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diagrams/colors11.xml" ContentType="application/vnd.openxmlformats-officedocument.drawingml.diagramColors+xml"/>
  <Override PartName="/ppt/diagrams/data24.xml" ContentType="application/vnd.openxmlformats-officedocument.drawingml.diagramData+xml"/>
  <Override PartName="/ppt/notesSlides/notesSlide38.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quickStyle28.xml" ContentType="application/vnd.openxmlformats-officedocument.drawingml.diagramStyle+xml"/>
  <Override PartName="/ppt/diagrams/drawing29.xml" ContentType="application/vnd.ms-office.drawingml.diagramDrawing+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diagrams/layout39.xml" ContentType="application/vnd.openxmlformats-officedocument.drawingml.diagramLayout+xml"/>
  <Override PartName="/ppt/notesSlides/notesSlide63.xml" ContentType="application/vnd.openxmlformats-officedocument.presentationml.notesSlide+xml"/>
  <Override PartName="/ppt/diagrams/layout17.xml" ContentType="application/vnd.openxmlformats-officedocument.drawingml.diagramLayout+xml"/>
  <Override PartName="/ppt/notesSlides/notesSlide41.xml" ContentType="application/vnd.openxmlformats-officedocument.presentationml.notesSlide+xml"/>
  <Override PartName="/ppt/diagrams/quickStyle31.xml" ContentType="application/vnd.openxmlformats-officedocument.drawingml.diagramStyle+xml"/>
  <Override PartName="/ppt/diagrams/drawing32.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colors27.xml" ContentType="application/vnd.openxmlformats-officedocument.drawingml.diagramColors+xml"/>
  <Override PartName="/ppt/diagrams/layout42.xml" ContentType="application/vnd.openxmlformats-officedocument.drawingml.diagramLayout+xml"/>
  <Override PartName="/ppt/slides/slide77.xml" ContentType="application/vnd.openxmlformats-officedocument.presentationml.slide+xml"/>
  <Override PartName="/ppt/slides/slide88.xml" ContentType="application/vnd.openxmlformats-officedocument.presentationml.slide+xml"/>
  <Override PartName="/ppt/diagrams/colors4.xml" ContentType="application/vnd.openxmlformats-officedocument.drawingml.diagramColors+xml"/>
  <Override PartName="/ppt/diagrams/drawing10.xml" ContentType="application/vnd.ms-office.drawingml.diagramDrawing+xml"/>
  <Override PartName="/ppt/diagrams/colors16.xml" ContentType="application/vnd.openxmlformats-officedocument.drawingml.diagramColors+xml"/>
  <Override PartName="/ppt/diagrams/data18.xml" ContentType="application/vnd.openxmlformats-officedocument.drawingml.diagramData+xml"/>
  <Override PartName="/ppt/diagrams/layout31.xml" ContentType="application/vnd.openxmlformats-officedocument.drawingml.diagramLayout+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diagrams/layout20.xml" ContentType="application/vnd.openxmlformats-officedocument.drawingml.diagramLayout+xml"/>
  <Override PartName="/ppt/diagrams/colors41.xml" ContentType="application/vnd.openxmlformats-officedocument.drawingml.diagramColors+xml"/>
  <Override PartName="/ppt/notesSlides/notesSlide68.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diagrams/colors30.xml" ContentType="application/vnd.openxmlformats-officedocument.drawingml.diagramColors+xml"/>
  <Override PartName="/ppt/diagrams/data32.xml" ContentType="application/vnd.openxmlformats-officedocument.drawingml.diagramData+xml"/>
  <Override PartName="/ppt/notesSlides/notesSlide57.xml" ContentType="application/vnd.openxmlformats-officedocument.presentationml.notesSlide+xml"/>
  <Override PartName="/ppt/diagrams/data43.xml" ContentType="application/vnd.openxmlformats-officedocument.drawingml.diagramData+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diagrams/data21.xml" ContentType="application/vnd.openxmlformats-officedocument.drawingml.diagramData+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diagrams/layout6.xml" ContentType="application/vnd.openxmlformats-officedocument.drawingml.diagramLayout+xml"/>
  <Override PartName="/ppt/diagrams/data10.xml" ContentType="application/vnd.openxmlformats-officedocument.drawingml.diagramData+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diagrams/quickStyle36.xml" ContentType="application/vnd.openxmlformats-officedocument.drawingml.diagramStyle+xml"/>
  <Override PartName="/ppt/diagrams/drawing37.xml" ContentType="application/vnd.ms-office.drawingml.diagramDrawing+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drawing15.xml" ContentType="application/vnd.ms-office.drawingml.diagramDrawing+xml"/>
  <Override PartName="/ppt/diagrams/quickStyle25.xml" ContentType="application/vnd.openxmlformats-officedocument.drawingml.diagramStyle+xml"/>
  <Override PartName="/ppt/diagrams/drawing26.xml" ContentType="application/vnd.ms-office.drawingml.diagramDrawing+xml"/>
  <Override PartName="/ppt/diagrams/layout36.xml" ContentType="application/vnd.openxmlformats-officedocument.drawingml.diagramLayout+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diagrams/drawing8.xml" ContentType="application/vnd.ms-office.drawingml.diagramDrawing+xml"/>
  <Override PartName="/ppt/diagrams/layout25.xml" ContentType="application/vnd.openxmlformats-officedocument.drawingml.diagramLayout+xml"/>
  <Override PartName="/ppt/diagrams/quickStyle8.xml" ContentType="application/vnd.openxmlformats-officedocument.drawingml.diagramStyle+xml"/>
  <Override PartName="/ppt/diagrams/layout14.xml" ContentType="application/vnd.openxmlformats-officedocument.drawingml.diagramLayout+xml"/>
  <Override PartName="/ppt/diagrams/colors35.xml" ContentType="application/vnd.openxmlformats-officedocument.drawingml.diagramColors+xml"/>
  <Override PartName="/ppt/diagrams/drawing40.xml" ContentType="application/vnd.ms-office.drawingml.diagramDrawing+xml"/>
  <Override PartName="/ppt/slides/slide49.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diagrams/colors24.xml" ContentType="application/vnd.openxmlformats-officedocument.drawingml.diagramColors+xml"/>
  <Override PartName="/ppt/diagrams/data37.xml" ContentType="application/vnd.openxmlformats-officedocument.drawingml.diagramData+xml"/>
  <Override PartName="/ppt/slides/slide38.xml" ContentType="application/vnd.openxmlformats-officedocument.presentationml.slide+xml"/>
  <Override PartName="/ppt/slides/slide85.xml" ContentType="application/vnd.openxmlformats-officedocument.presentationml.slide+xml"/>
  <Override PartName="/ppt/diagrams/colors1.xml" ContentType="application/vnd.openxmlformats-officedocument.drawingml.diagramColors+xml"/>
  <Override PartName="/ppt/diagrams/colors13.xml" ContentType="application/vnd.openxmlformats-officedocument.drawingml.diagramColors+xml"/>
  <Override PartName="/ppt/diagrams/data26.xml" ContentType="application/vnd.openxmlformats-officedocument.drawingml.diagramData+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diagrams/data15.xml" ContentType="application/vnd.openxmlformats-officedocument.drawingml.diagramData+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diagrams/quickStyle19.xml" ContentType="application/vnd.openxmlformats-officedocument.drawingml.diagramStyle+xml"/>
  <Override PartName="/ppt/diagrams/data40.xml" ContentType="application/vnd.openxmlformats-officedocument.drawingml.diagramData+xml"/>
  <Override PartName="/ppt/notesSlides/notesSlide65.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30.xml" ContentType="application/vnd.openxmlformats-officedocument.presentationml.slide+xml"/>
  <Override PartName="/ppt/diagrams/layout19.xml" ContentType="application/vnd.openxmlformats-officedocument.drawingml.diagramLayout+xml"/>
  <Override PartName="/ppt/notesSlides/notesSlide32.xml" ContentType="application/vnd.openxmlformats-officedocument.presentationml.notesSlide+xml"/>
  <Override PartName="/ppt/diagrams/quickStyle33.xml" ContentType="application/vnd.openxmlformats-officedocument.drawingml.diagramStyle+xml"/>
  <Override PartName="/ppt/diagrams/drawing34.xml" ContentType="application/vnd.ms-office.drawingml.diagramDrawing+xml"/>
  <Override PartName="/ppt/notesSlides/notesSlide9.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21.xml" ContentType="application/vnd.openxmlformats-officedocument.presentationml.notesSlide+xml"/>
  <Override PartName="/ppt/diagrams/quickStyle22.xml" ContentType="application/vnd.openxmlformats-officedocument.drawingml.diagramStyle+xml"/>
  <Override PartName="/ppt/diagrams/drawing23.xml" ContentType="application/vnd.ms-office.drawingml.diagramDrawing+xml"/>
  <Override PartName="/ppt/diagrams/colors29.xml" ContentType="application/vnd.openxmlformats-officedocument.drawingml.diagramColors+xml"/>
  <Override PartName="/ppt/slides/slide79.xml" ContentType="application/vnd.openxmlformats-officedocument.presentationml.slide+xml"/>
  <Override PartName="/ppt/notesSlides/notesSlide10.xml" ContentType="application/vnd.openxmlformats-officedocument.presentationml.notesSlide+xml"/>
  <Override PartName="/ppt/diagrams/colors6.xml" ContentType="application/vnd.openxmlformats-officedocument.drawingml.diagramColors+xml"/>
  <Override PartName="/ppt/diagrams/quickStyle11.xml" ContentType="application/vnd.openxmlformats-officedocument.drawingml.diagramStyle+xml"/>
  <Override PartName="/ppt/diagrams/drawing12.xml" ContentType="application/vnd.ms-office.drawingml.diagramDrawing+xml"/>
  <Override PartName="/ppt/diagrams/colors18.xml" ContentType="application/vnd.openxmlformats-officedocument.drawingml.diagramColors+xml"/>
  <Override PartName="/ppt/diagrams/layout33.xml" ContentType="application/vnd.openxmlformats-officedocument.drawingml.diagramLayout+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diagrams/layout11.xml" ContentType="application/vnd.openxmlformats-officedocument.drawingml.diagramLayout+xml"/>
  <Override PartName="/ppt/diagrams/layout22.xml" ContentType="application/vnd.openxmlformats-officedocument.drawingml.diagramLayout+xml"/>
  <Override PartName="/ppt/diagrams/colors43.xml" ContentType="application/vnd.openxmlformats-officedocument.drawingml.diagramColors+xml"/>
  <Override PartName="/ppt/slideMasters/slideMaster2.xml" ContentType="application/vnd.openxmlformats-officedocument.presentationml.slideMaster+xml"/>
  <Override PartName="/ppt/slides/slide57.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diagrams/quickStyle5.xml" ContentType="application/vnd.openxmlformats-officedocument.drawingml.diagramStyle+xml"/>
  <Override PartName="/ppt/diagrams/colors32.xml" ContentType="application/vnd.openxmlformats-officedocument.drawingml.diagramColors+xml"/>
  <Override PartName="/ppt/diagrams/data34.xml" ContentType="application/vnd.openxmlformats-officedocument.drawingml.diagramData+xml"/>
  <Override PartName="/ppt/notesSlides/notesSlide59.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diagrams/colors10.xml" ContentType="application/vnd.openxmlformats-officedocument.drawingml.diagramColors+xml"/>
  <Override PartName="/ppt/diagrams/colors21.xml" ContentType="application/vnd.openxmlformats-officedocument.drawingml.diagramColors+xml"/>
  <Override PartName="/ppt/diagrams/data23.xml" ContentType="application/vnd.openxmlformats-officedocument.drawingml.diagramData+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diagrams/layout8.xml" ContentType="application/vnd.openxmlformats-officedocument.drawingml.diagramLayout+xml"/>
  <Override PartName="/ppt/diagrams/data12.xml" ContentType="application/vnd.openxmlformats-officedocument.drawingml.diagramData+xml"/>
  <Override PartName="/ppt/notesSlides/notesSlide37.xml" ContentType="application/vnd.openxmlformats-officedocument.presentationml.notesSlide+xml"/>
  <Override PartName="/ppt/diagrams/quickStyle38.xml" ContentType="application/vnd.openxmlformats-officedocument.drawingml.diagramStyle+xml"/>
  <Override PartName="/ppt/diagrams/drawing39.xml" ContentType="application/vnd.ms-office.drawingml.diagramDrawing+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diagrams/data9.xml" ContentType="application/vnd.openxmlformats-officedocument.drawingml.diagramData+xml"/>
  <Override PartName="/ppt/notesSlides/notesSlide15.xml" ContentType="application/vnd.openxmlformats-officedocument.presentationml.notesSlide+xml"/>
  <Override PartName="/ppt/diagrams/quickStyle16.xml" ContentType="application/vnd.openxmlformats-officedocument.drawingml.diagramStyle+xml"/>
  <Override PartName="/ppt/diagrams/drawing17.xml" ContentType="application/vnd.ms-office.drawingml.diagramDrawing+xml"/>
  <Override PartName="/ppt/notesSlides/notesSlide26.xml" ContentType="application/vnd.openxmlformats-officedocument.presentationml.notesSlide+xml"/>
  <Override PartName="/ppt/diagrams/quickStyle27.xml" ContentType="application/vnd.openxmlformats-officedocument.drawingml.diagramStyle+xml"/>
  <Override PartName="/ppt/diagrams/drawing28.xml" ContentType="application/vnd.ms-office.drawingml.diagramDrawing+xml"/>
  <Override PartName="/ppt/diagrams/layout38.xml" ContentType="application/vnd.openxmlformats-officedocument.drawingml.diagramLayout+xml"/>
  <Override PartName="/ppt/notesSlides/notesSlide62.xml" ContentType="application/vnd.openxmlformats-officedocument.presentationml.notesSlide+xml"/>
  <Override PartName="/ppt/slideLayouts/slideLayout12.xml" ContentType="application/vnd.openxmlformats-officedocument.presentationml.slideLayout+xml"/>
  <Override PartName="/ppt/diagrams/layout27.xml" ContentType="application/vnd.openxmlformats-officedocument.drawingml.diagramLayout+xml"/>
  <Override PartName="/ppt/notesSlides/notesSlide51.xml" ContentType="application/vnd.openxmlformats-officedocument.presentationml.notesSlide+xml"/>
  <Override PartName="/ppt/diagrams/layout16.xml" ContentType="application/vnd.openxmlformats-officedocument.drawingml.diagramLayout+xml"/>
  <Override PartName="/ppt/notesSlides/notesSlide40.xml" ContentType="application/vnd.openxmlformats-officedocument.presentationml.notesSlide+xml"/>
  <Override PartName="/ppt/diagrams/colors37.xml" ContentType="application/vnd.openxmlformats-officedocument.drawingml.diagramColors+xml"/>
  <Override PartName="/ppt/diagrams/quickStyle41.xml" ContentType="application/vnd.openxmlformats-officedocument.drawingml.diagramStyle+xml"/>
  <Override PartName="/ppt/diagrams/drawing42.xml" ContentType="application/vnd.ms-office.drawingml.diagramDrawing+xml"/>
  <Override PartName="/ppt/notesSlides/notesSlide6.xml" ContentType="application/vnd.openxmlformats-officedocument.presentationml.notesSlide+xml"/>
  <Override PartName="/ppt/diagrams/drawing20.xml" ContentType="application/vnd.ms-office.drawingml.diagramDrawing+xml"/>
  <Override PartName="/ppt/diagrams/colors26.xml" ContentType="application/vnd.openxmlformats-officedocument.drawingml.diagramColors+xml"/>
  <Override PartName="/ppt/diagrams/quickStyle30.xml" ContentType="application/vnd.openxmlformats-officedocument.drawingml.diagramStyle+xml"/>
  <Override PartName="/ppt/diagrams/drawing31.xml" ContentType="application/vnd.ms-office.drawingml.diagramDrawing+xml"/>
  <Override PartName="/ppt/diagrams/data39.xml" ContentType="application/vnd.openxmlformats-officedocument.drawingml.diagramData+xml"/>
  <Override PartName="/ppt/diagrams/layout41.xml" ContentType="application/vnd.openxmlformats-officedocument.drawingml.diagramLayout+xml"/>
  <Override PartName="/ppt/slides/slide87.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colors15.xml" ContentType="application/vnd.openxmlformats-officedocument.drawingml.diagramColors+xml"/>
  <Override PartName="/ppt/diagrams/data28.xml" ContentType="application/vnd.openxmlformats-officedocument.drawingml.diagramData+xml"/>
  <Override PartName="/ppt/diagrams/layout30.xml" ContentType="application/vnd.openxmlformats-officedocument.drawingml.diagramLayout+xml"/>
  <Override PartName="/ppt/slides/slide29.xml" ContentType="application/vnd.openxmlformats-officedocument.presentationml.slide+xml"/>
  <Override PartName="/ppt/slides/slide76.xml" ContentType="application/vnd.openxmlformats-officedocument.presentationml.slide+xml"/>
  <Override PartName="/ppt/diagrams/drawing2.xml" ContentType="application/vnd.ms-office.drawingml.diagramDrawing+xml"/>
  <Override PartName="/ppt/diagrams/data17.xml" ContentType="application/vnd.openxmlformats-officedocument.drawingml.diagramData+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diagrams/colors40.xml" ContentType="application/vnd.openxmlformats-officedocument.drawingml.diagramColors+xml"/>
  <Override PartName="/ppt/diagrams/data42.xml" ContentType="application/vnd.openxmlformats-officedocument.drawingml.diagramData+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diagrams/data31.xml" ContentType="application/vnd.openxmlformats-officedocument.drawingml.diagramData+xml"/>
  <Override PartName="/ppt/notesSlides/notesSlide56.xml" ContentType="application/vnd.openxmlformats-officedocument.presentationml.notesSlide+xml"/>
  <Override PartName="/ppt/slides/slide32.xml" ContentType="application/vnd.openxmlformats-officedocument.presentationml.slide+xml"/>
  <Default Extension="fntdata" ContentType="application/x-fontdata"/>
  <Override PartName="/ppt/diagrams/data20.xml" ContentType="application/vnd.openxmlformats-officedocument.drawingml.diagramData+xml"/>
  <Override PartName="/ppt/notesSlides/notesSlide34.xml" ContentType="application/vnd.openxmlformats-officedocument.presentationml.notesSlide+xml"/>
  <Override PartName="/ppt/diagrams/quickStyle35.xml" ContentType="application/vnd.openxmlformats-officedocument.drawingml.diagramStyle+xml"/>
  <Override PartName="/ppt/diagrams/drawing36.xml" ContentType="application/vnd.ms-office.drawingml.diagramDrawing+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notesSlides/notesSlide23.xml" ContentType="application/vnd.openxmlformats-officedocument.presentationml.notesSlide+xml"/>
  <Override PartName="/ppt/diagrams/quickStyle24.xml" ContentType="application/vnd.openxmlformats-officedocument.drawingml.diagramStyle+xml"/>
  <Override PartName="/ppt/diagrams/drawing25.xml" ContentType="application/vnd.ms-office.drawingml.diagramDrawing+xml"/>
  <Override PartName="/ppt/notesSlides/notesSlide12.xml" ContentType="application/vnd.openxmlformats-officedocument.presentationml.notesSlide+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diagrams/layout35.xml" ContentType="application/vnd.openxmlformats-officedocument.drawingml.diagramLayout+xml"/>
  <Override PartName="/ppt/diagrams/drawing7.xml" ContentType="application/vnd.ms-office.drawingml.diagramDrawing+xml"/>
  <Override PartName="/ppt/diagrams/layout13.xml" ContentType="application/vnd.openxmlformats-officedocument.drawingml.diagramLayout+xml"/>
  <Override PartName="/ppt/diagrams/layout24.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diagrams/colors34.xml" ContentType="application/vnd.openxmlformats-officedocument.drawingml.diagramColors+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diagrams/colors12.xml" ContentType="application/vnd.openxmlformats-officedocument.drawingml.diagramColors+xml"/>
  <Override PartName="/ppt/diagrams/colors23.xml" ContentType="application/vnd.openxmlformats-officedocument.drawingml.diagramColors+xml"/>
  <Override PartName="/ppt/diagrams/data25.xml" ContentType="application/vnd.openxmlformats-officedocument.drawingml.diagramData+xml"/>
  <Override PartName="/ppt/diagrams/data36.xml" ContentType="application/vnd.openxmlformats-officedocument.drawingml.diagramData+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diagrams/data14.xml" ContentType="application/vnd.openxmlformats-officedocument.drawingml.diagramData+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diagrams/drawing19.xml" ContentType="application/vnd.ms-office.drawingml.diagramDrawing+xml"/>
  <Override PartName="/ppt/notesSlides/notesSlide28.xml" ContentType="application/vnd.openxmlformats-officedocument.presentationml.notesSlide+xml"/>
  <Override PartName="/ppt/diagrams/quickStyle29.xml" ContentType="application/vnd.openxmlformats-officedocument.drawingml.diagramStyle+xml"/>
  <Override PartName="/ppt/notesSlides/notesSlide64.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diagrams/quickStyle18.xml" ContentType="application/vnd.openxmlformats-officedocument.drawingml.diagramStyle+xml"/>
  <Override PartName="/ppt/diagrams/layout29.xml" ContentType="application/vnd.openxmlformats-officedocument.drawingml.diagramLayout+xml"/>
  <Override PartName="/ppt/notesSlides/notesSlide53.xml" ContentType="application/vnd.openxmlformats-officedocument.presentationml.notesSlide+xml"/>
  <Override PartName="/ppt/slides/slide40.xml" ContentType="application/vnd.openxmlformats-officedocument.presentationml.slide+xml"/>
  <Override PartName="/ppt/diagrams/layout18.xml" ContentType="application/vnd.openxmlformats-officedocument.drawingml.diagramLayout+xml"/>
  <Override PartName="/ppt/notesSlides/notesSlide42.xml" ContentType="application/vnd.openxmlformats-officedocument.presentationml.notesSlide+xml"/>
  <Override PartName="/ppt/diagrams/quickStyle43.xml" ContentType="application/vnd.openxmlformats-officedocument.drawingml.diagramStyle+xml"/>
  <Default Extension="wdp" ContentType="image/vnd.ms-photo"/>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diagrams/colors28.xml" ContentType="application/vnd.openxmlformats-officedocument.drawingml.diagramColors+xml"/>
  <Override PartName="/ppt/diagrams/quickStyle32.xml" ContentType="application/vnd.openxmlformats-officedocument.drawingml.diagramStyle+xml"/>
  <Override PartName="/ppt/diagrams/drawing33.xml" ContentType="application/vnd.ms-office.drawingml.diagramDrawing+xml"/>
  <Override PartName="/ppt/diagrams/colors39.xml" ContentType="application/vnd.openxmlformats-officedocument.drawingml.diagramColors+xml"/>
  <Override PartName="/ppt/slides/slide89.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10.xml" ContentType="application/vnd.openxmlformats-officedocument.drawingml.diagramStyle+xml"/>
  <Override PartName="/ppt/diagrams/drawing11.xml" ContentType="application/vnd.ms-office.drawingml.diagramDrawing+xml"/>
  <Override PartName="/ppt/diagrams/colors17.xml" ContentType="application/vnd.openxmlformats-officedocument.drawingml.diagramColors+xml"/>
  <Override PartName="/ppt/diagrams/quickStyle21.xml" ContentType="application/vnd.openxmlformats-officedocument.drawingml.diagramStyle+xml"/>
  <Override PartName="/ppt/diagrams/drawing22.xml" ContentType="application/vnd.ms-office.drawingml.diagramDrawing+xml"/>
  <Override PartName="/ppt/diagrams/layout32.xml" ContentType="application/vnd.openxmlformats-officedocument.drawingml.diagramLayout+xml"/>
  <Override PartName="/ppt/diagrams/layout43.xml" ContentType="application/vnd.openxmlformats-officedocument.drawingml.diagramLayout+xml"/>
  <Override PartName="/ppt/slides/slide78.xml" ContentType="application/vnd.openxmlformats-officedocument.presentationml.slide+xml"/>
  <Override PartName="/ppt/handoutMasters/handoutMaster1.xml" ContentType="application/vnd.openxmlformats-officedocument.presentationml.handoutMaster+xml"/>
  <Override PartName="/ppt/diagrams/drawing4.xml" ContentType="application/vnd.ms-office.drawingml.diagramDrawing+xml"/>
  <Override PartName="/ppt/diagrams/data19.xml" ContentType="application/vnd.openxmlformats-officedocument.drawingml.diagramData+xml"/>
  <Override PartName="/ppt/diagrams/layout21.xml" ContentType="application/vnd.openxmlformats-officedocument.drawingml.diagram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quickStyle4.xml" ContentType="application/vnd.openxmlformats-officedocument.drawingml.diagramStyle+xml"/>
  <Override PartName="/ppt/diagrams/layout10.xml" ContentType="application/vnd.openxmlformats-officedocument.drawingml.diagramLayout+xml"/>
  <Override PartName="/ppt/diagrams/colors31.xml" ContentType="application/vnd.openxmlformats-officedocument.drawingml.diagramColors+xml"/>
  <Override PartName="/ppt/diagrams/colors42.xml" ContentType="application/vnd.openxmlformats-officedocument.drawingml.diagramColors+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diagrams/colors20.xml" ContentType="application/vnd.openxmlformats-officedocument.drawingml.diagramColors+xml"/>
  <Override PartName="/ppt/notesSlides/notesSlide47.xml" ContentType="application/vnd.openxmlformats-officedocument.presentationml.notesSlide+xml"/>
  <Override PartName="/ppt/diagrams/data33.xml" ContentType="application/vnd.openxmlformats-officedocument.drawingml.diagramData+xml"/>
  <Override PartName="/ppt/notesSlides/notesSlide58.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diagrams/data11.xml" ContentType="application/vnd.openxmlformats-officedocument.drawingml.diagramData+xml"/>
  <Override PartName="/ppt/diagrams/data22.xml" ContentType="application/vnd.openxmlformats-officedocument.drawingml.diagramData+xml"/>
  <Override PartName="/ppt/notesSlides/notesSlide36.xml" ContentType="application/vnd.openxmlformats-officedocument.presentationml.notesSlide+xml"/>
  <Override PartName="/ppt/diagrams/quickStyle37.xml" ContentType="application/vnd.openxmlformats-officedocument.drawingml.diagramStyle+xml"/>
  <Override PartName="/ppt/diagrams/drawing38.xml" ContentType="application/vnd.ms-office.drawingml.diagramDrawing+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diagrams/layout7.xml" ContentType="application/vnd.openxmlformats-officedocument.drawingml.diagramLayout+xml"/>
  <Override PartName="/ppt/diagrams/data8.xml" ContentType="application/vnd.openxmlformats-officedocument.drawingml.diagramData+xml"/>
  <Override PartName="/ppt/notesSlides/notesSlide25.xml" ContentType="application/vnd.openxmlformats-officedocument.presentationml.notesSlide+xml"/>
  <Override PartName="/ppt/diagrams/quickStyle26.xml" ContentType="application/vnd.openxmlformats-officedocument.drawingml.diagramStyle+xml"/>
  <Override PartName="/ppt/diagrams/drawing27.xml" ContentType="application/vnd.ms-office.drawingml.diagramDrawing+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diagrams/quickStyle15.xml" ContentType="application/vnd.openxmlformats-officedocument.drawingml.diagramStyle+xml"/>
  <Override PartName="/ppt/diagrams/drawing16.xml" ContentType="application/vnd.ms-office.drawingml.diagramDrawing+xml"/>
  <Override PartName="/ppt/diagrams/layout37.xml" ContentType="application/vnd.openxmlformats-officedocument.drawingml.diagramLayout+xml"/>
  <Override PartName="/ppt/notesSlides/notesSlide61.xml" ContentType="application/vnd.openxmlformats-officedocument.presentationml.notesSlide+xml"/>
  <Override PartName="/ppt/diagrams/drawing9.xml" ContentType="application/vnd.ms-office.drawingml.diagramDrawing+xml"/>
  <Override PartName="/ppt/diagrams/layout15.xml" ContentType="application/vnd.openxmlformats-officedocument.drawingml.diagramLayout+xml"/>
  <Override PartName="/ppt/diagrams/layout26.xml" ContentType="application/vnd.openxmlformats-officedocument.drawingml.diagramLayout+xml"/>
  <Override PartName="/ppt/notesSlides/notesSlide50.xml" ContentType="application/vnd.openxmlformats-officedocument.presentationml.notesSlide+xml"/>
  <Override PartName="/ppt/diagrams/drawing41.xml" ContentType="application/vnd.ms-office.drawingml.diagramDrawing+xml"/>
  <Override PartName="/ppt/diagrams/quickStyle9.xml" ContentType="application/vnd.openxmlformats-officedocument.drawingml.diagramStyle+xml"/>
  <Override PartName="/ppt/diagrams/drawing30.xml" ContentType="application/vnd.ms-office.drawingml.diagramDrawing+xml"/>
  <Override PartName="/ppt/diagrams/colors36.xml" ContentType="application/vnd.openxmlformats-officedocument.drawingml.diagramColors+xml"/>
  <Override PartName="/ppt/diagrams/quickStyle40.xml" ContentType="application/vnd.openxmlformats-officedocument.drawingml.diagramStyle+xml"/>
  <Override PartName="/ppt/notesSlides/notesSlide5.xml" ContentType="application/vnd.openxmlformats-officedocument.presentationml.notesSlide+xml"/>
  <Override PartName="/ppt/diagrams/colors14.xml" ContentType="application/vnd.openxmlformats-officedocument.drawingml.diagramColors+xml"/>
  <Override PartName="/ppt/diagrams/colors25.xml" ContentType="application/vnd.openxmlformats-officedocument.drawingml.diagramColors+xml"/>
  <Override PartName="/ppt/diagrams/data27.xml" ContentType="application/vnd.openxmlformats-officedocument.drawingml.diagramData+xml"/>
  <Override PartName="/ppt/diagrams/data38.xml" ContentType="application/vnd.openxmlformats-officedocument.drawingml.diagramData+xml"/>
  <Override PartName="/ppt/diagrams/layout40.xml" ContentType="application/vnd.openxmlformats-officedocument.drawingml.diagramLayout+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diagrams/colors2.xml" ContentType="application/vnd.openxmlformats-officedocument.drawingml.diagramColors+xml"/>
  <Override PartName="/ppt/diagrams/data16.xml" ContentType="application/vnd.openxmlformats-officedocument.drawingml.diagramData+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diagrams/quickStyle1.xml" ContentType="application/vnd.openxmlformats-officedocument.drawingml.diagramStyle+xml"/>
  <Override PartName="/ppt/diagrams/data30.xml" ContentType="application/vnd.openxmlformats-officedocument.drawingml.diagramData+xml"/>
  <Override PartName="/ppt/notesSlides/notesSlide55.xml" ContentType="application/vnd.openxmlformats-officedocument.presentationml.notesSlide+xml"/>
  <Override PartName="/ppt/diagrams/data41.xml" ContentType="application/vnd.openxmlformats-officedocument.drawingml.diagramData+xml"/>
  <Override PartName="/ppt/slides/slide31.xml" ContentType="application/vnd.openxmlformats-officedocument.presentationml.slide+xml"/>
  <Override PartName="/ppt/slides/slide42.xml" ContentType="application/vnd.openxmlformats-officedocument.presentationml.slide+xml"/>
  <Override PartName="/ppt/notesSlides/notesSlide44.xml" ContentType="application/vnd.openxmlformats-officedocument.presentationml.notesSlide+xml"/>
  <Override PartName="/ppt/slides/slide20.xml" ContentType="application/vnd.openxmlformats-officedocument.presentationml.slide+xml"/>
  <Override PartName="/ppt/diagrams/layout4.xml" ContentType="application/vnd.openxmlformats-officedocument.drawingml.diagram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diagrams/quickStyle34.xml" ContentType="application/vnd.openxmlformats-officedocument.drawingml.diagramStyle+xml"/>
  <Override PartName="/ppt/diagrams/drawing35.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drawing13.xml" ContentType="application/vnd.ms-office.drawingml.diagramDrawing+xml"/>
  <Override PartName="/ppt/diagrams/colors19.xml" ContentType="application/vnd.openxmlformats-officedocument.drawingml.diagramColors+xml"/>
  <Override PartName="/ppt/diagrams/quickStyle23.xml" ContentType="application/vnd.openxmlformats-officedocument.drawingml.diagramStyle+xml"/>
  <Override PartName="/ppt/diagrams/drawing24.xml" ContentType="application/vnd.ms-office.drawingml.diagramDrawing+xml"/>
  <Override PartName="/ppt/diagrams/layout34.xml" ContentType="application/vnd.openxmlformats-officedocument.drawingml.diagramLayout+xml"/>
  <Override PartName="/ppt/diagrams/drawing6.xml" ContentType="application/vnd.ms-office.drawingml.diagramDrawing+xml"/>
  <Override PartName="/ppt/diagrams/layout23.xml" ContentType="application/vnd.openxmlformats-officedocument.drawingml.diagramLayout+xml"/>
  <Override PartName="/ppt/slides/slide8.xml" ContentType="application/vnd.openxmlformats-officedocument.presentationml.slide+xml"/>
  <Override PartName="/ppt/slides/slide69.xml" ContentType="application/vnd.openxmlformats-officedocument.presentationml.slide+xml"/>
  <Override PartName="/ppt/diagrams/quickStyle6.xml" ContentType="application/vnd.openxmlformats-officedocument.drawingml.diagramStyle+xml"/>
  <Override PartName="/ppt/diagrams/layout12.xml" ContentType="application/vnd.openxmlformats-officedocument.drawingml.diagramLayout+xml"/>
  <Override PartName="/ppt/diagrams/colors33.xml" ContentType="application/vnd.openxmlformats-officedocument.drawingml.diagramColors+xml"/>
  <Override PartName="/ppt/slides/slide58.xml" ContentType="application/vnd.openxmlformats-officedocument.presentationml.slide+xml"/>
  <Override PartName="/ppt/notesSlides/notesSlide2.xml" ContentType="application/vnd.openxmlformats-officedocument.presentationml.notesSlide+xml"/>
  <Override PartName="/ppt/diagrams/colors22.xml" ContentType="application/vnd.openxmlformats-officedocument.drawingml.diagramColors+xml"/>
  <Override PartName="/ppt/diagrams/data35.xml" ContentType="application/vnd.openxmlformats-officedocument.drawingml.diagramData+xml"/>
  <Override PartName="/ppt/slides/slide36.xml" ContentType="application/vnd.openxmlformats-officedocument.presentationml.slide+xml"/>
  <Override PartName="/ppt/slides/slide83.xml" ContentType="application/vnd.openxmlformats-officedocument.presentationml.slide+xml"/>
  <Override PartName="/ppt/notesSlides/notesSlide49.xml" ContentType="application/vnd.openxmlformats-officedocument.presentationml.notesSlide+xml"/>
  <Override PartName="/ppt/diagrams/quickStyle39.xml" ContentType="application/vnd.openxmlformats-officedocument.drawingml.diagramStyle+xml"/>
  <Override PartName="/ppt/diagrams/data13.xml" ContentType="application/vnd.openxmlformats-officedocument.drawingml.diagramData+xml"/>
  <Override PartName="/ppt/notesSlides/notesSlide27.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diagrams/quickStyle17.xml" ContentType="application/vnd.openxmlformats-officedocument.drawingml.diagramStyle+xml"/>
  <Override PartName="/ppt/diagrams/drawing18.xml" ContentType="application/vnd.ms-office.drawingml.diagramDrawing+xml"/>
  <Override PartName="/ppt/tableStyles.xml" ContentType="application/vnd.openxmlformats-officedocument.presentationml.tableStyles+xml"/>
  <Override PartName="/ppt/diagrams/layout28.xml" ContentType="application/vnd.openxmlformats-officedocument.drawingml.diagramLayout+xml"/>
  <Override PartName="/ppt/notesSlides/notesSlide52.xml" ContentType="application/vnd.openxmlformats-officedocument.presentationml.notesSlide+xml"/>
  <Override PartName="/ppt/diagrams/drawing43.xml" ContentType="application/vnd.ms-office.drawingml.diagramDrawing+xml"/>
  <Override PartName="/ppt/notesSlides/notesSlide30.xml" ContentType="application/vnd.openxmlformats-officedocument.presentationml.notesSlide+xml"/>
  <Override PartName="/ppt/diagrams/colors38.xml" ContentType="application/vnd.openxmlformats-officedocument.drawingml.diagramColors+xml"/>
  <Override PartName="/ppt/diagrams/quickStyle42.xml" ContentType="application/vnd.openxmlformats-officedocument.drawingml.diagramStyle+xml"/>
  <Override PartName="/ppt/diagrams/layout1.xml" ContentType="application/vnd.openxmlformats-officedocument.drawingml.diagramLayout+xml"/>
  <Override PartName="/ppt/diagrams/quickStyle20.xml" ContentType="application/vnd.openxmlformats-officedocument.drawingml.diagramStyle+xml"/>
  <Override PartName="/ppt/diagrams/drawing21.xml" ContentType="application/vnd.ms-office.drawingml.diagramDrawing+xml"/>
  <Override PartName="/ppt/diagrams/data29.xml" ContentType="application/vnd.openxmlformats-officedocument.drawingml.diagramData+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923" r:id="rId1"/>
    <p:sldMasterId id="2147483937" r:id="rId2"/>
  </p:sldMasterIdLst>
  <p:notesMasterIdLst>
    <p:notesMasterId r:id="rId99"/>
  </p:notesMasterIdLst>
  <p:handoutMasterIdLst>
    <p:handoutMasterId r:id="rId100"/>
  </p:handoutMasterIdLst>
  <p:sldIdLst>
    <p:sldId id="288" r:id="rId3"/>
    <p:sldId id="392" r:id="rId4"/>
    <p:sldId id="699" r:id="rId5"/>
    <p:sldId id="700" r:id="rId6"/>
    <p:sldId id="657" r:id="rId7"/>
    <p:sldId id="632" r:id="rId8"/>
    <p:sldId id="625" r:id="rId9"/>
    <p:sldId id="626" r:id="rId10"/>
    <p:sldId id="394" r:id="rId11"/>
    <p:sldId id="315" r:id="rId12"/>
    <p:sldId id="457" r:id="rId13"/>
    <p:sldId id="319" r:id="rId14"/>
    <p:sldId id="633" r:id="rId15"/>
    <p:sldId id="646" r:id="rId16"/>
    <p:sldId id="321" r:id="rId17"/>
    <p:sldId id="647" r:id="rId18"/>
    <p:sldId id="709" r:id="rId19"/>
    <p:sldId id="710" r:id="rId20"/>
    <p:sldId id="467" r:id="rId21"/>
    <p:sldId id="469" r:id="rId22"/>
    <p:sldId id="639" r:id="rId23"/>
    <p:sldId id="347" r:id="rId24"/>
    <p:sldId id="306" r:id="rId25"/>
    <p:sldId id="473" r:id="rId26"/>
    <p:sldId id="638" r:id="rId27"/>
    <p:sldId id="463" r:id="rId28"/>
    <p:sldId id="472" r:id="rId29"/>
    <p:sldId id="475" r:id="rId30"/>
    <p:sldId id="471" r:id="rId31"/>
    <p:sldId id="479" r:id="rId32"/>
    <p:sldId id="478" r:id="rId33"/>
    <p:sldId id="480" r:id="rId34"/>
    <p:sldId id="481" r:id="rId35"/>
    <p:sldId id="658" r:id="rId36"/>
    <p:sldId id="482" r:id="rId37"/>
    <p:sldId id="628" r:id="rId38"/>
    <p:sldId id="483" r:id="rId39"/>
    <p:sldId id="333" r:id="rId40"/>
    <p:sldId id="334" r:id="rId41"/>
    <p:sldId id="486" r:id="rId42"/>
    <p:sldId id="487" r:id="rId43"/>
    <p:sldId id="656" r:id="rId44"/>
    <p:sldId id="652" r:id="rId45"/>
    <p:sldId id="653" r:id="rId46"/>
    <p:sldId id="654" r:id="rId47"/>
    <p:sldId id="655" r:id="rId48"/>
    <p:sldId id="356" r:id="rId49"/>
    <p:sldId id="641" r:id="rId50"/>
    <p:sldId id="489" r:id="rId51"/>
    <p:sldId id="367" r:id="rId52"/>
    <p:sldId id="659" r:id="rId53"/>
    <p:sldId id="701" r:id="rId54"/>
    <p:sldId id="675" r:id="rId55"/>
    <p:sldId id="361" r:id="rId56"/>
    <p:sldId id="403" r:id="rId57"/>
    <p:sldId id="404" r:id="rId58"/>
    <p:sldId id="395" r:id="rId59"/>
    <p:sldId id="364" r:id="rId60"/>
    <p:sldId id="698" r:id="rId61"/>
    <p:sldId id="660" r:id="rId62"/>
    <p:sldId id="671" r:id="rId63"/>
    <p:sldId id="405" r:id="rId64"/>
    <p:sldId id="708" r:id="rId65"/>
    <p:sldId id="516" r:id="rId66"/>
    <p:sldId id="371" r:id="rId67"/>
    <p:sldId id="372" r:id="rId68"/>
    <p:sldId id="373" r:id="rId69"/>
    <p:sldId id="374" r:id="rId70"/>
    <p:sldId id="375" r:id="rId71"/>
    <p:sldId id="376" r:id="rId72"/>
    <p:sldId id="377" r:id="rId73"/>
    <p:sldId id="378" r:id="rId74"/>
    <p:sldId id="379" r:id="rId75"/>
    <p:sldId id="380" r:id="rId76"/>
    <p:sldId id="385" r:id="rId77"/>
    <p:sldId id="381" r:id="rId78"/>
    <p:sldId id="384" r:id="rId79"/>
    <p:sldId id="498" r:id="rId80"/>
    <p:sldId id="661" r:id="rId81"/>
    <p:sldId id="662" r:id="rId82"/>
    <p:sldId id="663" r:id="rId83"/>
    <p:sldId id="664" r:id="rId84"/>
    <p:sldId id="665" r:id="rId85"/>
    <p:sldId id="677" r:id="rId86"/>
    <p:sldId id="499" r:id="rId87"/>
    <p:sldId id="500" r:id="rId88"/>
    <p:sldId id="667" r:id="rId89"/>
    <p:sldId id="678" r:id="rId90"/>
    <p:sldId id="669" r:id="rId91"/>
    <p:sldId id="679" r:id="rId92"/>
    <p:sldId id="687" r:id="rId93"/>
    <p:sldId id="693" r:id="rId94"/>
    <p:sldId id="694" r:id="rId95"/>
    <p:sldId id="514" r:id="rId96"/>
    <p:sldId id="386" r:id="rId97"/>
    <p:sldId id="276" r:id="rId98"/>
  </p:sldIdLst>
  <p:sldSz cx="9144000" cy="6858000" type="screen4x3"/>
  <p:notesSz cx="8488363" cy="12341225"/>
  <p:embeddedFontLst>
    <p:embeddedFont>
      <p:font typeface="微軟正黑體" pitchFamily="34" charset="-120"/>
      <p:regular r:id="rId101"/>
      <p:bold r:id="rId102"/>
    </p:embeddedFont>
    <p:embeddedFont>
      <p:font typeface="標楷體" pitchFamily="65" charset="-120"/>
      <p:regular r:id="rId103"/>
    </p:embeddedFont>
    <p:embeddedFont>
      <p:font typeface="Verdana" pitchFamily="34" charset="0"/>
      <p:regular r:id="rId104"/>
      <p:bold r:id="rId105"/>
      <p:italic r:id="rId106"/>
      <p:boldItalic r:id="rId107"/>
    </p:embeddedFont>
    <p:embeddedFont>
      <p:font typeface="Calibri" pitchFamily="34" charset="0"/>
      <p:regular r:id="rId108"/>
      <p:bold r:id="rId109"/>
      <p:italic r:id="rId110"/>
      <p:boldItalic r:id="rId111"/>
    </p:embeddedFont>
    <p:embeddedFont>
      <p:font typeface="Gill Sans MT" pitchFamily="34" charset="0"/>
      <p:regular r:id="rId112"/>
      <p:bold r:id="rId113"/>
      <p:italic r:id="rId114"/>
      <p:boldItalic r:id="rId115"/>
    </p:embeddedFont>
    <p:embeddedFont>
      <p:font typeface="Arial Unicode MS" pitchFamily="34" charset="-120"/>
      <p:regular r:id="rId116"/>
    </p:embeddedFont>
    <p:embeddedFont>
      <p:font typeface="Webdings" pitchFamily="18" charset="2"/>
      <p:regular r:id="rId117"/>
    </p:embeddedFont>
    <p:embeddedFont>
      <p:font typeface="微软雅黑" pitchFamily="34" charset="-122"/>
      <p:regular r:id="rId118"/>
      <p:bold r:id="rId119"/>
    </p:embeddedFont>
    <p:embeddedFont>
      <p:font typeface="Calibri Light" pitchFamily="34" charset="0"/>
      <p:regular r:id="rId120"/>
      <p:italic r:id="rId121"/>
    </p:embeddedFont>
    <p:embeddedFont>
      <p:font typeface="宋体" pitchFamily="2" charset="-122"/>
      <p:regular r:id="rId122"/>
    </p:embeddedFont>
  </p:embeddedFontLst>
  <p:defaultTextStyle>
    <a:defPPr>
      <a:defRPr lang="en-US"/>
    </a:defPPr>
    <a:lvl1pPr algn="l" rtl="0" fontAlgn="base">
      <a:spcBef>
        <a:spcPct val="0"/>
      </a:spcBef>
      <a:spcAft>
        <a:spcPct val="0"/>
      </a:spcAft>
      <a:defRPr b="1" kern="1200">
        <a:solidFill>
          <a:schemeClr val="tx1"/>
        </a:solidFill>
        <a:latin typeface="Arial" pitchFamily="34" charset="0"/>
        <a:ea typeface="新細明體" pitchFamily="18" charset="-120"/>
        <a:cs typeface="+mn-cs"/>
      </a:defRPr>
    </a:lvl1pPr>
    <a:lvl2pPr marL="457200" algn="l" rtl="0" fontAlgn="base">
      <a:spcBef>
        <a:spcPct val="0"/>
      </a:spcBef>
      <a:spcAft>
        <a:spcPct val="0"/>
      </a:spcAft>
      <a:defRPr b="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b="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b="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b="1" kern="1200">
        <a:solidFill>
          <a:schemeClr val="tx1"/>
        </a:solidFill>
        <a:latin typeface="Arial" pitchFamily="34" charset="0"/>
        <a:ea typeface="新細明體" pitchFamily="18" charset="-120"/>
        <a:cs typeface="+mn-cs"/>
      </a:defRPr>
    </a:lvl5pPr>
    <a:lvl6pPr marL="2286000" algn="l" defTabSz="914400" rtl="0" eaLnBrk="1" latinLnBrk="0" hangingPunct="1">
      <a:defRPr b="1" kern="1200">
        <a:solidFill>
          <a:schemeClr val="tx1"/>
        </a:solidFill>
        <a:latin typeface="Arial" pitchFamily="34" charset="0"/>
        <a:ea typeface="新細明體" pitchFamily="18" charset="-120"/>
        <a:cs typeface="+mn-cs"/>
      </a:defRPr>
    </a:lvl6pPr>
    <a:lvl7pPr marL="2743200" algn="l" defTabSz="914400" rtl="0" eaLnBrk="1" latinLnBrk="0" hangingPunct="1">
      <a:defRPr b="1" kern="1200">
        <a:solidFill>
          <a:schemeClr val="tx1"/>
        </a:solidFill>
        <a:latin typeface="Arial" pitchFamily="34" charset="0"/>
        <a:ea typeface="新細明體" pitchFamily="18" charset="-120"/>
        <a:cs typeface="+mn-cs"/>
      </a:defRPr>
    </a:lvl7pPr>
    <a:lvl8pPr marL="3200400" algn="l" defTabSz="914400" rtl="0" eaLnBrk="1" latinLnBrk="0" hangingPunct="1">
      <a:defRPr b="1" kern="1200">
        <a:solidFill>
          <a:schemeClr val="tx1"/>
        </a:solidFill>
        <a:latin typeface="Arial" pitchFamily="34" charset="0"/>
        <a:ea typeface="新細明體" pitchFamily="18" charset="-120"/>
        <a:cs typeface="+mn-cs"/>
      </a:defRPr>
    </a:lvl8pPr>
    <a:lvl9pPr marL="3657600" algn="l" defTabSz="914400" rtl="0" eaLnBrk="1" latinLnBrk="0" hangingPunct="1">
      <a:defRPr b="1" kern="1200">
        <a:solidFill>
          <a:schemeClr val="tx1"/>
        </a:solidFill>
        <a:latin typeface="Arial" pitchFamily="34" charset="0"/>
        <a:ea typeface="新細明體" pitchFamily="18" charset="-120"/>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0"/>
      </p:ext>
    </p:extLst>
  </p:showPr>
  <p:clrMru>
    <a:srgbClr val="333399"/>
    <a:srgbClr val="FFCC99"/>
    <a:srgbClr val="5F5F5F"/>
    <a:srgbClr val="FF5050"/>
    <a:srgbClr val="FF7C80"/>
    <a:srgbClr val="006600"/>
    <a:srgbClr val="808080"/>
    <a:srgbClr val="00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505E3EF-67EA-436B-97B2-0124C06EBD24}" styleName="中等深淺樣式 4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97" autoAdjust="0"/>
    <p:restoredTop sz="94660" autoAdjust="0"/>
  </p:normalViewPr>
  <p:slideViewPr>
    <p:cSldViewPr>
      <p:cViewPr varScale="1">
        <p:scale>
          <a:sx n="79" d="100"/>
          <a:sy n="79" d="100"/>
        </p:scale>
        <p:origin x="-1666" y="-82"/>
      </p:cViewPr>
      <p:guideLst>
        <p:guide orient="horz" pos="2160"/>
        <p:guide pos="2880"/>
      </p:guideLst>
    </p:cSldViewPr>
  </p:slideViewPr>
  <p:notesTextViewPr>
    <p:cViewPr>
      <p:scale>
        <a:sx n="1" d="1"/>
        <a:sy n="1" d="1"/>
      </p:scale>
      <p:origin x="0" y="0"/>
    </p:cViewPr>
  </p:notesTextViewPr>
  <p:notesViewPr>
    <p:cSldViewPr>
      <p:cViewPr varScale="1">
        <p:scale>
          <a:sx n="66" d="100"/>
          <a:sy n="66" d="100"/>
        </p:scale>
        <p:origin x="0" y="0"/>
      </p:cViewPr>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font" Target="fonts/font17.fntdata"/><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font" Target="fonts/font12.fntdata"/><Relationship Id="rId16" Type="http://schemas.openxmlformats.org/officeDocument/2006/relationships/slide" Target="slides/slide14.xml"/><Relationship Id="rId107" Type="http://schemas.openxmlformats.org/officeDocument/2006/relationships/font" Target="fonts/font7.fntdata"/><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font" Target="fonts/font2.fntdata"/><Relationship Id="rId123"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handoutMaster" Target="handoutMasters/handoutMaster1.xml"/><Relationship Id="rId105" Type="http://schemas.openxmlformats.org/officeDocument/2006/relationships/font" Target="fonts/font5.fntdata"/><Relationship Id="rId113" Type="http://schemas.openxmlformats.org/officeDocument/2006/relationships/font" Target="fonts/font13.fntdata"/><Relationship Id="rId118" Type="http://schemas.openxmlformats.org/officeDocument/2006/relationships/font" Target="fonts/font18.fntdata"/><Relationship Id="rId12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font" Target="fonts/font2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font" Target="fonts/font3.fntdata"/><Relationship Id="rId108" Type="http://schemas.openxmlformats.org/officeDocument/2006/relationships/font" Target="fonts/font8.fntdata"/><Relationship Id="rId116" Type="http://schemas.openxmlformats.org/officeDocument/2006/relationships/font" Target="fonts/font16.fntdata"/><Relationship Id="rId124"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font" Target="fonts/font6.fntdata"/><Relationship Id="rId114" Type="http://schemas.openxmlformats.org/officeDocument/2006/relationships/font" Target="fonts/font14.fntdata"/><Relationship Id="rId119" Type="http://schemas.openxmlformats.org/officeDocument/2006/relationships/font" Target="fonts/font19.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notesMaster" Target="notesMasters/notesMaster1.xml"/><Relationship Id="rId101" Type="http://schemas.openxmlformats.org/officeDocument/2006/relationships/font" Target="fonts/font1.fntdata"/><Relationship Id="rId122" Type="http://schemas.openxmlformats.org/officeDocument/2006/relationships/font" Target="fonts/font22.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font" Target="fonts/font9.fntdata"/><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font" Target="fonts/font4.fntdata"/><Relationship Id="rId120" Type="http://schemas.openxmlformats.org/officeDocument/2006/relationships/font" Target="fonts/font20.fntdata"/><Relationship Id="rId125"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font" Target="fonts/font10.fntdata"/><Relationship Id="rId115" Type="http://schemas.openxmlformats.org/officeDocument/2006/relationships/font" Target="fonts/font15.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4#1">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4#2">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1#1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1#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1#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1#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1#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4#3">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1#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1#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1#2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3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50EA93-0296-44BD-83A3-29A7749017EE}"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zh-TW" altLang="en-US"/>
        </a:p>
      </dgm:t>
    </dgm:pt>
    <dgm:pt modelId="{F76749AD-C233-4B05-9700-B9D6FFC78C6D}">
      <dgm:prSet phldrT="[文字]" custT="1"/>
      <dgm:spPr/>
      <dgm:t>
        <a:bodyPr/>
        <a:lstStyle/>
        <a:p>
          <a:r>
            <a:rPr lang="zh-TW" altLang="en-US" sz="2000" b="1" dirty="0">
              <a:effectLst/>
              <a:latin typeface="微軟正黑體" panose="020B0604030504040204" pitchFamily="34" charset="-120"/>
              <a:ea typeface="微軟正黑體" panose="020B0604030504040204" pitchFamily="34" charset="-120"/>
              <a:cs typeface="Times New Roman"/>
            </a:rPr>
            <a:t>違規</a:t>
          </a:r>
          <a:r>
            <a:rPr lang="en-US" altLang="zh-TW" sz="2000" b="1" dirty="0">
              <a:effectLst/>
              <a:latin typeface="微軟正黑體" panose="020B0604030504040204" pitchFamily="34" charset="-120"/>
              <a:ea typeface="微軟正黑體" panose="020B0604030504040204" pitchFamily="34" charset="-120"/>
              <a:cs typeface="Times New Roman"/>
            </a:rPr>
            <a:t>1</a:t>
          </a:r>
          <a:r>
            <a:rPr lang="zh-TW" altLang="en-US" sz="2000" b="1" dirty="0">
              <a:effectLst/>
              <a:latin typeface="微軟正黑體" panose="020B0604030504040204" pitchFamily="34" charset="-120"/>
              <a:ea typeface="微軟正黑體" panose="020B0604030504040204" pitchFamily="34" charset="-120"/>
              <a:cs typeface="Times New Roman"/>
            </a:rPr>
            <a:t>點扣國中教育會考總積分百分之一</a:t>
          </a:r>
          <a:endParaRPr lang="zh-TW" altLang="en-US" sz="2000" b="1" dirty="0">
            <a:latin typeface="微軟正黑體" panose="020B0604030504040204" pitchFamily="34" charset="-120"/>
            <a:ea typeface="微軟正黑體" panose="020B0604030504040204" pitchFamily="34" charset="-120"/>
          </a:endParaRPr>
        </a:p>
      </dgm:t>
    </dgm:pt>
    <dgm:pt modelId="{5D76E61F-3AFD-41A8-A82A-9C42BED1042A}" type="parTrans" cxnId="{7E7B1330-5DC3-4A42-9D9C-3B35E90E0CDB}">
      <dgm:prSet/>
      <dgm:spPr/>
      <dgm:t>
        <a:bodyPr/>
        <a:lstStyle/>
        <a:p>
          <a:endParaRPr lang="zh-TW" altLang="en-US"/>
        </a:p>
      </dgm:t>
    </dgm:pt>
    <dgm:pt modelId="{53B6DEC9-A2AA-444E-BC77-BCCD089C3E62}" type="sibTrans" cxnId="{7E7B1330-5DC3-4A42-9D9C-3B35E90E0CDB}">
      <dgm:prSet/>
      <dgm:spPr/>
      <dgm:t>
        <a:bodyPr/>
        <a:lstStyle/>
        <a:p>
          <a:endParaRPr lang="zh-TW" altLang="en-US"/>
        </a:p>
      </dgm:t>
    </dgm:pt>
    <dgm:pt modelId="{A08B5763-B652-4334-A971-957028A4B52C}">
      <dgm:prSet phldrT="[文字]" custT="1"/>
      <dgm:spPr/>
      <dgm:t>
        <a:bodyPr/>
        <a:lstStyle/>
        <a:p>
          <a:r>
            <a:rPr lang="zh-TW" altLang="en-US" sz="2000" b="1" i="0" dirty="0">
              <a:latin typeface="微軟正黑體" panose="020B0604030504040204" pitchFamily="34" charset="-120"/>
              <a:ea typeface="微軟正黑體" panose="020B0604030504040204" pitchFamily="34" charset="-120"/>
            </a:rPr>
            <a:t>等級為標準參照，標示為常模參照</a:t>
          </a:r>
          <a:endParaRPr lang="zh-TW" altLang="en-US" sz="2000" dirty="0">
            <a:latin typeface="微軟正黑體" panose="020B0604030504040204" pitchFamily="34" charset="-120"/>
            <a:ea typeface="微軟正黑體" panose="020B0604030504040204" pitchFamily="34" charset="-120"/>
          </a:endParaRPr>
        </a:p>
      </dgm:t>
    </dgm:pt>
    <dgm:pt modelId="{AF5CAC5D-EFBA-4689-9862-6BBAF4565D78}" type="parTrans" cxnId="{5470B6A5-B4C9-4E2D-AC85-57FFC5AFED98}">
      <dgm:prSet/>
      <dgm:spPr/>
      <dgm:t>
        <a:bodyPr/>
        <a:lstStyle/>
        <a:p>
          <a:endParaRPr lang="zh-TW" altLang="en-US"/>
        </a:p>
      </dgm:t>
    </dgm:pt>
    <dgm:pt modelId="{808A8188-DCF7-447C-BB7F-129116E06FED}" type="sibTrans" cxnId="{5470B6A5-B4C9-4E2D-AC85-57FFC5AFED98}">
      <dgm:prSet/>
      <dgm:spPr/>
      <dgm:t>
        <a:bodyPr/>
        <a:lstStyle/>
        <a:p>
          <a:endParaRPr lang="zh-TW" altLang="en-US"/>
        </a:p>
      </dgm:t>
    </dgm:pt>
    <dgm:pt modelId="{4527FA2F-F884-47AC-B85E-16F570448C28}">
      <dgm:prSet phldrT="[文字]" custT="1"/>
      <dgm:spPr/>
      <dgm:t>
        <a:bodyPr/>
        <a:lstStyle/>
        <a:p>
          <a:pPr rtl="0"/>
          <a:r>
            <a:rPr lang="zh-TW" altLang="en-US" sz="2000" b="1" dirty="0">
              <a:effectLst/>
              <a:latin typeface="微軟正黑體" panose="020B0604030504040204" pitchFamily="34" charset="-120"/>
              <a:ea typeface="微軟正黑體" panose="020B0604030504040204" pitchFamily="34" charset="-120"/>
              <a:cs typeface="Times New Roman"/>
            </a:rPr>
            <a:t>作為超額比序採計項目時，國中教育會考限採計當年度之成績</a:t>
          </a:r>
          <a:endParaRPr lang="zh-TW" altLang="en-US" sz="2000" dirty="0"/>
        </a:p>
      </dgm:t>
    </dgm:pt>
    <dgm:pt modelId="{481F0E55-EB06-4F86-9A3E-BBF17DEA1A1C}" type="parTrans" cxnId="{28D13945-4369-4589-A9E2-9EEB1F7B0807}">
      <dgm:prSet/>
      <dgm:spPr/>
      <dgm:t>
        <a:bodyPr/>
        <a:lstStyle/>
        <a:p>
          <a:endParaRPr lang="zh-TW" altLang="en-US"/>
        </a:p>
      </dgm:t>
    </dgm:pt>
    <dgm:pt modelId="{351AAA5F-BC36-4750-BA64-80F6B2DD05DC}" type="sibTrans" cxnId="{28D13945-4369-4589-A9E2-9EEB1F7B0807}">
      <dgm:prSet/>
      <dgm:spPr/>
      <dgm:t>
        <a:bodyPr/>
        <a:lstStyle/>
        <a:p>
          <a:endParaRPr lang="zh-TW" altLang="en-US"/>
        </a:p>
      </dgm:t>
    </dgm:pt>
    <dgm:pt modelId="{C7252B3D-21FC-41DD-B06B-07F0D36A080B}">
      <dgm:prSet phldrT="[文字]" custT="1"/>
      <dgm:spPr/>
      <dgm:t>
        <a:bodyPr/>
        <a:lstStyle/>
        <a:p>
          <a:pPr rtl="0"/>
          <a:r>
            <a:rPr lang="zh-TW" altLang="en-US" sz="2000" b="1" dirty="0">
              <a:effectLst/>
              <a:latin typeface="微軟正黑體" panose="020B0604030504040204" pitchFamily="34" charset="-120"/>
              <a:ea typeface="微軟正黑體" panose="020B0604030504040204" pitchFamily="34" charset="-120"/>
              <a:cs typeface="Times New Roman"/>
            </a:rPr>
            <a:t>國中教育會考其實不是入學測驗，而是學力檢測</a:t>
          </a:r>
          <a:endParaRPr lang="zh-TW" altLang="en-US" sz="2000" b="1" dirty="0">
            <a:latin typeface="微軟正黑體" panose="020B0604030504040204" pitchFamily="34" charset="-120"/>
            <a:ea typeface="微軟正黑體" panose="020B0604030504040204" pitchFamily="34" charset="-120"/>
          </a:endParaRPr>
        </a:p>
      </dgm:t>
    </dgm:pt>
    <dgm:pt modelId="{81FC24CB-8B2E-4A79-ABB2-BB6960C55FB6}" type="sibTrans" cxnId="{4D414ED9-6F2E-49FF-BFB5-EFEE0BF67C7E}">
      <dgm:prSet/>
      <dgm:spPr/>
      <dgm:t>
        <a:bodyPr/>
        <a:lstStyle/>
        <a:p>
          <a:endParaRPr lang="zh-TW" altLang="en-US"/>
        </a:p>
      </dgm:t>
    </dgm:pt>
    <dgm:pt modelId="{FD2F5529-5B1F-43B7-8764-78EB7336F7B6}" type="parTrans" cxnId="{4D414ED9-6F2E-49FF-BFB5-EFEE0BF67C7E}">
      <dgm:prSet/>
      <dgm:spPr/>
      <dgm:t>
        <a:bodyPr/>
        <a:lstStyle/>
        <a:p>
          <a:endParaRPr lang="zh-TW" altLang="en-US"/>
        </a:p>
      </dgm:t>
    </dgm:pt>
    <dgm:pt modelId="{1C0352F3-2997-47B8-9618-C01DF67B359E}" type="pres">
      <dgm:prSet presAssocID="{5250EA93-0296-44BD-83A3-29A7749017EE}" presName="linear" presStyleCnt="0">
        <dgm:presLayoutVars>
          <dgm:dir/>
          <dgm:animLvl val="lvl"/>
          <dgm:resizeHandles val="exact"/>
        </dgm:presLayoutVars>
      </dgm:prSet>
      <dgm:spPr/>
      <dgm:t>
        <a:bodyPr/>
        <a:lstStyle/>
        <a:p>
          <a:endParaRPr lang="zh-TW" altLang="en-US"/>
        </a:p>
      </dgm:t>
    </dgm:pt>
    <dgm:pt modelId="{C184BFDC-1C05-4103-B52B-9A174F0FAC46}" type="pres">
      <dgm:prSet presAssocID="{C7252B3D-21FC-41DD-B06B-07F0D36A080B}" presName="parentLin" presStyleCnt="0"/>
      <dgm:spPr/>
    </dgm:pt>
    <dgm:pt modelId="{4A623D9C-D460-4468-BC18-C905E6FFD5DA}" type="pres">
      <dgm:prSet presAssocID="{C7252B3D-21FC-41DD-B06B-07F0D36A080B}" presName="parentLeftMargin" presStyleLbl="node1" presStyleIdx="0" presStyleCnt="4"/>
      <dgm:spPr/>
      <dgm:t>
        <a:bodyPr/>
        <a:lstStyle/>
        <a:p>
          <a:endParaRPr lang="zh-TW" altLang="en-US"/>
        </a:p>
      </dgm:t>
    </dgm:pt>
    <dgm:pt modelId="{1FDD6BE3-A495-4529-8BD5-BBEED7568913}" type="pres">
      <dgm:prSet presAssocID="{C7252B3D-21FC-41DD-B06B-07F0D36A080B}" presName="parentText" presStyleLbl="node1" presStyleIdx="0" presStyleCnt="4" custScaleX="104927">
        <dgm:presLayoutVars>
          <dgm:chMax val="0"/>
          <dgm:bulletEnabled val="1"/>
        </dgm:presLayoutVars>
      </dgm:prSet>
      <dgm:spPr/>
      <dgm:t>
        <a:bodyPr/>
        <a:lstStyle/>
        <a:p>
          <a:endParaRPr lang="zh-TW" altLang="en-US"/>
        </a:p>
      </dgm:t>
    </dgm:pt>
    <dgm:pt modelId="{9FBE15A6-B6D3-42F0-81C7-9CA08ADFE762}" type="pres">
      <dgm:prSet presAssocID="{C7252B3D-21FC-41DD-B06B-07F0D36A080B}" presName="negativeSpace" presStyleCnt="0"/>
      <dgm:spPr/>
    </dgm:pt>
    <dgm:pt modelId="{403A98F8-8211-4709-B15F-E9F38BDD2858}" type="pres">
      <dgm:prSet presAssocID="{C7252B3D-21FC-41DD-B06B-07F0D36A080B}" presName="childText" presStyleLbl="conFgAcc1" presStyleIdx="0" presStyleCnt="4">
        <dgm:presLayoutVars>
          <dgm:bulletEnabled val="1"/>
        </dgm:presLayoutVars>
      </dgm:prSet>
      <dgm:spPr/>
    </dgm:pt>
    <dgm:pt modelId="{F4D8F90A-D96F-43F7-9EAD-BBF9C1161546}" type="pres">
      <dgm:prSet presAssocID="{81FC24CB-8B2E-4A79-ABB2-BB6960C55FB6}" presName="spaceBetweenRectangles" presStyleCnt="0"/>
      <dgm:spPr/>
    </dgm:pt>
    <dgm:pt modelId="{8FF3BAB1-B58E-4D95-8F2B-062AEC8EBA3A}" type="pres">
      <dgm:prSet presAssocID="{4527FA2F-F884-47AC-B85E-16F570448C28}" presName="parentLin" presStyleCnt="0"/>
      <dgm:spPr/>
    </dgm:pt>
    <dgm:pt modelId="{0B447D73-6443-42D3-BE64-EE7DF09914DD}" type="pres">
      <dgm:prSet presAssocID="{4527FA2F-F884-47AC-B85E-16F570448C28}" presName="parentLeftMargin" presStyleLbl="node1" presStyleIdx="0" presStyleCnt="4"/>
      <dgm:spPr/>
      <dgm:t>
        <a:bodyPr/>
        <a:lstStyle/>
        <a:p>
          <a:endParaRPr lang="zh-TW" altLang="en-US"/>
        </a:p>
      </dgm:t>
    </dgm:pt>
    <dgm:pt modelId="{AE97788F-1D2D-43D0-8405-F2F4C8F82FEE}" type="pres">
      <dgm:prSet presAssocID="{4527FA2F-F884-47AC-B85E-16F570448C28}" presName="parentText" presStyleLbl="node1" presStyleIdx="1" presStyleCnt="4" custScaleX="128834">
        <dgm:presLayoutVars>
          <dgm:chMax val="0"/>
          <dgm:bulletEnabled val="1"/>
        </dgm:presLayoutVars>
      </dgm:prSet>
      <dgm:spPr/>
      <dgm:t>
        <a:bodyPr/>
        <a:lstStyle/>
        <a:p>
          <a:endParaRPr lang="zh-TW" altLang="en-US"/>
        </a:p>
      </dgm:t>
    </dgm:pt>
    <dgm:pt modelId="{D5E9BFE3-B72B-4625-9670-FCCDBA6B6CD9}" type="pres">
      <dgm:prSet presAssocID="{4527FA2F-F884-47AC-B85E-16F570448C28}" presName="negativeSpace" presStyleCnt="0"/>
      <dgm:spPr/>
    </dgm:pt>
    <dgm:pt modelId="{3BEAAE17-8B03-485B-914E-70A644277BE4}" type="pres">
      <dgm:prSet presAssocID="{4527FA2F-F884-47AC-B85E-16F570448C28}" presName="childText" presStyleLbl="conFgAcc1" presStyleIdx="1" presStyleCnt="4">
        <dgm:presLayoutVars>
          <dgm:bulletEnabled val="1"/>
        </dgm:presLayoutVars>
      </dgm:prSet>
      <dgm:spPr/>
    </dgm:pt>
    <dgm:pt modelId="{6B40BE7F-55B4-4EA5-A25A-907B91E17168}" type="pres">
      <dgm:prSet presAssocID="{351AAA5F-BC36-4750-BA64-80F6B2DD05DC}" presName="spaceBetweenRectangles" presStyleCnt="0"/>
      <dgm:spPr/>
    </dgm:pt>
    <dgm:pt modelId="{B8B44AEB-0ECF-43D4-B784-D2BA8993549F}" type="pres">
      <dgm:prSet presAssocID="{F76749AD-C233-4B05-9700-B9D6FFC78C6D}" presName="parentLin" presStyleCnt="0"/>
      <dgm:spPr/>
    </dgm:pt>
    <dgm:pt modelId="{9116D1E0-5AF7-49B3-949A-243598C59048}" type="pres">
      <dgm:prSet presAssocID="{F76749AD-C233-4B05-9700-B9D6FFC78C6D}" presName="parentLeftMargin" presStyleLbl="node1" presStyleIdx="1" presStyleCnt="4"/>
      <dgm:spPr/>
      <dgm:t>
        <a:bodyPr/>
        <a:lstStyle/>
        <a:p>
          <a:endParaRPr lang="zh-TW" altLang="en-US"/>
        </a:p>
      </dgm:t>
    </dgm:pt>
    <dgm:pt modelId="{899DC2BC-1485-4AAB-8BC8-02ABF441F375}" type="pres">
      <dgm:prSet presAssocID="{F76749AD-C233-4B05-9700-B9D6FFC78C6D}" presName="parentText" presStyleLbl="node1" presStyleIdx="2" presStyleCnt="4">
        <dgm:presLayoutVars>
          <dgm:chMax val="0"/>
          <dgm:bulletEnabled val="1"/>
        </dgm:presLayoutVars>
      </dgm:prSet>
      <dgm:spPr/>
      <dgm:t>
        <a:bodyPr/>
        <a:lstStyle/>
        <a:p>
          <a:endParaRPr lang="zh-TW" altLang="en-US"/>
        </a:p>
      </dgm:t>
    </dgm:pt>
    <dgm:pt modelId="{69101F56-B615-434C-B8EF-6B28F80225C5}" type="pres">
      <dgm:prSet presAssocID="{F76749AD-C233-4B05-9700-B9D6FFC78C6D}" presName="negativeSpace" presStyleCnt="0"/>
      <dgm:spPr/>
    </dgm:pt>
    <dgm:pt modelId="{506904CF-0AE5-4F3C-9E8A-003E324F86C8}" type="pres">
      <dgm:prSet presAssocID="{F76749AD-C233-4B05-9700-B9D6FFC78C6D}" presName="childText" presStyleLbl="conFgAcc1" presStyleIdx="2" presStyleCnt="4">
        <dgm:presLayoutVars>
          <dgm:bulletEnabled val="1"/>
        </dgm:presLayoutVars>
      </dgm:prSet>
      <dgm:spPr/>
    </dgm:pt>
    <dgm:pt modelId="{FEBA894A-0A0E-408C-AE0E-9E4EF9BB0024}" type="pres">
      <dgm:prSet presAssocID="{53B6DEC9-A2AA-444E-BC77-BCCD089C3E62}" presName="spaceBetweenRectangles" presStyleCnt="0"/>
      <dgm:spPr/>
    </dgm:pt>
    <dgm:pt modelId="{8EFF5A3D-6565-46AC-A645-AFEC17999D17}" type="pres">
      <dgm:prSet presAssocID="{A08B5763-B652-4334-A971-957028A4B52C}" presName="parentLin" presStyleCnt="0"/>
      <dgm:spPr/>
    </dgm:pt>
    <dgm:pt modelId="{D82DD2B2-91F4-4FB0-A778-D7A0258FC69C}" type="pres">
      <dgm:prSet presAssocID="{A08B5763-B652-4334-A971-957028A4B52C}" presName="parentLeftMargin" presStyleLbl="node1" presStyleIdx="2" presStyleCnt="4"/>
      <dgm:spPr/>
      <dgm:t>
        <a:bodyPr/>
        <a:lstStyle/>
        <a:p>
          <a:endParaRPr lang="zh-TW" altLang="en-US"/>
        </a:p>
      </dgm:t>
    </dgm:pt>
    <dgm:pt modelId="{288BDC68-7FF6-45F7-B766-AE2C63685B77}" type="pres">
      <dgm:prSet presAssocID="{A08B5763-B652-4334-A971-957028A4B52C}" presName="parentText" presStyleLbl="node1" presStyleIdx="3" presStyleCnt="4">
        <dgm:presLayoutVars>
          <dgm:chMax val="0"/>
          <dgm:bulletEnabled val="1"/>
        </dgm:presLayoutVars>
      </dgm:prSet>
      <dgm:spPr/>
      <dgm:t>
        <a:bodyPr/>
        <a:lstStyle/>
        <a:p>
          <a:endParaRPr lang="zh-TW" altLang="en-US"/>
        </a:p>
      </dgm:t>
    </dgm:pt>
    <dgm:pt modelId="{061F6F95-9C52-4E54-9AA6-A48947C5D0CC}" type="pres">
      <dgm:prSet presAssocID="{A08B5763-B652-4334-A971-957028A4B52C}" presName="negativeSpace" presStyleCnt="0"/>
      <dgm:spPr/>
    </dgm:pt>
    <dgm:pt modelId="{386837D7-2DF2-497F-B997-BD9C8D00ACB9}" type="pres">
      <dgm:prSet presAssocID="{A08B5763-B652-4334-A971-957028A4B52C}" presName="childText" presStyleLbl="conFgAcc1" presStyleIdx="3" presStyleCnt="4">
        <dgm:presLayoutVars>
          <dgm:bulletEnabled val="1"/>
        </dgm:presLayoutVars>
      </dgm:prSet>
      <dgm:spPr/>
    </dgm:pt>
  </dgm:ptLst>
  <dgm:cxnLst>
    <dgm:cxn modelId="{ABB6B720-48D3-425A-B726-8D67E4738A09}" type="presOf" srcId="{C7252B3D-21FC-41DD-B06B-07F0D36A080B}" destId="{4A623D9C-D460-4468-BC18-C905E6FFD5DA}" srcOrd="0" destOrd="0" presId="urn:microsoft.com/office/officeart/2005/8/layout/list1"/>
    <dgm:cxn modelId="{1B8BDD49-7837-4A77-A8D5-60083565957B}" type="presOf" srcId="{5250EA93-0296-44BD-83A3-29A7749017EE}" destId="{1C0352F3-2997-47B8-9618-C01DF67B359E}" srcOrd="0" destOrd="0" presId="urn:microsoft.com/office/officeart/2005/8/layout/list1"/>
    <dgm:cxn modelId="{5470B6A5-B4C9-4E2D-AC85-57FFC5AFED98}" srcId="{5250EA93-0296-44BD-83A3-29A7749017EE}" destId="{A08B5763-B652-4334-A971-957028A4B52C}" srcOrd="3" destOrd="0" parTransId="{AF5CAC5D-EFBA-4689-9862-6BBAF4565D78}" sibTransId="{808A8188-DCF7-447C-BB7F-129116E06FED}"/>
    <dgm:cxn modelId="{8E7315B6-639B-4DD8-9C8F-78EE2164B0D1}" type="presOf" srcId="{F76749AD-C233-4B05-9700-B9D6FFC78C6D}" destId="{899DC2BC-1485-4AAB-8BC8-02ABF441F375}" srcOrd="1" destOrd="0" presId="urn:microsoft.com/office/officeart/2005/8/layout/list1"/>
    <dgm:cxn modelId="{A8862BBC-0C5C-41C3-AF15-0436122E0FF8}" type="presOf" srcId="{4527FA2F-F884-47AC-B85E-16F570448C28}" destId="{AE97788F-1D2D-43D0-8405-F2F4C8F82FEE}" srcOrd="1" destOrd="0" presId="urn:microsoft.com/office/officeart/2005/8/layout/list1"/>
    <dgm:cxn modelId="{A9AA4905-8DA4-483A-ACC6-88F8685B0BFD}" type="presOf" srcId="{4527FA2F-F884-47AC-B85E-16F570448C28}" destId="{0B447D73-6443-42D3-BE64-EE7DF09914DD}" srcOrd="0" destOrd="0" presId="urn:microsoft.com/office/officeart/2005/8/layout/list1"/>
    <dgm:cxn modelId="{5DAC0F7F-5333-4B0A-8CF9-AB510B933AA4}" type="presOf" srcId="{C7252B3D-21FC-41DD-B06B-07F0D36A080B}" destId="{1FDD6BE3-A495-4529-8BD5-BBEED7568913}" srcOrd="1" destOrd="0" presId="urn:microsoft.com/office/officeart/2005/8/layout/list1"/>
    <dgm:cxn modelId="{627DBB2B-54F3-4052-8906-8735E23C59A8}" type="presOf" srcId="{A08B5763-B652-4334-A971-957028A4B52C}" destId="{288BDC68-7FF6-45F7-B766-AE2C63685B77}" srcOrd="1" destOrd="0" presId="urn:microsoft.com/office/officeart/2005/8/layout/list1"/>
    <dgm:cxn modelId="{C2A4A14B-841A-4B01-9CA4-612A8971135A}" type="presOf" srcId="{F76749AD-C233-4B05-9700-B9D6FFC78C6D}" destId="{9116D1E0-5AF7-49B3-949A-243598C59048}" srcOrd="0" destOrd="0" presId="urn:microsoft.com/office/officeart/2005/8/layout/list1"/>
    <dgm:cxn modelId="{4D414ED9-6F2E-49FF-BFB5-EFEE0BF67C7E}" srcId="{5250EA93-0296-44BD-83A3-29A7749017EE}" destId="{C7252B3D-21FC-41DD-B06B-07F0D36A080B}" srcOrd="0" destOrd="0" parTransId="{FD2F5529-5B1F-43B7-8764-78EB7336F7B6}" sibTransId="{81FC24CB-8B2E-4A79-ABB2-BB6960C55FB6}"/>
    <dgm:cxn modelId="{28D13945-4369-4589-A9E2-9EEB1F7B0807}" srcId="{5250EA93-0296-44BD-83A3-29A7749017EE}" destId="{4527FA2F-F884-47AC-B85E-16F570448C28}" srcOrd="1" destOrd="0" parTransId="{481F0E55-EB06-4F86-9A3E-BBF17DEA1A1C}" sibTransId="{351AAA5F-BC36-4750-BA64-80F6B2DD05DC}"/>
    <dgm:cxn modelId="{3547704A-9395-4672-A730-2C3AD68840B0}" type="presOf" srcId="{A08B5763-B652-4334-A971-957028A4B52C}" destId="{D82DD2B2-91F4-4FB0-A778-D7A0258FC69C}" srcOrd="0" destOrd="0" presId="urn:microsoft.com/office/officeart/2005/8/layout/list1"/>
    <dgm:cxn modelId="{7E7B1330-5DC3-4A42-9D9C-3B35E90E0CDB}" srcId="{5250EA93-0296-44BD-83A3-29A7749017EE}" destId="{F76749AD-C233-4B05-9700-B9D6FFC78C6D}" srcOrd="2" destOrd="0" parTransId="{5D76E61F-3AFD-41A8-A82A-9C42BED1042A}" sibTransId="{53B6DEC9-A2AA-444E-BC77-BCCD089C3E62}"/>
    <dgm:cxn modelId="{9C1F81D6-143B-4942-ADBC-A8F7D04712EB}" type="presParOf" srcId="{1C0352F3-2997-47B8-9618-C01DF67B359E}" destId="{C184BFDC-1C05-4103-B52B-9A174F0FAC46}" srcOrd="0" destOrd="0" presId="urn:microsoft.com/office/officeart/2005/8/layout/list1"/>
    <dgm:cxn modelId="{2A7FEB53-A6FD-423D-9414-08533D653675}" type="presParOf" srcId="{C184BFDC-1C05-4103-B52B-9A174F0FAC46}" destId="{4A623D9C-D460-4468-BC18-C905E6FFD5DA}" srcOrd="0" destOrd="0" presId="urn:microsoft.com/office/officeart/2005/8/layout/list1"/>
    <dgm:cxn modelId="{01A0DB31-A861-4F08-BB5E-95593F26839F}" type="presParOf" srcId="{C184BFDC-1C05-4103-B52B-9A174F0FAC46}" destId="{1FDD6BE3-A495-4529-8BD5-BBEED7568913}" srcOrd="1" destOrd="0" presId="urn:microsoft.com/office/officeart/2005/8/layout/list1"/>
    <dgm:cxn modelId="{67046B42-184D-4874-8614-B684BE137EE6}" type="presParOf" srcId="{1C0352F3-2997-47B8-9618-C01DF67B359E}" destId="{9FBE15A6-B6D3-42F0-81C7-9CA08ADFE762}" srcOrd="1" destOrd="0" presId="urn:microsoft.com/office/officeart/2005/8/layout/list1"/>
    <dgm:cxn modelId="{8621FDE1-C192-4178-A999-7714F973AE9B}" type="presParOf" srcId="{1C0352F3-2997-47B8-9618-C01DF67B359E}" destId="{403A98F8-8211-4709-B15F-E9F38BDD2858}" srcOrd="2" destOrd="0" presId="urn:microsoft.com/office/officeart/2005/8/layout/list1"/>
    <dgm:cxn modelId="{DE28916F-D8A6-43B2-9D57-82ED2A8D211C}" type="presParOf" srcId="{1C0352F3-2997-47B8-9618-C01DF67B359E}" destId="{F4D8F90A-D96F-43F7-9EAD-BBF9C1161546}" srcOrd="3" destOrd="0" presId="urn:microsoft.com/office/officeart/2005/8/layout/list1"/>
    <dgm:cxn modelId="{67AF7DB9-8C94-46CF-B42A-C676993CB538}" type="presParOf" srcId="{1C0352F3-2997-47B8-9618-C01DF67B359E}" destId="{8FF3BAB1-B58E-4D95-8F2B-062AEC8EBA3A}" srcOrd="4" destOrd="0" presId="urn:microsoft.com/office/officeart/2005/8/layout/list1"/>
    <dgm:cxn modelId="{D92686CA-6856-4E43-AEA5-D02442BAB97B}" type="presParOf" srcId="{8FF3BAB1-B58E-4D95-8F2B-062AEC8EBA3A}" destId="{0B447D73-6443-42D3-BE64-EE7DF09914DD}" srcOrd="0" destOrd="0" presId="urn:microsoft.com/office/officeart/2005/8/layout/list1"/>
    <dgm:cxn modelId="{DD39742C-4416-4081-BB3B-E8094FF503E1}" type="presParOf" srcId="{8FF3BAB1-B58E-4D95-8F2B-062AEC8EBA3A}" destId="{AE97788F-1D2D-43D0-8405-F2F4C8F82FEE}" srcOrd="1" destOrd="0" presId="urn:microsoft.com/office/officeart/2005/8/layout/list1"/>
    <dgm:cxn modelId="{54A3A552-0B92-4270-96A5-E6E27892A631}" type="presParOf" srcId="{1C0352F3-2997-47B8-9618-C01DF67B359E}" destId="{D5E9BFE3-B72B-4625-9670-FCCDBA6B6CD9}" srcOrd="5" destOrd="0" presId="urn:microsoft.com/office/officeart/2005/8/layout/list1"/>
    <dgm:cxn modelId="{3E23AD57-AD3C-4A0A-A0FB-389A1DA3CF33}" type="presParOf" srcId="{1C0352F3-2997-47B8-9618-C01DF67B359E}" destId="{3BEAAE17-8B03-485B-914E-70A644277BE4}" srcOrd="6" destOrd="0" presId="urn:microsoft.com/office/officeart/2005/8/layout/list1"/>
    <dgm:cxn modelId="{CDAE465D-2277-4EBB-8662-E3BDBD631EA6}" type="presParOf" srcId="{1C0352F3-2997-47B8-9618-C01DF67B359E}" destId="{6B40BE7F-55B4-4EA5-A25A-907B91E17168}" srcOrd="7" destOrd="0" presId="urn:microsoft.com/office/officeart/2005/8/layout/list1"/>
    <dgm:cxn modelId="{21D08DD0-2EA1-4C49-BE6B-45D4F66F0AD4}" type="presParOf" srcId="{1C0352F3-2997-47B8-9618-C01DF67B359E}" destId="{B8B44AEB-0ECF-43D4-B784-D2BA8993549F}" srcOrd="8" destOrd="0" presId="urn:microsoft.com/office/officeart/2005/8/layout/list1"/>
    <dgm:cxn modelId="{63E3F36C-0732-41A5-A5AC-EE27B6DE3A46}" type="presParOf" srcId="{B8B44AEB-0ECF-43D4-B784-D2BA8993549F}" destId="{9116D1E0-5AF7-49B3-949A-243598C59048}" srcOrd="0" destOrd="0" presId="urn:microsoft.com/office/officeart/2005/8/layout/list1"/>
    <dgm:cxn modelId="{E87F465C-40A3-4DAA-9B55-B649F1EB87C0}" type="presParOf" srcId="{B8B44AEB-0ECF-43D4-B784-D2BA8993549F}" destId="{899DC2BC-1485-4AAB-8BC8-02ABF441F375}" srcOrd="1" destOrd="0" presId="urn:microsoft.com/office/officeart/2005/8/layout/list1"/>
    <dgm:cxn modelId="{1A7A53EE-022A-4AF7-9BDE-19FFBDAA7DD4}" type="presParOf" srcId="{1C0352F3-2997-47B8-9618-C01DF67B359E}" destId="{69101F56-B615-434C-B8EF-6B28F80225C5}" srcOrd="9" destOrd="0" presId="urn:microsoft.com/office/officeart/2005/8/layout/list1"/>
    <dgm:cxn modelId="{FEB4591A-6733-4CB4-AB0C-75C4318C5F5D}" type="presParOf" srcId="{1C0352F3-2997-47B8-9618-C01DF67B359E}" destId="{506904CF-0AE5-4F3C-9E8A-003E324F86C8}" srcOrd="10" destOrd="0" presId="urn:microsoft.com/office/officeart/2005/8/layout/list1"/>
    <dgm:cxn modelId="{88A6CD7A-1D2A-4862-8792-96924ED95E8A}" type="presParOf" srcId="{1C0352F3-2997-47B8-9618-C01DF67B359E}" destId="{FEBA894A-0A0E-408C-AE0E-9E4EF9BB0024}" srcOrd="11" destOrd="0" presId="urn:microsoft.com/office/officeart/2005/8/layout/list1"/>
    <dgm:cxn modelId="{506A94E3-0C46-45E4-94D6-F7A76A8B9E07}" type="presParOf" srcId="{1C0352F3-2997-47B8-9618-C01DF67B359E}" destId="{8EFF5A3D-6565-46AC-A645-AFEC17999D17}" srcOrd="12" destOrd="0" presId="urn:microsoft.com/office/officeart/2005/8/layout/list1"/>
    <dgm:cxn modelId="{0AB6C1EA-6498-4B9B-846A-078A4D91F679}" type="presParOf" srcId="{8EFF5A3D-6565-46AC-A645-AFEC17999D17}" destId="{D82DD2B2-91F4-4FB0-A778-D7A0258FC69C}" srcOrd="0" destOrd="0" presId="urn:microsoft.com/office/officeart/2005/8/layout/list1"/>
    <dgm:cxn modelId="{21B94C82-E7DA-4807-813E-E2F397B49697}" type="presParOf" srcId="{8EFF5A3D-6565-46AC-A645-AFEC17999D17}" destId="{288BDC68-7FF6-45F7-B766-AE2C63685B77}" srcOrd="1" destOrd="0" presId="urn:microsoft.com/office/officeart/2005/8/layout/list1"/>
    <dgm:cxn modelId="{656BD4EB-0784-44C8-A1E2-F3E856F7414C}" type="presParOf" srcId="{1C0352F3-2997-47B8-9618-C01DF67B359E}" destId="{061F6F95-9C52-4E54-9AA6-A48947C5D0CC}" srcOrd="13" destOrd="0" presId="urn:microsoft.com/office/officeart/2005/8/layout/list1"/>
    <dgm:cxn modelId="{269D2FC0-DF4E-4854-B7B4-7C1847A51314}" type="presParOf" srcId="{1C0352F3-2997-47B8-9618-C01DF67B359E}" destId="{386837D7-2DF2-497F-B997-BD9C8D00ACB9}" srcOrd="14" destOrd="0" presId="urn:microsoft.com/office/officeart/2005/8/layout/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dirty="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dirty="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dirty="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EE048CFF-09C8-4A37-A7C0-140E5A856291}" type="presOf" srcId="{F34A9759-A1C7-4A33-B2A7-7B973735D614}" destId="{1E5A2185-BA0C-4F91-AA10-F6CB1B0156FC}" srcOrd="0" destOrd="0" presId="urn:microsoft.com/office/officeart/2008/layout/HorizontalMultiLevelHierarchy"/>
    <dgm:cxn modelId="{BEA2B410-213B-40BE-99F9-443CB5703DE9}" type="presOf" srcId="{135AEF2C-5110-4C4E-8844-0F140ACF302D}" destId="{C36D933B-DC2E-49DB-B383-FA9682E4DD3D}" srcOrd="0" destOrd="0" presId="urn:microsoft.com/office/officeart/2008/layout/HorizontalMultiLevelHierarchy"/>
    <dgm:cxn modelId="{9A213B20-7242-4406-A790-86FF90DDC4A1}" type="presOf" srcId="{423E522E-F39B-4288-92D4-75938BD88936}" destId="{ECFF81C6-020D-4BA8-B313-602951EFCD15}" srcOrd="1"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0F445849-4BD8-4661-BCBF-BE6B07609C59}" type="presOf" srcId="{2C4F72F7-6691-4BDA-A6E5-6FBEA6CDBC29}" destId="{2024498F-F7CF-4062-9396-EF5F2D7129E6}"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4D9D8BA2-A944-4243-8D12-A3A40899ECFC}" type="presOf" srcId="{CE0711CA-AB88-42F3-9B58-9D9798B18A1F}" destId="{4DCC8F3E-F709-4B42-99CB-9E754E86A040}" srcOrd="0" destOrd="0" presId="urn:microsoft.com/office/officeart/2008/layout/HorizontalMultiLevelHierarchy"/>
    <dgm:cxn modelId="{7961B0A9-2C7A-4C64-A979-3CC926FE6F56}" type="presOf" srcId="{39EC5172-4BC3-4BA1-952B-BAC716F7257E}" destId="{FE5079DA-EFC3-4922-A063-981745543C78}" srcOrd="0" destOrd="0" presId="urn:microsoft.com/office/officeart/2008/layout/HorizontalMultiLevelHierarchy"/>
    <dgm:cxn modelId="{710FD844-5957-4588-ACDB-985C5BBE2EA2}" type="presOf" srcId="{66707873-FE4E-4F02-A241-93CC8F117438}" destId="{E7DD4E41-BC36-48D7-9C26-C49247D78B79}" srcOrd="0" destOrd="0" presId="urn:microsoft.com/office/officeart/2008/layout/HorizontalMultiLevelHierarchy"/>
    <dgm:cxn modelId="{782EFB08-E1B7-4AE6-B349-F285E3ED95B9}" type="presOf" srcId="{BB5ED96F-427D-43EC-B451-2BF560A2541D}" destId="{A8CAA23B-DECC-4DE6-98E2-2C9D8BE5E59C}" srcOrd="0" destOrd="0" presId="urn:microsoft.com/office/officeart/2008/layout/HorizontalMultiLevelHierarchy"/>
    <dgm:cxn modelId="{ED32A24C-7339-404D-BDE7-B4DA1ED3A48F}" type="presOf" srcId="{1C39AB6F-243F-410C-8C0A-F831AA0B0142}" destId="{EE9A99F2-3E14-4D11-917F-B58A06B280AB}" srcOrd="0" destOrd="0" presId="urn:microsoft.com/office/officeart/2008/layout/HorizontalMultiLevelHierarchy"/>
    <dgm:cxn modelId="{42A3493A-AC6B-4647-B132-31FD7BEA75AB}" type="presOf" srcId="{980E9C16-A76E-4416-A46E-D2E80524CBA2}" destId="{C40967AF-C170-466B-A4E4-8F5A191E2A7E}" srcOrd="1" destOrd="0" presId="urn:microsoft.com/office/officeart/2008/layout/HorizontalMultiLevelHierarchy"/>
    <dgm:cxn modelId="{935634EF-A08A-41A8-8FD8-011ACF39C6A6}" type="presOf" srcId="{423E522E-F39B-4288-92D4-75938BD88936}" destId="{D4F9D83C-9DCD-4181-B117-CB9FA91F3AE2}" srcOrd="0" destOrd="0" presId="urn:microsoft.com/office/officeart/2008/layout/HorizontalMultiLevelHierarchy"/>
    <dgm:cxn modelId="{F86CE8A8-37DA-4886-A974-0F4346F587CC}" type="presOf" srcId="{C7CE2D37-D75A-401F-9AC1-CFEFF8361B00}" destId="{76260727-C795-4CA5-BCD3-8B4DC0C82E2A}" srcOrd="1" destOrd="0" presId="urn:microsoft.com/office/officeart/2008/layout/HorizontalMultiLevelHierarchy"/>
    <dgm:cxn modelId="{115AF744-42EE-4E32-BC81-36FF3BBDE648}" type="presOf" srcId="{76042859-7BD1-43F8-91B4-9B7159021193}" destId="{A032B66E-986F-441B-9E05-57F38F87657D}"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4FE0ECAE-FC3A-4142-8A8F-D44EEA14DD3A}" type="presOf" srcId="{C7CE2D37-D75A-401F-9AC1-CFEFF8361B00}" destId="{4B763022-987E-4813-B217-C6DBC14CE2C6}" srcOrd="0" destOrd="0" presId="urn:microsoft.com/office/officeart/2008/layout/HorizontalMultiLevelHierarchy"/>
    <dgm:cxn modelId="{E675E093-8A42-4651-80D1-A8558F2A6668}" type="presOf" srcId="{45E39A56-40CC-4E96-9015-DA7B915A0C87}" destId="{4149323B-3026-48D2-9406-B1B2030D0A79}" srcOrd="0" destOrd="0" presId="urn:microsoft.com/office/officeart/2008/layout/HorizontalMultiLevelHierarchy"/>
    <dgm:cxn modelId="{074E0FE3-4CC6-4D25-BD44-D23BD270FA84}" type="presOf" srcId="{F34A9759-A1C7-4A33-B2A7-7B973735D614}" destId="{D135C692-C0EC-4F6A-B102-4457BC7949B2}" srcOrd="1" destOrd="0" presId="urn:microsoft.com/office/officeart/2008/layout/HorizontalMultiLevelHierarchy"/>
    <dgm:cxn modelId="{398D5BD0-335D-4CB0-94E2-4FA140AFEDD1}" type="presOf" srcId="{980E9C16-A76E-4416-A46E-D2E80524CBA2}" destId="{95FB0B6A-82E2-49A0-84C8-EF6168BE495D}" srcOrd="0" destOrd="0" presId="urn:microsoft.com/office/officeart/2008/layout/HorizontalMultiLevelHierarchy"/>
    <dgm:cxn modelId="{FEB85C40-4B8F-42E1-A544-94E7F5FE9B29}" type="presOf" srcId="{CE0711CA-AB88-42F3-9B58-9D9798B18A1F}" destId="{925884E4-ECEB-467E-BFE0-3FFC322DBD5B}" srcOrd="1" destOrd="0" presId="urn:microsoft.com/office/officeart/2008/layout/HorizontalMultiLevelHierarchy"/>
    <dgm:cxn modelId="{F6CB4F87-8662-4BA1-BFA8-A0B81C89BB3F}" type="presOf" srcId="{0BCEE368-3431-44B9-BC39-8D043A9AFB6B}" destId="{74391852-20B6-4874-955D-801FF57834EE}" srcOrd="0" destOrd="0" presId="urn:microsoft.com/office/officeart/2008/layout/HorizontalMultiLevelHierarchy"/>
    <dgm:cxn modelId="{635DC197-4822-4E65-BF56-FA2A903EFBB5}" type="presOf" srcId="{5A6311CB-0A7F-4017-AD33-666B10CA6727}" destId="{C783A362-4F56-4422-B23C-1799C71A5667}" srcOrd="1"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C91C2303-9485-4AB5-A3FD-EAF9AFF3A4E2}" srcId="{36EF0EC0-60A4-4C1A-9356-01B0251FFD65}" destId="{45E39A56-40CC-4E96-9015-DA7B915A0C87}" srcOrd="6" destOrd="0" parTransId="{0BCEE368-3431-44B9-BC39-8D043A9AFB6B}" sibTransId="{B3B5EC6A-4611-4D4A-B888-EBC306378333}"/>
    <dgm:cxn modelId="{0FEB7FA2-3EC1-43D8-922C-D6864BA686EC}" type="presOf" srcId="{0BCEE368-3431-44B9-BC39-8D043A9AFB6B}" destId="{3758A0D4-2C40-4658-B762-D5ED70FF1E54}" srcOrd="1"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C9F752A3-37D7-4618-A98C-DAA161562D48}" type="presOf" srcId="{36EF0EC0-60A4-4C1A-9356-01B0251FFD65}" destId="{D2007AEC-647D-47B0-B4C8-FF0881230684}" srcOrd="0"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6D20D857-2C2A-4F96-9FD5-E676098F035D}" type="presOf" srcId="{5A6311CB-0A7F-4017-AD33-666B10CA6727}" destId="{47FEE023-1A1D-4B85-A59B-6C1A2EA20C15}"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12273B0A-D2D0-4DAE-BCB3-2F2F4A0DDDA8}" type="presParOf" srcId="{A032B66E-986F-441B-9E05-57F38F87657D}" destId="{5D73B763-97F2-4FE2-8750-A25AF6D10FB0}" srcOrd="0" destOrd="0" presId="urn:microsoft.com/office/officeart/2008/layout/HorizontalMultiLevelHierarchy"/>
    <dgm:cxn modelId="{FC7493B9-4465-41AB-879D-8306810B6E6A}" type="presParOf" srcId="{5D73B763-97F2-4FE2-8750-A25AF6D10FB0}" destId="{D2007AEC-647D-47B0-B4C8-FF0881230684}" srcOrd="0" destOrd="0" presId="urn:microsoft.com/office/officeart/2008/layout/HorizontalMultiLevelHierarchy"/>
    <dgm:cxn modelId="{DEACB9BD-BD77-412B-AAD2-6707759A0C3B}" type="presParOf" srcId="{5D73B763-97F2-4FE2-8750-A25AF6D10FB0}" destId="{8E71E436-8ADE-40C4-88B0-22C302001D0D}" srcOrd="1" destOrd="0" presId="urn:microsoft.com/office/officeart/2008/layout/HorizontalMultiLevelHierarchy"/>
    <dgm:cxn modelId="{6CB52D35-7F16-48B3-BD7E-D7B9743BAD1E}" type="presParOf" srcId="{8E71E436-8ADE-40C4-88B0-22C302001D0D}" destId="{4DCC8F3E-F709-4B42-99CB-9E754E86A040}" srcOrd="0" destOrd="0" presId="urn:microsoft.com/office/officeart/2008/layout/HorizontalMultiLevelHierarchy"/>
    <dgm:cxn modelId="{950B5741-3B2D-407C-92E6-33F7C29DA83F}" type="presParOf" srcId="{4DCC8F3E-F709-4B42-99CB-9E754E86A040}" destId="{925884E4-ECEB-467E-BFE0-3FFC322DBD5B}" srcOrd="0" destOrd="0" presId="urn:microsoft.com/office/officeart/2008/layout/HorizontalMultiLevelHierarchy"/>
    <dgm:cxn modelId="{256F2082-DBA6-4BE2-9CBF-EA62D00532F8}" type="presParOf" srcId="{8E71E436-8ADE-40C4-88B0-22C302001D0D}" destId="{68E97C6D-41E7-44CD-AD5C-C15A777C8E4D}" srcOrd="1" destOrd="0" presId="urn:microsoft.com/office/officeart/2008/layout/HorizontalMultiLevelHierarchy"/>
    <dgm:cxn modelId="{24B990A2-2359-4BF4-B5AC-56F1BEB92223}" type="presParOf" srcId="{68E97C6D-41E7-44CD-AD5C-C15A777C8E4D}" destId="{C36D933B-DC2E-49DB-B383-FA9682E4DD3D}" srcOrd="0" destOrd="0" presId="urn:microsoft.com/office/officeart/2008/layout/HorizontalMultiLevelHierarchy"/>
    <dgm:cxn modelId="{87F04BD2-C3C5-4561-AFAD-433FBB6A948C}" type="presParOf" srcId="{68E97C6D-41E7-44CD-AD5C-C15A777C8E4D}" destId="{F8B0B9E3-1D37-4CEB-83C6-ACD6FE844456}" srcOrd="1" destOrd="0" presId="urn:microsoft.com/office/officeart/2008/layout/HorizontalMultiLevelHierarchy"/>
    <dgm:cxn modelId="{C011D0B4-B3EA-479C-820E-CCE8A3754A72}" type="presParOf" srcId="{8E71E436-8ADE-40C4-88B0-22C302001D0D}" destId="{95FB0B6A-82E2-49A0-84C8-EF6168BE495D}" srcOrd="2" destOrd="0" presId="urn:microsoft.com/office/officeart/2008/layout/HorizontalMultiLevelHierarchy"/>
    <dgm:cxn modelId="{C6A674CA-155E-4DC4-8C56-78466138FC28}" type="presParOf" srcId="{95FB0B6A-82E2-49A0-84C8-EF6168BE495D}" destId="{C40967AF-C170-466B-A4E4-8F5A191E2A7E}" srcOrd="0" destOrd="0" presId="urn:microsoft.com/office/officeart/2008/layout/HorizontalMultiLevelHierarchy"/>
    <dgm:cxn modelId="{5FE95448-BE5B-460E-AE4E-9DA8F81B4192}" type="presParOf" srcId="{8E71E436-8ADE-40C4-88B0-22C302001D0D}" destId="{ABC845B6-90E0-4267-B693-A4B89703EF22}" srcOrd="3" destOrd="0" presId="urn:microsoft.com/office/officeart/2008/layout/HorizontalMultiLevelHierarchy"/>
    <dgm:cxn modelId="{D34901D7-D38D-4A2D-BB5D-27A7FAEF71A4}" type="presParOf" srcId="{ABC845B6-90E0-4267-B693-A4B89703EF22}" destId="{E7DD4E41-BC36-48D7-9C26-C49247D78B79}" srcOrd="0" destOrd="0" presId="urn:microsoft.com/office/officeart/2008/layout/HorizontalMultiLevelHierarchy"/>
    <dgm:cxn modelId="{1E3D9AD4-0BBE-4C94-86C9-09F517AF07DB}" type="presParOf" srcId="{ABC845B6-90E0-4267-B693-A4B89703EF22}" destId="{EF7E4693-EA42-492A-AF2F-561A4A9AE5EA}" srcOrd="1" destOrd="0" presId="urn:microsoft.com/office/officeart/2008/layout/HorizontalMultiLevelHierarchy"/>
    <dgm:cxn modelId="{FA95AADA-6FE4-4407-A5B3-231378D8FC4B}" type="presParOf" srcId="{8E71E436-8ADE-40C4-88B0-22C302001D0D}" destId="{1E5A2185-BA0C-4F91-AA10-F6CB1B0156FC}" srcOrd="4" destOrd="0" presId="urn:microsoft.com/office/officeart/2008/layout/HorizontalMultiLevelHierarchy"/>
    <dgm:cxn modelId="{4E274F66-2A67-4E03-99FD-B8DEEB2F47E0}" type="presParOf" srcId="{1E5A2185-BA0C-4F91-AA10-F6CB1B0156FC}" destId="{D135C692-C0EC-4F6A-B102-4457BC7949B2}" srcOrd="0" destOrd="0" presId="urn:microsoft.com/office/officeart/2008/layout/HorizontalMultiLevelHierarchy"/>
    <dgm:cxn modelId="{BC8CA666-4C7D-4B2F-9A25-C0C6B5D132A8}" type="presParOf" srcId="{8E71E436-8ADE-40C4-88B0-22C302001D0D}" destId="{B232C524-1618-40BE-A55F-A33A10364233}" srcOrd="5" destOrd="0" presId="urn:microsoft.com/office/officeart/2008/layout/HorizontalMultiLevelHierarchy"/>
    <dgm:cxn modelId="{32372E2B-CBF6-427A-A066-E4A7EE969569}" type="presParOf" srcId="{B232C524-1618-40BE-A55F-A33A10364233}" destId="{A8CAA23B-DECC-4DE6-98E2-2C9D8BE5E59C}" srcOrd="0" destOrd="0" presId="urn:microsoft.com/office/officeart/2008/layout/HorizontalMultiLevelHierarchy"/>
    <dgm:cxn modelId="{1E0CE06D-2A65-4B6B-B600-4DDD2C8B539C}" type="presParOf" srcId="{B232C524-1618-40BE-A55F-A33A10364233}" destId="{95A207FE-39EE-4B9A-A3B6-A47A594D5F54}" srcOrd="1" destOrd="0" presId="urn:microsoft.com/office/officeart/2008/layout/HorizontalMultiLevelHierarchy"/>
    <dgm:cxn modelId="{BB453024-566B-4D6F-BA85-338F24592DCA}" type="presParOf" srcId="{8E71E436-8ADE-40C4-88B0-22C302001D0D}" destId="{4B763022-987E-4813-B217-C6DBC14CE2C6}" srcOrd="6" destOrd="0" presId="urn:microsoft.com/office/officeart/2008/layout/HorizontalMultiLevelHierarchy"/>
    <dgm:cxn modelId="{127B0476-5F33-4344-A0F7-158CF6DBEFE4}" type="presParOf" srcId="{4B763022-987E-4813-B217-C6DBC14CE2C6}" destId="{76260727-C795-4CA5-BCD3-8B4DC0C82E2A}" srcOrd="0" destOrd="0" presId="urn:microsoft.com/office/officeart/2008/layout/HorizontalMultiLevelHierarchy"/>
    <dgm:cxn modelId="{F83DBA16-2141-40D6-B08C-EACE333D984C}" type="presParOf" srcId="{8E71E436-8ADE-40C4-88B0-22C302001D0D}" destId="{9B790912-C7F2-410E-A5B2-70FA999A4AB7}" srcOrd="7" destOrd="0" presId="urn:microsoft.com/office/officeart/2008/layout/HorizontalMultiLevelHierarchy"/>
    <dgm:cxn modelId="{10129B77-33B4-4D47-B1B9-6D07BF9698AF}" type="presParOf" srcId="{9B790912-C7F2-410E-A5B2-70FA999A4AB7}" destId="{EE9A99F2-3E14-4D11-917F-B58A06B280AB}" srcOrd="0" destOrd="0" presId="urn:microsoft.com/office/officeart/2008/layout/HorizontalMultiLevelHierarchy"/>
    <dgm:cxn modelId="{BBBF6197-8C91-473C-96A4-0EDC0F9714F8}" type="presParOf" srcId="{9B790912-C7F2-410E-A5B2-70FA999A4AB7}" destId="{5FFD9AF4-0EDF-4E80-A6D9-8F78D09431A5}" srcOrd="1" destOrd="0" presId="urn:microsoft.com/office/officeart/2008/layout/HorizontalMultiLevelHierarchy"/>
    <dgm:cxn modelId="{082C45A1-8F81-45E1-981C-26F57200580D}" type="presParOf" srcId="{8E71E436-8ADE-40C4-88B0-22C302001D0D}" destId="{47FEE023-1A1D-4B85-A59B-6C1A2EA20C15}" srcOrd="8" destOrd="0" presId="urn:microsoft.com/office/officeart/2008/layout/HorizontalMultiLevelHierarchy"/>
    <dgm:cxn modelId="{19774F92-8E7C-418F-9412-3B1B9364483C}" type="presParOf" srcId="{47FEE023-1A1D-4B85-A59B-6C1A2EA20C15}" destId="{C783A362-4F56-4422-B23C-1799C71A5667}" srcOrd="0" destOrd="0" presId="urn:microsoft.com/office/officeart/2008/layout/HorizontalMultiLevelHierarchy"/>
    <dgm:cxn modelId="{BB905051-E219-4F5E-BA48-EBE3CE6A3976}" type="presParOf" srcId="{8E71E436-8ADE-40C4-88B0-22C302001D0D}" destId="{A81DE9A3-36C0-41C3-8BA6-7C284A3EE3BA}" srcOrd="9" destOrd="0" presId="urn:microsoft.com/office/officeart/2008/layout/HorizontalMultiLevelHierarchy"/>
    <dgm:cxn modelId="{AA1AC6D6-9CF3-4674-9AE5-9B3B5407B56B}" type="presParOf" srcId="{A81DE9A3-36C0-41C3-8BA6-7C284A3EE3BA}" destId="{FE5079DA-EFC3-4922-A063-981745543C78}" srcOrd="0" destOrd="0" presId="urn:microsoft.com/office/officeart/2008/layout/HorizontalMultiLevelHierarchy"/>
    <dgm:cxn modelId="{88503C26-4EAE-4FCF-AED4-5EBDC867136B}" type="presParOf" srcId="{A81DE9A3-36C0-41C3-8BA6-7C284A3EE3BA}" destId="{E0998837-9FBB-4756-A0C3-EEDE7A58921E}" srcOrd="1" destOrd="0" presId="urn:microsoft.com/office/officeart/2008/layout/HorizontalMultiLevelHierarchy"/>
    <dgm:cxn modelId="{4F4F6DA0-4063-4404-BA9E-E83C591BDEFE}" type="presParOf" srcId="{8E71E436-8ADE-40C4-88B0-22C302001D0D}" destId="{D4F9D83C-9DCD-4181-B117-CB9FA91F3AE2}" srcOrd="10" destOrd="0" presId="urn:microsoft.com/office/officeart/2008/layout/HorizontalMultiLevelHierarchy"/>
    <dgm:cxn modelId="{CF73FDBC-206D-4F52-AE1B-82A72A4F36FA}" type="presParOf" srcId="{D4F9D83C-9DCD-4181-B117-CB9FA91F3AE2}" destId="{ECFF81C6-020D-4BA8-B313-602951EFCD15}" srcOrd="0" destOrd="0" presId="urn:microsoft.com/office/officeart/2008/layout/HorizontalMultiLevelHierarchy"/>
    <dgm:cxn modelId="{2E729469-4EE8-4E31-B32A-AD9D5867E328}" type="presParOf" srcId="{8E71E436-8ADE-40C4-88B0-22C302001D0D}" destId="{39F04734-AAA5-4F3C-9113-8F8567397E9A}" srcOrd="11" destOrd="0" presId="urn:microsoft.com/office/officeart/2008/layout/HorizontalMultiLevelHierarchy"/>
    <dgm:cxn modelId="{D15E3336-D4A8-4FD0-BA01-9D62A262AACB}" type="presParOf" srcId="{39F04734-AAA5-4F3C-9113-8F8567397E9A}" destId="{2024498F-F7CF-4062-9396-EF5F2D7129E6}" srcOrd="0" destOrd="0" presId="urn:microsoft.com/office/officeart/2008/layout/HorizontalMultiLevelHierarchy"/>
    <dgm:cxn modelId="{2BFFDD2A-5954-44E5-995B-2441054D7336}" type="presParOf" srcId="{39F04734-AAA5-4F3C-9113-8F8567397E9A}" destId="{7B9D1980-D6F6-4E7A-8CAB-87BE7F9E3409}" srcOrd="1" destOrd="0" presId="urn:microsoft.com/office/officeart/2008/layout/HorizontalMultiLevelHierarchy"/>
    <dgm:cxn modelId="{BF9E4AF5-58A3-400C-A245-9468019D0975}" type="presParOf" srcId="{8E71E436-8ADE-40C4-88B0-22C302001D0D}" destId="{74391852-20B6-4874-955D-801FF57834EE}" srcOrd="12" destOrd="0" presId="urn:microsoft.com/office/officeart/2008/layout/HorizontalMultiLevelHierarchy"/>
    <dgm:cxn modelId="{05389D8A-2D58-49C3-B28E-0C6668A0A33F}" type="presParOf" srcId="{74391852-20B6-4874-955D-801FF57834EE}" destId="{3758A0D4-2C40-4658-B762-D5ED70FF1E54}" srcOrd="0" destOrd="0" presId="urn:microsoft.com/office/officeart/2008/layout/HorizontalMultiLevelHierarchy"/>
    <dgm:cxn modelId="{2A7D09A9-16E4-4ECD-AA8A-D24571AA1D40}" type="presParOf" srcId="{8E71E436-8ADE-40C4-88B0-22C302001D0D}" destId="{C697F1E5-33A7-4E04-864C-5CC402F5596B}" srcOrd="13" destOrd="0" presId="urn:microsoft.com/office/officeart/2008/layout/HorizontalMultiLevelHierarchy"/>
    <dgm:cxn modelId="{034FA0B2-B53E-43D2-ABEE-D07EF01F830F}" type="presParOf" srcId="{C697F1E5-33A7-4E04-864C-5CC402F5596B}" destId="{4149323B-3026-48D2-9406-B1B2030D0A79}" srcOrd="0" destOrd="0" presId="urn:microsoft.com/office/officeart/2008/layout/HorizontalMultiLevelHierarchy"/>
    <dgm:cxn modelId="{59A6BD6C-B818-47F7-AEC0-6F1CC6A55CB0}"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5997502E-7EA5-4A5A-9A80-BBCFECE69DE3}" type="presOf" srcId="{66707873-FE4E-4F02-A241-93CC8F117438}" destId="{E7DD4E41-BC36-48D7-9C26-C49247D78B79}" srcOrd="0" destOrd="0" presId="urn:microsoft.com/office/officeart/2008/layout/HorizontalMultiLevelHierarchy"/>
    <dgm:cxn modelId="{7F1BE1F5-4AA6-49DB-AB02-F39CE383F185}" type="presOf" srcId="{CE0711CA-AB88-42F3-9B58-9D9798B18A1F}" destId="{925884E4-ECEB-467E-BFE0-3FFC322DBD5B}" srcOrd="1"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4FF4141C-AFB1-4D2F-B76B-5C8027CC9BC7}" type="presOf" srcId="{2C4F72F7-6691-4BDA-A6E5-6FBEA6CDBC29}" destId="{2024498F-F7CF-4062-9396-EF5F2D7129E6}" srcOrd="0" destOrd="0" presId="urn:microsoft.com/office/officeart/2008/layout/HorizontalMultiLevelHierarchy"/>
    <dgm:cxn modelId="{342C82F0-E0B9-4FF0-901B-2CBC47BA0B20}" type="presOf" srcId="{CE0711CA-AB88-42F3-9B58-9D9798B18A1F}" destId="{4DCC8F3E-F709-4B42-99CB-9E754E86A040}" srcOrd="0" destOrd="0" presId="urn:microsoft.com/office/officeart/2008/layout/HorizontalMultiLevelHierarchy"/>
    <dgm:cxn modelId="{D58C84BF-BCD4-41B4-B0E9-D99CBD2AC2DB}" type="presOf" srcId="{0BCEE368-3431-44B9-BC39-8D043A9AFB6B}" destId="{74391852-20B6-4874-955D-801FF57834EE}"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DD59C02C-0A42-4213-93E6-6B0E886773FA}" type="presOf" srcId="{F34A9759-A1C7-4A33-B2A7-7B973735D614}" destId="{1E5A2185-BA0C-4F91-AA10-F6CB1B0156FC}" srcOrd="0" destOrd="0" presId="urn:microsoft.com/office/officeart/2008/layout/HorizontalMultiLevelHierarchy"/>
    <dgm:cxn modelId="{CFA567FC-D09B-4CCA-B060-6DF83C77A89D}" type="presOf" srcId="{F34A9759-A1C7-4A33-B2A7-7B973735D614}" destId="{D135C692-C0EC-4F6A-B102-4457BC7949B2}" srcOrd="1" destOrd="0" presId="urn:microsoft.com/office/officeart/2008/layout/HorizontalMultiLevelHierarchy"/>
    <dgm:cxn modelId="{651486CE-A7BD-4FAB-9B06-64AD6BAB9369}" type="presOf" srcId="{36EF0EC0-60A4-4C1A-9356-01B0251FFD65}" destId="{D2007AEC-647D-47B0-B4C8-FF0881230684}" srcOrd="0" destOrd="0" presId="urn:microsoft.com/office/officeart/2008/layout/HorizontalMultiLevelHierarchy"/>
    <dgm:cxn modelId="{946A8D69-3163-4B77-A109-716DE1CFD496}" type="presOf" srcId="{423E522E-F39B-4288-92D4-75938BD88936}" destId="{D4F9D83C-9DCD-4181-B117-CB9FA91F3AE2}" srcOrd="0" destOrd="0" presId="urn:microsoft.com/office/officeart/2008/layout/HorizontalMultiLevelHierarchy"/>
    <dgm:cxn modelId="{80581D01-4E5F-4E8F-B712-20DE3A0BBDCA}" type="presOf" srcId="{39EC5172-4BC3-4BA1-952B-BAC716F7257E}" destId="{FE5079DA-EFC3-4922-A063-981745543C78}" srcOrd="0" destOrd="0" presId="urn:microsoft.com/office/officeart/2008/layout/HorizontalMultiLevelHierarchy"/>
    <dgm:cxn modelId="{F9498CB9-A0EC-4BD6-B308-81FFEF7D5F37}" type="presOf" srcId="{5A6311CB-0A7F-4017-AD33-666B10CA6727}" destId="{47FEE023-1A1D-4B85-A59B-6C1A2EA20C15}" srcOrd="0" destOrd="0" presId="urn:microsoft.com/office/officeart/2008/layout/HorizontalMultiLevelHierarchy"/>
    <dgm:cxn modelId="{079A4170-E008-455B-8D36-976E74D8BB6C}" type="presOf" srcId="{980E9C16-A76E-4416-A46E-D2E80524CBA2}" destId="{95FB0B6A-82E2-49A0-84C8-EF6168BE495D}"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9CC42A73-50F4-4552-AE74-E8FF1CBD1C94}" type="presOf" srcId="{C7CE2D37-D75A-401F-9AC1-CFEFF8361B00}" destId="{4B763022-987E-4813-B217-C6DBC14CE2C6}" srcOrd="0" destOrd="0" presId="urn:microsoft.com/office/officeart/2008/layout/HorizontalMultiLevelHierarchy"/>
    <dgm:cxn modelId="{AD952575-7718-4DCD-A1AF-22C2D3BCDE15}" type="presOf" srcId="{1C39AB6F-243F-410C-8C0A-F831AA0B0142}" destId="{EE9A99F2-3E14-4D11-917F-B58A06B280AB}" srcOrd="0" destOrd="0" presId="urn:microsoft.com/office/officeart/2008/layout/HorizontalMultiLevelHierarchy"/>
    <dgm:cxn modelId="{193A950E-FC94-4220-AC24-865C11AA7BCA}" type="presOf" srcId="{45E39A56-40CC-4E96-9015-DA7B915A0C87}" destId="{4149323B-3026-48D2-9406-B1B2030D0A79}" srcOrd="0" destOrd="0" presId="urn:microsoft.com/office/officeart/2008/layout/HorizontalMultiLevelHierarchy"/>
    <dgm:cxn modelId="{AC0EC001-9CBF-4120-82BF-1289DD9535E4}" type="presOf" srcId="{5A6311CB-0A7F-4017-AD33-666B10CA6727}" destId="{C783A362-4F56-4422-B23C-1799C71A5667}" srcOrd="1" destOrd="0" presId="urn:microsoft.com/office/officeart/2008/layout/HorizontalMultiLevelHierarchy"/>
    <dgm:cxn modelId="{D0C6A1F1-860B-40ED-9974-90616AB93B46}" type="presOf" srcId="{C7CE2D37-D75A-401F-9AC1-CFEFF8361B00}" destId="{76260727-C795-4CA5-BCD3-8B4DC0C82E2A}" srcOrd="1" destOrd="0" presId="urn:microsoft.com/office/officeart/2008/layout/HorizontalMultiLevelHierarchy"/>
    <dgm:cxn modelId="{B6CCEBB0-BA20-4FC5-A2D4-CB87245B1C31}" type="presOf" srcId="{BB5ED96F-427D-43EC-B451-2BF560A2541D}" destId="{A8CAA23B-DECC-4DE6-98E2-2C9D8BE5E59C}" srcOrd="0" destOrd="0" presId="urn:microsoft.com/office/officeart/2008/layout/HorizontalMultiLevelHierarchy"/>
    <dgm:cxn modelId="{2BE4B686-6D2D-4C15-9519-5386D92CF211}" type="presOf" srcId="{0BCEE368-3431-44B9-BC39-8D043A9AFB6B}" destId="{3758A0D4-2C40-4658-B762-D5ED70FF1E54}" srcOrd="1" destOrd="0" presId="urn:microsoft.com/office/officeart/2008/layout/HorizontalMultiLevelHierarchy"/>
    <dgm:cxn modelId="{A5583EEB-05B1-45EB-AE57-8576EEDE7374}" type="presOf" srcId="{423E522E-F39B-4288-92D4-75938BD88936}" destId="{ECFF81C6-020D-4BA8-B313-602951EFCD15}" srcOrd="1"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C91C2303-9485-4AB5-A3FD-EAF9AFF3A4E2}" srcId="{36EF0EC0-60A4-4C1A-9356-01B0251FFD65}" destId="{45E39A56-40CC-4E96-9015-DA7B915A0C87}" srcOrd="6" destOrd="0" parTransId="{0BCEE368-3431-44B9-BC39-8D043A9AFB6B}" sibTransId="{B3B5EC6A-4611-4D4A-B888-EBC306378333}"/>
    <dgm:cxn modelId="{CE161A79-CDF2-4EC9-A257-4B2389A5C121}" type="presOf" srcId="{980E9C16-A76E-4416-A46E-D2E80524CBA2}" destId="{C40967AF-C170-466B-A4E4-8F5A191E2A7E}" srcOrd="1" destOrd="0" presId="urn:microsoft.com/office/officeart/2008/layout/HorizontalMultiLevelHierarchy"/>
    <dgm:cxn modelId="{8C7F50F0-4CB6-4EF1-B3E0-BE24F886BE85}" type="presOf" srcId="{76042859-7BD1-43F8-91B4-9B7159021193}" destId="{A032B66E-986F-441B-9E05-57F38F87657D}"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1455DB6A-9EC0-45AB-BB38-819DCE49C408}" srcId="{36EF0EC0-60A4-4C1A-9356-01B0251FFD65}" destId="{2C4F72F7-6691-4BDA-A6E5-6FBEA6CDBC29}" srcOrd="5" destOrd="0" parTransId="{423E522E-F39B-4288-92D4-75938BD88936}" sibTransId="{A5F0C0CC-BAF2-4644-92F0-94E5B639786B}"/>
    <dgm:cxn modelId="{A7EEE003-BB78-4271-90C0-B9F8AAC7074F}" type="presOf" srcId="{135AEF2C-5110-4C4E-8844-0F140ACF302D}" destId="{C36D933B-DC2E-49DB-B383-FA9682E4DD3D}"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87BEAAE4-E288-4949-9D30-3F033818ED9E}" type="presParOf" srcId="{A032B66E-986F-441B-9E05-57F38F87657D}" destId="{5D73B763-97F2-4FE2-8750-A25AF6D10FB0}" srcOrd="0" destOrd="0" presId="urn:microsoft.com/office/officeart/2008/layout/HorizontalMultiLevelHierarchy"/>
    <dgm:cxn modelId="{840FD60D-EEF2-4D61-B8FF-E65243858858}" type="presParOf" srcId="{5D73B763-97F2-4FE2-8750-A25AF6D10FB0}" destId="{D2007AEC-647D-47B0-B4C8-FF0881230684}" srcOrd="0" destOrd="0" presId="urn:microsoft.com/office/officeart/2008/layout/HorizontalMultiLevelHierarchy"/>
    <dgm:cxn modelId="{CF453A76-62AE-4D09-A8E6-91A86D48C17D}" type="presParOf" srcId="{5D73B763-97F2-4FE2-8750-A25AF6D10FB0}" destId="{8E71E436-8ADE-40C4-88B0-22C302001D0D}" srcOrd="1" destOrd="0" presId="urn:microsoft.com/office/officeart/2008/layout/HorizontalMultiLevelHierarchy"/>
    <dgm:cxn modelId="{549B9463-7E15-4D1B-860B-38E510DF3789}" type="presParOf" srcId="{8E71E436-8ADE-40C4-88B0-22C302001D0D}" destId="{4DCC8F3E-F709-4B42-99CB-9E754E86A040}" srcOrd="0" destOrd="0" presId="urn:microsoft.com/office/officeart/2008/layout/HorizontalMultiLevelHierarchy"/>
    <dgm:cxn modelId="{5BEB4786-30B6-415C-A674-E0647305454C}" type="presParOf" srcId="{4DCC8F3E-F709-4B42-99CB-9E754E86A040}" destId="{925884E4-ECEB-467E-BFE0-3FFC322DBD5B}" srcOrd="0" destOrd="0" presId="urn:microsoft.com/office/officeart/2008/layout/HorizontalMultiLevelHierarchy"/>
    <dgm:cxn modelId="{EA13A973-BD4B-43C9-BA2A-A36182EA75E4}" type="presParOf" srcId="{8E71E436-8ADE-40C4-88B0-22C302001D0D}" destId="{68E97C6D-41E7-44CD-AD5C-C15A777C8E4D}" srcOrd="1" destOrd="0" presId="urn:microsoft.com/office/officeart/2008/layout/HorizontalMultiLevelHierarchy"/>
    <dgm:cxn modelId="{2D93FA3D-9228-4A85-AD56-6A60638315D8}" type="presParOf" srcId="{68E97C6D-41E7-44CD-AD5C-C15A777C8E4D}" destId="{C36D933B-DC2E-49DB-B383-FA9682E4DD3D}" srcOrd="0" destOrd="0" presId="urn:microsoft.com/office/officeart/2008/layout/HorizontalMultiLevelHierarchy"/>
    <dgm:cxn modelId="{3A0323D5-71C4-49C8-9961-D4D592E12273}" type="presParOf" srcId="{68E97C6D-41E7-44CD-AD5C-C15A777C8E4D}" destId="{F8B0B9E3-1D37-4CEB-83C6-ACD6FE844456}" srcOrd="1" destOrd="0" presId="urn:microsoft.com/office/officeart/2008/layout/HorizontalMultiLevelHierarchy"/>
    <dgm:cxn modelId="{E5552C05-1861-4254-8F38-6998690C90F9}" type="presParOf" srcId="{8E71E436-8ADE-40C4-88B0-22C302001D0D}" destId="{95FB0B6A-82E2-49A0-84C8-EF6168BE495D}" srcOrd="2" destOrd="0" presId="urn:microsoft.com/office/officeart/2008/layout/HorizontalMultiLevelHierarchy"/>
    <dgm:cxn modelId="{01E010CE-71C8-4296-BF1F-ED98371E301B}" type="presParOf" srcId="{95FB0B6A-82E2-49A0-84C8-EF6168BE495D}" destId="{C40967AF-C170-466B-A4E4-8F5A191E2A7E}" srcOrd="0" destOrd="0" presId="urn:microsoft.com/office/officeart/2008/layout/HorizontalMultiLevelHierarchy"/>
    <dgm:cxn modelId="{644F776E-B389-4DDC-9911-358F0245D5A0}" type="presParOf" srcId="{8E71E436-8ADE-40C4-88B0-22C302001D0D}" destId="{ABC845B6-90E0-4267-B693-A4B89703EF22}" srcOrd="3" destOrd="0" presId="urn:microsoft.com/office/officeart/2008/layout/HorizontalMultiLevelHierarchy"/>
    <dgm:cxn modelId="{F2A2ADD3-B13F-4637-96F4-1253537B9DB0}" type="presParOf" srcId="{ABC845B6-90E0-4267-B693-A4B89703EF22}" destId="{E7DD4E41-BC36-48D7-9C26-C49247D78B79}" srcOrd="0" destOrd="0" presId="urn:microsoft.com/office/officeart/2008/layout/HorizontalMultiLevelHierarchy"/>
    <dgm:cxn modelId="{63FFE2B7-5870-4441-9C93-69994AC6FE9B}" type="presParOf" srcId="{ABC845B6-90E0-4267-B693-A4B89703EF22}" destId="{EF7E4693-EA42-492A-AF2F-561A4A9AE5EA}" srcOrd="1" destOrd="0" presId="urn:microsoft.com/office/officeart/2008/layout/HorizontalMultiLevelHierarchy"/>
    <dgm:cxn modelId="{A8D30793-E1DE-46D1-A83E-5A51733311A0}" type="presParOf" srcId="{8E71E436-8ADE-40C4-88B0-22C302001D0D}" destId="{1E5A2185-BA0C-4F91-AA10-F6CB1B0156FC}" srcOrd="4" destOrd="0" presId="urn:microsoft.com/office/officeart/2008/layout/HorizontalMultiLevelHierarchy"/>
    <dgm:cxn modelId="{89E22D4D-F839-41B0-9D62-D9F112CE4EDD}" type="presParOf" srcId="{1E5A2185-BA0C-4F91-AA10-F6CB1B0156FC}" destId="{D135C692-C0EC-4F6A-B102-4457BC7949B2}" srcOrd="0" destOrd="0" presId="urn:microsoft.com/office/officeart/2008/layout/HorizontalMultiLevelHierarchy"/>
    <dgm:cxn modelId="{3C7ED497-C1C5-4D2F-A98B-325AC6BA2864}" type="presParOf" srcId="{8E71E436-8ADE-40C4-88B0-22C302001D0D}" destId="{B232C524-1618-40BE-A55F-A33A10364233}" srcOrd="5" destOrd="0" presId="urn:microsoft.com/office/officeart/2008/layout/HorizontalMultiLevelHierarchy"/>
    <dgm:cxn modelId="{09BEA374-D86D-427F-9A39-71AD341FF313}" type="presParOf" srcId="{B232C524-1618-40BE-A55F-A33A10364233}" destId="{A8CAA23B-DECC-4DE6-98E2-2C9D8BE5E59C}" srcOrd="0" destOrd="0" presId="urn:microsoft.com/office/officeart/2008/layout/HorizontalMultiLevelHierarchy"/>
    <dgm:cxn modelId="{1C96E45C-FFFE-4EE2-9502-E05462EBB0A6}" type="presParOf" srcId="{B232C524-1618-40BE-A55F-A33A10364233}" destId="{95A207FE-39EE-4B9A-A3B6-A47A594D5F54}" srcOrd="1" destOrd="0" presId="urn:microsoft.com/office/officeart/2008/layout/HorizontalMultiLevelHierarchy"/>
    <dgm:cxn modelId="{1CCE525B-E090-4B8E-9BBB-744C718A58FA}" type="presParOf" srcId="{8E71E436-8ADE-40C4-88B0-22C302001D0D}" destId="{4B763022-987E-4813-B217-C6DBC14CE2C6}" srcOrd="6" destOrd="0" presId="urn:microsoft.com/office/officeart/2008/layout/HorizontalMultiLevelHierarchy"/>
    <dgm:cxn modelId="{458A7B51-CBB7-47E5-A29C-E7284A3C96A5}" type="presParOf" srcId="{4B763022-987E-4813-B217-C6DBC14CE2C6}" destId="{76260727-C795-4CA5-BCD3-8B4DC0C82E2A}" srcOrd="0" destOrd="0" presId="urn:microsoft.com/office/officeart/2008/layout/HorizontalMultiLevelHierarchy"/>
    <dgm:cxn modelId="{A6B10C15-D856-444A-8BFA-43FD8F76AFDF}" type="presParOf" srcId="{8E71E436-8ADE-40C4-88B0-22C302001D0D}" destId="{9B790912-C7F2-410E-A5B2-70FA999A4AB7}" srcOrd="7" destOrd="0" presId="urn:microsoft.com/office/officeart/2008/layout/HorizontalMultiLevelHierarchy"/>
    <dgm:cxn modelId="{2EF53EE0-05F1-46B4-AB6C-C769980CB471}" type="presParOf" srcId="{9B790912-C7F2-410E-A5B2-70FA999A4AB7}" destId="{EE9A99F2-3E14-4D11-917F-B58A06B280AB}" srcOrd="0" destOrd="0" presId="urn:microsoft.com/office/officeart/2008/layout/HorizontalMultiLevelHierarchy"/>
    <dgm:cxn modelId="{8F5C3390-F8FE-4B0A-8AE9-13026C1C6723}" type="presParOf" srcId="{9B790912-C7F2-410E-A5B2-70FA999A4AB7}" destId="{5FFD9AF4-0EDF-4E80-A6D9-8F78D09431A5}" srcOrd="1" destOrd="0" presId="urn:microsoft.com/office/officeart/2008/layout/HorizontalMultiLevelHierarchy"/>
    <dgm:cxn modelId="{B95A0B90-8F11-430D-917A-3C8B8EA247E3}" type="presParOf" srcId="{8E71E436-8ADE-40C4-88B0-22C302001D0D}" destId="{47FEE023-1A1D-4B85-A59B-6C1A2EA20C15}" srcOrd="8" destOrd="0" presId="urn:microsoft.com/office/officeart/2008/layout/HorizontalMultiLevelHierarchy"/>
    <dgm:cxn modelId="{7A5D6D24-FDD3-441B-B33D-7C1D1E53BBBD}" type="presParOf" srcId="{47FEE023-1A1D-4B85-A59B-6C1A2EA20C15}" destId="{C783A362-4F56-4422-B23C-1799C71A5667}" srcOrd="0" destOrd="0" presId="urn:microsoft.com/office/officeart/2008/layout/HorizontalMultiLevelHierarchy"/>
    <dgm:cxn modelId="{DB32A3DD-6A20-45AF-94EA-F319D5CE47B9}" type="presParOf" srcId="{8E71E436-8ADE-40C4-88B0-22C302001D0D}" destId="{A81DE9A3-36C0-41C3-8BA6-7C284A3EE3BA}" srcOrd="9" destOrd="0" presId="urn:microsoft.com/office/officeart/2008/layout/HorizontalMultiLevelHierarchy"/>
    <dgm:cxn modelId="{1E9BB520-86F3-4B3D-9D6D-67C3CA455C91}" type="presParOf" srcId="{A81DE9A3-36C0-41C3-8BA6-7C284A3EE3BA}" destId="{FE5079DA-EFC3-4922-A063-981745543C78}" srcOrd="0" destOrd="0" presId="urn:microsoft.com/office/officeart/2008/layout/HorizontalMultiLevelHierarchy"/>
    <dgm:cxn modelId="{51FBC6F6-390E-4E3B-89B2-9BD7B4F2F41E}" type="presParOf" srcId="{A81DE9A3-36C0-41C3-8BA6-7C284A3EE3BA}" destId="{E0998837-9FBB-4756-A0C3-EEDE7A58921E}" srcOrd="1" destOrd="0" presId="urn:microsoft.com/office/officeart/2008/layout/HorizontalMultiLevelHierarchy"/>
    <dgm:cxn modelId="{4D64947D-8B29-4900-92A2-CAF85166C139}" type="presParOf" srcId="{8E71E436-8ADE-40C4-88B0-22C302001D0D}" destId="{D4F9D83C-9DCD-4181-B117-CB9FA91F3AE2}" srcOrd="10" destOrd="0" presId="urn:microsoft.com/office/officeart/2008/layout/HorizontalMultiLevelHierarchy"/>
    <dgm:cxn modelId="{DC7AB1DA-9F45-4324-8501-1A9A5E3C8AD2}" type="presParOf" srcId="{D4F9D83C-9DCD-4181-B117-CB9FA91F3AE2}" destId="{ECFF81C6-020D-4BA8-B313-602951EFCD15}" srcOrd="0" destOrd="0" presId="urn:microsoft.com/office/officeart/2008/layout/HorizontalMultiLevelHierarchy"/>
    <dgm:cxn modelId="{D5348B3D-ECD0-4295-8D76-483B09ED574E}" type="presParOf" srcId="{8E71E436-8ADE-40C4-88B0-22C302001D0D}" destId="{39F04734-AAA5-4F3C-9113-8F8567397E9A}" srcOrd="11" destOrd="0" presId="urn:microsoft.com/office/officeart/2008/layout/HorizontalMultiLevelHierarchy"/>
    <dgm:cxn modelId="{1F39672D-62EA-461E-8091-C749658A7AF5}" type="presParOf" srcId="{39F04734-AAA5-4F3C-9113-8F8567397E9A}" destId="{2024498F-F7CF-4062-9396-EF5F2D7129E6}" srcOrd="0" destOrd="0" presId="urn:microsoft.com/office/officeart/2008/layout/HorizontalMultiLevelHierarchy"/>
    <dgm:cxn modelId="{990A303B-9183-4883-8F1B-7F7AEBBAA3CA}" type="presParOf" srcId="{39F04734-AAA5-4F3C-9113-8F8567397E9A}" destId="{7B9D1980-D6F6-4E7A-8CAB-87BE7F9E3409}" srcOrd="1" destOrd="0" presId="urn:microsoft.com/office/officeart/2008/layout/HorizontalMultiLevelHierarchy"/>
    <dgm:cxn modelId="{33AE5E5E-8986-4B27-83A2-67D711DE865A}" type="presParOf" srcId="{8E71E436-8ADE-40C4-88B0-22C302001D0D}" destId="{74391852-20B6-4874-955D-801FF57834EE}" srcOrd="12" destOrd="0" presId="urn:microsoft.com/office/officeart/2008/layout/HorizontalMultiLevelHierarchy"/>
    <dgm:cxn modelId="{9ED34A10-ACA6-4A14-9F44-0EEC8A198589}" type="presParOf" srcId="{74391852-20B6-4874-955D-801FF57834EE}" destId="{3758A0D4-2C40-4658-B762-D5ED70FF1E54}" srcOrd="0" destOrd="0" presId="urn:microsoft.com/office/officeart/2008/layout/HorizontalMultiLevelHierarchy"/>
    <dgm:cxn modelId="{2CF23919-399B-4731-A97D-DAE1F569B42D}" type="presParOf" srcId="{8E71E436-8ADE-40C4-88B0-22C302001D0D}" destId="{C697F1E5-33A7-4E04-864C-5CC402F5596B}" srcOrd="13" destOrd="0" presId="urn:microsoft.com/office/officeart/2008/layout/HorizontalMultiLevelHierarchy"/>
    <dgm:cxn modelId="{75710F46-8D21-4F61-933F-4E05ADD0FA66}" type="presParOf" srcId="{C697F1E5-33A7-4E04-864C-5CC402F5596B}" destId="{4149323B-3026-48D2-9406-B1B2030D0A79}" srcOrd="0" destOrd="0" presId="urn:microsoft.com/office/officeart/2008/layout/HorizontalMultiLevelHierarchy"/>
    <dgm:cxn modelId="{31EE9183-DFFF-42E7-9B70-4AEECB35EE0F}"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pPr algn="ct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  經濟弱勢</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7B04870B-5131-442F-ADE8-9E28BC4A9394}" type="presOf" srcId="{CE0711CA-AB88-42F3-9B58-9D9798B18A1F}" destId="{925884E4-ECEB-467E-BFE0-3FFC322DBD5B}" srcOrd="1" destOrd="0" presId="urn:microsoft.com/office/officeart/2008/layout/HorizontalMultiLevelHierarchy"/>
    <dgm:cxn modelId="{31E43FAA-0AE0-474C-82FB-202184AB144F}" type="presOf" srcId="{CE0711CA-AB88-42F3-9B58-9D9798B18A1F}" destId="{4DCC8F3E-F709-4B42-99CB-9E754E86A040}" srcOrd="0" destOrd="0" presId="urn:microsoft.com/office/officeart/2008/layout/HorizontalMultiLevelHierarchy"/>
    <dgm:cxn modelId="{E3200709-3E0F-4953-98C4-492FA4102FEF}" type="presOf" srcId="{423E522E-F39B-4288-92D4-75938BD88936}" destId="{ECFF81C6-020D-4BA8-B313-602951EFCD15}" srcOrd="1"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1455DB6A-9EC0-45AB-BB38-819DCE49C408}" srcId="{36EF0EC0-60A4-4C1A-9356-01B0251FFD65}" destId="{2C4F72F7-6691-4BDA-A6E5-6FBEA6CDBC29}" srcOrd="5" destOrd="0" parTransId="{423E522E-F39B-4288-92D4-75938BD88936}" sibTransId="{A5F0C0CC-BAF2-4644-92F0-94E5B639786B}"/>
    <dgm:cxn modelId="{0133E794-74CE-447C-BB53-45B4BE98EEFE}" type="presOf" srcId="{F34A9759-A1C7-4A33-B2A7-7B973735D614}" destId="{1E5A2185-BA0C-4F91-AA10-F6CB1B0156FC}" srcOrd="0" destOrd="0" presId="urn:microsoft.com/office/officeart/2008/layout/HorizontalMultiLevelHierarchy"/>
    <dgm:cxn modelId="{6BCED86E-CEB6-4AE2-9F68-99940723D13F}" type="presOf" srcId="{BB5ED96F-427D-43EC-B451-2BF560A2541D}" destId="{A8CAA23B-DECC-4DE6-98E2-2C9D8BE5E59C}" srcOrd="0" destOrd="0" presId="urn:microsoft.com/office/officeart/2008/layout/HorizontalMultiLevelHierarchy"/>
    <dgm:cxn modelId="{0782C1FC-C2E4-474F-B0D4-0D2128DC3B2E}" type="presOf" srcId="{5A6311CB-0A7F-4017-AD33-666B10CA6727}" destId="{47FEE023-1A1D-4B85-A59B-6C1A2EA20C15}" srcOrd="0" destOrd="0" presId="urn:microsoft.com/office/officeart/2008/layout/HorizontalMultiLevelHierarchy"/>
    <dgm:cxn modelId="{B51EC1EF-36B3-474D-894E-02411B0A8BB5}" type="presOf" srcId="{423E522E-F39B-4288-92D4-75938BD88936}" destId="{D4F9D83C-9DCD-4181-B117-CB9FA91F3AE2}" srcOrd="0" destOrd="0" presId="urn:microsoft.com/office/officeart/2008/layout/HorizontalMultiLevelHierarchy"/>
    <dgm:cxn modelId="{611ABFDB-1121-490E-A935-4B255A1EE518}" type="presOf" srcId="{980E9C16-A76E-4416-A46E-D2E80524CBA2}" destId="{C40967AF-C170-466B-A4E4-8F5A191E2A7E}" srcOrd="1" destOrd="0" presId="urn:microsoft.com/office/officeart/2008/layout/HorizontalMultiLevelHierarchy"/>
    <dgm:cxn modelId="{E878E857-298E-4B0F-97CF-F703B0BA773E}" type="presOf" srcId="{135AEF2C-5110-4C4E-8844-0F140ACF302D}" destId="{C36D933B-DC2E-49DB-B383-FA9682E4DD3D}" srcOrd="0" destOrd="0" presId="urn:microsoft.com/office/officeart/2008/layout/HorizontalMultiLevelHierarchy"/>
    <dgm:cxn modelId="{CDA4006D-D617-45E8-A9F7-91F5CD2C5A54}" type="presOf" srcId="{1C39AB6F-243F-410C-8C0A-F831AA0B0142}" destId="{EE9A99F2-3E14-4D11-917F-B58A06B280AB}" srcOrd="0" destOrd="0" presId="urn:microsoft.com/office/officeart/2008/layout/HorizontalMultiLevelHierarchy"/>
    <dgm:cxn modelId="{42424E87-9E0E-4C8C-8A3A-CB4A6D3AA5EA}" type="presOf" srcId="{36EF0EC0-60A4-4C1A-9356-01B0251FFD65}" destId="{D2007AEC-647D-47B0-B4C8-FF0881230684}" srcOrd="0" destOrd="0" presId="urn:microsoft.com/office/officeart/2008/layout/HorizontalMultiLevelHierarchy"/>
    <dgm:cxn modelId="{4C91704C-35DB-44F0-A2B6-830BCDF24075}" type="presOf" srcId="{5A6311CB-0A7F-4017-AD33-666B10CA6727}" destId="{C783A362-4F56-4422-B23C-1799C71A5667}" srcOrd="1"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F742B27B-D9C2-4099-9C03-81E666F7A21C}" srcId="{36EF0EC0-60A4-4C1A-9356-01B0251FFD65}" destId="{135AEF2C-5110-4C4E-8844-0F140ACF302D}" srcOrd="0" destOrd="0" parTransId="{CE0711CA-AB88-42F3-9B58-9D9798B18A1F}" sibTransId="{39B8DE6E-6F71-49D8-BF1C-603F1EE00125}"/>
    <dgm:cxn modelId="{1A57DC9B-438E-4FE3-B2B6-2BC64FDC04BE}" type="presOf" srcId="{76042859-7BD1-43F8-91B4-9B7159021193}" destId="{A032B66E-986F-441B-9E05-57F38F87657D}" srcOrd="0" destOrd="0" presId="urn:microsoft.com/office/officeart/2008/layout/HorizontalMultiLevelHierarchy"/>
    <dgm:cxn modelId="{AEA4560F-CBDA-43A3-AEEA-283D5148D436}" type="presOf" srcId="{66707873-FE4E-4F02-A241-93CC8F117438}" destId="{E7DD4E41-BC36-48D7-9C26-C49247D78B79}" srcOrd="0" destOrd="0" presId="urn:microsoft.com/office/officeart/2008/layout/HorizontalMultiLevelHierarchy"/>
    <dgm:cxn modelId="{162067D4-D32B-4825-9188-54B71BBA3597}" type="presOf" srcId="{C7CE2D37-D75A-401F-9AC1-CFEFF8361B00}" destId="{76260727-C795-4CA5-BCD3-8B4DC0C82E2A}" srcOrd="1"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A8DAC193-0CF0-4CFC-9278-5B10B735248F}" type="presOf" srcId="{F34A9759-A1C7-4A33-B2A7-7B973735D614}" destId="{D135C692-C0EC-4F6A-B102-4457BC7949B2}" srcOrd="1"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294FF9C1-FF51-42BF-94BB-0198DD16A1A2}" type="presOf" srcId="{0BCEE368-3431-44B9-BC39-8D043A9AFB6B}" destId="{74391852-20B6-4874-955D-801FF57834EE}" srcOrd="0" destOrd="0" presId="urn:microsoft.com/office/officeart/2008/layout/HorizontalMultiLevelHierarchy"/>
    <dgm:cxn modelId="{1FF47B8A-0C62-44F2-A950-CA8BB6EA4F39}" type="presOf" srcId="{0BCEE368-3431-44B9-BC39-8D043A9AFB6B}" destId="{3758A0D4-2C40-4658-B762-D5ED70FF1E54}" srcOrd="1" destOrd="0" presId="urn:microsoft.com/office/officeart/2008/layout/HorizontalMultiLevelHierarchy"/>
    <dgm:cxn modelId="{D3FC6A42-AD31-423E-AF0E-6C343CA43B5D}" type="presOf" srcId="{39EC5172-4BC3-4BA1-952B-BAC716F7257E}" destId="{FE5079DA-EFC3-4922-A063-981745543C78}"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AB792BCA-5316-4217-A996-3439E12C5676}" type="presOf" srcId="{980E9C16-A76E-4416-A46E-D2E80524CBA2}" destId="{95FB0B6A-82E2-49A0-84C8-EF6168BE495D}" srcOrd="0" destOrd="0" presId="urn:microsoft.com/office/officeart/2008/layout/HorizontalMultiLevelHierarchy"/>
    <dgm:cxn modelId="{AC472DBD-81B0-4ABE-AABE-96ED991B8394}" type="presOf" srcId="{2C4F72F7-6691-4BDA-A6E5-6FBEA6CDBC29}" destId="{2024498F-F7CF-4062-9396-EF5F2D7129E6}" srcOrd="0" destOrd="0" presId="urn:microsoft.com/office/officeart/2008/layout/HorizontalMultiLevelHierarchy"/>
    <dgm:cxn modelId="{51E9EF0D-15FC-4328-BAB5-C7EB0F360021}" type="presOf" srcId="{C7CE2D37-D75A-401F-9AC1-CFEFF8361B00}" destId="{4B763022-987E-4813-B217-C6DBC14CE2C6}" srcOrd="0" destOrd="0" presId="urn:microsoft.com/office/officeart/2008/layout/HorizontalMultiLevelHierarchy"/>
    <dgm:cxn modelId="{D5141D81-A4DE-4208-9379-BC182AD6C0D9}" type="presOf" srcId="{45E39A56-40CC-4E96-9015-DA7B915A0C87}" destId="{4149323B-3026-48D2-9406-B1B2030D0A79}"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47B0DFE7-4D2D-4C8C-9468-9A1E94D239B9}" type="presParOf" srcId="{A032B66E-986F-441B-9E05-57F38F87657D}" destId="{5D73B763-97F2-4FE2-8750-A25AF6D10FB0}" srcOrd="0" destOrd="0" presId="urn:microsoft.com/office/officeart/2008/layout/HorizontalMultiLevelHierarchy"/>
    <dgm:cxn modelId="{1BB46CA2-5E2D-4499-B143-16F1AAA72311}" type="presParOf" srcId="{5D73B763-97F2-4FE2-8750-A25AF6D10FB0}" destId="{D2007AEC-647D-47B0-B4C8-FF0881230684}" srcOrd="0" destOrd="0" presId="urn:microsoft.com/office/officeart/2008/layout/HorizontalMultiLevelHierarchy"/>
    <dgm:cxn modelId="{68BDEDD5-ACE8-45EF-B07F-2C0D781012AC}" type="presParOf" srcId="{5D73B763-97F2-4FE2-8750-A25AF6D10FB0}" destId="{8E71E436-8ADE-40C4-88B0-22C302001D0D}" srcOrd="1" destOrd="0" presId="urn:microsoft.com/office/officeart/2008/layout/HorizontalMultiLevelHierarchy"/>
    <dgm:cxn modelId="{EAA5A093-3574-4DD4-B1FE-E486147F3B26}" type="presParOf" srcId="{8E71E436-8ADE-40C4-88B0-22C302001D0D}" destId="{4DCC8F3E-F709-4B42-99CB-9E754E86A040}" srcOrd="0" destOrd="0" presId="urn:microsoft.com/office/officeart/2008/layout/HorizontalMultiLevelHierarchy"/>
    <dgm:cxn modelId="{C8907851-3095-4D49-99A4-A8E58BAC3115}" type="presParOf" srcId="{4DCC8F3E-F709-4B42-99CB-9E754E86A040}" destId="{925884E4-ECEB-467E-BFE0-3FFC322DBD5B}" srcOrd="0" destOrd="0" presId="urn:microsoft.com/office/officeart/2008/layout/HorizontalMultiLevelHierarchy"/>
    <dgm:cxn modelId="{B23CB58A-A1CD-4239-A95A-70088CEBE6C7}" type="presParOf" srcId="{8E71E436-8ADE-40C4-88B0-22C302001D0D}" destId="{68E97C6D-41E7-44CD-AD5C-C15A777C8E4D}" srcOrd="1" destOrd="0" presId="urn:microsoft.com/office/officeart/2008/layout/HorizontalMultiLevelHierarchy"/>
    <dgm:cxn modelId="{2EA71D7A-23AA-4F9B-92EB-FE7557FB5C78}" type="presParOf" srcId="{68E97C6D-41E7-44CD-AD5C-C15A777C8E4D}" destId="{C36D933B-DC2E-49DB-B383-FA9682E4DD3D}" srcOrd="0" destOrd="0" presId="urn:microsoft.com/office/officeart/2008/layout/HorizontalMultiLevelHierarchy"/>
    <dgm:cxn modelId="{B41A0851-8578-4CDD-851D-D6D26B07D072}" type="presParOf" srcId="{68E97C6D-41E7-44CD-AD5C-C15A777C8E4D}" destId="{F8B0B9E3-1D37-4CEB-83C6-ACD6FE844456}" srcOrd="1" destOrd="0" presId="urn:microsoft.com/office/officeart/2008/layout/HorizontalMultiLevelHierarchy"/>
    <dgm:cxn modelId="{5288FB20-E40B-41D6-9C8D-089DC0A52F3D}" type="presParOf" srcId="{8E71E436-8ADE-40C4-88B0-22C302001D0D}" destId="{95FB0B6A-82E2-49A0-84C8-EF6168BE495D}" srcOrd="2" destOrd="0" presId="urn:microsoft.com/office/officeart/2008/layout/HorizontalMultiLevelHierarchy"/>
    <dgm:cxn modelId="{9EAADDE4-4C63-4A43-8C5D-23FA7DE708E3}" type="presParOf" srcId="{95FB0B6A-82E2-49A0-84C8-EF6168BE495D}" destId="{C40967AF-C170-466B-A4E4-8F5A191E2A7E}" srcOrd="0" destOrd="0" presId="urn:microsoft.com/office/officeart/2008/layout/HorizontalMultiLevelHierarchy"/>
    <dgm:cxn modelId="{1B48210E-D8DB-4ECE-84EB-80D74A03653F}" type="presParOf" srcId="{8E71E436-8ADE-40C4-88B0-22C302001D0D}" destId="{ABC845B6-90E0-4267-B693-A4B89703EF22}" srcOrd="3" destOrd="0" presId="urn:microsoft.com/office/officeart/2008/layout/HorizontalMultiLevelHierarchy"/>
    <dgm:cxn modelId="{48558FBC-6090-455C-8295-89D48517CCF6}" type="presParOf" srcId="{ABC845B6-90E0-4267-B693-A4B89703EF22}" destId="{E7DD4E41-BC36-48D7-9C26-C49247D78B79}" srcOrd="0" destOrd="0" presId="urn:microsoft.com/office/officeart/2008/layout/HorizontalMultiLevelHierarchy"/>
    <dgm:cxn modelId="{6134A341-FEA5-4EE1-B702-0C7B64CE3B3D}" type="presParOf" srcId="{ABC845B6-90E0-4267-B693-A4B89703EF22}" destId="{EF7E4693-EA42-492A-AF2F-561A4A9AE5EA}" srcOrd="1" destOrd="0" presId="urn:microsoft.com/office/officeart/2008/layout/HorizontalMultiLevelHierarchy"/>
    <dgm:cxn modelId="{C79522C2-5076-4556-98BC-C84CB9AEF7A2}" type="presParOf" srcId="{8E71E436-8ADE-40C4-88B0-22C302001D0D}" destId="{1E5A2185-BA0C-4F91-AA10-F6CB1B0156FC}" srcOrd="4" destOrd="0" presId="urn:microsoft.com/office/officeart/2008/layout/HorizontalMultiLevelHierarchy"/>
    <dgm:cxn modelId="{6AF0F257-B149-4340-A7F8-8B62C9B6ABD8}" type="presParOf" srcId="{1E5A2185-BA0C-4F91-AA10-F6CB1B0156FC}" destId="{D135C692-C0EC-4F6A-B102-4457BC7949B2}" srcOrd="0" destOrd="0" presId="urn:microsoft.com/office/officeart/2008/layout/HorizontalMultiLevelHierarchy"/>
    <dgm:cxn modelId="{016DAEA8-AB1A-4B69-BB0C-6815503621AE}" type="presParOf" srcId="{8E71E436-8ADE-40C4-88B0-22C302001D0D}" destId="{B232C524-1618-40BE-A55F-A33A10364233}" srcOrd="5" destOrd="0" presId="urn:microsoft.com/office/officeart/2008/layout/HorizontalMultiLevelHierarchy"/>
    <dgm:cxn modelId="{D9252BFF-0EC6-452E-B6C8-42656F9A1505}" type="presParOf" srcId="{B232C524-1618-40BE-A55F-A33A10364233}" destId="{A8CAA23B-DECC-4DE6-98E2-2C9D8BE5E59C}" srcOrd="0" destOrd="0" presId="urn:microsoft.com/office/officeart/2008/layout/HorizontalMultiLevelHierarchy"/>
    <dgm:cxn modelId="{F92A5E8C-397E-447B-AB9C-811DA2180F8A}" type="presParOf" srcId="{B232C524-1618-40BE-A55F-A33A10364233}" destId="{95A207FE-39EE-4B9A-A3B6-A47A594D5F54}" srcOrd="1" destOrd="0" presId="urn:microsoft.com/office/officeart/2008/layout/HorizontalMultiLevelHierarchy"/>
    <dgm:cxn modelId="{F28A5E6C-57EC-47D8-B59F-A077B95885CD}" type="presParOf" srcId="{8E71E436-8ADE-40C4-88B0-22C302001D0D}" destId="{4B763022-987E-4813-B217-C6DBC14CE2C6}" srcOrd="6" destOrd="0" presId="urn:microsoft.com/office/officeart/2008/layout/HorizontalMultiLevelHierarchy"/>
    <dgm:cxn modelId="{ED11E065-7771-4C8D-9878-1B22A4346D50}" type="presParOf" srcId="{4B763022-987E-4813-B217-C6DBC14CE2C6}" destId="{76260727-C795-4CA5-BCD3-8B4DC0C82E2A}" srcOrd="0" destOrd="0" presId="urn:microsoft.com/office/officeart/2008/layout/HorizontalMultiLevelHierarchy"/>
    <dgm:cxn modelId="{CBA9A99A-51F2-4C6E-9BE4-931CB2F88FFB}" type="presParOf" srcId="{8E71E436-8ADE-40C4-88B0-22C302001D0D}" destId="{9B790912-C7F2-410E-A5B2-70FA999A4AB7}" srcOrd="7" destOrd="0" presId="urn:microsoft.com/office/officeart/2008/layout/HorizontalMultiLevelHierarchy"/>
    <dgm:cxn modelId="{F1A48104-2AA2-4DA0-B21F-0103FDB60D6E}" type="presParOf" srcId="{9B790912-C7F2-410E-A5B2-70FA999A4AB7}" destId="{EE9A99F2-3E14-4D11-917F-B58A06B280AB}" srcOrd="0" destOrd="0" presId="urn:microsoft.com/office/officeart/2008/layout/HorizontalMultiLevelHierarchy"/>
    <dgm:cxn modelId="{28468E1C-758E-4726-9356-85812B9CF949}" type="presParOf" srcId="{9B790912-C7F2-410E-A5B2-70FA999A4AB7}" destId="{5FFD9AF4-0EDF-4E80-A6D9-8F78D09431A5}" srcOrd="1" destOrd="0" presId="urn:microsoft.com/office/officeart/2008/layout/HorizontalMultiLevelHierarchy"/>
    <dgm:cxn modelId="{C38B5EB6-315F-492B-ADCC-5B2C6893A0A7}" type="presParOf" srcId="{8E71E436-8ADE-40C4-88B0-22C302001D0D}" destId="{47FEE023-1A1D-4B85-A59B-6C1A2EA20C15}" srcOrd="8" destOrd="0" presId="urn:microsoft.com/office/officeart/2008/layout/HorizontalMultiLevelHierarchy"/>
    <dgm:cxn modelId="{07E52103-7E69-42EB-926B-65F199DAB4E8}" type="presParOf" srcId="{47FEE023-1A1D-4B85-A59B-6C1A2EA20C15}" destId="{C783A362-4F56-4422-B23C-1799C71A5667}" srcOrd="0" destOrd="0" presId="urn:microsoft.com/office/officeart/2008/layout/HorizontalMultiLevelHierarchy"/>
    <dgm:cxn modelId="{05C42133-107D-4F64-8035-2E7063416883}" type="presParOf" srcId="{8E71E436-8ADE-40C4-88B0-22C302001D0D}" destId="{A81DE9A3-36C0-41C3-8BA6-7C284A3EE3BA}" srcOrd="9" destOrd="0" presId="urn:microsoft.com/office/officeart/2008/layout/HorizontalMultiLevelHierarchy"/>
    <dgm:cxn modelId="{7C24B647-8873-409F-B773-F57DB83A25C5}" type="presParOf" srcId="{A81DE9A3-36C0-41C3-8BA6-7C284A3EE3BA}" destId="{FE5079DA-EFC3-4922-A063-981745543C78}" srcOrd="0" destOrd="0" presId="urn:microsoft.com/office/officeart/2008/layout/HorizontalMultiLevelHierarchy"/>
    <dgm:cxn modelId="{6993A9A0-5122-47B9-B0A5-A87294345D75}" type="presParOf" srcId="{A81DE9A3-36C0-41C3-8BA6-7C284A3EE3BA}" destId="{E0998837-9FBB-4756-A0C3-EEDE7A58921E}" srcOrd="1" destOrd="0" presId="urn:microsoft.com/office/officeart/2008/layout/HorizontalMultiLevelHierarchy"/>
    <dgm:cxn modelId="{36C1E0E7-5915-4962-821E-A8E01F5CC135}" type="presParOf" srcId="{8E71E436-8ADE-40C4-88B0-22C302001D0D}" destId="{D4F9D83C-9DCD-4181-B117-CB9FA91F3AE2}" srcOrd="10" destOrd="0" presId="urn:microsoft.com/office/officeart/2008/layout/HorizontalMultiLevelHierarchy"/>
    <dgm:cxn modelId="{3E688CEF-A769-4657-8BBF-F5A23D158088}" type="presParOf" srcId="{D4F9D83C-9DCD-4181-B117-CB9FA91F3AE2}" destId="{ECFF81C6-020D-4BA8-B313-602951EFCD15}" srcOrd="0" destOrd="0" presId="urn:microsoft.com/office/officeart/2008/layout/HorizontalMultiLevelHierarchy"/>
    <dgm:cxn modelId="{16007B47-6FDB-4149-98D5-0D5413BFB366}" type="presParOf" srcId="{8E71E436-8ADE-40C4-88B0-22C302001D0D}" destId="{39F04734-AAA5-4F3C-9113-8F8567397E9A}" srcOrd="11" destOrd="0" presId="urn:microsoft.com/office/officeart/2008/layout/HorizontalMultiLevelHierarchy"/>
    <dgm:cxn modelId="{EC616A27-6773-4B56-8AEA-0397992DFACE}" type="presParOf" srcId="{39F04734-AAA5-4F3C-9113-8F8567397E9A}" destId="{2024498F-F7CF-4062-9396-EF5F2D7129E6}" srcOrd="0" destOrd="0" presId="urn:microsoft.com/office/officeart/2008/layout/HorizontalMultiLevelHierarchy"/>
    <dgm:cxn modelId="{D18B31F2-9C2A-4CA6-8FEF-95384B11E5C9}" type="presParOf" srcId="{39F04734-AAA5-4F3C-9113-8F8567397E9A}" destId="{7B9D1980-D6F6-4E7A-8CAB-87BE7F9E3409}" srcOrd="1" destOrd="0" presId="urn:microsoft.com/office/officeart/2008/layout/HorizontalMultiLevelHierarchy"/>
    <dgm:cxn modelId="{D71D2586-9175-4F7C-A3D7-F3D9172931E9}" type="presParOf" srcId="{8E71E436-8ADE-40C4-88B0-22C302001D0D}" destId="{74391852-20B6-4874-955D-801FF57834EE}" srcOrd="12" destOrd="0" presId="urn:microsoft.com/office/officeart/2008/layout/HorizontalMultiLevelHierarchy"/>
    <dgm:cxn modelId="{0BC13CB6-BC89-4C21-89BA-0C6C24ECEECA}" type="presParOf" srcId="{74391852-20B6-4874-955D-801FF57834EE}" destId="{3758A0D4-2C40-4658-B762-D5ED70FF1E54}" srcOrd="0" destOrd="0" presId="urn:microsoft.com/office/officeart/2008/layout/HorizontalMultiLevelHierarchy"/>
    <dgm:cxn modelId="{271431C2-ED73-4069-BCB2-648DE7042704}" type="presParOf" srcId="{8E71E436-8ADE-40C4-88B0-22C302001D0D}" destId="{C697F1E5-33A7-4E04-864C-5CC402F5596B}" srcOrd="13" destOrd="0" presId="urn:microsoft.com/office/officeart/2008/layout/HorizontalMultiLevelHierarchy"/>
    <dgm:cxn modelId="{64BF66BD-C817-46A3-BA06-C8D3E79F614A}" type="presParOf" srcId="{C697F1E5-33A7-4E04-864C-5CC402F5596B}" destId="{4149323B-3026-48D2-9406-B1B2030D0A79}" srcOrd="0" destOrd="0" presId="urn:microsoft.com/office/officeart/2008/layout/HorizontalMultiLevelHierarchy"/>
    <dgm:cxn modelId="{BD7CFD1B-B326-4D60-A29D-91AEA7AE3D6E}"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AE520146-C765-4EA4-8C13-B011A8D41849}" type="presOf" srcId="{0BCEE368-3431-44B9-BC39-8D043A9AFB6B}" destId="{3758A0D4-2C40-4658-B762-D5ED70FF1E54}" srcOrd="1"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6E71A303-5D6D-4D50-9B3C-5077422AEDC9}" type="presOf" srcId="{BB5ED96F-427D-43EC-B451-2BF560A2541D}" destId="{A8CAA23B-DECC-4DE6-98E2-2C9D8BE5E59C}" srcOrd="0" destOrd="0" presId="urn:microsoft.com/office/officeart/2008/layout/HorizontalMultiLevelHierarchy"/>
    <dgm:cxn modelId="{BFA7648F-0CA9-476D-BE2D-6B2B20776F41}" type="presOf" srcId="{39EC5172-4BC3-4BA1-952B-BAC716F7257E}" destId="{FE5079DA-EFC3-4922-A063-981745543C78}" srcOrd="0" destOrd="0" presId="urn:microsoft.com/office/officeart/2008/layout/HorizontalMultiLevelHierarchy"/>
    <dgm:cxn modelId="{EBCAD83F-2BBB-46C7-A9C0-BD41C64A7926}" type="presOf" srcId="{2C4F72F7-6691-4BDA-A6E5-6FBEA6CDBC29}" destId="{2024498F-F7CF-4062-9396-EF5F2D7129E6}" srcOrd="0" destOrd="0" presId="urn:microsoft.com/office/officeart/2008/layout/HorizontalMultiLevelHierarchy"/>
    <dgm:cxn modelId="{20301976-3431-410C-9785-EF2828F53B7E}" type="presOf" srcId="{66707873-FE4E-4F02-A241-93CC8F117438}" destId="{E7DD4E41-BC36-48D7-9C26-C49247D78B79}"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D704B172-F382-4158-A9ED-9F5C7C379DE3}" type="presOf" srcId="{F34A9759-A1C7-4A33-B2A7-7B973735D614}" destId="{D135C692-C0EC-4F6A-B102-4457BC7949B2}" srcOrd="1" destOrd="0" presId="urn:microsoft.com/office/officeart/2008/layout/HorizontalMultiLevelHierarchy"/>
    <dgm:cxn modelId="{DAB56BEF-4CA1-4120-BF1F-4BB0508ACC7F}" type="presOf" srcId="{0BCEE368-3431-44B9-BC39-8D043A9AFB6B}" destId="{74391852-20B6-4874-955D-801FF57834EE}" srcOrd="0" destOrd="0" presId="urn:microsoft.com/office/officeart/2008/layout/HorizontalMultiLevelHierarchy"/>
    <dgm:cxn modelId="{FEAAB772-BCCF-4F18-A79F-7A6895AEE6F9}" type="presOf" srcId="{C7CE2D37-D75A-401F-9AC1-CFEFF8361B00}" destId="{4B763022-987E-4813-B217-C6DBC14CE2C6}" srcOrd="0" destOrd="0" presId="urn:microsoft.com/office/officeart/2008/layout/HorizontalMultiLevelHierarchy"/>
    <dgm:cxn modelId="{A2B9E264-078D-4BF9-B6B4-800AE458F008}" type="presOf" srcId="{F34A9759-A1C7-4A33-B2A7-7B973735D614}" destId="{1E5A2185-BA0C-4F91-AA10-F6CB1B0156FC}" srcOrd="0" destOrd="0" presId="urn:microsoft.com/office/officeart/2008/layout/HorizontalMultiLevelHierarchy"/>
    <dgm:cxn modelId="{A3703CA4-C1C8-49EB-A2B7-68D760BA89DD}" type="presOf" srcId="{5A6311CB-0A7F-4017-AD33-666B10CA6727}" destId="{47FEE023-1A1D-4B85-A59B-6C1A2EA20C15}" srcOrd="0" destOrd="0" presId="urn:microsoft.com/office/officeart/2008/layout/HorizontalMultiLevelHierarchy"/>
    <dgm:cxn modelId="{12C98821-3DD3-4CB8-8B66-886D8676D061}" type="presOf" srcId="{1C39AB6F-243F-410C-8C0A-F831AA0B0142}" destId="{EE9A99F2-3E14-4D11-917F-B58A06B280AB}" srcOrd="0" destOrd="0" presId="urn:microsoft.com/office/officeart/2008/layout/HorizontalMultiLevelHierarchy"/>
    <dgm:cxn modelId="{1EB7E2AB-B64E-4E1E-B3CC-F89B0368C512}" type="presOf" srcId="{CE0711CA-AB88-42F3-9B58-9D9798B18A1F}" destId="{4DCC8F3E-F709-4B42-99CB-9E754E86A040}" srcOrd="0" destOrd="0" presId="urn:microsoft.com/office/officeart/2008/layout/HorizontalMultiLevelHierarchy"/>
    <dgm:cxn modelId="{8516ED7B-5ABA-4FEA-8A43-DA1F56B0C6C8}" type="presOf" srcId="{76042859-7BD1-43F8-91B4-9B7159021193}" destId="{A032B66E-986F-441B-9E05-57F38F87657D}" srcOrd="0" destOrd="0" presId="urn:microsoft.com/office/officeart/2008/layout/HorizontalMultiLevelHierarchy"/>
    <dgm:cxn modelId="{5C6D1537-1C9C-4DA7-ACC8-AF288C3FB878}" type="presOf" srcId="{45E39A56-40CC-4E96-9015-DA7B915A0C87}" destId="{4149323B-3026-48D2-9406-B1B2030D0A79}"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D1E975DD-E0BE-4E1C-9CBD-82C1537C6C1C}" type="presOf" srcId="{980E9C16-A76E-4416-A46E-D2E80524CBA2}" destId="{C40967AF-C170-466B-A4E4-8F5A191E2A7E}" srcOrd="1" destOrd="0" presId="urn:microsoft.com/office/officeart/2008/layout/HorizontalMultiLevelHierarchy"/>
    <dgm:cxn modelId="{C7F43DFF-5B54-4631-8740-115071779F3B}" type="presOf" srcId="{CE0711CA-AB88-42F3-9B58-9D9798B18A1F}" destId="{925884E4-ECEB-467E-BFE0-3FFC322DBD5B}" srcOrd="1" destOrd="0" presId="urn:microsoft.com/office/officeart/2008/layout/HorizontalMultiLevelHierarchy"/>
    <dgm:cxn modelId="{1352E474-74C6-4B02-9AA7-1A9DC3F9EDAF}" type="presOf" srcId="{423E522E-F39B-4288-92D4-75938BD88936}" destId="{ECFF81C6-020D-4BA8-B313-602951EFCD15}" srcOrd="1" destOrd="0" presId="urn:microsoft.com/office/officeart/2008/layout/HorizontalMultiLevelHierarchy"/>
    <dgm:cxn modelId="{2AAE3F4B-CB56-400D-8071-0069D4FEEF2C}" type="presOf" srcId="{36EF0EC0-60A4-4C1A-9356-01B0251FFD65}" destId="{D2007AEC-647D-47B0-B4C8-FF0881230684}"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C91C2303-9485-4AB5-A3FD-EAF9AFF3A4E2}" srcId="{36EF0EC0-60A4-4C1A-9356-01B0251FFD65}" destId="{45E39A56-40CC-4E96-9015-DA7B915A0C87}" srcOrd="6" destOrd="0" parTransId="{0BCEE368-3431-44B9-BC39-8D043A9AFB6B}" sibTransId="{B3B5EC6A-4611-4D4A-B888-EBC306378333}"/>
    <dgm:cxn modelId="{AFED1365-9A96-479F-BFF3-0D6471095561}" type="presOf" srcId="{980E9C16-A76E-4416-A46E-D2E80524CBA2}" destId="{95FB0B6A-82E2-49A0-84C8-EF6168BE495D}"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1838873B-314F-404B-8423-8F631CD3DD32}" type="presOf" srcId="{135AEF2C-5110-4C4E-8844-0F140ACF302D}" destId="{C36D933B-DC2E-49DB-B383-FA9682E4DD3D}" srcOrd="0" destOrd="0" presId="urn:microsoft.com/office/officeart/2008/layout/HorizontalMultiLevelHierarchy"/>
    <dgm:cxn modelId="{3A20DDDC-2410-4D3E-BC63-3C9265920845}" type="presOf" srcId="{423E522E-F39B-4288-92D4-75938BD88936}" destId="{D4F9D83C-9DCD-4181-B117-CB9FA91F3AE2}" srcOrd="0"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BFF11483-DFA7-40FE-A428-70F1B934397E}" type="presOf" srcId="{C7CE2D37-D75A-401F-9AC1-CFEFF8361B00}" destId="{76260727-C795-4CA5-BCD3-8B4DC0C82E2A}" srcOrd="1" destOrd="0" presId="urn:microsoft.com/office/officeart/2008/layout/HorizontalMultiLevelHierarchy"/>
    <dgm:cxn modelId="{89EE0610-743D-4226-9EDF-60CC4F7E3A1B}" type="presOf" srcId="{5A6311CB-0A7F-4017-AD33-666B10CA6727}" destId="{C783A362-4F56-4422-B23C-1799C71A5667}" srcOrd="1"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41698114-93B7-4AC8-91FC-08EAC3EEC3FA}" type="presParOf" srcId="{A032B66E-986F-441B-9E05-57F38F87657D}" destId="{5D73B763-97F2-4FE2-8750-A25AF6D10FB0}" srcOrd="0" destOrd="0" presId="urn:microsoft.com/office/officeart/2008/layout/HorizontalMultiLevelHierarchy"/>
    <dgm:cxn modelId="{E8A2830F-3CF4-452A-8CE1-8DE561909D43}" type="presParOf" srcId="{5D73B763-97F2-4FE2-8750-A25AF6D10FB0}" destId="{D2007AEC-647D-47B0-B4C8-FF0881230684}" srcOrd="0" destOrd="0" presId="urn:microsoft.com/office/officeart/2008/layout/HorizontalMultiLevelHierarchy"/>
    <dgm:cxn modelId="{07C89A1A-719A-48A5-9188-ECDDF65BF896}" type="presParOf" srcId="{5D73B763-97F2-4FE2-8750-A25AF6D10FB0}" destId="{8E71E436-8ADE-40C4-88B0-22C302001D0D}" srcOrd="1" destOrd="0" presId="urn:microsoft.com/office/officeart/2008/layout/HorizontalMultiLevelHierarchy"/>
    <dgm:cxn modelId="{6FAE24DE-8DA8-41D8-B12E-0D0A9F8CCF2D}" type="presParOf" srcId="{8E71E436-8ADE-40C4-88B0-22C302001D0D}" destId="{4DCC8F3E-F709-4B42-99CB-9E754E86A040}" srcOrd="0" destOrd="0" presId="urn:microsoft.com/office/officeart/2008/layout/HorizontalMultiLevelHierarchy"/>
    <dgm:cxn modelId="{015EE049-9BEC-4646-B874-F1B380BB0DBE}" type="presParOf" srcId="{4DCC8F3E-F709-4B42-99CB-9E754E86A040}" destId="{925884E4-ECEB-467E-BFE0-3FFC322DBD5B}" srcOrd="0" destOrd="0" presId="urn:microsoft.com/office/officeart/2008/layout/HorizontalMultiLevelHierarchy"/>
    <dgm:cxn modelId="{11847E81-57B2-4AEA-AE6F-DF9CCEAF23F5}" type="presParOf" srcId="{8E71E436-8ADE-40C4-88B0-22C302001D0D}" destId="{68E97C6D-41E7-44CD-AD5C-C15A777C8E4D}" srcOrd="1" destOrd="0" presId="urn:microsoft.com/office/officeart/2008/layout/HorizontalMultiLevelHierarchy"/>
    <dgm:cxn modelId="{B04FA9A2-B503-4DA6-A748-0290D4866469}" type="presParOf" srcId="{68E97C6D-41E7-44CD-AD5C-C15A777C8E4D}" destId="{C36D933B-DC2E-49DB-B383-FA9682E4DD3D}" srcOrd="0" destOrd="0" presId="urn:microsoft.com/office/officeart/2008/layout/HorizontalMultiLevelHierarchy"/>
    <dgm:cxn modelId="{AE677D6F-E632-4884-80BD-A9F1D7C702E9}" type="presParOf" srcId="{68E97C6D-41E7-44CD-AD5C-C15A777C8E4D}" destId="{F8B0B9E3-1D37-4CEB-83C6-ACD6FE844456}" srcOrd="1" destOrd="0" presId="urn:microsoft.com/office/officeart/2008/layout/HorizontalMultiLevelHierarchy"/>
    <dgm:cxn modelId="{4088B722-060A-4DD1-AD4A-D4B37DD22BC2}" type="presParOf" srcId="{8E71E436-8ADE-40C4-88B0-22C302001D0D}" destId="{95FB0B6A-82E2-49A0-84C8-EF6168BE495D}" srcOrd="2" destOrd="0" presId="urn:microsoft.com/office/officeart/2008/layout/HorizontalMultiLevelHierarchy"/>
    <dgm:cxn modelId="{BEC0EC95-6C20-4AE6-BDBE-4865721097CE}" type="presParOf" srcId="{95FB0B6A-82E2-49A0-84C8-EF6168BE495D}" destId="{C40967AF-C170-466B-A4E4-8F5A191E2A7E}" srcOrd="0" destOrd="0" presId="urn:microsoft.com/office/officeart/2008/layout/HorizontalMultiLevelHierarchy"/>
    <dgm:cxn modelId="{3DC3306E-D2B4-4E1E-9A41-7042C21BFAEA}" type="presParOf" srcId="{8E71E436-8ADE-40C4-88B0-22C302001D0D}" destId="{ABC845B6-90E0-4267-B693-A4B89703EF22}" srcOrd="3" destOrd="0" presId="urn:microsoft.com/office/officeart/2008/layout/HorizontalMultiLevelHierarchy"/>
    <dgm:cxn modelId="{E4371E7B-4048-4B08-8A34-FD4FD4EF96AB}" type="presParOf" srcId="{ABC845B6-90E0-4267-B693-A4B89703EF22}" destId="{E7DD4E41-BC36-48D7-9C26-C49247D78B79}" srcOrd="0" destOrd="0" presId="urn:microsoft.com/office/officeart/2008/layout/HorizontalMultiLevelHierarchy"/>
    <dgm:cxn modelId="{93840679-0780-418F-A4F0-20EB96F57FD2}" type="presParOf" srcId="{ABC845B6-90E0-4267-B693-A4B89703EF22}" destId="{EF7E4693-EA42-492A-AF2F-561A4A9AE5EA}" srcOrd="1" destOrd="0" presId="urn:microsoft.com/office/officeart/2008/layout/HorizontalMultiLevelHierarchy"/>
    <dgm:cxn modelId="{668B1564-2A9A-424E-8C02-2FF68E22BE85}" type="presParOf" srcId="{8E71E436-8ADE-40C4-88B0-22C302001D0D}" destId="{1E5A2185-BA0C-4F91-AA10-F6CB1B0156FC}" srcOrd="4" destOrd="0" presId="urn:microsoft.com/office/officeart/2008/layout/HorizontalMultiLevelHierarchy"/>
    <dgm:cxn modelId="{1129BE14-9918-4FC6-ABB2-7157EDFD8D90}" type="presParOf" srcId="{1E5A2185-BA0C-4F91-AA10-F6CB1B0156FC}" destId="{D135C692-C0EC-4F6A-B102-4457BC7949B2}" srcOrd="0" destOrd="0" presId="urn:microsoft.com/office/officeart/2008/layout/HorizontalMultiLevelHierarchy"/>
    <dgm:cxn modelId="{0DF55CA5-B7AC-42A5-9D0A-6A65A0836477}" type="presParOf" srcId="{8E71E436-8ADE-40C4-88B0-22C302001D0D}" destId="{B232C524-1618-40BE-A55F-A33A10364233}" srcOrd="5" destOrd="0" presId="urn:microsoft.com/office/officeart/2008/layout/HorizontalMultiLevelHierarchy"/>
    <dgm:cxn modelId="{6E52C7AE-7346-4B83-B4C5-E3F3C07F9765}" type="presParOf" srcId="{B232C524-1618-40BE-A55F-A33A10364233}" destId="{A8CAA23B-DECC-4DE6-98E2-2C9D8BE5E59C}" srcOrd="0" destOrd="0" presId="urn:microsoft.com/office/officeart/2008/layout/HorizontalMultiLevelHierarchy"/>
    <dgm:cxn modelId="{55435ECF-E5F5-4E71-83E4-F9C22060EF33}" type="presParOf" srcId="{B232C524-1618-40BE-A55F-A33A10364233}" destId="{95A207FE-39EE-4B9A-A3B6-A47A594D5F54}" srcOrd="1" destOrd="0" presId="urn:microsoft.com/office/officeart/2008/layout/HorizontalMultiLevelHierarchy"/>
    <dgm:cxn modelId="{BC7A8ADC-72BB-466D-B7A5-205B279CC02B}" type="presParOf" srcId="{8E71E436-8ADE-40C4-88B0-22C302001D0D}" destId="{4B763022-987E-4813-B217-C6DBC14CE2C6}" srcOrd="6" destOrd="0" presId="urn:microsoft.com/office/officeart/2008/layout/HorizontalMultiLevelHierarchy"/>
    <dgm:cxn modelId="{23EF2EAA-4F32-4327-9040-035599723FB8}" type="presParOf" srcId="{4B763022-987E-4813-B217-C6DBC14CE2C6}" destId="{76260727-C795-4CA5-BCD3-8B4DC0C82E2A}" srcOrd="0" destOrd="0" presId="urn:microsoft.com/office/officeart/2008/layout/HorizontalMultiLevelHierarchy"/>
    <dgm:cxn modelId="{C2DA7C7D-D2C5-40A1-8BC0-D1432204FD46}" type="presParOf" srcId="{8E71E436-8ADE-40C4-88B0-22C302001D0D}" destId="{9B790912-C7F2-410E-A5B2-70FA999A4AB7}" srcOrd="7" destOrd="0" presId="urn:microsoft.com/office/officeart/2008/layout/HorizontalMultiLevelHierarchy"/>
    <dgm:cxn modelId="{A9016F0B-4D4C-4424-AB40-2354AE12FC72}" type="presParOf" srcId="{9B790912-C7F2-410E-A5B2-70FA999A4AB7}" destId="{EE9A99F2-3E14-4D11-917F-B58A06B280AB}" srcOrd="0" destOrd="0" presId="urn:microsoft.com/office/officeart/2008/layout/HorizontalMultiLevelHierarchy"/>
    <dgm:cxn modelId="{36B9F78B-0326-4EA4-82BB-2FAA4BF0C580}" type="presParOf" srcId="{9B790912-C7F2-410E-A5B2-70FA999A4AB7}" destId="{5FFD9AF4-0EDF-4E80-A6D9-8F78D09431A5}" srcOrd="1" destOrd="0" presId="urn:microsoft.com/office/officeart/2008/layout/HorizontalMultiLevelHierarchy"/>
    <dgm:cxn modelId="{58CD0B23-4CEB-4B83-A692-5FC15FC6A784}" type="presParOf" srcId="{8E71E436-8ADE-40C4-88B0-22C302001D0D}" destId="{47FEE023-1A1D-4B85-A59B-6C1A2EA20C15}" srcOrd="8" destOrd="0" presId="urn:microsoft.com/office/officeart/2008/layout/HorizontalMultiLevelHierarchy"/>
    <dgm:cxn modelId="{50CF616A-25B8-426B-848D-F1E0E697B806}" type="presParOf" srcId="{47FEE023-1A1D-4B85-A59B-6C1A2EA20C15}" destId="{C783A362-4F56-4422-B23C-1799C71A5667}" srcOrd="0" destOrd="0" presId="urn:microsoft.com/office/officeart/2008/layout/HorizontalMultiLevelHierarchy"/>
    <dgm:cxn modelId="{682F6E03-0C8A-4054-80BF-7FC5875C815D}" type="presParOf" srcId="{8E71E436-8ADE-40C4-88B0-22C302001D0D}" destId="{A81DE9A3-36C0-41C3-8BA6-7C284A3EE3BA}" srcOrd="9" destOrd="0" presId="urn:microsoft.com/office/officeart/2008/layout/HorizontalMultiLevelHierarchy"/>
    <dgm:cxn modelId="{2F57411E-629B-4DC8-A35C-13195917FB67}" type="presParOf" srcId="{A81DE9A3-36C0-41C3-8BA6-7C284A3EE3BA}" destId="{FE5079DA-EFC3-4922-A063-981745543C78}" srcOrd="0" destOrd="0" presId="urn:microsoft.com/office/officeart/2008/layout/HorizontalMultiLevelHierarchy"/>
    <dgm:cxn modelId="{C524CA21-4FF8-45AF-845E-94201484C5E1}" type="presParOf" srcId="{A81DE9A3-36C0-41C3-8BA6-7C284A3EE3BA}" destId="{E0998837-9FBB-4756-A0C3-EEDE7A58921E}" srcOrd="1" destOrd="0" presId="urn:microsoft.com/office/officeart/2008/layout/HorizontalMultiLevelHierarchy"/>
    <dgm:cxn modelId="{A6FD4DF9-EC79-47D9-BF6B-277ED0B0E06F}" type="presParOf" srcId="{8E71E436-8ADE-40C4-88B0-22C302001D0D}" destId="{D4F9D83C-9DCD-4181-B117-CB9FA91F3AE2}" srcOrd="10" destOrd="0" presId="urn:microsoft.com/office/officeart/2008/layout/HorizontalMultiLevelHierarchy"/>
    <dgm:cxn modelId="{E0A17328-7177-4765-A139-990D9EBCEBCB}" type="presParOf" srcId="{D4F9D83C-9DCD-4181-B117-CB9FA91F3AE2}" destId="{ECFF81C6-020D-4BA8-B313-602951EFCD15}" srcOrd="0" destOrd="0" presId="urn:microsoft.com/office/officeart/2008/layout/HorizontalMultiLevelHierarchy"/>
    <dgm:cxn modelId="{82F41C26-FF98-4FA5-B466-4B03E2966D73}" type="presParOf" srcId="{8E71E436-8ADE-40C4-88B0-22C302001D0D}" destId="{39F04734-AAA5-4F3C-9113-8F8567397E9A}" srcOrd="11" destOrd="0" presId="urn:microsoft.com/office/officeart/2008/layout/HorizontalMultiLevelHierarchy"/>
    <dgm:cxn modelId="{9DA261F2-CF8B-47E2-B6B1-DDCD6ED14226}" type="presParOf" srcId="{39F04734-AAA5-4F3C-9113-8F8567397E9A}" destId="{2024498F-F7CF-4062-9396-EF5F2D7129E6}" srcOrd="0" destOrd="0" presId="urn:microsoft.com/office/officeart/2008/layout/HorizontalMultiLevelHierarchy"/>
    <dgm:cxn modelId="{877B5A44-CC82-4C00-8DDB-3F3FAA0AB099}" type="presParOf" srcId="{39F04734-AAA5-4F3C-9113-8F8567397E9A}" destId="{7B9D1980-D6F6-4E7A-8CAB-87BE7F9E3409}" srcOrd="1" destOrd="0" presId="urn:microsoft.com/office/officeart/2008/layout/HorizontalMultiLevelHierarchy"/>
    <dgm:cxn modelId="{78AC1852-211A-4ED5-98D9-E6E37423889E}" type="presParOf" srcId="{8E71E436-8ADE-40C4-88B0-22C302001D0D}" destId="{74391852-20B6-4874-955D-801FF57834EE}" srcOrd="12" destOrd="0" presId="urn:microsoft.com/office/officeart/2008/layout/HorizontalMultiLevelHierarchy"/>
    <dgm:cxn modelId="{EDFC323A-0D08-436D-970E-E42DFE799FFE}" type="presParOf" srcId="{74391852-20B6-4874-955D-801FF57834EE}" destId="{3758A0D4-2C40-4658-B762-D5ED70FF1E54}" srcOrd="0" destOrd="0" presId="urn:microsoft.com/office/officeart/2008/layout/HorizontalMultiLevelHierarchy"/>
    <dgm:cxn modelId="{2EFB4DD6-D008-49F1-9862-83EFD2618695}" type="presParOf" srcId="{8E71E436-8ADE-40C4-88B0-22C302001D0D}" destId="{C697F1E5-33A7-4E04-864C-5CC402F5596B}" srcOrd="13" destOrd="0" presId="urn:microsoft.com/office/officeart/2008/layout/HorizontalMultiLevelHierarchy"/>
    <dgm:cxn modelId="{5DE81BB5-1661-45A7-8ECE-0232FE05BA72}" type="presParOf" srcId="{C697F1E5-33A7-4E04-864C-5CC402F5596B}" destId="{4149323B-3026-48D2-9406-B1B2030D0A79}" srcOrd="0" destOrd="0" presId="urn:microsoft.com/office/officeart/2008/layout/HorizontalMultiLevelHierarchy"/>
    <dgm:cxn modelId="{F1D85518-AC77-4425-AB8E-4F9047C53B6C}"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F5B6D5AE-D4F3-4470-A131-76C5C217B970}">
      <dgm:prSet phldrT="[文字]" custT="1"/>
      <dgm:spPr>
        <a:xfrm>
          <a:off x="83" y="2138756"/>
          <a:ext cx="2013593" cy="2036861"/>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800" b="1" u="none" dirty="0">
              <a:solidFill>
                <a:sysClr val="window" lastClr="FFFFFF"/>
              </a:solidFill>
              <a:latin typeface="微軟正黑體" pitchFamily="34" charset="-120"/>
              <a:ea typeface="微軟正黑體" pitchFamily="34" charset="-120"/>
              <a:cs typeface="+mn-cs"/>
            </a:rPr>
            <a:t>服務表現</a:t>
          </a:r>
          <a:endParaRPr lang="en-US" altLang="zh-TW" sz="2800" b="1" u="none" dirty="0">
            <a:solidFill>
              <a:sysClr val="window" lastClr="FFFFFF"/>
            </a:solidFill>
            <a:latin typeface="微軟正黑體" pitchFamily="34" charset="-120"/>
            <a:ea typeface="微軟正黑體" pitchFamily="34" charset="-120"/>
            <a:cs typeface="+mn-cs"/>
          </a:endParaRPr>
        </a:p>
        <a:p>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班級幹部：擔任班級幹部任滿</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學期，經考核表現優良者得</a:t>
          </a:r>
          <a:r>
            <a:rPr lang="en-US" altLang="en-US" sz="1800" b="1" u="none" dirty="0">
              <a:solidFill>
                <a:srgbClr val="000066"/>
              </a:solidFill>
              <a:latin typeface="微軟正黑體" pitchFamily="34" charset="-120"/>
              <a:ea typeface="微軟正黑體" pitchFamily="34" charset="-120"/>
              <a:cs typeface="+mn-cs"/>
            </a:rPr>
            <a:t>3</a:t>
          </a:r>
          <a:r>
            <a:rPr lang="zh-TW" altLang="en-US" sz="1800" b="1" u="none" dirty="0">
              <a:solidFill>
                <a:srgbClr val="000066"/>
              </a:solidFill>
              <a:latin typeface="微軟正黑體" pitchFamily="34" charset="-120"/>
              <a:ea typeface="微軟正黑體" pitchFamily="34" charset="-120"/>
              <a:cs typeface="+mn-cs"/>
            </a:rPr>
            <a:t>分。 </a:t>
          </a:r>
          <a:endParaRPr lang="zh-TW" altLang="en-US" sz="1800" b="1" dirty="0">
            <a:solidFill>
              <a:srgbClr val="000066"/>
            </a:solidFill>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6597B844-DAFF-49C7-A842-C0912963A965}">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sng" dirty="0">
              <a:solidFill>
                <a:srgbClr val="FF0000"/>
              </a:solidFill>
              <a:latin typeface="微軟正黑體" pitchFamily="34" charset="-120"/>
              <a:ea typeface="微軟正黑體" pitchFamily="34" charset="-120"/>
              <a:cs typeface="+mn-cs"/>
            </a:rPr>
            <a:t>十</a:t>
          </a:r>
          <a:r>
            <a:rPr lang="zh-TW" altLang="en-US" sz="1800" b="1" u="none" dirty="0">
              <a:solidFill>
                <a:srgbClr val="000066"/>
              </a:solidFill>
              <a:latin typeface="微軟正黑體" pitchFamily="34" charset="-120"/>
              <a:ea typeface="微軟正黑體" pitchFamily="34" charset="-120"/>
              <a:cs typeface="+mn-cs"/>
            </a:rPr>
            <a:t>個幹部名稱如下：班長、副班長、學藝股長、風紀股長、衛生股長、服務（總務或事務）股長、康樂（體育）股長、輔導股長，</a:t>
          </a:r>
          <a:r>
            <a:rPr lang="zh-TW" sz="1800" b="1" u="sng" dirty="0">
              <a:solidFill>
                <a:srgbClr val="FF0000"/>
              </a:solidFill>
              <a:latin typeface="微軟正黑體" panose="020B0604030504040204" pitchFamily="34" charset="-120"/>
              <a:ea typeface="微軟正黑體" panose="020B0604030504040204" pitchFamily="34" charset="-120"/>
            </a:rPr>
            <a:t>另新增</a:t>
          </a:r>
          <a:r>
            <a:rPr lang="en-US" sz="1800" b="1" u="sng" dirty="0">
              <a:solidFill>
                <a:srgbClr val="FF0000"/>
              </a:solidFill>
              <a:latin typeface="微軟正黑體" panose="020B0604030504040204" pitchFamily="34" charset="-120"/>
              <a:ea typeface="微軟正黑體" panose="020B0604030504040204" pitchFamily="34" charset="-120"/>
            </a:rPr>
            <a:t>2</a:t>
          </a:r>
          <a:r>
            <a:rPr lang="zh-TW" sz="1800" b="1" u="sng" dirty="0">
              <a:solidFill>
                <a:srgbClr val="FF0000"/>
              </a:solidFill>
              <a:latin typeface="微軟正黑體" panose="020B0604030504040204" pitchFamily="34" charset="-120"/>
              <a:ea typeface="微軟正黑體" panose="020B0604030504040204" pitchFamily="34" charset="-120"/>
            </a:rPr>
            <a:t>個幹部，名稱由各校自訂</a:t>
          </a:r>
          <a:r>
            <a:rPr lang="zh-TW" altLang="en-US" sz="1800" b="1" u="none" dirty="0">
              <a:solidFill>
                <a:srgbClr val="000066"/>
              </a:solidFill>
              <a:latin typeface="微軟正黑體" pitchFamily="34" charset="-120"/>
              <a:ea typeface="微軟正黑體" pitchFamily="34" charset="-120"/>
              <a:cs typeface="+mn-cs"/>
            </a:rPr>
            <a:t>。</a:t>
          </a:r>
        </a:p>
      </dgm:t>
    </dgm:pt>
    <dgm:pt modelId="{8FBF7870-365D-46E4-96E8-B0B5208C87C3}" type="parTrans" cxnId="{E3BBEF81-A810-44F1-AFAD-C30330D8868F}">
      <dgm:prSet/>
      <dgm:spPr/>
      <dgm:t>
        <a:bodyPr/>
        <a:lstStyle/>
        <a:p>
          <a:endParaRPr lang="zh-TW" altLang="en-US"/>
        </a:p>
      </dgm:t>
    </dgm:pt>
    <dgm:pt modelId="{F6D8894D-63A4-40BB-B163-CE9021F31E98}" type="sibTrans" cxnId="{E3BBEF81-A810-44F1-AFAD-C30330D8868F}">
      <dgm:prSet/>
      <dgm:spPr/>
      <dgm:t>
        <a:bodyPr/>
        <a:lstStyle/>
        <a:p>
          <a:endParaRPr lang="zh-TW" altLang="en-US"/>
        </a:p>
      </dgm:t>
    </dgm:pt>
    <dgm:pt modelId="{8D848E2C-F3FF-41B2-9EA8-3FABC7112800}">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baseline="0" dirty="0">
              <a:solidFill>
                <a:srgbClr val="FF0000"/>
              </a:solidFill>
              <a:latin typeface="微軟正黑體" pitchFamily="34" charset="-120"/>
              <a:ea typeface="微軟正黑體" pitchFamily="34" charset="-120"/>
              <a:cs typeface="+mn-cs"/>
            </a:rPr>
            <a:t>班級幹部之數量以</a:t>
          </a:r>
          <a:r>
            <a:rPr lang="en-US" altLang="en-US" sz="1800" b="1" u="none" baseline="0" dirty="0">
              <a:solidFill>
                <a:srgbClr val="FF0000"/>
              </a:solidFill>
              <a:latin typeface="微軟正黑體" pitchFamily="34" charset="-120"/>
              <a:ea typeface="微軟正黑體" pitchFamily="34" charset="-120"/>
              <a:cs typeface="+mn-cs"/>
            </a:rPr>
            <a:t>1</a:t>
          </a:r>
          <a:r>
            <a:rPr lang="zh-TW" altLang="en-US" sz="1800" b="1" u="none" baseline="0" dirty="0">
              <a:solidFill>
                <a:srgbClr val="FF0000"/>
              </a:solidFill>
              <a:latin typeface="微軟正黑體" pitchFamily="34" charset="-120"/>
              <a:ea typeface="微軟正黑體" pitchFamily="34" charset="-120"/>
              <a:cs typeface="+mn-cs"/>
            </a:rPr>
            <a:t>人服務</a:t>
          </a:r>
          <a:r>
            <a:rPr lang="en-US" altLang="en-US" sz="1800" b="1" u="none" baseline="0" dirty="0">
              <a:solidFill>
                <a:srgbClr val="FF0000"/>
              </a:solidFill>
              <a:latin typeface="微軟正黑體" pitchFamily="34" charset="-120"/>
              <a:ea typeface="微軟正黑體" pitchFamily="34" charset="-120"/>
              <a:cs typeface="+mn-cs"/>
            </a:rPr>
            <a:t>3</a:t>
          </a:r>
          <a:r>
            <a:rPr lang="zh-TW" altLang="en-US" sz="1800" b="1" u="none" baseline="0" dirty="0">
              <a:solidFill>
                <a:srgbClr val="FF0000"/>
              </a:solidFill>
              <a:latin typeface="微軟正黑體" pitchFamily="34" charset="-120"/>
              <a:ea typeface="微軟正黑體" pitchFamily="34" charset="-120"/>
              <a:cs typeface="+mn-cs"/>
            </a:rPr>
            <a:t>人之比例計算為原則</a:t>
          </a:r>
          <a:r>
            <a:rPr lang="zh-TW" altLang="en-US" sz="1800" b="1" u="none" dirty="0">
              <a:solidFill>
                <a:srgbClr val="000066"/>
              </a:solidFill>
              <a:latin typeface="微軟正黑體" pitchFamily="34" charset="-120"/>
              <a:ea typeface="微軟正黑體" pitchFamily="34" charset="-120"/>
              <a:cs typeface="+mn-cs"/>
            </a:rPr>
            <a:t>，最多為</a:t>
          </a:r>
          <a:r>
            <a:rPr lang="en-US" altLang="zh-TW" sz="1800" b="1" u="sng" dirty="0">
              <a:solidFill>
                <a:srgbClr val="FF0000"/>
              </a:solidFill>
              <a:latin typeface="微軟正黑體" pitchFamily="34" charset="-120"/>
              <a:ea typeface="微軟正黑體" pitchFamily="34" charset="-120"/>
              <a:cs typeface="+mn-cs"/>
            </a:rPr>
            <a:t>10</a:t>
          </a:r>
          <a:r>
            <a:rPr lang="zh-TW" altLang="en-US" sz="1800" b="1" u="none" dirty="0">
              <a:solidFill>
                <a:srgbClr val="000066"/>
              </a:solidFill>
              <a:latin typeface="微軟正黑體" pitchFamily="34" charset="-120"/>
              <a:ea typeface="微軟正黑體" pitchFamily="34" charset="-120"/>
              <a:cs typeface="+mn-cs"/>
            </a:rPr>
            <a:t>個幹部。</a:t>
          </a:r>
        </a:p>
      </dgm:t>
    </dgm:pt>
    <dgm:pt modelId="{1FD618FE-B07E-4665-AF9F-7D694E87068D}" type="parTrans" cxnId="{F5DA1644-D756-4FEF-82FF-0786E38B0F4C}">
      <dgm:prSet/>
      <dgm:spPr/>
      <dgm:t>
        <a:bodyPr/>
        <a:lstStyle/>
        <a:p>
          <a:endParaRPr lang="zh-TW" altLang="en-US"/>
        </a:p>
      </dgm:t>
    </dgm:pt>
    <dgm:pt modelId="{29BC6749-727B-424D-99E7-739354E6F0DF}" type="sibTrans" cxnId="{F5DA1644-D756-4FEF-82FF-0786E38B0F4C}">
      <dgm:prSet/>
      <dgm:spPr/>
      <dgm:t>
        <a:bodyPr/>
        <a:lstStyle/>
        <a:p>
          <a:endParaRPr lang="zh-TW" altLang="en-US"/>
        </a:p>
      </dgm:t>
    </dgm:pt>
    <dgm:pt modelId="{2A9EB695-1FE8-4678-BFD2-D039EBCD76CF}">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特殊服務表現：由學校發給證書證明；非學校型態個人實驗教育</a:t>
          </a:r>
          <a:r>
            <a:rPr lang="en-US" altLang="en-US" sz="1800" b="1" u="none" dirty="0">
              <a:solidFill>
                <a:srgbClr val="000066"/>
              </a:solidFill>
              <a:latin typeface="微軟正黑體" pitchFamily="34" charset="-120"/>
              <a:ea typeface="微軟正黑體" pitchFamily="34" charset="-120"/>
              <a:cs typeface="+mn-cs"/>
            </a:rPr>
            <a:t>(</a:t>
          </a:r>
          <a:r>
            <a:rPr lang="zh-TW" altLang="en-US" sz="1800" b="1" u="none" dirty="0">
              <a:solidFill>
                <a:srgbClr val="000066"/>
              </a:solidFill>
              <a:latin typeface="微軟正黑體" pitchFamily="34" charset="-120"/>
              <a:ea typeface="微軟正黑體" pitchFamily="34" charset="-120"/>
              <a:cs typeface="+mn-cs"/>
            </a:rPr>
            <a:t>名額外加</a:t>
          </a:r>
          <a:r>
            <a:rPr lang="en-US" altLang="en-US" sz="1800" b="1" u="none" dirty="0">
              <a:solidFill>
                <a:srgbClr val="000066"/>
              </a:solidFill>
              <a:latin typeface="微軟正黑體" pitchFamily="34" charset="-120"/>
              <a:ea typeface="微軟正黑體" pitchFamily="34" charset="-120"/>
              <a:cs typeface="+mn-cs"/>
            </a:rPr>
            <a:t>)</a:t>
          </a:r>
          <a:r>
            <a:rPr lang="zh-TW" altLang="en-US" sz="1800" b="1" u="none" dirty="0">
              <a:solidFill>
                <a:srgbClr val="000066"/>
              </a:solidFill>
              <a:latin typeface="微軟正黑體" pitchFamily="34" charset="-120"/>
              <a:ea typeface="微軟正黑體" pitchFamily="34" charset="-120"/>
              <a:cs typeface="+mn-cs"/>
            </a:rPr>
            <a:t>，由家長提供證明。特殊服務表現：每班</a:t>
          </a:r>
          <a:r>
            <a:rPr lang="en-US" altLang="en-US" sz="1800" b="1" u="none" dirty="0">
              <a:solidFill>
                <a:srgbClr val="000066"/>
              </a:solidFill>
              <a:latin typeface="微軟正黑體" pitchFamily="34" charset="-120"/>
              <a:ea typeface="微軟正黑體" pitchFamily="34" charset="-120"/>
              <a:cs typeface="+mn-cs"/>
            </a:rPr>
            <a:t>0~4</a:t>
          </a:r>
          <a:r>
            <a:rPr lang="zh-TW" altLang="en-US" sz="1800" b="1" u="none" dirty="0">
              <a:solidFill>
                <a:srgbClr val="000066"/>
              </a:solidFill>
              <a:latin typeface="微軟正黑體" pitchFamily="34" charset="-120"/>
              <a:ea typeface="微軟正黑體" pitchFamily="34" charset="-120"/>
              <a:cs typeface="+mn-cs"/>
            </a:rPr>
            <a:t>位，任滿</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學期，經考核表現優良者得</a:t>
          </a:r>
          <a:r>
            <a:rPr lang="en-US" altLang="en-US" sz="1800" b="1" u="none" dirty="0">
              <a:solidFill>
                <a:srgbClr val="000066"/>
              </a:solidFill>
              <a:latin typeface="微軟正黑體" pitchFamily="34" charset="-120"/>
              <a:ea typeface="微軟正黑體" pitchFamily="34" charset="-120"/>
              <a:cs typeface="+mn-cs"/>
            </a:rPr>
            <a:t>2</a:t>
          </a:r>
          <a:r>
            <a:rPr lang="zh-TW" altLang="en-US" sz="1800" b="1" u="none" dirty="0">
              <a:solidFill>
                <a:srgbClr val="000066"/>
              </a:solidFill>
              <a:latin typeface="微軟正黑體" pitchFamily="34" charset="-120"/>
              <a:ea typeface="微軟正黑體" pitchFamily="34" charset="-120"/>
              <a:cs typeface="+mn-cs"/>
            </a:rPr>
            <a:t>分。</a:t>
          </a:r>
        </a:p>
      </dgm:t>
    </dgm:pt>
    <dgm:pt modelId="{FDCD241A-2069-4FBA-8FF5-2A243AE466F9}" type="parTrans" cxnId="{2A64EBB8-2FD1-46E2-BA10-13F328B12D4A}">
      <dgm:prSet/>
      <dgm:spPr/>
      <dgm:t>
        <a:bodyPr/>
        <a:lstStyle/>
        <a:p>
          <a:endParaRPr lang="zh-TW" altLang="en-US"/>
        </a:p>
      </dgm:t>
    </dgm:pt>
    <dgm:pt modelId="{785CF402-AFEC-4565-B5F2-CE43E790EE79}" type="sibTrans" cxnId="{2A64EBB8-2FD1-46E2-BA10-13F328B12D4A}">
      <dgm:prSet/>
      <dgm:spPr/>
      <dgm:t>
        <a:bodyPr/>
        <a:lstStyle/>
        <a:p>
          <a:endParaRPr lang="zh-TW" altLang="en-US"/>
        </a:p>
      </dgm:t>
    </dgm:pt>
    <dgm:pt modelId="{DEA1F44B-257F-4EC1-98D6-E49C3500357B}">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社團社長：由學校發給證書證明。社團社長任滿</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學期，經考核表現優良者得</a:t>
          </a:r>
          <a:r>
            <a:rPr lang="en-US" altLang="en-US" sz="1800" b="1" u="none" dirty="0">
              <a:solidFill>
                <a:srgbClr val="000066"/>
              </a:solidFill>
              <a:latin typeface="微軟正黑體" pitchFamily="34" charset="-120"/>
              <a:ea typeface="微軟正黑體" pitchFamily="34" charset="-120"/>
              <a:cs typeface="+mn-cs"/>
            </a:rPr>
            <a:t>2</a:t>
          </a:r>
          <a:r>
            <a:rPr lang="zh-TW" altLang="en-US" sz="1800" b="1" u="none" dirty="0">
              <a:solidFill>
                <a:srgbClr val="000066"/>
              </a:solidFill>
              <a:latin typeface="微軟正黑體" pitchFamily="34" charset="-120"/>
              <a:ea typeface="微軟正黑體" pitchFamily="34" charset="-120"/>
              <a:cs typeface="+mn-cs"/>
            </a:rPr>
            <a:t>分。</a:t>
          </a:r>
        </a:p>
      </dgm:t>
    </dgm:pt>
    <dgm:pt modelId="{B028DD39-5919-4F47-A14E-1B1B7EF5BDE2}" type="parTrans" cxnId="{3E1F0815-D8CB-44AE-80FD-61651C9CC7BE}">
      <dgm:prSet/>
      <dgm:spPr/>
      <dgm:t>
        <a:bodyPr/>
        <a:lstStyle/>
        <a:p>
          <a:endParaRPr lang="zh-TW" altLang="en-US"/>
        </a:p>
      </dgm:t>
    </dgm:pt>
    <dgm:pt modelId="{0A713A0E-0EAD-4254-BB87-FF583C8F0179}" type="sibTrans" cxnId="{3E1F0815-D8CB-44AE-80FD-61651C9CC7BE}">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dgm:t>
        <a:bodyPr/>
        <a:lstStyle/>
        <a:p>
          <a:endParaRPr lang="zh-TW" altLang="en-US"/>
        </a:p>
      </dgm:t>
    </dgm:pt>
    <dgm:pt modelId="{C0ACAB9B-5EED-4CB5-BECD-8EA6561A796F}" type="pres">
      <dgm:prSet presAssocID="{F5B6D5AE-D4F3-4470-A131-76C5C217B970}" presName="descendantText" presStyleLbl="alignAccFollowNode1" presStyleIdx="0" presStyleCnt="1" custScaleX="179386" custScaleY="115753" custLinFactNeighborX="-2936">
        <dgm:presLayoutVars>
          <dgm:bulletEnabled val="1"/>
        </dgm:presLayoutVars>
      </dgm:prSet>
      <dgm:spPr>
        <a:prstGeom prst="round2SameRect">
          <a:avLst/>
        </a:prstGeom>
      </dgm:spPr>
      <dgm:t>
        <a:bodyPr/>
        <a:lstStyle/>
        <a:p>
          <a:endParaRPr lang="zh-TW" altLang="en-US"/>
        </a:p>
      </dgm:t>
    </dgm:pt>
  </dgm:ptLst>
  <dgm:cxnLst>
    <dgm:cxn modelId="{2A64EBB8-2FD1-46E2-BA10-13F328B12D4A}" srcId="{F5B6D5AE-D4F3-4470-A131-76C5C217B970}" destId="{2A9EB695-1FE8-4678-BFD2-D039EBCD76CF}" srcOrd="4" destOrd="0" parTransId="{FDCD241A-2069-4FBA-8FF5-2A243AE466F9}" sibTransId="{785CF402-AFEC-4565-B5F2-CE43E790EE79}"/>
    <dgm:cxn modelId="{85AA0B02-A6C3-49BF-9919-5E58068DFE79}" type="presOf" srcId="{8D848E2C-F3FF-41B2-9EA8-3FABC7112800}" destId="{C0ACAB9B-5EED-4CB5-BECD-8EA6561A796F}" srcOrd="0" destOrd="2" presId="urn:microsoft.com/office/officeart/2005/8/layout/vList5"/>
    <dgm:cxn modelId="{222117F1-CD7F-4961-80EC-AB2215671EB3}" type="presOf" srcId="{2A9EB695-1FE8-4678-BFD2-D039EBCD76CF}" destId="{C0ACAB9B-5EED-4CB5-BECD-8EA6561A796F}" srcOrd="0" destOrd="4" presId="urn:microsoft.com/office/officeart/2005/8/layout/vList5"/>
    <dgm:cxn modelId="{E3BBEF81-A810-44F1-AFAD-C30330D8868F}" srcId="{F5B6D5AE-D4F3-4470-A131-76C5C217B970}" destId="{6597B844-DAFF-49C7-A842-C0912963A965}" srcOrd="1" destOrd="0" parTransId="{8FBF7870-365D-46E4-96E8-B0B5208C87C3}" sibTransId="{F6D8894D-63A4-40BB-B163-CE9021F31E98}"/>
    <dgm:cxn modelId="{887A2814-6C10-441D-8498-4465D9ED361B}" type="presOf" srcId="{6597B844-DAFF-49C7-A842-C0912963A965}" destId="{C0ACAB9B-5EED-4CB5-BECD-8EA6561A796F}" srcOrd="0" destOrd="1" presId="urn:microsoft.com/office/officeart/2005/8/layout/vList5"/>
    <dgm:cxn modelId="{F4213F72-A2A0-4468-A5C2-2585C9067DE3}" srcId="{F5B6D5AE-D4F3-4470-A131-76C5C217B970}" destId="{2844DD21-10DD-4016-9FF4-78F7C4C51D88}" srcOrd="0" destOrd="0" parTransId="{3CBBFEB9-A4BF-4679-AC44-9372B6C461D8}" sibTransId="{4CC58B6B-D323-4EB8-A2ED-3B8E0332B37B}"/>
    <dgm:cxn modelId="{1C3E53B0-5F61-4295-82C0-A1EDBAC3B2E0}" type="presOf" srcId="{C62CB6A8-347C-4C66-B848-0290A50CA0DA}" destId="{43DE773F-FF14-47B5-BB42-D7B3D33BC52E}" srcOrd="0" destOrd="0" presId="urn:microsoft.com/office/officeart/2005/8/layout/vList5"/>
    <dgm:cxn modelId="{D350A51A-0984-4E99-98CD-711C96CE1E10}" type="presOf" srcId="{DEA1F44B-257F-4EC1-98D6-E49C3500357B}" destId="{C0ACAB9B-5EED-4CB5-BECD-8EA6561A796F}" srcOrd="0" destOrd="3" presId="urn:microsoft.com/office/officeart/2005/8/layout/vList5"/>
    <dgm:cxn modelId="{F5DA1644-D756-4FEF-82FF-0786E38B0F4C}" srcId="{F5B6D5AE-D4F3-4470-A131-76C5C217B970}" destId="{8D848E2C-F3FF-41B2-9EA8-3FABC7112800}" srcOrd="2" destOrd="0" parTransId="{1FD618FE-B07E-4665-AF9F-7D694E87068D}" sibTransId="{29BC6749-727B-424D-99E7-739354E6F0DF}"/>
    <dgm:cxn modelId="{AF1537A0-5951-4C3B-9BEB-7102C32CB060}" type="presOf" srcId="{F5B6D5AE-D4F3-4470-A131-76C5C217B970}" destId="{86C6275C-E814-444B-B2D2-162DEBBE454D}" srcOrd="0" destOrd="0" presId="urn:microsoft.com/office/officeart/2005/8/layout/vList5"/>
    <dgm:cxn modelId="{BC2FD9C2-E635-415A-AC1A-E0E09DAB079A}" srcId="{C62CB6A8-347C-4C66-B848-0290A50CA0DA}" destId="{F5B6D5AE-D4F3-4470-A131-76C5C217B970}" srcOrd="0" destOrd="0" parTransId="{5FA2A4AD-D9C8-4CFF-910F-0E774883977A}" sibTransId="{ED895410-8EB4-4341-8D0A-E21D0AC6C83E}"/>
    <dgm:cxn modelId="{3E1F0815-D8CB-44AE-80FD-61651C9CC7BE}" srcId="{F5B6D5AE-D4F3-4470-A131-76C5C217B970}" destId="{DEA1F44B-257F-4EC1-98D6-E49C3500357B}" srcOrd="3" destOrd="0" parTransId="{B028DD39-5919-4F47-A14E-1B1B7EF5BDE2}" sibTransId="{0A713A0E-0EAD-4254-BB87-FF583C8F0179}"/>
    <dgm:cxn modelId="{63F5F5E3-F86F-41A2-B4B6-655F7A8D032E}" type="presOf" srcId="{2844DD21-10DD-4016-9FF4-78F7C4C51D88}" destId="{C0ACAB9B-5EED-4CB5-BECD-8EA6561A796F}" srcOrd="0" destOrd="0" presId="urn:microsoft.com/office/officeart/2005/8/layout/vList5"/>
    <dgm:cxn modelId="{3B468A43-CD0A-4E9C-831E-EA2685548F0C}" type="presParOf" srcId="{43DE773F-FF14-47B5-BB42-D7B3D33BC52E}" destId="{62972737-034A-43C1-8B53-F3CAFCF4B1DA}" srcOrd="0" destOrd="0" presId="urn:microsoft.com/office/officeart/2005/8/layout/vList5"/>
    <dgm:cxn modelId="{50C8620B-23BA-4E95-9CCD-DF116B84F034}" type="presParOf" srcId="{62972737-034A-43C1-8B53-F3CAFCF4B1DA}" destId="{86C6275C-E814-444B-B2D2-162DEBBE454D}" srcOrd="0" destOrd="0" presId="urn:microsoft.com/office/officeart/2005/8/layout/vList5"/>
    <dgm:cxn modelId="{8E784BF5-9265-4C1F-BFCC-5D84539F66F3}"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F5B6D5AE-D4F3-4470-A131-76C5C217B970}">
      <dgm:prSet phldrT="[文字]" custT="1"/>
      <dgm:spPr>
        <a:xfrm>
          <a:off x="83" y="2138756"/>
          <a:ext cx="2013593" cy="2036861"/>
        </a:xfrm>
        <a:solidFill>
          <a:srgbClr val="0070C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800" b="1" u="sng" dirty="0">
              <a:solidFill>
                <a:srgbClr val="FFFF00"/>
              </a:solidFill>
              <a:latin typeface="微軟正黑體" pitchFamily="34" charset="-120"/>
              <a:ea typeface="微軟正黑體" pitchFamily="34" charset="-120"/>
              <a:cs typeface="+mn-cs"/>
            </a:rPr>
            <a:t>獎懲紀錄</a:t>
          </a:r>
          <a:endParaRPr lang="en-US" altLang="zh-TW" sz="2800" b="1" u="sng" dirty="0">
            <a:solidFill>
              <a:srgbClr val="FFFF00"/>
            </a:solidFill>
            <a:latin typeface="微軟正黑體" pitchFamily="34" charset="-120"/>
            <a:ea typeface="微軟正黑體" pitchFamily="34" charset="-120"/>
            <a:cs typeface="+mn-cs"/>
          </a:endParaRPr>
        </a:p>
        <a:p>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sng" dirty="0">
              <a:solidFill>
                <a:srgbClr val="FF0000"/>
              </a:solidFill>
              <a:latin typeface="微軟正黑體" panose="020B0604030504040204" pitchFamily="34" charset="-120"/>
              <a:ea typeface="微軟正黑體" panose="020B0604030504040204" pitchFamily="34" charset="-120"/>
            </a:rPr>
            <a:t>銷過或功過相抵後</a:t>
          </a:r>
          <a:r>
            <a:rPr lang="zh-TW" sz="2400" b="1" u="none" dirty="0">
              <a:solidFill>
                <a:srgbClr val="FF0000"/>
              </a:solidFill>
              <a:latin typeface="微軟正黑體" panose="020B0604030504040204" pitchFamily="34" charset="-120"/>
              <a:ea typeface="微軟正黑體" panose="020B0604030504040204" pitchFamily="34" charset="-120"/>
            </a:rPr>
            <a:t>，無任何懲處紀錄者得</a:t>
          </a:r>
          <a:r>
            <a:rPr lang="en-US" sz="2400" b="1" u="none" dirty="0">
              <a:solidFill>
                <a:srgbClr val="FF0000"/>
              </a:solidFill>
              <a:latin typeface="微軟正黑體" panose="020B0604030504040204" pitchFamily="34" charset="-120"/>
              <a:ea typeface="微軟正黑體" panose="020B0604030504040204" pitchFamily="34" charset="-120"/>
            </a:rPr>
            <a:t>10</a:t>
          </a:r>
          <a:r>
            <a:rPr lang="zh-TW" sz="2400" b="1" u="none" dirty="0">
              <a:solidFill>
                <a:srgbClr val="FF0000"/>
              </a:solidFill>
              <a:latin typeface="微軟正黑體" panose="020B0604030504040204" pitchFamily="34" charset="-120"/>
              <a:ea typeface="微軟正黑體" panose="020B0604030504040204" pitchFamily="34" charset="-120"/>
            </a:rPr>
            <a:t>分</a:t>
          </a:r>
          <a:r>
            <a:rPr lang="zh-TW" altLang="en-US" sz="2400" b="1" u="none" dirty="0">
              <a:solidFill>
                <a:srgbClr val="FF0000"/>
              </a:solidFill>
              <a:latin typeface="微軟正黑體" panose="020B0604030504040204" pitchFamily="34" charset="-120"/>
              <a:ea typeface="微軟正黑體" panose="020B0604030504040204" pitchFamily="34" charset="-120"/>
            </a:rPr>
            <a:t>。</a:t>
          </a:r>
          <a:endParaRPr lang="zh-TW" altLang="en-US" sz="2400" b="1" u="none" dirty="0">
            <a:solidFill>
              <a:srgbClr val="FF0000"/>
            </a:solidFill>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AF191595-2BFD-42F7-B92F-983996C0CF16}">
      <dgm:prSet custT="1"/>
      <dgm:spPr/>
      <dgm:t>
        <a:bodyPr/>
        <a:lstStyle/>
        <a:p>
          <a:endParaRPr lang="zh-TW" altLang="en-US" sz="1600" b="1" u="none" dirty="0">
            <a:solidFill>
              <a:srgbClr val="000066"/>
            </a:solidFill>
            <a:latin typeface="微軟正黑體" pitchFamily="34" charset="-120"/>
            <a:ea typeface="微軟正黑體" pitchFamily="34" charset="-120"/>
            <a:cs typeface="+mn-cs"/>
          </a:endParaRPr>
        </a:p>
      </dgm:t>
    </dgm:pt>
    <dgm:pt modelId="{546AAA18-EF15-4C3C-95C4-24E6F008E2F7}" type="parTrans" cxnId="{0B48AF66-6DA9-4648-BD28-406E2546D6D2}">
      <dgm:prSet/>
      <dgm:spPr/>
      <dgm:t>
        <a:bodyPr/>
        <a:lstStyle/>
        <a:p>
          <a:endParaRPr lang="zh-TW" altLang="en-US"/>
        </a:p>
      </dgm:t>
    </dgm:pt>
    <dgm:pt modelId="{756A41B7-E037-49D6-A25F-E8A338AD3E0F}" type="sibTrans" cxnId="{0B48AF66-6DA9-4648-BD28-406E2546D6D2}">
      <dgm:prSet/>
      <dgm:spPr/>
      <dgm:t>
        <a:bodyPr/>
        <a:lstStyle/>
        <a:p>
          <a:endParaRPr lang="zh-TW" altLang="en-US"/>
        </a:p>
      </dgm:t>
    </dgm:pt>
    <dgm:pt modelId="{0DC0BF36-EC95-4A23-BBEA-6D09A5B70934}">
      <dgm:prSet custT="1"/>
      <dgm:spPr/>
      <dgm:t>
        <a:bodyPr/>
        <a:lstStyle/>
        <a:p>
          <a:r>
            <a:rPr lang="zh-TW" altLang="en-US" sz="2400" b="1" u="none" dirty="0">
              <a:solidFill>
                <a:srgbClr val="000066"/>
              </a:solidFill>
              <a:latin typeface="微軟正黑體" pitchFamily="34" charset="-120"/>
              <a:ea typeface="微軟正黑體" pitchFamily="34" charset="-120"/>
              <a:cs typeface="+mn-cs"/>
            </a:rPr>
            <a:t>記過紀錄包含大過、小過、警告。</a:t>
          </a:r>
        </a:p>
      </dgm:t>
    </dgm:pt>
    <dgm:pt modelId="{911AD001-77F3-43E6-8BE7-19270B40AC8A}" type="parTrans" cxnId="{5245F5C9-AFD2-448E-AE2A-089D2D7420FB}">
      <dgm:prSet/>
      <dgm:spPr/>
      <dgm:t>
        <a:bodyPr/>
        <a:lstStyle/>
        <a:p>
          <a:endParaRPr lang="zh-TW" altLang="en-US"/>
        </a:p>
      </dgm:t>
    </dgm:pt>
    <dgm:pt modelId="{A3E2B119-F891-42B0-A377-DA49EFF0FC35}" type="sibTrans" cxnId="{5245F5C9-AFD2-448E-AE2A-089D2D7420FB}">
      <dgm:prSet/>
      <dgm:spPr/>
      <dgm:t>
        <a:bodyPr/>
        <a:lstStyle/>
        <a:p>
          <a:endParaRPr lang="zh-TW" altLang="en-US"/>
        </a:p>
      </dgm:t>
    </dgm:pt>
    <dgm:pt modelId="{806EDCFF-8C2F-4678-9342-8E56804408E3}">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FF0000"/>
              </a:solidFill>
              <a:latin typeface="微軟正黑體" panose="020B0604030504040204" pitchFamily="34" charset="-120"/>
              <a:ea typeface="微軟正黑體" panose="020B0604030504040204" pitchFamily="34" charset="-120"/>
            </a:rPr>
            <a:t>未達小過</a:t>
          </a:r>
          <a:r>
            <a:rPr lang="en-US" sz="2400" b="1" u="none" dirty="0">
              <a:solidFill>
                <a:srgbClr val="FF0000"/>
              </a:solidFill>
              <a:latin typeface="微軟正黑體" panose="020B0604030504040204" pitchFamily="34" charset="-120"/>
              <a:ea typeface="微軟正黑體" panose="020B0604030504040204" pitchFamily="34" charset="-120"/>
            </a:rPr>
            <a:t>1</a:t>
          </a:r>
          <a:r>
            <a:rPr lang="zh-TW" sz="2400" b="1" u="none" dirty="0">
              <a:solidFill>
                <a:srgbClr val="FF0000"/>
              </a:solidFill>
              <a:latin typeface="微軟正黑體" panose="020B0604030504040204" pitchFamily="34" charset="-120"/>
              <a:ea typeface="微軟正黑體" panose="020B0604030504040204" pitchFamily="34" charset="-120"/>
            </a:rPr>
            <a:t>次紀錄者得</a:t>
          </a:r>
          <a:r>
            <a:rPr lang="en-US" sz="2400" b="1" u="none" dirty="0">
              <a:solidFill>
                <a:srgbClr val="FF0000"/>
              </a:solidFill>
              <a:latin typeface="微軟正黑體" panose="020B0604030504040204" pitchFamily="34" charset="-120"/>
              <a:ea typeface="微軟正黑體" panose="020B0604030504040204" pitchFamily="34" charset="-120"/>
            </a:rPr>
            <a:t>7</a:t>
          </a:r>
          <a:r>
            <a:rPr lang="zh-TW" sz="2400" b="1" u="none" dirty="0">
              <a:solidFill>
                <a:srgbClr val="FF0000"/>
              </a:solidFill>
              <a:latin typeface="微軟正黑體" panose="020B0604030504040204" pitchFamily="34" charset="-120"/>
              <a:ea typeface="微軟正黑體" panose="020B0604030504040204" pitchFamily="34" charset="-120"/>
            </a:rPr>
            <a:t>分</a:t>
          </a:r>
          <a:r>
            <a:rPr lang="zh-TW" altLang="en-US" sz="2400" b="1" u="none" dirty="0">
              <a:solidFill>
                <a:srgbClr val="FF0000"/>
              </a:solidFill>
              <a:latin typeface="微軟正黑體" panose="020B0604030504040204" pitchFamily="34" charset="-120"/>
              <a:ea typeface="微軟正黑體" panose="020B0604030504040204" pitchFamily="34" charset="-120"/>
            </a:rPr>
            <a:t>。</a:t>
          </a:r>
          <a:endParaRPr lang="zh-TW" altLang="en-US" sz="2400" b="1" u="none" dirty="0">
            <a:solidFill>
              <a:srgbClr val="FF0000"/>
            </a:solidFill>
            <a:latin typeface="微軟正黑體" pitchFamily="34" charset="-120"/>
            <a:ea typeface="微軟正黑體" pitchFamily="34" charset="-120"/>
            <a:cs typeface="+mn-cs"/>
          </a:endParaRPr>
        </a:p>
      </dgm:t>
    </dgm:pt>
    <dgm:pt modelId="{BF04989B-974F-455F-BCF0-36B4267E41FC}" type="parTrans" cxnId="{18558D6C-26DA-4522-8DF2-51A649A27D27}">
      <dgm:prSet/>
      <dgm:spPr/>
      <dgm:t>
        <a:bodyPr/>
        <a:lstStyle/>
        <a:p>
          <a:endParaRPr lang="zh-TW" altLang="en-US"/>
        </a:p>
      </dgm:t>
    </dgm:pt>
    <dgm:pt modelId="{C414B19E-2BC9-45B8-BD1A-A615CD0D5471}" type="sibTrans" cxnId="{18558D6C-26DA-4522-8DF2-51A649A27D27}">
      <dgm:prSet/>
      <dgm:spPr/>
      <dgm:t>
        <a:bodyPr/>
        <a:lstStyle/>
        <a:p>
          <a:endParaRPr lang="zh-TW" altLang="en-US"/>
        </a:p>
      </dgm:t>
    </dgm:pt>
    <dgm:pt modelId="{A177393C-B898-466C-9ADC-722A305A235E}">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FF0000"/>
              </a:solidFill>
              <a:latin typeface="微軟正黑體" panose="020B0604030504040204" pitchFamily="34" charset="-120"/>
              <a:ea typeface="微軟正黑體" panose="020B0604030504040204" pitchFamily="34" charset="-120"/>
            </a:rPr>
            <a:t>未達小過</a:t>
          </a:r>
          <a:r>
            <a:rPr lang="en-US" sz="2400" b="1" u="none" dirty="0">
              <a:solidFill>
                <a:srgbClr val="FF0000"/>
              </a:solidFill>
              <a:latin typeface="微軟正黑體" panose="020B0604030504040204" pitchFamily="34" charset="-120"/>
              <a:ea typeface="微軟正黑體" panose="020B0604030504040204" pitchFamily="34" charset="-120"/>
            </a:rPr>
            <a:t>2</a:t>
          </a:r>
          <a:r>
            <a:rPr lang="zh-TW" sz="2400" b="1" u="none" dirty="0">
              <a:solidFill>
                <a:srgbClr val="FF0000"/>
              </a:solidFill>
              <a:latin typeface="微軟正黑體" panose="020B0604030504040204" pitchFamily="34" charset="-120"/>
              <a:ea typeface="微軟正黑體" panose="020B0604030504040204" pitchFamily="34" charset="-120"/>
            </a:rPr>
            <a:t>次紀錄者得</a:t>
          </a:r>
          <a:r>
            <a:rPr lang="en-US" sz="2400" b="1" u="none" dirty="0">
              <a:solidFill>
                <a:srgbClr val="FF0000"/>
              </a:solidFill>
              <a:latin typeface="微軟正黑體" panose="020B0604030504040204" pitchFamily="34" charset="-120"/>
              <a:ea typeface="微軟正黑體" panose="020B0604030504040204" pitchFamily="34" charset="-120"/>
            </a:rPr>
            <a:t>4</a:t>
          </a:r>
          <a:r>
            <a:rPr lang="zh-TW" sz="2400" b="1" u="none" dirty="0">
              <a:solidFill>
                <a:srgbClr val="FF0000"/>
              </a:solidFill>
              <a:latin typeface="微軟正黑體" panose="020B0604030504040204" pitchFamily="34" charset="-120"/>
              <a:ea typeface="微軟正黑體" panose="020B0604030504040204" pitchFamily="34" charset="-120"/>
            </a:rPr>
            <a:t>分</a:t>
          </a:r>
          <a:r>
            <a:rPr lang="zh-TW" altLang="en-US" sz="2400" b="1" u="none" dirty="0">
              <a:solidFill>
                <a:srgbClr val="FF0000"/>
              </a:solidFill>
              <a:latin typeface="微軟正黑體" panose="020B0604030504040204" pitchFamily="34" charset="-120"/>
              <a:ea typeface="微軟正黑體" panose="020B0604030504040204" pitchFamily="34" charset="-120"/>
            </a:rPr>
            <a:t>。</a:t>
          </a:r>
          <a:endParaRPr lang="zh-TW" altLang="en-US" sz="2400" b="1" u="none" dirty="0">
            <a:solidFill>
              <a:srgbClr val="FF0000"/>
            </a:solidFill>
            <a:latin typeface="微軟正黑體" pitchFamily="34" charset="-120"/>
            <a:ea typeface="微軟正黑體" pitchFamily="34" charset="-120"/>
            <a:cs typeface="+mn-cs"/>
          </a:endParaRPr>
        </a:p>
      </dgm:t>
    </dgm:pt>
    <dgm:pt modelId="{05BE04AC-243F-4610-88F7-DB97DC6A9986}" type="parTrans" cxnId="{B9F08A8B-B700-4632-A8C9-CC0C2CE3FDEC}">
      <dgm:prSet/>
      <dgm:spPr/>
      <dgm:t>
        <a:bodyPr/>
        <a:lstStyle/>
        <a:p>
          <a:endParaRPr lang="zh-TW" altLang="en-US"/>
        </a:p>
      </dgm:t>
    </dgm:pt>
    <dgm:pt modelId="{44CA9E81-FFF3-4606-B65E-1C89EF5BC737}" type="sibTrans" cxnId="{B9F08A8B-B700-4632-A8C9-CC0C2CE3FDEC}">
      <dgm:prSet/>
      <dgm:spPr/>
      <dgm:t>
        <a:bodyPr/>
        <a:lstStyle/>
        <a:p>
          <a:endParaRPr lang="zh-TW" altLang="en-US"/>
        </a:p>
      </dgm:t>
    </dgm:pt>
    <dgm:pt modelId="{E9CDC031-45C2-458C-ADF0-913E4FD90DC9}">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FF0000"/>
              </a:solidFill>
              <a:latin typeface="微軟正黑體" panose="020B0604030504040204" pitchFamily="34" charset="-120"/>
              <a:ea typeface="微軟正黑體" panose="020B0604030504040204" pitchFamily="34" charset="-120"/>
            </a:rPr>
            <a:t>未達小過</a:t>
          </a:r>
          <a:r>
            <a:rPr lang="en-US" sz="2400" b="1" u="none" dirty="0">
              <a:solidFill>
                <a:srgbClr val="FF0000"/>
              </a:solidFill>
              <a:latin typeface="微軟正黑體" panose="020B0604030504040204" pitchFamily="34" charset="-120"/>
              <a:ea typeface="微軟正黑體" panose="020B0604030504040204" pitchFamily="34" charset="-120"/>
            </a:rPr>
            <a:t>3</a:t>
          </a:r>
          <a:r>
            <a:rPr lang="zh-TW" sz="2400" b="1" u="none" dirty="0">
              <a:solidFill>
                <a:srgbClr val="FF0000"/>
              </a:solidFill>
              <a:latin typeface="微軟正黑體" panose="020B0604030504040204" pitchFamily="34" charset="-120"/>
              <a:ea typeface="微軟正黑體" panose="020B0604030504040204" pitchFamily="34" charset="-120"/>
            </a:rPr>
            <a:t>次紀錄者得</a:t>
          </a:r>
          <a:r>
            <a:rPr lang="en-US" sz="2400" b="1" u="none" dirty="0">
              <a:solidFill>
                <a:srgbClr val="FF0000"/>
              </a:solidFill>
              <a:latin typeface="微軟正黑體" panose="020B0604030504040204" pitchFamily="34" charset="-120"/>
              <a:ea typeface="微軟正黑體" panose="020B0604030504040204" pitchFamily="34" charset="-120"/>
            </a:rPr>
            <a:t>1</a:t>
          </a:r>
          <a:r>
            <a:rPr lang="zh-TW" sz="2400" b="1" u="none" dirty="0">
              <a:solidFill>
                <a:srgbClr val="FF0000"/>
              </a:solidFill>
              <a:latin typeface="微軟正黑體" panose="020B0604030504040204" pitchFamily="34" charset="-120"/>
              <a:ea typeface="微軟正黑體" panose="020B0604030504040204" pitchFamily="34" charset="-120"/>
            </a:rPr>
            <a:t>分。</a:t>
          </a:r>
          <a:endParaRPr lang="zh-TW" altLang="en-US" sz="2400" b="1" u="none" dirty="0">
            <a:solidFill>
              <a:srgbClr val="FF0000"/>
            </a:solidFill>
            <a:latin typeface="微軟正黑體" pitchFamily="34" charset="-120"/>
            <a:ea typeface="微軟正黑體" pitchFamily="34" charset="-120"/>
            <a:cs typeface="+mn-cs"/>
          </a:endParaRPr>
        </a:p>
      </dgm:t>
    </dgm:pt>
    <dgm:pt modelId="{98C2C558-060C-48AD-8786-69B95D983B99}" type="parTrans" cxnId="{37AD460A-E1CE-4EDD-AD52-43CE4AAC4F6D}">
      <dgm:prSet/>
      <dgm:spPr/>
      <dgm:t>
        <a:bodyPr/>
        <a:lstStyle/>
        <a:p>
          <a:endParaRPr lang="zh-TW" altLang="en-US"/>
        </a:p>
      </dgm:t>
    </dgm:pt>
    <dgm:pt modelId="{32033DD0-D6E5-4429-8916-8C42338A38FD}" type="sibTrans" cxnId="{37AD460A-E1CE-4EDD-AD52-43CE4AAC4F6D}">
      <dgm:prSet/>
      <dgm:spPr/>
      <dgm:t>
        <a:bodyPr/>
        <a:lstStyle/>
        <a:p>
          <a:endParaRPr lang="zh-TW" altLang="en-US"/>
        </a:p>
      </dgm:t>
    </dgm:pt>
    <dgm:pt modelId="{D0C066E0-C56C-43F5-A689-7A51C867027E}">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000066"/>
              </a:solidFill>
              <a:latin typeface="微軟正黑體" pitchFamily="34" charset="-120"/>
              <a:ea typeface="微軟正黑體" pitchFamily="34" charset="-120"/>
              <a:cs typeface="+mn-cs"/>
            </a:rPr>
            <a:t>採計至當年度</a:t>
          </a:r>
          <a:r>
            <a:rPr lang="en-US" sz="2400" b="1" u="none" dirty="0">
              <a:solidFill>
                <a:srgbClr val="000066"/>
              </a:solidFill>
              <a:latin typeface="微軟正黑體" pitchFamily="34" charset="-120"/>
              <a:ea typeface="微軟正黑體" pitchFamily="34" charset="-120"/>
              <a:cs typeface="+mn-cs"/>
            </a:rPr>
            <a:t>4</a:t>
          </a:r>
          <a:r>
            <a:rPr lang="zh-TW" sz="2400" b="1" u="none" dirty="0">
              <a:solidFill>
                <a:srgbClr val="000066"/>
              </a:solidFill>
              <a:latin typeface="微軟正黑體" pitchFamily="34" charset="-120"/>
              <a:ea typeface="微軟正黑體" pitchFamily="34" charset="-120"/>
              <a:cs typeface="+mn-cs"/>
            </a:rPr>
            <a:t>月</a:t>
          </a:r>
          <a:r>
            <a:rPr lang="en-US" sz="2400" b="1" u="sng" dirty="0">
              <a:solidFill>
                <a:srgbClr val="FF0000"/>
              </a:solidFill>
              <a:latin typeface="微軟正黑體" pitchFamily="34" charset="-120"/>
              <a:ea typeface="微軟正黑體" pitchFamily="34" charset="-120"/>
              <a:cs typeface="+mn-cs"/>
            </a:rPr>
            <a:t>20</a:t>
          </a:r>
          <a:r>
            <a:rPr lang="zh-TW" sz="2400" b="1" u="none" dirty="0">
              <a:solidFill>
                <a:srgbClr val="000066"/>
              </a:solidFill>
              <a:latin typeface="微軟正黑體" pitchFamily="34" charset="-120"/>
              <a:ea typeface="微軟正黑體" pitchFamily="34" charset="-120"/>
              <a:cs typeface="+mn-cs"/>
            </a:rPr>
            <a:t>日前。</a:t>
          </a:r>
          <a:endParaRPr lang="zh-TW" altLang="en-US" sz="2400" b="1" u="none" dirty="0">
            <a:solidFill>
              <a:srgbClr val="000066"/>
            </a:solidFill>
            <a:latin typeface="微軟正黑體" pitchFamily="34" charset="-120"/>
            <a:ea typeface="微軟正黑體" pitchFamily="34" charset="-120"/>
            <a:cs typeface="+mn-cs"/>
          </a:endParaRPr>
        </a:p>
      </dgm:t>
    </dgm:pt>
    <dgm:pt modelId="{F312E3C2-1310-4379-9279-9DBFE3739EE4}" type="parTrans" cxnId="{09797382-2503-4A08-9AE2-482344438AFD}">
      <dgm:prSet/>
      <dgm:spPr/>
      <dgm:t>
        <a:bodyPr/>
        <a:lstStyle/>
        <a:p>
          <a:endParaRPr lang="zh-TW" altLang="en-US"/>
        </a:p>
      </dgm:t>
    </dgm:pt>
    <dgm:pt modelId="{2FE37211-346A-41D8-9E73-100888DA6310}" type="sibTrans" cxnId="{09797382-2503-4A08-9AE2-482344438AFD}">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a:prstGeom prst="roundRect">
          <a:avLst/>
        </a:prstGeom>
      </dgm:spPr>
      <dgm:t>
        <a:bodyPr/>
        <a:lstStyle/>
        <a:p>
          <a:endParaRPr lang="zh-TW" altLang="en-US"/>
        </a:p>
      </dgm:t>
    </dgm:pt>
    <dgm:pt modelId="{C0ACAB9B-5EED-4CB5-BECD-8EA6561A796F}" type="pres">
      <dgm:prSet presAssocID="{F5B6D5AE-D4F3-4470-A131-76C5C217B970}" presName="descendantText" presStyleLbl="alignAccFollowNode1" presStyleIdx="0" presStyleCnt="1" custScaleX="179386" custScaleY="121143" custLinFactNeighborX="-2936">
        <dgm:presLayoutVars>
          <dgm:bulletEnabled val="1"/>
        </dgm:presLayoutVars>
      </dgm:prSet>
      <dgm:spPr>
        <a:prstGeom prst="round2SameRect">
          <a:avLst/>
        </a:prstGeom>
      </dgm:spPr>
      <dgm:t>
        <a:bodyPr/>
        <a:lstStyle/>
        <a:p>
          <a:endParaRPr lang="zh-TW" altLang="en-US"/>
        </a:p>
      </dgm:t>
    </dgm:pt>
  </dgm:ptLst>
  <dgm:cxnLst>
    <dgm:cxn modelId="{23977428-6B97-4492-AA22-E9F40233FE07}" type="presOf" srcId="{AF191595-2BFD-42F7-B92F-983996C0CF16}" destId="{C0ACAB9B-5EED-4CB5-BECD-8EA6561A796F}" srcOrd="0" destOrd="6" presId="urn:microsoft.com/office/officeart/2005/8/layout/vList5"/>
    <dgm:cxn modelId="{B9F08A8B-B700-4632-A8C9-CC0C2CE3FDEC}" srcId="{F5B6D5AE-D4F3-4470-A131-76C5C217B970}" destId="{A177393C-B898-466C-9ADC-722A305A235E}" srcOrd="2" destOrd="0" parTransId="{05BE04AC-243F-4610-88F7-DB97DC6A9986}" sibTransId="{44CA9E81-FFF3-4606-B65E-1C89EF5BC737}"/>
    <dgm:cxn modelId="{84DF0494-37A7-413E-9E58-001527DEC067}" type="presOf" srcId="{F5B6D5AE-D4F3-4470-A131-76C5C217B970}" destId="{86C6275C-E814-444B-B2D2-162DEBBE454D}" srcOrd="0" destOrd="0" presId="urn:microsoft.com/office/officeart/2005/8/layout/vList5"/>
    <dgm:cxn modelId="{183B56E0-E06E-403C-83B9-A1A3FA6904E3}" type="presOf" srcId="{A177393C-B898-466C-9ADC-722A305A235E}" destId="{C0ACAB9B-5EED-4CB5-BECD-8EA6561A796F}" srcOrd="0" destOrd="2" presId="urn:microsoft.com/office/officeart/2005/8/layout/vList5"/>
    <dgm:cxn modelId="{0B48AF66-6DA9-4648-BD28-406E2546D6D2}" srcId="{F5B6D5AE-D4F3-4470-A131-76C5C217B970}" destId="{AF191595-2BFD-42F7-B92F-983996C0CF16}" srcOrd="6" destOrd="0" parTransId="{546AAA18-EF15-4C3C-95C4-24E6F008E2F7}" sibTransId="{756A41B7-E037-49D6-A25F-E8A338AD3E0F}"/>
    <dgm:cxn modelId="{1CAF302B-E634-4B83-9993-73CAABCD6E8A}" type="presOf" srcId="{2844DD21-10DD-4016-9FF4-78F7C4C51D88}" destId="{C0ACAB9B-5EED-4CB5-BECD-8EA6561A796F}" srcOrd="0" destOrd="0" presId="urn:microsoft.com/office/officeart/2005/8/layout/vList5"/>
    <dgm:cxn modelId="{18558D6C-26DA-4522-8DF2-51A649A27D27}" srcId="{F5B6D5AE-D4F3-4470-A131-76C5C217B970}" destId="{806EDCFF-8C2F-4678-9342-8E56804408E3}" srcOrd="1" destOrd="0" parTransId="{BF04989B-974F-455F-BCF0-36B4267E41FC}" sibTransId="{C414B19E-2BC9-45B8-BD1A-A615CD0D5471}"/>
    <dgm:cxn modelId="{F4213F72-A2A0-4468-A5C2-2585C9067DE3}" srcId="{F5B6D5AE-D4F3-4470-A131-76C5C217B970}" destId="{2844DD21-10DD-4016-9FF4-78F7C4C51D88}" srcOrd="0" destOrd="0" parTransId="{3CBBFEB9-A4BF-4679-AC44-9372B6C461D8}" sibTransId="{4CC58B6B-D323-4EB8-A2ED-3B8E0332B37B}"/>
    <dgm:cxn modelId="{09797382-2503-4A08-9AE2-482344438AFD}" srcId="{F5B6D5AE-D4F3-4470-A131-76C5C217B970}" destId="{D0C066E0-C56C-43F5-A689-7A51C867027E}" srcOrd="4" destOrd="0" parTransId="{F312E3C2-1310-4379-9279-9DBFE3739EE4}" sibTransId="{2FE37211-346A-41D8-9E73-100888DA6310}"/>
    <dgm:cxn modelId="{D0059462-F192-4CEC-8D95-29A280737048}" type="presOf" srcId="{D0C066E0-C56C-43F5-A689-7A51C867027E}" destId="{C0ACAB9B-5EED-4CB5-BECD-8EA6561A796F}" srcOrd="0" destOrd="4" presId="urn:microsoft.com/office/officeart/2005/8/layout/vList5"/>
    <dgm:cxn modelId="{C066D3E3-47EC-435D-A72A-85800178FE3D}" type="presOf" srcId="{0DC0BF36-EC95-4A23-BBEA-6D09A5B70934}" destId="{C0ACAB9B-5EED-4CB5-BECD-8EA6561A796F}" srcOrd="0" destOrd="5" presId="urn:microsoft.com/office/officeart/2005/8/layout/vList5"/>
    <dgm:cxn modelId="{37AD460A-E1CE-4EDD-AD52-43CE4AAC4F6D}" srcId="{F5B6D5AE-D4F3-4470-A131-76C5C217B970}" destId="{E9CDC031-45C2-458C-ADF0-913E4FD90DC9}" srcOrd="3" destOrd="0" parTransId="{98C2C558-060C-48AD-8786-69B95D983B99}" sibTransId="{32033DD0-D6E5-4429-8916-8C42338A38FD}"/>
    <dgm:cxn modelId="{BC2FD9C2-E635-415A-AC1A-E0E09DAB079A}" srcId="{C62CB6A8-347C-4C66-B848-0290A50CA0DA}" destId="{F5B6D5AE-D4F3-4470-A131-76C5C217B970}" srcOrd="0" destOrd="0" parTransId="{5FA2A4AD-D9C8-4CFF-910F-0E774883977A}" sibTransId="{ED895410-8EB4-4341-8D0A-E21D0AC6C83E}"/>
    <dgm:cxn modelId="{7306DB88-95BD-4E97-A2F7-19ABC1003CFB}" type="presOf" srcId="{C62CB6A8-347C-4C66-B848-0290A50CA0DA}" destId="{43DE773F-FF14-47B5-BB42-D7B3D33BC52E}" srcOrd="0" destOrd="0" presId="urn:microsoft.com/office/officeart/2005/8/layout/vList5"/>
    <dgm:cxn modelId="{3973E406-16DC-4F57-B9EF-344BE51FEC7B}" type="presOf" srcId="{806EDCFF-8C2F-4678-9342-8E56804408E3}" destId="{C0ACAB9B-5EED-4CB5-BECD-8EA6561A796F}" srcOrd="0" destOrd="1" presId="urn:microsoft.com/office/officeart/2005/8/layout/vList5"/>
    <dgm:cxn modelId="{DC969A43-F25D-45DB-8480-06E41FF3E97B}" type="presOf" srcId="{E9CDC031-45C2-458C-ADF0-913E4FD90DC9}" destId="{C0ACAB9B-5EED-4CB5-BECD-8EA6561A796F}" srcOrd="0" destOrd="3" presId="urn:microsoft.com/office/officeart/2005/8/layout/vList5"/>
    <dgm:cxn modelId="{5245F5C9-AFD2-448E-AE2A-089D2D7420FB}" srcId="{F5B6D5AE-D4F3-4470-A131-76C5C217B970}" destId="{0DC0BF36-EC95-4A23-BBEA-6D09A5B70934}" srcOrd="5" destOrd="0" parTransId="{911AD001-77F3-43E6-8BE7-19270B40AC8A}" sibTransId="{A3E2B119-F891-42B0-A377-DA49EFF0FC35}"/>
    <dgm:cxn modelId="{5F09A69F-44FE-44F9-87E4-5B4505703D53}" type="presParOf" srcId="{43DE773F-FF14-47B5-BB42-D7B3D33BC52E}" destId="{62972737-034A-43C1-8B53-F3CAFCF4B1DA}" srcOrd="0" destOrd="0" presId="urn:microsoft.com/office/officeart/2005/8/layout/vList5"/>
    <dgm:cxn modelId="{0F1F8355-68D2-4649-8EF1-FB9C4F436353}" type="presParOf" srcId="{62972737-034A-43C1-8B53-F3CAFCF4B1DA}" destId="{86C6275C-E814-444B-B2D2-162DEBBE454D}" srcOrd="0" destOrd="0" presId="urn:microsoft.com/office/officeart/2005/8/layout/vList5"/>
    <dgm:cxn modelId="{05749250-D6AB-46B7-97A1-9B1DD23350A6}"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accent1_2" csCatId="accent1" phldr="1"/>
      <dgm:spPr/>
      <dgm:t>
        <a:bodyPr/>
        <a:lstStyle/>
        <a:p>
          <a:endParaRPr lang="zh-TW" altLang="en-US"/>
        </a:p>
      </dgm:t>
    </dgm:pt>
    <dgm:pt modelId="{3ABC7923-6FCA-4F98-9577-45BB739CE8D7}">
      <dgm:prSet phldrT="[文字]" custT="1"/>
      <dgm:spPr>
        <a:xfrm>
          <a:off x="1328" y="1569"/>
          <a:ext cx="2178285" cy="3211569"/>
        </a:xfrm>
        <a:prstGeom prst="roundRect">
          <a:avLst/>
        </a:prstGeom>
        <a:solidFill>
          <a:srgbClr val="00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3000" b="1" dirty="0">
              <a:solidFill>
                <a:sysClr val="window" lastClr="FFFFFF"/>
              </a:solidFill>
              <a:latin typeface="微軟正黑體" pitchFamily="34" charset="-120"/>
              <a:ea typeface="微軟正黑體" pitchFamily="34" charset="-120"/>
              <a:cs typeface="+mn-cs"/>
            </a:rPr>
            <a:t>競賽表現上限</a:t>
          </a:r>
          <a:r>
            <a:rPr lang="en-US" altLang="zh-TW" sz="3000" b="1" dirty="0">
              <a:solidFill>
                <a:sysClr val="window" lastClr="FFFFFF"/>
              </a:solidFill>
              <a:latin typeface="微軟正黑體" pitchFamily="34" charset="-120"/>
              <a:ea typeface="微軟正黑體" pitchFamily="34" charset="-120"/>
              <a:cs typeface="+mn-cs"/>
            </a:rPr>
            <a:t>10</a:t>
          </a:r>
          <a:r>
            <a:rPr lang="zh-TW" altLang="en-US" sz="3000" b="1" dirty="0">
              <a:solidFill>
                <a:sysClr val="window" lastClr="FFFFFF"/>
              </a:solidFill>
              <a:latin typeface="微軟正黑體" pitchFamily="34" charset="-120"/>
              <a:ea typeface="微軟正黑體" pitchFamily="34" charset="-120"/>
              <a:cs typeface="+mn-cs"/>
            </a:rPr>
            <a:t>分</a:t>
          </a:r>
        </a:p>
      </dgm:t>
    </dgm:pt>
    <dgm:pt modelId="{8546E344-C7C4-40E7-9A0B-D8AE105BB860}" type="parTrans" cxnId="{7094370B-3CA8-4F6D-9B2A-FFB3AA5AC778}">
      <dgm:prSet/>
      <dgm:spPr/>
      <dgm:t>
        <a:bodyPr/>
        <a:lstStyle/>
        <a:p>
          <a:endParaRPr lang="zh-TW" altLang="en-US" b="1">
            <a:latin typeface="微軟正黑體" pitchFamily="34" charset="-120"/>
            <a:ea typeface="微軟正黑體" pitchFamily="34" charset="-120"/>
          </a:endParaRPr>
        </a:p>
      </dgm:t>
    </dgm:pt>
    <dgm:pt modelId="{6707096F-B01F-4844-B579-92BA9C71C219}" type="sibTrans" cxnId="{7094370B-3CA8-4F6D-9B2A-FFB3AA5AC778}">
      <dgm:prSet/>
      <dgm:spPr/>
      <dgm:t>
        <a:bodyPr/>
        <a:lstStyle/>
        <a:p>
          <a:endParaRPr lang="zh-TW" altLang="en-US" b="1">
            <a:latin typeface="微軟正黑體" pitchFamily="34" charset="-120"/>
            <a:ea typeface="微軟正黑體" pitchFamily="34" charset="-120"/>
          </a:endParaRPr>
        </a:p>
      </dgm:t>
    </dgm:pt>
    <dgm:pt modelId="{79C4D88A-9FFE-4BCF-B30B-1C4C674C5ADF}">
      <dgm:prSet phldrT="[文字]" custT="1"/>
      <dgm:spPr>
        <a:xfrm rot="5400000">
          <a:off x="3771742" y="-1519814"/>
          <a:ext cx="2973630" cy="6254337"/>
        </a:xfrm>
        <a:prstGeom prst="round2SameRect">
          <a:avLst/>
        </a:prstGeom>
        <a:solidFill>
          <a:srgbClr val="4BACC6">
            <a:lumMod val="20000"/>
            <a:lumOff val="80000"/>
            <a:alpha val="9000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個人賽：全縣性：第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含佳作</a:t>
          </a:r>
          <a:r>
            <a:rPr lang="en-US" altLang="en-US" sz="1400" b="1" dirty="0">
              <a:solidFill>
                <a:srgbClr val="663300"/>
              </a:solidFill>
              <a:latin typeface="微軟正黑體" pitchFamily="34" charset="-120"/>
              <a:ea typeface="微軟正黑體" pitchFamily="34" charset="-120"/>
              <a:cs typeface="+mn-cs"/>
            </a:rPr>
            <a:t>)0.5</a:t>
          </a:r>
          <a:r>
            <a:rPr lang="zh-TW" altLang="en-US" sz="1400" b="1" dirty="0">
              <a:solidFill>
                <a:srgbClr val="663300"/>
              </a:solidFill>
              <a:latin typeface="微軟正黑體" pitchFamily="34" charset="-120"/>
              <a:ea typeface="微軟正黑體" pitchFamily="34" charset="-120"/>
              <a:cs typeface="+mn-cs"/>
            </a:rPr>
            <a:t>分全國性：第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分</a:t>
          </a:r>
        </a:p>
      </dgm:t>
    </dgm:pt>
    <dgm:pt modelId="{911DFA8A-5B59-4449-BFA1-E620ECCA54B7}" type="parTrans" cxnId="{99C70435-F2E1-4AA0-82FF-8651D63BBBAF}">
      <dgm:prSet/>
      <dgm:spPr/>
      <dgm:t>
        <a:bodyPr/>
        <a:lstStyle/>
        <a:p>
          <a:endParaRPr lang="zh-TW" altLang="en-US" b="1">
            <a:latin typeface="微軟正黑體" pitchFamily="34" charset="-120"/>
            <a:ea typeface="微軟正黑體" pitchFamily="34" charset="-120"/>
          </a:endParaRPr>
        </a:p>
      </dgm:t>
    </dgm:pt>
    <dgm:pt modelId="{6EFBE08F-5E9E-4744-AD55-14CEE0DD6936}" type="sibTrans" cxnId="{99C70435-F2E1-4AA0-82FF-8651D63BBBAF}">
      <dgm:prSet/>
      <dgm:spPr/>
      <dgm:t>
        <a:bodyPr/>
        <a:lstStyle/>
        <a:p>
          <a:endParaRPr lang="zh-TW" altLang="en-US" b="1">
            <a:latin typeface="微軟正黑體" pitchFamily="34" charset="-120"/>
            <a:ea typeface="微軟正黑體" pitchFamily="34" charset="-120"/>
          </a:endParaRPr>
        </a:p>
      </dgm:t>
    </dgm:pt>
    <dgm:pt modelId="{73355DF1-ED76-4FEB-8B24-B79FA9152FDB}">
      <dgm:prSet custT="1"/>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團體賽：依個人賽積分計算。</a:t>
          </a:r>
        </a:p>
      </dgm:t>
    </dgm:pt>
    <dgm:pt modelId="{B0A28A37-0185-447D-87AD-672E7F130861}" type="parTrans" cxnId="{F6643276-6E40-430B-9F8C-2B96DAE88B6C}">
      <dgm:prSet/>
      <dgm:spPr/>
      <dgm:t>
        <a:bodyPr/>
        <a:lstStyle/>
        <a:p>
          <a:endParaRPr lang="zh-TW" altLang="en-US"/>
        </a:p>
      </dgm:t>
    </dgm:pt>
    <dgm:pt modelId="{F0027EA9-5F59-47F5-8036-A110818B4791}" type="sibTrans" cxnId="{F6643276-6E40-430B-9F8C-2B96DAE88B6C}">
      <dgm:prSet/>
      <dgm:spPr/>
      <dgm:t>
        <a:bodyPr/>
        <a:lstStyle/>
        <a:p>
          <a:endParaRPr lang="zh-TW" altLang="en-US"/>
        </a:p>
      </dgm:t>
    </dgm:pt>
    <dgm:pt modelId="{CF55E8A9-BFFD-4290-83EC-47B22F92870B}">
      <dgm:prSet custT="1"/>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成績比照：</a:t>
          </a:r>
        </a:p>
      </dgm:t>
    </dgm:pt>
    <dgm:pt modelId="{3D5C9F22-7794-4B85-84B6-F9FCA6695239}" type="parTrans" cxnId="{E6A262F6-D6EA-448E-8DB2-DE5381F0FFCB}">
      <dgm:prSet/>
      <dgm:spPr/>
      <dgm:t>
        <a:bodyPr/>
        <a:lstStyle/>
        <a:p>
          <a:endParaRPr lang="zh-TW" altLang="en-US"/>
        </a:p>
      </dgm:t>
    </dgm:pt>
    <dgm:pt modelId="{63AD8BD8-570F-4124-B3A7-66CC1C152DA9}" type="sibTrans" cxnId="{E6A262F6-D6EA-448E-8DB2-DE5381F0FFCB}">
      <dgm:prSet/>
      <dgm:spPr/>
      <dgm:t>
        <a:bodyPr/>
        <a:lstStyle/>
        <a:p>
          <a:endParaRPr lang="zh-TW" altLang="en-US"/>
        </a:p>
      </dgm:t>
    </dgm:pt>
    <dgm:pt modelId="{D4793A39-E1DA-4544-BE0C-EDFAF4E3AC56}">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）甲等：比照第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     </a:t>
          </a:r>
        </a:p>
      </dgm:t>
    </dgm:pt>
    <dgm:pt modelId="{04EC49B6-4291-4E0B-8A15-1E44788A266B}" type="parTrans" cxnId="{449F58BC-E950-4611-B13E-B44848770BD7}">
      <dgm:prSet/>
      <dgm:spPr/>
      <dgm:t>
        <a:bodyPr/>
        <a:lstStyle/>
        <a:p>
          <a:endParaRPr lang="zh-TW" altLang="en-US"/>
        </a:p>
      </dgm:t>
    </dgm:pt>
    <dgm:pt modelId="{2D27D572-B156-46C0-9637-9B257C162BE3}" type="sibTrans" cxnId="{449F58BC-E950-4611-B13E-B44848770BD7}">
      <dgm:prSet/>
      <dgm:spPr/>
      <dgm:t>
        <a:bodyPr/>
        <a:lstStyle/>
        <a:p>
          <a:endParaRPr lang="zh-TW" altLang="en-US"/>
        </a:p>
      </dgm:t>
    </dgm:pt>
    <dgm:pt modelId="{CB0EF59C-FA49-46BA-AB76-61D97BB50AA1}">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）全國佳作：比照第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2BC682C7-46D5-4D20-949F-1D00F78C605A}" type="parTrans" cxnId="{2EE877C5-FA70-4943-A61C-116C2E22C966}">
      <dgm:prSet/>
      <dgm:spPr/>
      <dgm:t>
        <a:bodyPr/>
        <a:lstStyle/>
        <a:p>
          <a:endParaRPr lang="zh-TW" altLang="en-US"/>
        </a:p>
      </dgm:t>
    </dgm:pt>
    <dgm:pt modelId="{E3EEA6B0-6537-4438-BC3D-C67BAA273B01}" type="sibTrans" cxnId="{2EE877C5-FA70-4943-A61C-116C2E22C966}">
      <dgm:prSet/>
      <dgm:spPr/>
      <dgm:t>
        <a:bodyPr/>
        <a:lstStyle/>
        <a:p>
          <a:endParaRPr lang="zh-TW" altLang="en-US"/>
        </a:p>
      </dgm:t>
    </dgm:pt>
    <dgm:pt modelId="{422F04C6-8F1B-4D5A-B1F4-F32D2CD44115}">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）全國入選：比照第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p>
      </dgm:t>
    </dgm:pt>
    <dgm:pt modelId="{008BD474-1907-45FA-BA5D-1D496090124C}" type="parTrans" cxnId="{D7AA6353-210D-438D-AB1F-B9C054B216C9}">
      <dgm:prSet/>
      <dgm:spPr/>
      <dgm:t>
        <a:bodyPr/>
        <a:lstStyle/>
        <a:p>
          <a:endParaRPr lang="zh-TW" altLang="en-US"/>
        </a:p>
      </dgm:t>
    </dgm:pt>
    <dgm:pt modelId="{69E05E20-996E-4872-9AEB-0ADE7ED2C41D}" type="sibTrans" cxnId="{D7AA6353-210D-438D-AB1F-B9C054B216C9}">
      <dgm:prSet/>
      <dgm:spPr/>
      <dgm:t>
        <a:bodyPr/>
        <a:lstStyle/>
        <a:p>
          <a:endParaRPr lang="zh-TW" altLang="en-US"/>
        </a:p>
      </dgm:t>
    </dgm:pt>
    <dgm:pt modelId="{0AA0BED3-1B5F-4B4C-B97F-A2747BD25C33}">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）給獎名次為金獎、銀獎、銅獎及佳作：依次比照第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9101620B-2FAE-45A9-86AB-130605F66335}" type="parTrans" cxnId="{9E32B9EB-6410-4693-927F-C0654249F589}">
      <dgm:prSet/>
      <dgm:spPr/>
      <dgm:t>
        <a:bodyPr/>
        <a:lstStyle/>
        <a:p>
          <a:endParaRPr lang="zh-TW" altLang="en-US"/>
        </a:p>
      </dgm:t>
    </dgm:pt>
    <dgm:pt modelId="{3AC5EC0F-3F4A-40CA-AA53-2A2814D223DF}" type="sibTrans" cxnId="{9E32B9EB-6410-4693-927F-C0654249F589}">
      <dgm:prSet/>
      <dgm:spPr/>
      <dgm:t>
        <a:bodyPr/>
        <a:lstStyle/>
        <a:p>
          <a:endParaRPr lang="zh-TW" altLang="en-US"/>
        </a:p>
      </dgm:t>
    </dgm:pt>
    <dgm:pt modelId="{4A5FCD1C-ED24-4313-8575-5A2082B05F4D}">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）給獎名次為白金獎、金獎、銀獎：依次比照第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p>
      </dgm:t>
    </dgm:pt>
    <dgm:pt modelId="{88EF28F1-61B0-4193-9E3A-60B96DA86AAB}" type="parTrans" cxnId="{468ABC56-B59D-41BA-9821-552FED2891D2}">
      <dgm:prSet/>
      <dgm:spPr/>
      <dgm:t>
        <a:bodyPr/>
        <a:lstStyle/>
        <a:p>
          <a:endParaRPr lang="zh-TW" altLang="en-US"/>
        </a:p>
      </dgm:t>
    </dgm:pt>
    <dgm:pt modelId="{23F49837-DACB-47E9-9AB1-EDA8642E76F9}" type="sibTrans" cxnId="{468ABC56-B59D-41BA-9821-552FED2891D2}">
      <dgm:prSet/>
      <dgm:spPr/>
      <dgm:t>
        <a:bodyPr/>
        <a:lstStyle/>
        <a:p>
          <a:endParaRPr lang="zh-TW" altLang="en-US"/>
        </a:p>
      </dgm:t>
    </dgm:pt>
    <dgm:pt modelId="{3854A0A5-AB28-4B26-9761-1F381859912B}">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）特別獎、最佳鄉土教材獎、最佳團隊合作獎、最佳創意獎：全縣性競賽比照佳作；全國性競賽比照第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1880C9D1-70AF-43F2-AF73-8B2B529FAF9F}" type="parTrans" cxnId="{395E6C84-EBD3-467C-9BD8-1EDE5FDCB000}">
      <dgm:prSet/>
      <dgm:spPr/>
      <dgm:t>
        <a:bodyPr/>
        <a:lstStyle/>
        <a:p>
          <a:endParaRPr lang="zh-TW" altLang="en-US"/>
        </a:p>
      </dgm:t>
    </dgm:pt>
    <dgm:pt modelId="{FDAAA1EA-149F-45D2-9CC3-9880018A1B82}" type="sibTrans" cxnId="{395E6C84-EBD3-467C-9BD8-1EDE5FDCB000}">
      <dgm:prSet/>
      <dgm:spPr/>
      <dgm:t>
        <a:bodyPr/>
        <a:lstStyle/>
        <a:p>
          <a:endParaRPr lang="zh-TW" altLang="en-US"/>
        </a:p>
      </dgm:t>
    </dgm:pt>
    <dgm:pt modelId="{48A06656-D96E-4D7B-9290-01109EAE6D59}">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）優等：比照第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          </a:t>
          </a:r>
        </a:p>
      </dgm:t>
    </dgm:pt>
    <dgm:pt modelId="{1C471E26-2E20-41C1-A87C-C61341CA3DA4}" type="sibTrans" cxnId="{FC070FCF-C02D-4C49-9A9F-E064A1026008}">
      <dgm:prSet/>
      <dgm:spPr/>
      <dgm:t>
        <a:bodyPr/>
        <a:lstStyle/>
        <a:p>
          <a:endParaRPr lang="zh-TW" altLang="en-US"/>
        </a:p>
      </dgm:t>
    </dgm:pt>
    <dgm:pt modelId="{7BD5275B-63A7-44CC-9927-AAFB6ADB666F}" type="parTrans" cxnId="{FC070FCF-C02D-4C49-9A9F-E064A1026008}">
      <dgm:prSet/>
      <dgm:spPr/>
      <dgm:t>
        <a:bodyPr/>
        <a:lstStyle/>
        <a:p>
          <a:endParaRPr lang="zh-TW" altLang="en-US"/>
        </a:p>
      </dgm:t>
    </dgm:pt>
    <dgm:pt modelId="{53D93D57-B8BF-4F81-9A80-F0EE8E5F79F8}">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）特優：比照第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      </a:t>
          </a:r>
        </a:p>
      </dgm:t>
    </dgm:pt>
    <dgm:pt modelId="{83F2F023-95ED-49AF-9305-7F912975DD09}" type="sibTrans" cxnId="{9C0D0623-6098-4B36-BAB6-F3CA2BC1DB7B}">
      <dgm:prSet/>
      <dgm:spPr/>
      <dgm:t>
        <a:bodyPr/>
        <a:lstStyle/>
        <a:p>
          <a:endParaRPr lang="zh-TW" altLang="en-US"/>
        </a:p>
      </dgm:t>
    </dgm:pt>
    <dgm:pt modelId="{B92B005B-690F-4F47-8449-9A521D7EFDBB}" type="parTrans" cxnId="{9C0D0623-6098-4B36-BAB6-F3CA2BC1DB7B}">
      <dgm:prSet/>
      <dgm:spPr/>
      <dgm:t>
        <a:bodyPr/>
        <a:lstStyle/>
        <a:p>
          <a:endParaRPr lang="zh-TW" altLang="en-US"/>
        </a:p>
      </dgm:t>
    </dgm:pt>
    <dgm:pt modelId="{C4A311B2-F8F5-43D7-8B3D-2A19AE79D20F}">
      <dgm:prSet phldrT="[文字]" custT="1"/>
      <dgm:spPr>
        <a:xfrm rot="5400000">
          <a:off x="3771742" y="-1519814"/>
          <a:ext cx="2973630" cy="6254337"/>
        </a:xfrm>
        <a:solidFill>
          <a:srgbClr val="4BACC6">
            <a:lumMod val="20000"/>
            <a:lumOff val="80000"/>
            <a:alpha val="9000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國際性：第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10</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9</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p>
      </dgm:t>
    </dgm:pt>
    <dgm:pt modelId="{CCC2841E-63D3-415F-A096-4CB965345CE6}" type="parTrans" cxnId="{98CE179D-B183-4D22-95BE-87248FB47F4A}">
      <dgm:prSet/>
      <dgm:spPr/>
    </dgm:pt>
    <dgm:pt modelId="{486B1ABC-24B4-4BED-B982-3FBCBCB9EE70}" type="sibTrans" cxnId="{98CE179D-B183-4D22-95BE-87248FB47F4A}">
      <dgm:prSet/>
      <dgm:spPr/>
    </dgm:pt>
    <dgm:pt modelId="{38F7E3C6-4596-43E3-983D-C1C881E1D49E}">
      <dgm:prSet custT="1"/>
      <dgm:spPr/>
      <dgm:t>
        <a:bodyPr/>
        <a:lstStyle/>
        <a:p>
          <a:pPr>
            <a:spcAft>
              <a:spcPts val="0"/>
            </a:spcAft>
          </a:pPr>
          <a:r>
            <a:rPr lang="zh-TW" altLang="en-US" sz="1800" b="1" dirty="0">
              <a:solidFill>
                <a:schemeClr val="tx1"/>
              </a:solidFill>
              <a:latin typeface="微軟正黑體" pitchFamily="34" charset="-120"/>
              <a:ea typeface="微軟正黑體" pitchFamily="34" charset="-120"/>
              <a:cs typeface="+mn-cs"/>
            </a:rPr>
            <a:t>採計之競賽名稱，請詳閱簡章之競賽表現成績計分方式一覽表，非本表所列之競賽概不採計。</a:t>
          </a:r>
        </a:p>
      </dgm:t>
    </dgm:pt>
    <dgm:pt modelId="{FD4EAB6A-4D35-4207-AD8F-BC071E2F20DD}" type="parTrans" cxnId="{0E1D63A3-170F-49D3-927F-3CED633A7F8C}">
      <dgm:prSet/>
      <dgm:spPr/>
    </dgm:pt>
    <dgm:pt modelId="{245D1F33-78A4-413C-A321-85B080568D48}" type="sibTrans" cxnId="{0E1D63A3-170F-49D3-927F-3CED633A7F8C}">
      <dgm:prSet/>
      <dgm:spPr/>
    </dgm:pt>
    <dgm:pt modelId="{8826CEFD-41A0-4E14-A6C9-F8746A107E65}">
      <dgm:prSet custT="1"/>
      <dgm:spPr/>
      <dgm:t>
        <a:bodyPr/>
        <a:lstStyle/>
        <a:p>
          <a:pPr>
            <a:spcAft>
              <a:spcPts val="0"/>
            </a:spcAft>
          </a:pPr>
          <a:r>
            <a:rPr lang="zh-TW" sz="1800" b="1" dirty="0">
              <a:latin typeface="微軟正黑體" panose="020B0604030504040204" pitchFamily="34" charset="-120"/>
              <a:ea typeface="微軟正黑體" panose="020B0604030504040204" pitchFamily="34" charset="-120"/>
            </a:rPr>
            <a:t>採計至當年度</a:t>
          </a:r>
          <a:r>
            <a:rPr lang="en-US" sz="1800" b="1" dirty="0">
              <a:latin typeface="微軟正黑體" panose="020B0604030504040204" pitchFamily="34" charset="-120"/>
              <a:ea typeface="微軟正黑體" panose="020B0604030504040204" pitchFamily="34" charset="-120"/>
            </a:rPr>
            <a:t>4</a:t>
          </a:r>
          <a:r>
            <a:rPr lang="zh-TW" sz="1800" b="1" dirty="0">
              <a:latin typeface="微軟正黑體" panose="020B0604030504040204" pitchFamily="34" charset="-120"/>
              <a:ea typeface="微軟正黑體" panose="020B0604030504040204" pitchFamily="34" charset="-120"/>
            </a:rPr>
            <a:t>月</a:t>
          </a:r>
          <a:r>
            <a:rPr lang="en-US" sz="1800" b="1" u="sng" dirty="0">
              <a:solidFill>
                <a:srgbClr val="FF0000"/>
              </a:solidFill>
              <a:latin typeface="微軟正黑體" panose="020B0604030504040204" pitchFamily="34" charset="-120"/>
              <a:ea typeface="微軟正黑體" panose="020B0604030504040204" pitchFamily="34" charset="-120"/>
            </a:rPr>
            <a:t>20</a:t>
          </a:r>
          <a:r>
            <a:rPr lang="zh-TW" sz="1800" b="1" dirty="0">
              <a:latin typeface="微軟正黑體" panose="020B0604030504040204" pitchFamily="34" charset="-120"/>
              <a:ea typeface="微軟正黑體" panose="020B0604030504040204" pitchFamily="34" charset="-120"/>
            </a:rPr>
            <a:t>日前</a:t>
          </a:r>
          <a:endParaRPr lang="zh-TW" altLang="en-US" sz="1800" b="1" dirty="0">
            <a:solidFill>
              <a:srgbClr val="FF0000"/>
            </a:solidFill>
            <a:latin typeface="微軟正黑體" pitchFamily="34" charset="-120"/>
            <a:ea typeface="微軟正黑體" pitchFamily="34" charset="-120"/>
            <a:cs typeface="+mn-cs"/>
          </a:endParaRPr>
        </a:p>
      </dgm:t>
    </dgm:pt>
    <dgm:pt modelId="{7F7425A8-5437-48A8-8ACC-8E9D7F053DA4}" type="parTrans" cxnId="{3A440DAD-536D-4DF9-B934-732CA5F6C36D}">
      <dgm:prSet/>
      <dgm:spPr/>
    </dgm:pt>
    <dgm:pt modelId="{BF8BC94C-FC4C-400C-B877-B437BF220EE8}" type="sibTrans" cxnId="{3A440DAD-536D-4DF9-B934-732CA5F6C36D}">
      <dgm:prSet/>
      <dgm:spPr/>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93189CC9-2870-4B0C-BC14-BE0844B1A5B8}" type="pres">
      <dgm:prSet presAssocID="{3ABC7923-6FCA-4F98-9577-45BB739CE8D7}" presName="linNode" presStyleCnt="0"/>
      <dgm:spPr/>
    </dgm:pt>
    <dgm:pt modelId="{325212F6-3176-4964-B4B0-3C6D23FCF7F2}" type="pres">
      <dgm:prSet presAssocID="{3ABC7923-6FCA-4F98-9577-45BB739CE8D7}" presName="parentText" presStyleLbl="node1" presStyleIdx="0" presStyleCnt="1" custScaleX="133068" custScaleY="100098">
        <dgm:presLayoutVars>
          <dgm:chMax val="1"/>
          <dgm:bulletEnabled val="1"/>
        </dgm:presLayoutVars>
      </dgm:prSet>
      <dgm:spPr/>
      <dgm:t>
        <a:bodyPr/>
        <a:lstStyle/>
        <a:p>
          <a:endParaRPr lang="zh-TW" altLang="en-US"/>
        </a:p>
      </dgm:t>
    </dgm:pt>
    <dgm:pt modelId="{C725CA07-542D-43A3-B31D-F7D44A53874C}" type="pres">
      <dgm:prSet presAssocID="{3ABC7923-6FCA-4F98-9577-45BB739CE8D7}" presName="descendantText" presStyleLbl="alignAccFollowNode1" presStyleIdx="0" presStyleCnt="1" custScaleX="799451" custScaleY="125245" custLinFactNeighborX="-2946">
        <dgm:presLayoutVars>
          <dgm:bulletEnabled val="1"/>
        </dgm:presLayoutVars>
      </dgm:prSet>
      <dgm:spPr>
        <a:prstGeom prst="round2SameRect">
          <a:avLst/>
        </a:prstGeom>
      </dgm:spPr>
      <dgm:t>
        <a:bodyPr/>
        <a:lstStyle/>
        <a:p>
          <a:endParaRPr lang="zh-TW" altLang="en-US"/>
        </a:p>
      </dgm:t>
    </dgm:pt>
  </dgm:ptLst>
  <dgm:cxnLst>
    <dgm:cxn modelId="{98F05A8B-3F17-4E83-8BE6-CBD240A78B0B}" type="presOf" srcId="{4A5FCD1C-ED24-4313-8575-5A2082B05F4D}" destId="{C725CA07-542D-43A3-B31D-F7D44A53874C}" srcOrd="0" destOrd="10" presId="urn:microsoft.com/office/officeart/2005/8/layout/vList5"/>
    <dgm:cxn modelId="{8CE0A574-064C-47F7-BB2A-D583801A3632}" type="presOf" srcId="{53D93D57-B8BF-4F81-9A80-F0EE8E5F79F8}" destId="{C725CA07-542D-43A3-B31D-F7D44A53874C}" srcOrd="0" destOrd="4" presId="urn:microsoft.com/office/officeart/2005/8/layout/vList5"/>
    <dgm:cxn modelId="{395E6C84-EBD3-467C-9BD8-1EDE5FDCB000}" srcId="{3ABC7923-6FCA-4F98-9577-45BB739CE8D7}" destId="{3854A0A5-AB28-4B26-9761-1F381859912B}" srcOrd="11" destOrd="0" parTransId="{1880C9D1-70AF-43F2-AF73-8B2B529FAF9F}" sibTransId="{FDAAA1EA-149F-45D2-9CC3-9880018A1B82}"/>
    <dgm:cxn modelId="{FC070FCF-C02D-4C49-9A9F-E064A1026008}" srcId="{3ABC7923-6FCA-4F98-9577-45BB739CE8D7}" destId="{48A06656-D96E-4D7B-9290-01109EAE6D59}" srcOrd="5" destOrd="0" parTransId="{7BD5275B-63A7-44CC-9927-AAFB6ADB666F}" sibTransId="{1C471E26-2E20-41C1-A87C-C61341CA3DA4}"/>
    <dgm:cxn modelId="{9370E5EB-42CF-4B17-AD46-00721417691D}" type="presOf" srcId="{D4793A39-E1DA-4544-BE0C-EDFAF4E3AC56}" destId="{C725CA07-542D-43A3-B31D-F7D44A53874C}" srcOrd="0" destOrd="6" presId="urn:microsoft.com/office/officeart/2005/8/layout/vList5"/>
    <dgm:cxn modelId="{858F134C-BE67-40FB-89BD-2303D99DC0F1}" type="presOf" srcId="{C62CB6A8-347C-4C66-B848-0290A50CA0DA}" destId="{43DE773F-FF14-47B5-BB42-D7B3D33BC52E}" srcOrd="0" destOrd="0" presId="urn:microsoft.com/office/officeart/2005/8/layout/vList5"/>
    <dgm:cxn modelId="{98CE179D-B183-4D22-95BE-87248FB47F4A}" srcId="{3ABC7923-6FCA-4F98-9577-45BB739CE8D7}" destId="{C4A311B2-F8F5-43D7-8B3D-2A19AE79D20F}" srcOrd="1" destOrd="0" parTransId="{CCC2841E-63D3-415F-A096-4CB965345CE6}" sibTransId="{486B1ABC-24B4-4BED-B982-3FBCBCB9EE70}"/>
    <dgm:cxn modelId="{582C4428-2E71-439B-8DA3-037B7060CA5A}" type="presOf" srcId="{8826CEFD-41A0-4E14-A6C9-F8746A107E65}" destId="{C725CA07-542D-43A3-B31D-F7D44A53874C}" srcOrd="0" destOrd="13" presId="urn:microsoft.com/office/officeart/2005/8/layout/vList5"/>
    <dgm:cxn modelId="{C01B325C-4C68-41EE-AC46-A5966EDB96BC}" type="presOf" srcId="{C4A311B2-F8F5-43D7-8B3D-2A19AE79D20F}" destId="{C725CA07-542D-43A3-B31D-F7D44A53874C}" srcOrd="0" destOrd="1" presId="urn:microsoft.com/office/officeart/2005/8/layout/vList5"/>
    <dgm:cxn modelId="{34177587-AFA5-4D38-A116-7B004C2FCF9C}" type="presOf" srcId="{73355DF1-ED76-4FEB-8B24-B79FA9152FDB}" destId="{C725CA07-542D-43A3-B31D-F7D44A53874C}" srcOrd="0" destOrd="2" presId="urn:microsoft.com/office/officeart/2005/8/layout/vList5"/>
    <dgm:cxn modelId="{604D820C-0E67-4FC8-BF36-040FD7256416}" type="presOf" srcId="{0AA0BED3-1B5F-4B4C-B97F-A2747BD25C33}" destId="{C725CA07-542D-43A3-B31D-F7D44A53874C}" srcOrd="0" destOrd="9" presId="urn:microsoft.com/office/officeart/2005/8/layout/vList5"/>
    <dgm:cxn modelId="{0E1D63A3-170F-49D3-927F-3CED633A7F8C}" srcId="{3ABC7923-6FCA-4F98-9577-45BB739CE8D7}" destId="{38F7E3C6-4596-43E3-983D-C1C881E1D49E}" srcOrd="12" destOrd="0" parTransId="{FD4EAB6A-4D35-4207-AD8F-BC071E2F20DD}" sibTransId="{245D1F33-78A4-413C-A321-85B080568D48}"/>
    <dgm:cxn modelId="{99C70435-F2E1-4AA0-82FF-8651D63BBBAF}" srcId="{3ABC7923-6FCA-4F98-9577-45BB739CE8D7}" destId="{79C4D88A-9FFE-4BCF-B30B-1C4C674C5ADF}" srcOrd="0" destOrd="0" parTransId="{911DFA8A-5B59-4449-BFA1-E620ECCA54B7}" sibTransId="{6EFBE08F-5E9E-4744-AD55-14CEE0DD6936}"/>
    <dgm:cxn modelId="{7094370B-3CA8-4F6D-9B2A-FFB3AA5AC778}" srcId="{C62CB6A8-347C-4C66-B848-0290A50CA0DA}" destId="{3ABC7923-6FCA-4F98-9577-45BB739CE8D7}" srcOrd="0" destOrd="0" parTransId="{8546E344-C7C4-40E7-9A0B-D8AE105BB860}" sibTransId="{6707096F-B01F-4844-B579-92BA9C71C219}"/>
    <dgm:cxn modelId="{50857DD8-D920-4D17-B853-F713E0E1D509}" type="presOf" srcId="{38F7E3C6-4596-43E3-983D-C1C881E1D49E}" destId="{C725CA07-542D-43A3-B31D-F7D44A53874C}" srcOrd="0" destOrd="12" presId="urn:microsoft.com/office/officeart/2005/8/layout/vList5"/>
    <dgm:cxn modelId="{449F58BC-E950-4611-B13E-B44848770BD7}" srcId="{3ABC7923-6FCA-4F98-9577-45BB739CE8D7}" destId="{D4793A39-E1DA-4544-BE0C-EDFAF4E3AC56}" srcOrd="6" destOrd="0" parTransId="{04EC49B6-4291-4E0B-8A15-1E44788A266B}" sibTransId="{2D27D572-B156-46C0-9637-9B257C162BE3}"/>
    <dgm:cxn modelId="{EBDCF53A-C06F-4B30-8E51-1935FE307312}" type="presOf" srcId="{3854A0A5-AB28-4B26-9761-1F381859912B}" destId="{C725CA07-542D-43A3-B31D-F7D44A53874C}" srcOrd="0" destOrd="11" presId="urn:microsoft.com/office/officeart/2005/8/layout/vList5"/>
    <dgm:cxn modelId="{9E32B9EB-6410-4693-927F-C0654249F589}" srcId="{3ABC7923-6FCA-4F98-9577-45BB739CE8D7}" destId="{0AA0BED3-1B5F-4B4C-B97F-A2747BD25C33}" srcOrd="9" destOrd="0" parTransId="{9101620B-2FAE-45A9-86AB-130605F66335}" sibTransId="{3AC5EC0F-3F4A-40CA-AA53-2A2814D223DF}"/>
    <dgm:cxn modelId="{EDBE6885-DD0D-44A4-9E45-7E622C661394}" type="presOf" srcId="{48A06656-D96E-4D7B-9290-01109EAE6D59}" destId="{C725CA07-542D-43A3-B31D-F7D44A53874C}" srcOrd="0" destOrd="5" presId="urn:microsoft.com/office/officeart/2005/8/layout/vList5"/>
    <dgm:cxn modelId="{8DEA58B2-A403-4F03-9999-07ADEFCED4E9}" type="presOf" srcId="{CB0EF59C-FA49-46BA-AB76-61D97BB50AA1}" destId="{C725CA07-542D-43A3-B31D-F7D44A53874C}" srcOrd="0" destOrd="7" presId="urn:microsoft.com/office/officeart/2005/8/layout/vList5"/>
    <dgm:cxn modelId="{13F724A4-5CAD-4DE8-BA48-E921E23F2AA6}" type="presOf" srcId="{422F04C6-8F1B-4D5A-B1F4-F32D2CD44115}" destId="{C725CA07-542D-43A3-B31D-F7D44A53874C}" srcOrd="0" destOrd="8" presId="urn:microsoft.com/office/officeart/2005/8/layout/vList5"/>
    <dgm:cxn modelId="{2EE877C5-FA70-4943-A61C-116C2E22C966}" srcId="{3ABC7923-6FCA-4F98-9577-45BB739CE8D7}" destId="{CB0EF59C-FA49-46BA-AB76-61D97BB50AA1}" srcOrd="7" destOrd="0" parTransId="{2BC682C7-46D5-4D20-949F-1D00F78C605A}" sibTransId="{E3EEA6B0-6537-4438-BC3D-C67BAA273B01}"/>
    <dgm:cxn modelId="{361583B6-FCC3-4E8B-802C-F6E15A6E2B95}" type="presOf" srcId="{3ABC7923-6FCA-4F98-9577-45BB739CE8D7}" destId="{325212F6-3176-4964-B4B0-3C6D23FCF7F2}" srcOrd="0" destOrd="0" presId="urn:microsoft.com/office/officeart/2005/8/layout/vList5"/>
    <dgm:cxn modelId="{EC4F4C39-6603-4AF0-84CF-3A9896493F9A}" type="presOf" srcId="{CF55E8A9-BFFD-4290-83EC-47B22F92870B}" destId="{C725CA07-542D-43A3-B31D-F7D44A53874C}" srcOrd="0" destOrd="3" presId="urn:microsoft.com/office/officeart/2005/8/layout/vList5"/>
    <dgm:cxn modelId="{D7AA6353-210D-438D-AB1F-B9C054B216C9}" srcId="{3ABC7923-6FCA-4F98-9577-45BB739CE8D7}" destId="{422F04C6-8F1B-4D5A-B1F4-F32D2CD44115}" srcOrd="8" destOrd="0" parTransId="{008BD474-1907-45FA-BA5D-1D496090124C}" sibTransId="{69E05E20-996E-4872-9AEB-0ADE7ED2C41D}"/>
    <dgm:cxn modelId="{E6A262F6-D6EA-448E-8DB2-DE5381F0FFCB}" srcId="{3ABC7923-6FCA-4F98-9577-45BB739CE8D7}" destId="{CF55E8A9-BFFD-4290-83EC-47B22F92870B}" srcOrd="3" destOrd="0" parTransId="{3D5C9F22-7794-4B85-84B6-F9FCA6695239}" sibTransId="{63AD8BD8-570F-4124-B3A7-66CC1C152DA9}"/>
    <dgm:cxn modelId="{468ABC56-B59D-41BA-9821-552FED2891D2}" srcId="{3ABC7923-6FCA-4F98-9577-45BB739CE8D7}" destId="{4A5FCD1C-ED24-4313-8575-5A2082B05F4D}" srcOrd="10" destOrd="0" parTransId="{88EF28F1-61B0-4193-9E3A-60B96DA86AAB}" sibTransId="{23F49837-DACB-47E9-9AB1-EDA8642E76F9}"/>
    <dgm:cxn modelId="{3A440DAD-536D-4DF9-B934-732CA5F6C36D}" srcId="{3ABC7923-6FCA-4F98-9577-45BB739CE8D7}" destId="{8826CEFD-41A0-4E14-A6C9-F8746A107E65}" srcOrd="13" destOrd="0" parTransId="{7F7425A8-5437-48A8-8ACC-8E9D7F053DA4}" sibTransId="{BF8BC94C-FC4C-400C-B877-B437BF220EE8}"/>
    <dgm:cxn modelId="{9C0D0623-6098-4B36-BAB6-F3CA2BC1DB7B}" srcId="{3ABC7923-6FCA-4F98-9577-45BB739CE8D7}" destId="{53D93D57-B8BF-4F81-9A80-F0EE8E5F79F8}" srcOrd="4" destOrd="0" parTransId="{B92B005B-690F-4F47-8449-9A521D7EFDBB}" sibTransId="{83F2F023-95ED-49AF-9305-7F912975DD09}"/>
    <dgm:cxn modelId="{454385AB-C27E-457E-A684-45947D35B112}" type="presOf" srcId="{79C4D88A-9FFE-4BCF-B30B-1C4C674C5ADF}" destId="{C725CA07-542D-43A3-B31D-F7D44A53874C}" srcOrd="0" destOrd="0" presId="urn:microsoft.com/office/officeart/2005/8/layout/vList5"/>
    <dgm:cxn modelId="{F6643276-6E40-430B-9F8C-2B96DAE88B6C}" srcId="{3ABC7923-6FCA-4F98-9577-45BB739CE8D7}" destId="{73355DF1-ED76-4FEB-8B24-B79FA9152FDB}" srcOrd="2" destOrd="0" parTransId="{B0A28A37-0185-447D-87AD-672E7F130861}" sibTransId="{F0027EA9-5F59-47F5-8036-A110818B4791}"/>
    <dgm:cxn modelId="{1DFC0170-E114-47E4-8C43-8290CEE612E7}" type="presParOf" srcId="{43DE773F-FF14-47B5-BB42-D7B3D33BC52E}" destId="{93189CC9-2870-4B0C-BC14-BE0844B1A5B8}" srcOrd="0" destOrd="0" presId="urn:microsoft.com/office/officeart/2005/8/layout/vList5"/>
    <dgm:cxn modelId="{FEB2CFEB-D3C5-4D47-BB01-89EBB5FFE6D8}" type="presParOf" srcId="{93189CC9-2870-4B0C-BC14-BE0844B1A5B8}" destId="{325212F6-3176-4964-B4B0-3C6D23FCF7F2}" srcOrd="0" destOrd="0" presId="urn:microsoft.com/office/officeart/2005/8/layout/vList5"/>
    <dgm:cxn modelId="{D90003C8-F6AF-4152-8B20-5D6F41822B91}" type="presParOf" srcId="{93189CC9-2870-4B0C-BC14-BE0844B1A5B8}" destId="{C725CA07-542D-43A3-B31D-F7D44A53874C}" srcOrd="1"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2" csCatId="colorful" phldr="1"/>
      <dgm:spPr/>
      <dgm:t>
        <a:bodyPr/>
        <a:lstStyle/>
        <a:p>
          <a:endParaRPr lang="zh-TW" altLang="en-US"/>
        </a:p>
      </dgm:t>
    </dgm:pt>
    <dgm:pt modelId="{7D24F22E-FC71-496D-A6A5-D63A894EFBB3}">
      <dgm:prSet phldrT="[文字]" custT="1"/>
      <dgm:spPr>
        <a:xfrm>
          <a:off x="1194" y="2032"/>
          <a:ext cx="1960551" cy="2079178"/>
        </a:xfrm>
        <a:prstGeom prst="roundRect">
          <a:avLst/>
        </a:prstGeom>
        <a:solidFill>
          <a:srgbClr val="F79646">
            <a:lumMod val="75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800" b="1" u="none" dirty="0">
              <a:solidFill>
                <a:sysClr val="window" lastClr="FFFFFF"/>
              </a:solidFill>
              <a:latin typeface="微軟正黑體" pitchFamily="34" charset="-120"/>
              <a:ea typeface="微軟正黑體" pitchFamily="34" charset="-120"/>
              <a:cs typeface="+mn-cs"/>
            </a:rPr>
            <a:t>體適能</a:t>
          </a:r>
          <a:endParaRPr lang="en-US" altLang="zh-TW" sz="2800" b="1" u="none" dirty="0">
            <a:solidFill>
              <a:sysClr val="window" lastClr="FFFFFF"/>
            </a:solidFill>
            <a:latin typeface="微軟正黑體" pitchFamily="34" charset="-120"/>
            <a:ea typeface="微軟正黑體" pitchFamily="34" charset="-120"/>
            <a:cs typeface="+mn-cs"/>
          </a:endParaRPr>
        </a:p>
        <a:p>
          <a:pPr>
            <a:lnSpc>
              <a:spcPct val="100000"/>
            </a:lnSpc>
            <a:spcAft>
              <a:spcPts val="0"/>
            </a:spcAft>
          </a:pPr>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0C80427D-800B-4E85-A9C7-40BBF4C78C81}" type="parTrans" cxnId="{99852167-2CD2-4FC1-BC0B-0DC22758C352}">
      <dgm:prSet/>
      <dgm:spPr/>
      <dgm:t>
        <a:bodyPr/>
        <a:lstStyle/>
        <a:p>
          <a:endParaRPr lang="zh-TW" altLang="en-US" b="1">
            <a:latin typeface="微軟正黑體" pitchFamily="34" charset="-120"/>
            <a:ea typeface="微軟正黑體" pitchFamily="34" charset="-120"/>
          </a:endParaRPr>
        </a:p>
      </dgm:t>
    </dgm:pt>
    <dgm:pt modelId="{92B603F3-9348-4F41-9CD5-09C504B6A649}" type="sibTrans" cxnId="{99852167-2CD2-4FC1-BC0B-0DC22758C352}">
      <dgm:prSet/>
      <dgm:spPr/>
      <dgm:t>
        <a:bodyPr/>
        <a:lstStyle/>
        <a:p>
          <a:endParaRPr lang="zh-TW" altLang="en-US" b="1">
            <a:latin typeface="微軟正黑體" pitchFamily="34" charset="-120"/>
            <a:ea typeface="微軟正黑體" pitchFamily="34" charset="-120"/>
          </a:endParaRPr>
        </a:p>
      </dgm:t>
    </dgm:pt>
    <dgm:pt modelId="{F8BD9B43-7647-4087-90EA-2EFE2DCB60D8}">
      <dgm:prSet phldrT="[文字]" custT="1"/>
      <dgm:spPr>
        <a:xfrm rot="5400000">
          <a:off x="4071035" y="-1979540"/>
          <a:ext cx="1663342" cy="6040292"/>
        </a:xfrm>
        <a:prstGeom prst="round2SameRect">
          <a:avLst/>
        </a:prstGeom>
        <a:solidFill>
          <a:srgbClr val="F79646">
            <a:lumMod val="40000"/>
            <a:lumOff val="60000"/>
            <a:alpha val="90000"/>
          </a:srgbClr>
        </a:solidFill>
        <a:ln w="9525" cap="flat" cmpd="sng" algn="ctr">
          <a:solidFill>
            <a:srgbClr val="C0504D">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70000"/>
            </a:lnSpc>
            <a:spcAft>
              <a:spcPts val="0"/>
            </a:spcAft>
          </a:pPr>
          <a:r>
            <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rPr>
            <a:t>含肌耐力、柔軟度、瞬發力、心肺耐力</a:t>
          </a:r>
        </a:p>
      </dgm:t>
    </dgm:pt>
    <dgm:pt modelId="{75101160-105D-4BC5-9BFE-BA07FF30F65E}" type="sibTrans" cxnId="{E896A0B2-53F9-44EE-A900-E7B5453078B2}">
      <dgm:prSet/>
      <dgm:spPr/>
      <dgm:t>
        <a:bodyPr/>
        <a:lstStyle/>
        <a:p>
          <a:endParaRPr lang="zh-TW" altLang="en-US" b="1">
            <a:latin typeface="微軟正黑體" pitchFamily="34" charset="-120"/>
            <a:ea typeface="微軟正黑體" pitchFamily="34" charset="-120"/>
          </a:endParaRPr>
        </a:p>
      </dgm:t>
    </dgm:pt>
    <dgm:pt modelId="{009013A6-1BD5-4F85-82E5-2673314172F4}" type="parTrans" cxnId="{E896A0B2-53F9-44EE-A900-E7B5453078B2}">
      <dgm:prSet/>
      <dgm:spPr/>
      <dgm:t>
        <a:bodyPr/>
        <a:lstStyle/>
        <a:p>
          <a:endParaRPr lang="zh-TW" altLang="en-US" b="1">
            <a:latin typeface="微軟正黑體" pitchFamily="34" charset="-120"/>
            <a:ea typeface="微軟正黑體" pitchFamily="34" charset="-120"/>
          </a:endParaRPr>
        </a:p>
      </dgm:t>
    </dgm:pt>
    <dgm:pt modelId="{300385B8-1497-4D7D-9404-DEA3DABFC32F}">
      <dgm:prSet custT="1"/>
      <dgm:spPr/>
      <dgm:t>
        <a:bodyPr/>
        <a:lstStyle/>
        <a:p>
          <a:r>
            <a:rPr lang="zh-TW" sz="1600" b="1" u="sng" dirty="0">
              <a:solidFill>
                <a:srgbClr val="FF0000"/>
              </a:solidFill>
              <a:latin typeface="微軟正黑體" panose="020B0604030504040204" pitchFamily="34" charset="-120"/>
              <a:ea typeface="微軟正黑體" panose="020B0604030504040204" pitchFamily="34" charset="-120"/>
            </a:rPr>
            <a:t>體適能之成績可經由各校依教育部體適能檢測標準進行檢測或至合格體適能檢測站進行檢測。</a:t>
          </a:r>
          <a:endParaRPr lang="zh-TW" altLang="en-US" sz="1600" b="1" dirty="0">
            <a:solidFill>
              <a:srgbClr val="FF0000"/>
            </a:solidFill>
            <a:latin typeface="微軟正黑體" pitchFamily="34" charset="-120"/>
            <a:ea typeface="微軟正黑體" pitchFamily="34" charset="-120"/>
            <a:cs typeface="+mn-cs"/>
          </a:endParaRPr>
        </a:p>
      </dgm:t>
    </dgm:pt>
    <dgm:pt modelId="{D6FA448A-ED92-473A-AF34-257656BBA101}" type="parTrans" cxnId="{9A563B41-2CA3-43B6-86FF-5E1B4595088E}">
      <dgm:prSet/>
      <dgm:spPr/>
      <dgm:t>
        <a:bodyPr/>
        <a:lstStyle/>
        <a:p>
          <a:endParaRPr lang="zh-TW" altLang="en-US"/>
        </a:p>
      </dgm:t>
    </dgm:pt>
    <dgm:pt modelId="{335EAC99-5CAD-4E9A-BCF5-50A5984CB4C5}" type="sibTrans" cxnId="{9A563B41-2CA3-43B6-86FF-5E1B4595088E}">
      <dgm:prSet/>
      <dgm:spPr/>
      <dgm:t>
        <a:bodyPr/>
        <a:lstStyle/>
        <a:p>
          <a:endParaRPr lang="zh-TW" altLang="en-US"/>
        </a:p>
      </dgm:t>
    </dgm:pt>
    <dgm:pt modelId="{24AC9408-BC11-46FC-AF10-8A2354C12029}">
      <dgm:prSet custT="1"/>
      <dgm:spPr/>
      <dgm:t>
        <a:bodyPr/>
        <a:lstStyle/>
        <a:p>
          <a:r>
            <a:rPr lang="zh-TW" sz="1900" b="1" u="sng" dirty="0">
              <a:solidFill>
                <a:srgbClr val="FF0000"/>
              </a:solidFill>
              <a:latin typeface="微軟正黑體" panose="020B0604030504040204" pitchFamily="34" charset="-120"/>
              <a:ea typeface="微軟正黑體" panose="020B0604030504040204" pitchFamily="34" charset="-120"/>
            </a:rPr>
            <a:t>一項成績達教育部公布之最新門檻標準者，得</a:t>
          </a:r>
          <a:r>
            <a:rPr lang="en-US" sz="1900" b="1" u="sng" dirty="0">
              <a:solidFill>
                <a:srgbClr val="FF0000"/>
              </a:solidFill>
              <a:latin typeface="微軟正黑體" panose="020B0604030504040204" pitchFamily="34" charset="-120"/>
              <a:ea typeface="微軟正黑體" panose="020B0604030504040204" pitchFamily="34" charset="-120"/>
            </a:rPr>
            <a:t>2</a:t>
          </a:r>
          <a:r>
            <a:rPr lang="zh-TW" sz="1900" b="1" u="sng" dirty="0">
              <a:solidFill>
                <a:srgbClr val="FF0000"/>
              </a:solidFill>
              <a:latin typeface="微軟正黑體" panose="020B0604030504040204" pitchFamily="34" charset="-120"/>
              <a:ea typeface="微軟正黑體" panose="020B0604030504040204" pitchFamily="34" charset="-120"/>
            </a:rPr>
            <a:t>分。</a:t>
          </a:r>
          <a:endParaRPr lang="zh-TW" altLang="en-US" sz="1900" b="1" dirty="0">
            <a:solidFill>
              <a:srgbClr val="FF0000"/>
            </a:solidFill>
            <a:latin typeface="微軟正黑體" pitchFamily="34" charset="-120"/>
            <a:ea typeface="微軟正黑體" pitchFamily="34" charset="-120"/>
            <a:cs typeface="+mn-cs"/>
          </a:endParaRPr>
        </a:p>
      </dgm:t>
    </dgm:pt>
    <dgm:pt modelId="{AB515105-694D-464A-969F-8A466AFE29D7}" type="parTrans" cxnId="{33076857-2C38-4F93-A10B-69A6D13D7C3E}">
      <dgm:prSet/>
      <dgm:spPr/>
      <dgm:t>
        <a:bodyPr/>
        <a:lstStyle/>
        <a:p>
          <a:endParaRPr lang="zh-TW" altLang="en-US"/>
        </a:p>
      </dgm:t>
    </dgm:pt>
    <dgm:pt modelId="{D3C6C451-B63C-427A-B832-DD3C15E11298}" type="sibTrans" cxnId="{33076857-2C38-4F93-A10B-69A6D13D7C3E}">
      <dgm:prSet/>
      <dgm:spPr/>
      <dgm:t>
        <a:bodyPr/>
        <a:lstStyle/>
        <a:p>
          <a:endParaRPr lang="zh-TW" altLang="en-US"/>
        </a:p>
      </dgm:t>
    </dgm:pt>
    <dgm:pt modelId="{22B8BBE5-77A7-4F51-B21D-6591EA84F423}">
      <dgm:prSet custT="1"/>
      <dgm:spPr/>
      <dgm:t>
        <a:bodyPr/>
        <a:lstStyle/>
        <a:p>
          <a:r>
            <a:rPr lang="zh-TW" sz="1900" b="1" u="sng" dirty="0">
              <a:solidFill>
                <a:srgbClr val="FF0000"/>
              </a:solidFill>
              <a:latin typeface="微軟正黑體" panose="020B0604030504040204" pitchFamily="34" charset="-120"/>
              <a:ea typeface="微軟正黑體" panose="020B0604030504040204" pitchFamily="34" charset="-120"/>
            </a:rPr>
            <a:t>二項成績達教育部公布之最新門檻標準者，得</a:t>
          </a:r>
          <a:r>
            <a:rPr lang="en-US" sz="1900" b="1" u="sng" dirty="0">
              <a:solidFill>
                <a:srgbClr val="FF0000"/>
              </a:solidFill>
              <a:latin typeface="微軟正黑體" panose="020B0604030504040204" pitchFamily="34" charset="-120"/>
              <a:ea typeface="微軟正黑體" panose="020B0604030504040204" pitchFamily="34" charset="-120"/>
            </a:rPr>
            <a:t>4</a:t>
          </a:r>
          <a:r>
            <a:rPr lang="zh-TW" sz="1900" b="1" u="sng" dirty="0">
              <a:solidFill>
                <a:srgbClr val="FF0000"/>
              </a:solidFill>
              <a:latin typeface="微軟正黑體" panose="020B0604030504040204" pitchFamily="34" charset="-120"/>
              <a:ea typeface="微軟正黑體" panose="020B0604030504040204" pitchFamily="34" charset="-120"/>
            </a:rPr>
            <a:t>分。</a:t>
          </a:r>
          <a:endParaRPr lang="zh-TW" sz="1900" b="1" dirty="0">
            <a:solidFill>
              <a:srgbClr val="FF0000"/>
            </a:solidFill>
            <a:latin typeface="微軟正黑體" panose="020B0604030504040204" pitchFamily="34" charset="-120"/>
            <a:ea typeface="微軟正黑體" panose="020B0604030504040204" pitchFamily="34" charset="-120"/>
          </a:endParaRPr>
        </a:p>
      </dgm:t>
    </dgm:pt>
    <dgm:pt modelId="{EB72BB52-BF26-4253-9A4B-FBDCEE6A736F}" type="parTrans" cxnId="{C8278378-DD17-40BD-83D2-9C5F8317F6A1}">
      <dgm:prSet/>
      <dgm:spPr/>
      <dgm:t>
        <a:bodyPr/>
        <a:lstStyle/>
        <a:p>
          <a:endParaRPr lang="zh-TW" altLang="en-US"/>
        </a:p>
      </dgm:t>
    </dgm:pt>
    <dgm:pt modelId="{40D40F75-5677-418E-B189-2C2E62C57475}" type="sibTrans" cxnId="{C8278378-DD17-40BD-83D2-9C5F8317F6A1}">
      <dgm:prSet/>
      <dgm:spPr/>
      <dgm:t>
        <a:bodyPr/>
        <a:lstStyle/>
        <a:p>
          <a:endParaRPr lang="zh-TW" altLang="en-US"/>
        </a:p>
      </dgm:t>
    </dgm:pt>
    <dgm:pt modelId="{37949C00-A493-4678-9767-A3E8B7A8B48E}">
      <dgm:prSet custT="1"/>
      <dgm:spPr/>
      <dgm:t>
        <a:bodyPr/>
        <a:lstStyle/>
        <a:p>
          <a:r>
            <a:rPr lang="zh-TW" sz="1900" b="1" u="sng" dirty="0">
              <a:solidFill>
                <a:srgbClr val="FF0000"/>
              </a:solidFill>
              <a:latin typeface="微軟正黑體" panose="020B0604030504040204" pitchFamily="34" charset="-120"/>
              <a:ea typeface="微軟正黑體" panose="020B0604030504040204" pitchFamily="34" charset="-120"/>
            </a:rPr>
            <a:t>三項成績達教育部公布之最新門檻標準者，得</a:t>
          </a:r>
          <a:r>
            <a:rPr lang="en-US" sz="1900" b="1" u="sng" dirty="0">
              <a:solidFill>
                <a:srgbClr val="FF0000"/>
              </a:solidFill>
              <a:latin typeface="微軟正黑體" panose="020B0604030504040204" pitchFamily="34" charset="-120"/>
              <a:ea typeface="微軟正黑體" panose="020B0604030504040204" pitchFamily="34" charset="-120"/>
            </a:rPr>
            <a:t>6</a:t>
          </a:r>
          <a:r>
            <a:rPr lang="zh-TW" sz="1900" b="1" u="sng" dirty="0">
              <a:solidFill>
                <a:srgbClr val="FF0000"/>
              </a:solidFill>
              <a:latin typeface="微軟正黑體" panose="020B0604030504040204" pitchFamily="34" charset="-120"/>
              <a:ea typeface="微軟正黑體" panose="020B0604030504040204" pitchFamily="34" charset="-120"/>
            </a:rPr>
            <a:t>分。</a:t>
          </a:r>
          <a:endParaRPr lang="zh-TW" sz="1900" b="1" dirty="0">
            <a:solidFill>
              <a:srgbClr val="FF0000"/>
            </a:solidFill>
            <a:latin typeface="微軟正黑體" panose="020B0604030504040204" pitchFamily="34" charset="-120"/>
            <a:ea typeface="微軟正黑體" panose="020B0604030504040204" pitchFamily="34" charset="-120"/>
          </a:endParaRPr>
        </a:p>
      </dgm:t>
    </dgm:pt>
    <dgm:pt modelId="{AA576515-4AAB-4B55-BFB7-5A00D34031E3}" type="parTrans" cxnId="{60ECB574-DA9B-45F1-BF59-04194CEF0DCA}">
      <dgm:prSet/>
      <dgm:spPr/>
      <dgm:t>
        <a:bodyPr/>
        <a:lstStyle/>
        <a:p>
          <a:endParaRPr lang="zh-TW" altLang="en-US"/>
        </a:p>
      </dgm:t>
    </dgm:pt>
    <dgm:pt modelId="{35E584E9-27FF-4E4B-91C9-B240CE2A7A6C}" type="sibTrans" cxnId="{60ECB574-DA9B-45F1-BF59-04194CEF0DCA}">
      <dgm:prSet/>
      <dgm:spPr/>
      <dgm:t>
        <a:bodyPr/>
        <a:lstStyle/>
        <a:p>
          <a:endParaRPr lang="zh-TW" altLang="en-US"/>
        </a:p>
      </dgm:t>
    </dgm:pt>
    <dgm:pt modelId="{2D58CF63-C700-4C19-B4B9-035425D62454}">
      <dgm:prSet custT="1"/>
      <dgm:spPr/>
      <dgm:t>
        <a:bodyPr/>
        <a:lstStyle/>
        <a:p>
          <a:r>
            <a:rPr lang="zh-TW" sz="1900" b="1" u="sng" dirty="0">
              <a:solidFill>
                <a:srgbClr val="FF0000"/>
              </a:solidFill>
              <a:latin typeface="微軟正黑體" panose="020B0604030504040204" pitchFamily="34" charset="-120"/>
              <a:ea typeface="微軟正黑體" panose="020B0604030504040204" pitchFamily="34" charset="-120"/>
            </a:rPr>
            <a:t>四項成績達教育部公布之最新門檻標準者，得</a:t>
          </a:r>
          <a:r>
            <a:rPr lang="en-US" sz="1900" b="1" u="sng" dirty="0">
              <a:solidFill>
                <a:srgbClr val="FF0000"/>
              </a:solidFill>
              <a:latin typeface="微軟正黑體" panose="020B0604030504040204" pitchFamily="34" charset="-120"/>
              <a:ea typeface="微軟正黑體" panose="020B0604030504040204" pitchFamily="34" charset="-120"/>
            </a:rPr>
            <a:t>8</a:t>
          </a:r>
          <a:r>
            <a:rPr lang="zh-TW" sz="1900" b="1" u="sng" dirty="0">
              <a:solidFill>
                <a:srgbClr val="FF0000"/>
              </a:solidFill>
              <a:latin typeface="微軟正黑體" panose="020B0604030504040204" pitchFamily="34" charset="-120"/>
              <a:ea typeface="微軟正黑體" panose="020B0604030504040204" pitchFamily="34" charset="-120"/>
            </a:rPr>
            <a:t>分。</a:t>
          </a:r>
          <a:endParaRPr lang="zh-TW" sz="1900" b="1" dirty="0">
            <a:solidFill>
              <a:srgbClr val="FF0000"/>
            </a:solidFill>
            <a:latin typeface="微軟正黑體" panose="020B0604030504040204" pitchFamily="34" charset="-120"/>
            <a:ea typeface="微軟正黑體" panose="020B0604030504040204" pitchFamily="34" charset="-120"/>
          </a:endParaRPr>
        </a:p>
      </dgm:t>
    </dgm:pt>
    <dgm:pt modelId="{0271C8F8-9423-4D98-82BC-ABA61CB036E9}" type="parTrans" cxnId="{C309D2DB-8D61-4548-92D8-3006A9644BD9}">
      <dgm:prSet/>
      <dgm:spPr/>
      <dgm:t>
        <a:bodyPr/>
        <a:lstStyle/>
        <a:p>
          <a:endParaRPr lang="zh-TW" altLang="en-US"/>
        </a:p>
      </dgm:t>
    </dgm:pt>
    <dgm:pt modelId="{A0137346-83EA-44AA-90A1-CF3C5937E5A1}" type="sibTrans" cxnId="{C309D2DB-8D61-4548-92D8-3006A9644BD9}">
      <dgm:prSet/>
      <dgm:spPr/>
      <dgm:t>
        <a:bodyPr/>
        <a:lstStyle/>
        <a:p>
          <a:endParaRPr lang="zh-TW" altLang="en-US"/>
        </a:p>
      </dgm:t>
    </dgm:pt>
    <dgm:pt modelId="{6D1F51E1-ED72-494C-85A3-79A6928418B9}">
      <dgm:prSet custT="1"/>
      <dgm:spPr/>
      <dgm:t>
        <a:bodyPr/>
        <a:lstStyle/>
        <a:p>
          <a:r>
            <a:rPr lang="zh-TW" sz="1900" b="1" u="sng" dirty="0">
              <a:solidFill>
                <a:srgbClr val="FF0000"/>
              </a:solidFill>
              <a:latin typeface="微軟正黑體" panose="020B0604030504040204" pitchFamily="34" charset="-120"/>
              <a:ea typeface="微軟正黑體" panose="020B0604030504040204" pitchFamily="34" charset="-120"/>
            </a:rPr>
            <a:t>完成四項檢測者，再得</a:t>
          </a:r>
          <a:r>
            <a:rPr lang="en-US" sz="1900" b="1" u="sng" dirty="0">
              <a:solidFill>
                <a:srgbClr val="FF0000"/>
              </a:solidFill>
              <a:latin typeface="微軟正黑體" panose="020B0604030504040204" pitchFamily="34" charset="-120"/>
              <a:ea typeface="微軟正黑體" panose="020B0604030504040204" pitchFamily="34" charset="-120"/>
            </a:rPr>
            <a:t>2</a:t>
          </a:r>
          <a:r>
            <a:rPr lang="zh-TW" sz="1900" b="1" u="sng" dirty="0">
              <a:solidFill>
                <a:srgbClr val="FF0000"/>
              </a:solidFill>
              <a:latin typeface="微軟正黑體" panose="020B0604030504040204" pitchFamily="34" charset="-120"/>
              <a:ea typeface="微軟正黑體" panose="020B0604030504040204" pitchFamily="34" charset="-120"/>
            </a:rPr>
            <a:t>分。</a:t>
          </a:r>
          <a:endParaRPr lang="zh-TW" altLang="en-US" sz="1900" b="1" dirty="0">
            <a:solidFill>
              <a:srgbClr val="FF0000"/>
            </a:solidFill>
            <a:latin typeface="微軟正黑體" panose="020B0604030504040204" pitchFamily="34" charset="-120"/>
            <a:ea typeface="微軟正黑體" panose="020B0604030504040204" pitchFamily="34" charset="-120"/>
          </a:endParaRPr>
        </a:p>
      </dgm:t>
    </dgm:pt>
    <dgm:pt modelId="{B4FE8FCC-E8E3-4B90-AA42-BB972F9C8624}" type="parTrans" cxnId="{996A5022-0BCA-45FF-9720-5926B7C72738}">
      <dgm:prSet/>
      <dgm:spPr/>
      <dgm:t>
        <a:bodyPr/>
        <a:lstStyle/>
        <a:p>
          <a:endParaRPr lang="zh-TW" altLang="en-US"/>
        </a:p>
      </dgm:t>
    </dgm:pt>
    <dgm:pt modelId="{973EF8A3-4E43-4211-B125-AF3B3717B99C}" type="sibTrans" cxnId="{996A5022-0BCA-45FF-9720-5926B7C72738}">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FAD23C77-19A1-4385-8BC2-B2017D60604F}" type="pres">
      <dgm:prSet presAssocID="{7D24F22E-FC71-496D-A6A5-D63A894EFBB3}" presName="linNode" presStyleCnt="0"/>
      <dgm:spPr/>
    </dgm:pt>
    <dgm:pt modelId="{2399A95D-0C20-42F1-A0E6-5C6C217F5327}" type="pres">
      <dgm:prSet presAssocID="{7D24F22E-FC71-496D-A6A5-D63A894EFBB3}" presName="parentText" presStyleLbl="node1" presStyleIdx="0" presStyleCnt="1" custScaleX="126803" custScaleY="100098" custLinFactNeighborX="-4487" custLinFactNeighborY="-49">
        <dgm:presLayoutVars>
          <dgm:chMax val="1"/>
          <dgm:bulletEnabled val="1"/>
        </dgm:presLayoutVars>
      </dgm:prSet>
      <dgm:spPr/>
      <dgm:t>
        <a:bodyPr/>
        <a:lstStyle/>
        <a:p>
          <a:endParaRPr lang="zh-TW" altLang="en-US"/>
        </a:p>
      </dgm:t>
    </dgm:pt>
    <dgm:pt modelId="{F172DAF1-019A-4370-AE2A-A73C40FC660A}" type="pres">
      <dgm:prSet presAssocID="{7D24F22E-FC71-496D-A6A5-D63A894EFBB3}" presName="descendantText" presStyleLbl="alignAccFollowNode1" presStyleIdx="0" presStyleCnt="1" custScaleX="223328" custScaleY="125122" custLinFactNeighborX="-3819" custLinFactNeighborY="0">
        <dgm:presLayoutVars>
          <dgm:bulletEnabled val="1"/>
        </dgm:presLayoutVars>
      </dgm:prSet>
      <dgm:spPr>
        <a:prstGeom prst="round2SameRect">
          <a:avLst/>
        </a:prstGeom>
      </dgm:spPr>
      <dgm:t>
        <a:bodyPr/>
        <a:lstStyle/>
        <a:p>
          <a:endParaRPr lang="zh-TW" altLang="en-US"/>
        </a:p>
      </dgm:t>
    </dgm:pt>
  </dgm:ptLst>
  <dgm:cxnLst>
    <dgm:cxn modelId="{996A5022-0BCA-45FF-9720-5926B7C72738}" srcId="{7D24F22E-FC71-496D-A6A5-D63A894EFBB3}" destId="{6D1F51E1-ED72-494C-85A3-79A6928418B9}" srcOrd="6" destOrd="0" parTransId="{B4FE8FCC-E8E3-4B90-AA42-BB972F9C8624}" sibTransId="{973EF8A3-4E43-4211-B125-AF3B3717B99C}"/>
    <dgm:cxn modelId="{8428B8F3-6809-474B-B24E-57B1F1F61C0F}" type="presOf" srcId="{2D58CF63-C700-4C19-B4B9-035425D62454}" destId="{F172DAF1-019A-4370-AE2A-A73C40FC660A}" srcOrd="0" destOrd="5" presId="urn:microsoft.com/office/officeart/2005/8/layout/vList5"/>
    <dgm:cxn modelId="{E709BB1B-14CD-4353-92A5-5A913F71EBF2}" type="presOf" srcId="{7D24F22E-FC71-496D-A6A5-D63A894EFBB3}" destId="{2399A95D-0C20-42F1-A0E6-5C6C217F5327}" srcOrd="0" destOrd="0" presId="urn:microsoft.com/office/officeart/2005/8/layout/vList5"/>
    <dgm:cxn modelId="{A1E06213-9245-41AC-B7BC-D3114EF04854}" type="presOf" srcId="{C62CB6A8-347C-4C66-B848-0290A50CA0DA}" destId="{43DE773F-FF14-47B5-BB42-D7B3D33BC52E}" srcOrd="0" destOrd="0" presId="urn:microsoft.com/office/officeart/2005/8/layout/vList5"/>
    <dgm:cxn modelId="{2A0C1426-B5E4-46B7-BB78-9012A6B5C875}" type="presOf" srcId="{6D1F51E1-ED72-494C-85A3-79A6928418B9}" destId="{F172DAF1-019A-4370-AE2A-A73C40FC660A}" srcOrd="0" destOrd="6" presId="urn:microsoft.com/office/officeart/2005/8/layout/vList5"/>
    <dgm:cxn modelId="{7E9DF45F-3F2B-41E9-8E60-00DCF5872C88}" type="presOf" srcId="{F8BD9B43-7647-4087-90EA-2EFE2DCB60D8}" destId="{F172DAF1-019A-4370-AE2A-A73C40FC660A}" srcOrd="0" destOrd="0" presId="urn:microsoft.com/office/officeart/2005/8/layout/vList5"/>
    <dgm:cxn modelId="{C8278378-DD17-40BD-83D2-9C5F8317F6A1}" srcId="{7D24F22E-FC71-496D-A6A5-D63A894EFBB3}" destId="{22B8BBE5-77A7-4F51-B21D-6591EA84F423}" srcOrd="3" destOrd="0" parTransId="{EB72BB52-BF26-4253-9A4B-FBDCEE6A736F}" sibTransId="{40D40F75-5677-418E-B189-2C2E62C57475}"/>
    <dgm:cxn modelId="{C309D2DB-8D61-4548-92D8-3006A9644BD9}" srcId="{7D24F22E-FC71-496D-A6A5-D63A894EFBB3}" destId="{2D58CF63-C700-4C19-B4B9-035425D62454}" srcOrd="5" destOrd="0" parTransId="{0271C8F8-9423-4D98-82BC-ABA61CB036E9}" sibTransId="{A0137346-83EA-44AA-90A1-CF3C5937E5A1}"/>
    <dgm:cxn modelId="{99852167-2CD2-4FC1-BC0B-0DC22758C352}" srcId="{C62CB6A8-347C-4C66-B848-0290A50CA0DA}" destId="{7D24F22E-FC71-496D-A6A5-D63A894EFBB3}" srcOrd="0" destOrd="0" parTransId="{0C80427D-800B-4E85-A9C7-40BBF4C78C81}" sibTransId="{92B603F3-9348-4F41-9CD5-09C504B6A649}"/>
    <dgm:cxn modelId="{184A56A6-42BD-4F6C-A8C3-95D60758E8E9}" type="presOf" srcId="{24AC9408-BC11-46FC-AF10-8A2354C12029}" destId="{F172DAF1-019A-4370-AE2A-A73C40FC660A}" srcOrd="0" destOrd="2" presId="urn:microsoft.com/office/officeart/2005/8/layout/vList5"/>
    <dgm:cxn modelId="{9E75E568-353B-4D34-9431-4BC56AEF4B5E}" type="presOf" srcId="{37949C00-A493-4678-9767-A3E8B7A8B48E}" destId="{F172DAF1-019A-4370-AE2A-A73C40FC660A}" srcOrd="0" destOrd="4" presId="urn:microsoft.com/office/officeart/2005/8/layout/vList5"/>
    <dgm:cxn modelId="{E896A0B2-53F9-44EE-A900-E7B5453078B2}" srcId="{7D24F22E-FC71-496D-A6A5-D63A894EFBB3}" destId="{F8BD9B43-7647-4087-90EA-2EFE2DCB60D8}" srcOrd="0" destOrd="0" parTransId="{009013A6-1BD5-4F85-82E5-2673314172F4}" sibTransId="{75101160-105D-4BC5-9BFE-BA07FF30F65E}"/>
    <dgm:cxn modelId="{60ECB574-DA9B-45F1-BF59-04194CEF0DCA}" srcId="{7D24F22E-FC71-496D-A6A5-D63A894EFBB3}" destId="{37949C00-A493-4678-9767-A3E8B7A8B48E}" srcOrd="4" destOrd="0" parTransId="{AA576515-4AAB-4B55-BFB7-5A00D34031E3}" sibTransId="{35E584E9-27FF-4E4B-91C9-B240CE2A7A6C}"/>
    <dgm:cxn modelId="{219FACD7-C5A1-4BA1-B008-0E4F2DDAE3F6}" type="presOf" srcId="{300385B8-1497-4D7D-9404-DEA3DABFC32F}" destId="{F172DAF1-019A-4370-AE2A-A73C40FC660A}" srcOrd="0" destOrd="1" presId="urn:microsoft.com/office/officeart/2005/8/layout/vList5"/>
    <dgm:cxn modelId="{A08A4686-C02C-454D-AFC7-ED0673D26D34}" type="presOf" srcId="{22B8BBE5-77A7-4F51-B21D-6591EA84F423}" destId="{F172DAF1-019A-4370-AE2A-A73C40FC660A}" srcOrd="0" destOrd="3" presId="urn:microsoft.com/office/officeart/2005/8/layout/vList5"/>
    <dgm:cxn modelId="{9A563B41-2CA3-43B6-86FF-5E1B4595088E}" srcId="{7D24F22E-FC71-496D-A6A5-D63A894EFBB3}" destId="{300385B8-1497-4D7D-9404-DEA3DABFC32F}" srcOrd="1" destOrd="0" parTransId="{D6FA448A-ED92-473A-AF34-257656BBA101}" sibTransId="{335EAC99-5CAD-4E9A-BCF5-50A5984CB4C5}"/>
    <dgm:cxn modelId="{33076857-2C38-4F93-A10B-69A6D13D7C3E}" srcId="{7D24F22E-FC71-496D-A6A5-D63A894EFBB3}" destId="{24AC9408-BC11-46FC-AF10-8A2354C12029}" srcOrd="2" destOrd="0" parTransId="{AB515105-694D-464A-969F-8A466AFE29D7}" sibTransId="{D3C6C451-B63C-427A-B832-DD3C15E11298}"/>
    <dgm:cxn modelId="{B185C26B-C878-4AEB-B55C-1B990310BD52}" type="presParOf" srcId="{43DE773F-FF14-47B5-BB42-D7B3D33BC52E}" destId="{FAD23C77-19A1-4385-8BC2-B2017D60604F}" srcOrd="0" destOrd="0" presId="urn:microsoft.com/office/officeart/2005/8/layout/vList5"/>
    <dgm:cxn modelId="{046212C9-D1A9-4B6E-94DA-91FA92F43384}" type="presParOf" srcId="{FAD23C77-19A1-4385-8BC2-B2017D60604F}" destId="{2399A95D-0C20-42F1-A0E6-5C6C217F5327}" srcOrd="0" destOrd="0" presId="urn:microsoft.com/office/officeart/2005/8/layout/vList5"/>
    <dgm:cxn modelId="{AF02B1D3-F552-4F7E-895A-3D9FDBCA135E}" type="presParOf" srcId="{FAD23C77-19A1-4385-8BC2-B2017D60604F}" destId="{F172DAF1-019A-4370-AE2A-A73C40FC660A}" srcOrd="1" destOrd="0" presId="urn:microsoft.com/office/officeart/2005/8/layout/vList5"/>
  </dgm:cxnLst>
  <dgm:bg>
    <a:noFill/>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C537ED8-5726-47C4-8FC4-63083F01098E}" type="doc">
      <dgm:prSet loTypeId="urn:microsoft.com/office/officeart/2005/8/layout/hList1" loCatId="list" qsTypeId="urn:microsoft.com/office/officeart/2005/8/quickstyle/3d1" qsCatId="3D" csTypeId="urn:microsoft.com/office/officeart/2005/8/colors/accent1_2" csCatId="accent1" phldr="1"/>
      <dgm:spPr/>
      <dgm:t>
        <a:bodyPr/>
        <a:lstStyle/>
        <a:p>
          <a:endParaRPr lang="zh-TW" altLang="en-US"/>
        </a:p>
      </dgm:t>
    </dgm:pt>
    <dgm:pt modelId="{312500B9-38B7-431B-BFF5-CF44288EE040}">
      <dgm:prSet phldrT="[文字]" custT="1"/>
      <dgm:spPr>
        <a:xfrm>
          <a:off x="0" y="0"/>
          <a:ext cx="7704856" cy="1440000"/>
        </a:xfrm>
        <a:solidFill>
          <a:srgbClr val="FFC000"/>
        </a:solidFill>
        <a:ln w="9525" cap="flat" cmpd="sng" algn="ctr">
          <a:solidFill>
            <a:srgbClr val="4F81B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sz="3200" b="1" dirty="0">
              <a:solidFill>
                <a:srgbClr val="002060"/>
              </a:solidFill>
              <a:latin typeface="微軟正黑體" pitchFamily="34" charset="-120"/>
              <a:ea typeface="微軟正黑體" pitchFamily="34" charset="-120"/>
              <a:cs typeface="+mn-cs"/>
            </a:rPr>
            <a:t>檢測項目：</a:t>
          </a:r>
          <a:r>
            <a:rPr lang="en-US" altLang="zh-TW" sz="3200" b="1" dirty="0">
              <a:solidFill>
                <a:srgbClr val="002060"/>
              </a:solidFill>
              <a:latin typeface="微軟正黑體" pitchFamily="34" charset="-120"/>
              <a:ea typeface="微軟正黑體" pitchFamily="34" charset="-120"/>
              <a:cs typeface="+mn-cs"/>
            </a:rPr>
            <a:t>(</a:t>
          </a:r>
          <a:r>
            <a:rPr lang="zh-TW" altLang="en-US" sz="3200" b="1" dirty="0">
              <a:solidFill>
                <a:srgbClr val="002060"/>
              </a:solidFill>
              <a:latin typeface="微軟正黑體" pitchFamily="34" charset="-120"/>
              <a:ea typeface="微軟正黑體" pitchFamily="34" charset="-120"/>
              <a:cs typeface="+mn-cs"/>
            </a:rPr>
            <a:t>以</a:t>
          </a:r>
          <a:r>
            <a:rPr lang="en-US" altLang="zh-TW" sz="3200" b="1" dirty="0">
              <a:solidFill>
                <a:srgbClr val="002060"/>
              </a:solidFill>
              <a:latin typeface="微軟正黑體" pitchFamily="34" charset="-120"/>
              <a:ea typeface="微軟正黑體" pitchFamily="34" charset="-120"/>
              <a:cs typeface="+mn-cs"/>
            </a:rPr>
            <a:t>14</a:t>
          </a:r>
          <a:r>
            <a:rPr lang="zh-TW" altLang="en-US" sz="3200" b="1" dirty="0">
              <a:solidFill>
                <a:srgbClr val="002060"/>
              </a:solidFill>
              <a:latin typeface="微軟正黑體" pitchFamily="34" charset="-120"/>
              <a:ea typeface="微軟正黑體" pitchFamily="34" charset="-120"/>
              <a:cs typeface="+mn-cs"/>
            </a:rPr>
            <a:t>歲女生為例</a:t>
          </a:r>
          <a:r>
            <a:rPr lang="en-US" altLang="zh-TW" sz="3200" b="1" dirty="0">
              <a:solidFill>
                <a:srgbClr val="002060"/>
              </a:solidFill>
              <a:latin typeface="微軟正黑體" pitchFamily="34" charset="-120"/>
              <a:ea typeface="微軟正黑體" pitchFamily="34" charset="-120"/>
              <a:cs typeface="+mn-cs"/>
            </a:rPr>
            <a:t>)</a:t>
          </a:r>
          <a:endParaRPr lang="zh-TW" altLang="en-US" sz="3200" b="1" dirty="0">
            <a:solidFill>
              <a:sysClr val="window" lastClr="FFFFFF"/>
            </a:solidFill>
            <a:latin typeface="微軟正黑體" pitchFamily="34" charset="-120"/>
            <a:ea typeface="微軟正黑體" pitchFamily="34" charset="-120"/>
            <a:cs typeface="+mn-cs"/>
          </a:endParaRPr>
        </a:p>
      </dgm:t>
    </dgm:pt>
    <dgm:pt modelId="{506E7C15-6D9B-4AD2-B4A1-80C96EB6D81F}" type="parTrans" cxnId="{1CB60DD1-917E-4680-97C1-37D527BCBA2D}">
      <dgm:prSet/>
      <dgm:spPr/>
      <dgm:t>
        <a:bodyPr/>
        <a:lstStyle/>
        <a:p>
          <a:endParaRPr lang="zh-TW" altLang="en-US" sz="3200" b="1">
            <a:latin typeface="微軟正黑體" pitchFamily="34" charset="-120"/>
            <a:ea typeface="微軟正黑體" pitchFamily="34" charset="-120"/>
          </a:endParaRPr>
        </a:p>
      </dgm:t>
    </dgm:pt>
    <dgm:pt modelId="{007869D1-1044-4AF6-B959-62528DBC6709}" type="sibTrans" cxnId="{1CB60DD1-917E-4680-97C1-37D527BCBA2D}">
      <dgm:prSet/>
      <dgm:spPr/>
      <dgm:t>
        <a:bodyPr/>
        <a:lstStyle/>
        <a:p>
          <a:endParaRPr lang="zh-TW" altLang="en-US" sz="3200" b="1">
            <a:latin typeface="微軟正黑體" pitchFamily="34" charset="-120"/>
            <a:ea typeface="微軟正黑體" pitchFamily="34" charset="-120"/>
          </a:endParaRPr>
        </a:p>
      </dgm:t>
    </dgm:pt>
    <dgm:pt modelId="{BE111D29-0EB8-4272-A9A5-F3BA2A888848}">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肌耐力：</a:t>
          </a:r>
          <a:r>
            <a:rPr lang="zh-TW" altLang="zh-TW" sz="2000" b="1" dirty="0">
              <a:solidFill>
                <a:srgbClr val="C00000"/>
              </a:solidFill>
              <a:latin typeface="微軟正黑體" pitchFamily="34" charset="-120"/>
              <a:ea typeface="微軟正黑體" pitchFamily="34" charset="-120"/>
              <a:cs typeface="+mn-cs"/>
            </a:rPr>
            <a:t>一分鐘屈膝仰臥起坐</a:t>
          </a:r>
          <a:r>
            <a:rPr lang="zh-TW" altLang="en-US" sz="2000" b="1" dirty="0">
              <a:solidFill>
                <a:srgbClr val="0070C0"/>
              </a:solidFill>
              <a:latin typeface="微軟正黑體" pitchFamily="34" charset="-120"/>
              <a:ea typeface="微軟正黑體" pitchFamily="34" charset="-120"/>
              <a:cs typeface="+mn-cs"/>
            </a:rPr>
            <a:t>達</a:t>
          </a:r>
          <a:r>
            <a:rPr lang="en-US" altLang="zh-TW" sz="2000" b="1" dirty="0">
              <a:solidFill>
                <a:srgbClr val="0070C0"/>
              </a:solidFill>
              <a:latin typeface="微軟正黑體" pitchFamily="34" charset="-120"/>
              <a:ea typeface="微軟正黑體" pitchFamily="34" charset="-120"/>
              <a:cs typeface="+mn-cs"/>
            </a:rPr>
            <a:t>22</a:t>
          </a:r>
          <a:r>
            <a:rPr lang="zh-TW" altLang="zh-TW" sz="2000" b="1" dirty="0">
              <a:solidFill>
                <a:srgbClr val="0070C0"/>
              </a:solidFill>
              <a:latin typeface="微軟正黑體" pitchFamily="34" charset="-120"/>
              <a:ea typeface="微軟正黑體" pitchFamily="34" charset="-120"/>
              <a:cs typeface="+mn-cs"/>
            </a:rPr>
            <a:t>次</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2DE7B03F-C929-49BD-96BB-AA8DC423BA31}" type="parTrans" cxnId="{276ECCDD-5378-47C1-83D0-7FE68879DC2B}">
      <dgm:prSet/>
      <dgm:spPr/>
      <dgm:t>
        <a:bodyPr/>
        <a:lstStyle/>
        <a:p>
          <a:endParaRPr lang="zh-TW" altLang="en-US" sz="3200" b="1">
            <a:latin typeface="微軟正黑體" pitchFamily="34" charset="-120"/>
            <a:ea typeface="微軟正黑體" pitchFamily="34" charset="-120"/>
          </a:endParaRPr>
        </a:p>
      </dgm:t>
    </dgm:pt>
    <dgm:pt modelId="{9896F305-9D5A-4152-96C8-56D5476057BA}" type="sibTrans" cxnId="{276ECCDD-5378-47C1-83D0-7FE68879DC2B}">
      <dgm:prSet/>
      <dgm:spPr/>
      <dgm:t>
        <a:bodyPr/>
        <a:lstStyle/>
        <a:p>
          <a:endParaRPr lang="zh-TW" altLang="en-US" sz="3200" b="1">
            <a:latin typeface="微軟正黑體" pitchFamily="34" charset="-120"/>
            <a:ea typeface="微軟正黑體" pitchFamily="34" charset="-120"/>
          </a:endParaRPr>
        </a:p>
      </dgm:t>
    </dgm:pt>
    <dgm:pt modelId="{A35579C4-E499-453C-93AB-3E45A3D1B52C}">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柔軟度：</a:t>
          </a:r>
          <a:r>
            <a:rPr lang="zh-TW" altLang="zh-TW" sz="2000" b="1" dirty="0">
              <a:solidFill>
                <a:srgbClr val="C00000"/>
              </a:solidFill>
              <a:latin typeface="微軟正黑體" pitchFamily="34" charset="-120"/>
              <a:ea typeface="微軟正黑體" pitchFamily="34" charset="-120"/>
              <a:cs typeface="+mn-cs"/>
            </a:rPr>
            <a:t>坐姿體前彎</a:t>
          </a:r>
          <a:r>
            <a:rPr lang="zh-TW" altLang="en-US" sz="2000" b="1" dirty="0">
              <a:solidFill>
                <a:srgbClr val="0070C0"/>
              </a:solidFill>
              <a:latin typeface="微軟正黑體" pitchFamily="34" charset="-120"/>
              <a:ea typeface="微軟正黑體" pitchFamily="34" charset="-120"/>
              <a:cs typeface="+mn-cs"/>
            </a:rPr>
            <a:t>達</a:t>
          </a:r>
          <a:r>
            <a:rPr lang="en-US" altLang="zh-TW" sz="2000" b="1" dirty="0">
              <a:solidFill>
                <a:srgbClr val="0070C0"/>
              </a:solidFill>
              <a:latin typeface="微軟正黑體" pitchFamily="34" charset="-120"/>
              <a:ea typeface="微軟正黑體" pitchFamily="34" charset="-120"/>
              <a:cs typeface="+mn-cs"/>
            </a:rPr>
            <a:t>23</a:t>
          </a:r>
          <a:r>
            <a:rPr lang="zh-TW" altLang="zh-TW" sz="2000" b="1" dirty="0">
              <a:solidFill>
                <a:srgbClr val="0070C0"/>
              </a:solidFill>
              <a:latin typeface="微軟正黑體" pitchFamily="34" charset="-120"/>
              <a:ea typeface="微軟正黑體" pitchFamily="34" charset="-120"/>
              <a:cs typeface="+mn-cs"/>
            </a:rPr>
            <a:t>公分</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844F8432-2177-458C-BF3F-AD40BD07734F}" type="parTrans" cxnId="{BD2D31FE-0091-4BAA-BF5B-9A0007196A77}">
      <dgm:prSet/>
      <dgm:spPr/>
      <dgm:t>
        <a:bodyPr/>
        <a:lstStyle/>
        <a:p>
          <a:endParaRPr lang="zh-TW" altLang="en-US" sz="3200" b="1">
            <a:latin typeface="微軟正黑體" pitchFamily="34" charset="-120"/>
            <a:ea typeface="微軟正黑體" pitchFamily="34" charset="-120"/>
          </a:endParaRPr>
        </a:p>
      </dgm:t>
    </dgm:pt>
    <dgm:pt modelId="{78DDEF33-A245-48B2-B812-5D1177194193}" type="sibTrans" cxnId="{BD2D31FE-0091-4BAA-BF5B-9A0007196A77}">
      <dgm:prSet/>
      <dgm:spPr/>
      <dgm:t>
        <a:bodyPr/>
        <a:lstStyle/>
        <a:p>
          <a:endParaRPr lang="zh-TW" altLang="en-US" sz="3200" b="1">
            <a:latin typeface="微軟正黑體" pitchFamily="34" charset="-120"/>
            <a:ea typeface="微軟正黑體" pitchFamily="34" charset="-120"/>
          </a:endParaRPr>
        </a:p>
      </dgm:t>
    </dgm:pt>
    <dgm:pt modelId="{676E8091-AFAC-4E8B-A117-9A4A76FF5164}">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瞬發力：</a:t>
          </a:r>
          <a:r>
            <a:rPr lang="zh-TW" altLang="zh-TW" sz="2000" b="1" dirty="0">
              <a:solidFill>
                <a:srgbClr val="C00000"/>
              </a:solidFill>
              <a:latin typeface="微軟正黑體" pitchFamily="34" charset="-120"/>
              <a:ea typeface="微軟正黑體" pitchFamily="34" charset="-120"/>
              <a:cs typeface="+mn-cs"/>
            </a:rPr>
            <a:t>立定跳遠</a:t>
          </a:r>
          <a:r>
            <a:rPr lang="zh-TW" altLang="en-US" sz="2000" b="1" dirty="0">
              <a:solidFill>
                <a:srgbClr val="0070C0"/>
              </a:solidFill>
              <a:latin typeface="微軟正黑體" pitchFamily="34" charset="-120"/>
              <a:ea typeface="微軟正黑體" pitchFamily="34" charset="-120"/>
              <a:cs typeface="+mn-cs"/>
            </a:rPr>
            <a:t>達</a:t>
          </a:r>
          <a:r>
            <a:rPr lang="en-US" altLang="zh-TW" sz="2000" b="1" dirty="0">
              <a:solidFill>
                <a:srgbClr val="0070C0"/>
              </a:solidFill>
              <a:latin typeface="微軟正黑體" pitchFamily="34" charset="-120"/>
              <a:ea typeface="微軟正黑體" pitchFamily="34" charset="-120"/>
              <a:cs typeface="+mn-cs"/>
            </a:rPr>
            <a:t>122</a:t>
          </a:r>
          <a:r>
            <a:rPr lang="zh-TW" altLang="en-US" sz="2000" b="1" dirty="0">
              <a:solidFill>
                <a:srgbClr val="0070C0"/>
              </a:solidFill>
              <a:latin typeface="微軟正黑體" pitchFamily="34" charset="-120"/>
              <a:ea typeface="微軟正黑體" pitchFamily="34" charset="-120"/>
              <a:cs typeface="+mn-cs"/>
            </a:rPr>
            <a:t>公</a:t>
          </a:r>
          <a:r>
            <a:rPr lang="zh-TW" altLang="zh-TW" sz="2000" b="1" dirty="0">
              <a:solidFill>
                <a:srgbClr val="0070C0"/>
              </a:solidFill>
              <a:latin typeface="微軟正黑體" pitchFamily="34" charset="-120"/>
              <a:ea typeface="微軟正黑體" pitchFamily="34" charset="-120"/>
              <a:cs typeface="+mn-cs"/>
            </a:rPr>
            <a:t>分</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AEDC85DF-D4E7-4F16-9912-13F3D5AF0A5D}" type="parTrans" cxnId="{329E259D-AFBC-4F7A-86B6-FAC7B98275C7}">
      <dgm:prSet/>
      <dgm:spPr/>
      <dgm:t>
        <a:bodyPr/>
        <a:lstStyle/>
        <a:p>
          <a:endParaRPr lang="zh-TW" altLang="en-US" sz="3200" b="1">
            <a:latin typeface="微軟正黑體" pitchFamily="34" charset="-120"/>
            <a:ea typeface="微軟正黑體" pitchFamily="34" charset="-120"/>
          </a:endParaRPr>
        </a:p>
      </dgm:t>
    </dgm:pt>
    <dgm:pt modelId="{6BB25121-4A09-4563-8713-9C042A0AD93D}" type="sibTrans" cxnId="{329E259D-AFBC-4F7A-86B6-FAC7B98275C7}">
      <dgm:prSet/>
      <dgm:spPr/>
      <dgm:t>
        <a:bodyPr/>
        <a:lstStyle/>
        <a:p>
          <a:endParaRPr lang="zh-TW" altLang="en-US" sz="3200" b="1">
            <a:latin typeface="微軟正黑體" pitchFamily="34" charset="-120"/>
            <a:ea typeface="微軟正黑體" pitchFamily="34" charset="-120"/>
          </a:endParaRPr>
        </a:p>
      </dgm:t>
    </dgm:pt>
    <dgm:pt modelId="{C37FB5DA-BAA0-4D89-A6ED-4EDDD1CDADA2}">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心肺耐力：</a:t>
          </a:r>
          <a:r>
            <a:rPr lang="en-US" altLang="zh-TW" sz="2000" b="1" dirty="0">
              <a:solidFill>
                <a:srgbClr val="0070C0"/>
              </a:solidFill>
              <a:latin typeface="微軟正黑體" pitchFamily="34" charset="-120"/>
              <a:ea typeface="微軟正黑體" pitchFamily="34" charset="-120"/>
              <a:cs typeface="+mn-cs"/>
            </a:rPr>
            <a:t>800(</a:t>
          </a:r>
          <a:r>
            <a:rPr lang="zh-TW" altLang="zh-TW" sz="2000" b="1" dirty="0">
              <a:solidFill>
                <a:srgbClr val="0070C0"/>
              </a:solidFill>
              <a:latin typeface="微軟正黑體" pitchFamily="34" charset="-120"/>
              <a:ea typeface="微軟正黑體" pitchFamily="34" charset="-120"/>
              <a:cs typeface="+mn-cs"/>
            </a:rPr>
            <a:t>女</a:t>
          </a:r>
          <a:r>
            <a:rPr lang="en-US" altLang="zh-TW" sz="2000" b="1" dirty="0">
              <a:solidFill>
                <a:srgbClr val="0070C0"/>
              </a:solidFill>
              <a:latin typeface="微軟正黑體" pitchFamily="34" charset="-120"/>
              <a:ea typeface="微軟正黑體" pitchFamily="34" charset="-120"/>
              <a:cs typeface="+mn-cs"/>
            </a:rPr>
            <a:t>)/</a:t>
          </a:r>
          <a:r>
            <a:rPr lang="en-US" altLang="zh-TW" sz="2000" b="1" dirty="0">
              <a:solidFill>
                <a:srgbClr val="00B050"/>
              </a:solidFill>
              <a:latin typeface="微軟正黑體" pitchFamily="34" charset="-120"/>
              <a:ea typeface="微軟正黑體" pitchFamily="34" charset="-120"/>
              <a:cs typeface="+mn-cs"/>
            </a:rPr>
            <a:t>1600(</a:t>
          </a:r>
          <a:r>
            <a:rPr lang="zh-TW" altLang="zh-TW" sz="2000" b="1" dirty="0">
              <a:solidFill>
                <a:srgbClr val="00B050"/>
              </a:solidFill>
              <a:latin typeface="微軟正黑體" pitchFamily="34" charset="-120"/>
              <a:ea typeface="微軟正黑體" pitchFamily="34" charset="-120"/>
              <a:cs typeface="+mn-cs"/>
            </a:rPr>
            <a:t>男</a:t>
          </a:r>
          <a:r>
            <a:rPr lang="en-US" altLang="zh-TW" sz="2000" b="1" dirty="0">
              <a:solidFill>
                <a:srgbClr val="00B050"/>
              </a:solidFill>
              <a:latin typeface="微軟正黑體" pitchFamily="34" charset="-120"/>
              <a:ea typeface="微軟正黑體" pitchFamily="34" charset="-120"/>
              <a:cs typeface="+mn-cs"/>
            </a:rPr>
            <a:t>)</a:t>
          </a:r>
          <a:r>
            <a:rPr lang="zh-TW" altLang="zh-TW" sz="2000" b="1" dirty="0">
              <a:solidFill>
                <a:srgbClr val="0070C0"/>
              </a:solidFill>
              <a:latin typeface="微軟正黑體" pitchFamily="34" charset="-120"/>
              <a:ea typeface="微軟正黑體" pitchFamily="34" charset="-120"/>
              <a:cs typeface="+mn-cs"/>
            </a:rPr>
            <a:t>公尺</a:t>
          </a:r>
          <a:r>
            <a:rPr lang="zh-TW" altLang="zh-TW" sz="2000" b="1" dirty="0">
              <a:solidFill>
                <a:srgbClr val="C00000"/>
              </a:solidFill>
              <a:latin typeface="微軟正黑體" pitchFamily="34" charset="-120"/>
              <a:ea typeface="微軟正黑體" pitchFamily="34" charset="-120"/>
              <a:cs typeface="+mn-cs"/>
            </a:rPr>
            <a:t>跑走</a:t>
          </a:r>
          <a:r>
            <a:rPr lang="zh-TW" altLang="en-US" sz="2000" b="1" dirty="0">
              <a:solidFill>
                <a:srgbClr val="0070C0"/>
              </a:solidFill>
              <a:latin typeface="微軟正黑體" pitchFamily="34" charset="-120"/>
              <a:ea typeface="微軟正黑體" pitchFamily="34" charset="-120"/>
              <a:cs typeface="+mn-cs"/>
            </a:rPr>
            <a:t>低於</a:t>
          </a:r>
          <a:r>
            <a:rPr lang="en-US" altLang="zh-TW" sz="2000" b="1" dirty="0">
              <a:solidFill>
                <a:srgbClr val="0070C0"/>
              </a:solidFill>
              <a:latin typeface="微軟正黑體" pitchFamily="34" charset="-120"/>
              <a:ea typeface="微軟正黑體" pitchFamily="34" charset="-120"/>
              <a:cs typeface="+mn-cs"/>
            </a:rPr>
            <a:t>323/</a:t>
          </a:r>
          <a:r>
            <a:rPr lang="en-US" altLang="zh-TW" sz="2000" b="1" dirty="0">
              <a:solidFill>
                <a:srgbClr val="00B050"/>
              </a:solidFill>
              <a:latin typeface="微軟正黑體" pitchFamily="34" charset="-120"/>
              <a:ea typeface="微軟正黑體" pitchFamily="34" charset="-120"/>
              <a:cs typeface="+mn-cs"/>
            </a:rPr>
            <a:t>659</a:t>
          </a:r>
          <a:r>
            <a:rPr lang="zh-TW" altLang="zh-TW" sz="2000" b="1" dirty="0">
              <a:solidFill>
                <a:srgbClr val="0070C0"/>
              </a:solidFill>
              <a:latin typeface="微軟正黑體" pitchFamily="34" charset="-120"/>
              <a:ea typeface="微軟正黑體" pitchFamily="34" charset="-120"/>
              <a:cs typeface="+mn-cs"/>
            </a:rPr>
            <a:t>秒</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B236516D-D262-4DBA-BFD8-09A79F15279E}" type="parTrans" cxnId="{3B78D38C-C19A-4EEC-93BE-417C8E82A8D7}">
      <dgm:prSet/>
      <dgm:spPr/>
      <dgm:t>
        <a:bodyPr/>
        <a:lstStyle/>
        <a:p>
          <a:endParaRPr lang="zh-TW" altLang="en-US" sz="3200" b="1">
            <a:latin typeface="微軟正黑體" pitchFamily="34" charset="-120"/>
            <a:ea typeface="微軟正黑體" pitchFamily="34" charset="-120"/>
          </a:endParaRPr>
        </a:p>
      </dgm:t>
    </dgm:pt>
    <dgm:pt modelId="{BB5968B6-5113-486B-9D5C-4228C1EE674E}" type="sibTrans" cxnId="{3B78D38C-C19A-4EEC-93BE-417C8E82A8D7}">
      <dgm:prSet/>
      <dgm:spPr/>
      <dgm:t>
        <a:bodyPr/>
        <a:lstStyle/>
        <a:p>
          <a:endParaRPr lang="zh-TW" altLang="en-US" sz="3200" b="1">
            <a:latin typeface="微軟正黑體" pitchFamily="34" charset="-120"/>
            <a:ea typeface="微軟正黑體" pitchFamily="34" charset="-120"/>
          </a:endParaRPr>
        </a:p>
      </dgm:t>
    </dgm:pt>
    <dgm:pt modelId="{2BD83D5A-0605-4252-9BFC-ACDA816AAEC0}">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sz="1800" b="1" u="sng" dirty="0">
              <a:solidFill>
                <a:srgbClr val="FF0000"/>
              </a:solidFill>
              <a:latin typeface="微軟正黑體" panose="020B0604030504040204" pitchFamily="34" charset="-120"/>
              <a:ea typeface="微軟正黑體" panose="020B0604030504040204" pitchFamily="34" charset="-120"/>
            </a:rPr>
            <a:t>檢測成績以門檻方式計分：惟經醫院認定無法完成四項檢測者得擇項檢測，比照一般生給分標準，一項達標者，得</a:t>
          </a:r>
          <a:r>
            <a:rPr lang="en-US" sz="1800" b="1" u="sng" dirty="0">
              <a:solidFill>
                <a:srgbClr val="FF0000"/>
              </a:solidFill>
              <a:latin typeface="微軟正黑體" panose="020B0604030504040204" pitchFamily="34" charset="-120"/>
              <a:ea typeface="微軟正黑體" panose="020B0604030504040204" pitchFamily="34" charset="-120"/>
            </a:rPr>
            <a:t>2</a:t>
          </a:r>
          <a:r>
            <a:rPr lang="zh-TW" sz="1800" b="1" u="sng" dirty="0">
              <a:solidFill>
                <a:srgbClr val="FF0000"/>
              </a:solidFill>
              <a:latin typeface="微軟正黑體" panose="020B0604030504040204" pitchFamily="34" charset="-120"/>
              <a:ea typeface="微軟正黑體" panose="020B0604030504040204" pitchFamily="34" charset="-120"/>
            </a:rPr>
            <a:t>分；任二項達標者，得</a:t>
          </a:r>
          <a:r>
            <a:rPr lang="en-US" sz="1800" b="1" u="sng" dirty="0">
              <a:solidFill>
                <a:srgbClr val="FF0000"/>
              </a:solidFill>
              <a:latin typeface="微軟正黑體" panose="020B0604030504040204" pitchFamily="34" charset="-120"/>
              <a:ea typeface="微軟正黑體" panose="020B0604030504040204" pitchFamily="34" charset="-120"/>
            </a:rPr>
            <a:t>4</a:t>
          </a:r>
          <a:r>
            <a:rPr lang="zh-TW" sz="1800" b="1" u="sng" dirty="0">
              <a:solidFill>
                <a:srgbClr val="FF0000"/>
              </a:solidFill>
              <a:latin typeface="微軟正黑體" panose="020B0604030504040204" pitchFamily="34" charset="-120"/>
              <a:ea typeface="微軟正黑體" panose="020B0604030504040204" pitchFamily="34" charset="-120"/>
            </a:rPr>
            <a:t>分；任三項達標者，得</a:t>
          </a:r>
          <a:r>
            <a:rPr lang="en-US" sz="1800" b="1" u="sng" dirty="0">
              <a:solidFill>
                <a:srgbClr val="FF0000"/>
              </a:solidFill>
              <a:latin typeface="微軟正黑體" panose="020B0604030504040204" pitchFamily="34" charset="-120"/>
              <a:ea typeface="微軟正黑體" panose="020B0604030504040204" pitchFamily="34" charset="-120"/>
            </a:rPr>
            <a:t>6</a:t>
          </a:r>
          <a:r>
            <a:rPr lang="zh-TW" sz="1800" b="1" u="sng" dirty="0">
              <a:solidFill>
                <a:srgbClr val="FF0000"/>
              </a:solidFill>
              <a:latin typeface="微軟正黑體" panose="020B0604030504040204" pitchFamily="34" charset="-120"/>
              <a:ea typeface="微軟正黑體" panose="020B0604030504040204" pitchFamily="34" charset="-120"/>
            </a:rPr>
            <a:t>分；凡完成得檢測項目者，再得</a:t>
          </a:r>
          <a:r>
            <a:rPr lang="en-US" sz="1800" b="1" u="sng" dirty="0">
              <a:solidFill>
                <a:srgbClr val="FF0000"/>
              </a:solidFill>
              <a:latin typeface="微軟正黑體" panose="020B0604030504040204" pitchFamily="34" charset="-120"/>
              <a:ea typeface="微軟正黑體" panose="020B0604030504040204" pitchFamily="34" charset="-120"/>
            </a:rPr>
            <a:t>2</a:t>
          </a:r>
          <a:r>
            <a:rPr lang="zh-TW" sz="1800" b="1" u="sng" dirty="0">
              <a:solidFill>
                <a:srgbClr val="FF0000"/>
              </a:solidFill>
              <a:latin typeface="微軟正黑體" panose="020B0604030504040204" pitchFamily="34" charset="-120"/>
              <a:ea typeface="微軟正黑體" panose="020B0604030504040204" pitchFamily="34" charset="-120"/>
            </a:rPr>
            <a:t>分。</a:t>
          </a:r>
          <a:endParaRPr lang="zh-TW" altLang="en-US" sz="1800" b="1" dirty="0">
            <a:solidFill>
              <a:srgbClr val="FF0000"/>
            </a:solidFill>
            <a:latin typeface="微軟正黑體" pitchFamily="34" charset="-120"/>
            <a:ea typeface="微軟正黑體" pitchFamily="34" charset="-120"/>
            <a:cs typeface="+mn-cs"/>
          </a:endParaRPr>
        </a:p>
      </dgm:t>
    </dgm:pt>
    <dgm:pt modelId="{47F0B8BC-AB78-4872-BBD5-FA178E6B84AA}" type="parTrans" cxnId="{BFAE13FE-FD21-44FF-9728-919E402FC665}">
      <dgm:prSet/>
      <dgm:spPr/>
      <dgm:t>
        <a:bodyPr/>
        <a:lstStyle/>
        <a:p>
          <a:endParaRPr lang="zh-TW" altLang="en-US"/>
        </a:p>
      </dgm:t>
    </dgm:pt>
    <dgm:pt modelId="{865055E0-F02B-4F1B-8CD0-911E347A7FC3}" type="sibTrans" cxnId="{BFAE13FE-FD21-44FF-9728-919E402FC665}">
      <dgm:prSet/>
      <dgm:spPr/>
      <dgm:t>
        <a:bodyPr/>
        <a:lstStyle/>
        <a:p>
          <a:endParaRPr lang="zh-TW" altLang="en-US"/>
        </a:p>
      </dgm:t>
    </dgm:pt>
    <dgm:pt modelId="{4C4B38B6-8C98-4736-B964-AE7078C4E021}" type="pres">
      <dgm:prSet presAssocID="{8C537ED8-5726-47C4-8FC4-63083F01098E}" presName="Name0" presStyleCnt="0">
        <dgm:presLayoutVars>
          <dgm:dir/>
          <dgm:animLvl val="lvl"/>
          <dgm:resizeHandles val="exact"/>
        </dgm:presLayoutVars>
      </dgm:prSet>
      <dgm:spPr/>
      <dgm:t>
        <a:bodyPr/>
        <a:lstStyle/>
        <a:p>
          <a:endParaRPr lang="zh-TW" altLang="en-US"/>
        </a:p>
      </dgm:t>
    </dgm:pt>
    <dgm:pt modelId="{E5ADAD27-8194-4E64-B82B-71ECC6C8100B}" type="pres">
      <dgm:prSet presAssocID="{312500B9-38B7-431B-BFF5-CF44288EE040}" presName="composite" presStyleCnt="0"/>
      <dgm:spPr/>
    </dgm:pt>
    <dgm:pt modelId="{DB45520C-50BC-4337-9292-206C5CA9F170}" type="pres">
      <dgm:prSet presAssocID="{312500B9-38B7-431B-BFF5-CF44288EE040}" presName="parTx" presStyleLbl="alignNode1" presStyleIdx="0" presStyleCnt="1" custScaleY="100000" custLinFactNeighborX="-49" custLinFactNeighborY="-88191">
        <dgm:presLayoutVars>
          <dgm:chMax val="0"/>
          <dgm:chPref val="0"/>
          <dgm:bulletEnabled val="1"/>
        </dgm:presLayoutVars>
      </dgm:prSet>
      <dgm:spPr>
        <a:prstGeom prst="rect">
          <a:avLst/>
        </a:prstGeom>
      </dgm:spPr>
      <dgm:t>
        <a:bodyPr/>
        <a:lstStyle/>
        <a:p>
          <a:endParaRPr lang="zh-TW" altLang="en-US"/>
        </a:p>
      </dgm:t>
    </dgm:pt>
    <dgm:pt modelId="{B6F4E633-BC5B-4332-A59C-96854875758B}" type="pres">
      <dgm:prSet presAssocID="{312500B9-38B7-431B-BFF5-CF44288EE040}" presName="desTx" presStyleLbl="alignAccFollowNode1" presStyleIdx="0" presStyleCnt="1" custScaleY="100000" custLinFactNeighborY="31204">
        <dgm:presLayoutVars>
          <dgm:bulletEnabled val="1"/>
        </dgm:presLayoutVars>
      </dgm:prSet>
      <dgm:spPr>
        <a:prstGeom prst="rect">
          <a:avLst/>
        </a:prstGeom>
      </dgm:spPr>
      <dgm:t>
        <a:bodyPr/>
        <a:lstStyle/>
        <a:p>
          <a:endParaRPr lang="zh-TW" altLang="en-US"/>
        </a:p>
      </dgm:t>
    </dgm:pt>
  </dgm:ptLst>
  <dgm:cxnLst>
    <dgm:cxn modelId="{A6BB1561-EFE8-401E-A719-10A9DF20E210}" type="presOf" srcId="{312500B9-38B7-431B-BFF5-CF44288EE040}" destId="{DB45520C-50BC-4337-9292-206C5CA9F170}" srcOrd="0" destOrd="0" presId="urn:microsoft.com/office/officeart/2005/8/layout/hList1"/>
    <dgm:cxn modelId="{36C448DB-7258-415E-B87F-821822D6A885}" type="presOf" srcId="{2BD83D5A-0605-4252-9BFC-ACDA816AAEC0}" destId="{B6F4E633-BC5B-4332-A59C-96854875758B}" srcOrd="0" destOrd="4" presId="urn:microsoft.com/office/officeart/2005/8/layout/hList1"/>
    <dgm:cxn modelId="{276ECCDD-5378-47C1-83D0-7FE68879DC2B}" srcId="{312500B9-38B7-431B-BFF5-CF44288EE040}" destId="{BE111D29-0EB8-4272-A9A5-F3BA2A888848}" srcOrd="0" destOrd="0" parTransId="{2DE7B03F-C929-49BD-96BB-AA8DC423BA31}" sibTransId="{9896F305-9D5A-4152-96C8-56D5476057BA}"/>
    <dgm:cxn modelId="{329E259D-AFBC-4F7A-86B6-FAC7B98275C7}" srcId="{312500B9-38B7-431B-BFF5-CF44288EE040}" destId="{676E8091-AFAC-4E8B-A117-9A4A76FF5164}" srcOrd="2" destOrd="0" parTransId="{AEDC85DF-D4E7-4F16-9912-13F3D5AF0A5D}" sibTransId="{6BB25121-4A09-4563-8713-9C042A0AD93D}"/>
    <dgm:cxn modelId="{02053643-2C25-4130-AE87-1737062EF633}" type="presOf" srcId="{A35579C4-E499-453C-93AB-3E45A3D1B52C}" destId="{B6F4E633-BC5B-4332-A59C-96854875758B}" srcOrd="0" destOrd="1" presId="urn:microsoft.com/office/officeart/2005/8/layout/hList1"/>
    <dgm:cxn modelId="{BDB55D67-0720-45AB-8976-C14D67F933ED}" type="presOf" srcId="{676E8091-AFAC-4E8B-A117-9A4A76FF5164}" destId="{B6F4E633-BC5B-4332-A59C-96854875758B}" srcOrd="0" destOrd="2" presId="urn:microsoft.com/office/officeart/2005/8/layout/hList1"/>
    <dgm:cxn modelId="{08C239B3-57E6-43B1-875D-942FF3D4B938}" type="presOf" srcId="{C37FB5DA-BAA0-4D89-A6ED-4EDDD1CDADA2}" destId="{B6F4E633-BC5B-4332-A59C-96854875758B}" srcOrd="0" destOrd="3" presId="urn:microsoft.com/office/officeart/2005/8/layout/hList1"/>
    <dgm:cxn modelId="{894D1A33-BD98-4484-8978-23F6319864D2}" type="presOf" srcId="{8C537ED8-5726-47C4-8FC4-63083F01098E}" destId="{4C4B38B6-8C98-4736-B964-AE7078C4E021}" srcOrd="0" destOrd="0" presId="urn:microsoft.com/office/officeart/2005/8/layout/hList1"/>
    <dgm:cxn modelId="{3B78D38C-C19A-4EEC-93BE-417C8E82A8D7}" srcId="{312500B9-38B7-431B-BFF5-CF44288EE040}" destId="{C37FB5DA-BAA0-4D89-A6ED-4EDDD1CDADA2}" srcOrd="3" destOrd="0" parTransId="{B236516D-D262-4DBA-BFD8-09A79F15279E}" sibTransId="{BB5968B6-5113-486B-9D5C-4228C1EE674E}"/>
    <dgm:cxn modelId="{BFAE13FE-FD21-44FF-9728-919E402FC665}" srcId="{312500B9-38B7-431B-BFF5-CF44288EE040}" destId="{2BD83D5A-0605-4252-9BFC-ACDA816AAEC0}" srcOrd="4" destOrd="0" parTransId="{47F0B8BC-AB78-4872-BBD5-FA178E6B84AA}" sibTransId="{865055E0-F02B-4F1B-8CD0-911E347A7FC3}"/>
    <dgm:cxn modelId="{1CB60DD1-917E-4680-97C1-37D527BCBA2D}" srcId="{8C537ED8-5726-47C4-8FC4-63083F01098E}" destId="{312500B9-38B7-431B-BFF5-CF44288EE040}" srcOrd="0" destOrd="0" parTransId="{506E7C15-6D9B-4AD2-B4A1-80C96EB6D81F}" sibTransId="{007869D1-1044-4AF6-B959-62528DBC6709}"/>
    <dgm:cxn modelId="{BD2D31FE-0091-4BAA-BF5B-9A0007196A77}" srcId="{312500B9-38B7-431B-BFF5-CF44288EE040}" destId="{A35579C4-E499-453C-93AB-3E45A3D1B52C}" srcOrd="1" destOrd="0" parTransId="{844F8432-2177-458C-BF3F-AD40BD07734F}" sibTransId="{78DDEF33-A245-48B2-B812-5D1177194193}"/>
    <dgm:cxn modelId="{1221F3EB-F8EC-4567-A96B-3F7368241431}" type="presOf" srcId="{BE111D29-0EB8-4272-A9A5-F3BA2A888848}" destId="{B6F4E633-BC5B-4332-A59C-96854875758B}" srcOrd="0" destOrd="0" presId="urn:microsoft.com/office/officeart/2005/8/layout/hList1"/>
    <dgm:cxn modelId="{E5409780-7468-4DFC-8497-B34D283FE7D8}" type="presParOf" srcId="{4C4B38B6-8C98-4736-B964-AE7078C4E021}" destId="{E5ADAD27-8194-4E64-B82B-71ECC6C8100B}" srcOrd="0" destOrd="0" presId="urn:microsoft.com/office/officeart/2005/8/layout/hList1"/>
    <dgm:cxn modelId="{BF44FD28-362F-4C30-83E6-FC91D6B453CF}" type="presParOf" srcId="{E5ADAD27-8194-4E64-B82B-71ECC6C8100B}" destId="{DB45520C-50BC-4337-9292-206C5CA9F170}" srcOrd="0" destOrd="0" presId="urn:microsoft.com/office/officeart/2005/8/layout/hList1"/>
    <dgm:cxn modelId="{9E7FCBFE-CA85-4965-94D4-70E81F1D1C7A}" type="presParOf" srcId="{E5ADAD27-8194-4E64-B82B-71ECC6C8100B}" destId="{B6F4E633-BC5B-4332-A59C-96854875758B}" srcOrd="1" destOrd="0" presId="urn:microsoft.com/office/officeart/2005/8/layout/h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1#2" csCatId="colorful" phldr="1"/>
      <dgm:spPr/>
      <dgm:t>
        <a:bodyPr/>
        <a:lstStyle/>
        <a:p>
          <a:endParaRPr lang="zh-TW" altLang="en-US"/>
        </a:p>
      </dgm:t>
    </dgm:pt>
    <dgm:pt modelId="{F5B6D5AE-D4F3-4470-A131-76C5C217B970}">
      <dgm:prSet phldrT="[文字]" custT="1"/>
      <dgm:spPr>
        <a:xfrm>
          <a:off x="83" y="2138756"/>
          <a:ext cx="2013593" cy="2036861"/>
        </a:xfrm>
        <a:scene3d>
          <a:camera prst="orthographicFront"/>
          <a:lightRig rig="flat" dir="t"/>
        </a:scene3d>
        <a:sp3d prstMaterial="plastic">
          <a:bevelT w="120900" h="88900"/>
          <a:bevelB w="88900" h="31750" prst="angle"/>
        </a:sp3d>
      </dgm:spPr>
      <dgm:t>
        <a:bodyPr/>
        <a:lstStyle/>
        <a:p>
          <a:r>
            <a:rPr lang="zh-TW" altLang="en-US" sz="2800" b="1" u="none">
              <a:latin typeface="微軟正黑體" pitchFamily="34" charset="-120"/>
              <a:ea typeface="微軟正黑體" pitchFamily="34" charset="-120"/>
              <a:cs typeface="+mn-cs"/>
            </a:rPr>
            <a:t>本土語言認證</a:t>
          </a:r>
          <a:endParaRPr lang="en-US" altLang="zh-TW" sz="2800" b="1" u="none">
            <a:latin typeface="微軟正黑體" pitchFamily="34" charset="-120"/>
            <a:ea typeface="微軟正黑體" pitchFamily="34" charset="-120"/>
            <a:cs typeface="+mn-cs"/>
          </a:endParaRPr>
        </a:p>
        <a:p>
          <a:r>
            <a:rPr lang="zh-TW" altLang="en-US" sz="2800" b="1" u="none">
              <a:latin typeface="微軟正黑體" pitchFamily="34" charset="-120"/>
              <a:ea typeface="微軟正黑體" pitchFamily="34" charset="-120"/>
              <a:cs typeface="+mn-cs"/>
            </a:rPr>
            <a:t>上限</a:t>
          </a:r>
          <a:r>
            <a:rPr lang="en-US" altLang="zh-TW" sz="2800" b="1" u="none">
              <a:latin typeface="微軟正黑體" pitchFamily="34" charset="-120"/>
              <a:ea typeface="微軟正黑體" pitchFamily="34" charset="-120"/>
              <a:cs typeface="+mn-cs"/>
            </a:rPr>
            <a:t>2</a:t>
          </a:r>
          <a:r>
            <a:rPr lang="zh-TW" altLang="en-US" sz="2800" b="1" u="none">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scene3d>
          <a:camera prst="orthographicFront"/>
          <a:lightRig rig="flat" dir="t"/>
        </a:scene3d>
        <a:sp3d extrusionH="12700" prstMaterial="plastic">
          <a:bevelT w="50800" h="50800"/>
        </a:sp3d>
      </dgm:spPr>
      <dgm:t>
        <a:bodyPr/>
        <a:lstStyle/>
        <a:p>
          <a:r>
            <a:rPr lang="zh-TW" altLang="en-US" sz="1800" b="1" u="none" dirty="0">
              <a:latin typeface="微軟正黑體" pitchFamily="34" charset="-120"/>
              <a:ea typeface="微軟正黑體" pitchFamily="34" charset="-120"/>
              <a:cs typeface="+mn-cs"/>
            </a:rPr>
            <a:t>通過原住民族語或客語或閩南語初級以上</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已認證得</a:t>
          </a:r>
          <a:r>
            <a:rPr lang="en-US" altLang="en-US" sz="1800" b="1" u="none" dirty="0">
              <a:latin typeface="微軟正黑體" pitchFamily="34" charset="-120"/>
              <a:ea typeface="微軟正黑體" pitchFamily="34" charset="-120"/>
              <a:cs typeface="+mn-cs"/>
            </a:rPr>
            <a:t>2</a:t>
          </a:r>
          <a:r>
            <a:rPr lang="zh-TW" altLang="en-US" sz="1800" b="1" u="none" dirty="0">
              <a:latin typeface="微軟正黑體" pitchFamily="34" charset="-120"/>
              <a:ea typeface="微軟正黑體" pitchFamily="34" charset="-120"/>
              <a:cs typeface="+mn-cs"/>
            </a:rPr>
            <a:t>分；未認證得</a:t>
          </a:r>
          <a:r>
            <a:rPr lang="en-US" altLang="en-US" sz="1800" b="1" u="none" dirty="0">
              <a:latin typeface="微軟正黑體" pitchFamily="34" charset="-120"/>
              <a:ea typeface="微軟正黑體" pitchFamily="34" charset="-120"/>
              <a:cs typeface="+mn-cs"/>
            </a:rPr>
            <a:t>0</a:t>
          </a:r>
          <a:r>
            <a:rPr lang="zh-TW" altLang="en-US" sz="1800" b="1" u="none" dirty="0">
              <a:latin typeface="微軟正黑體" pitchFamily="34" charset="-120"/>
              <a:ea typeface="微軟正黑體" pitchFamily="34" charset="-120"/>
              <a:cs typeface="+mn-cs"/>
            </a:rPr>
            <a:t>分。</a:t>
          </a:r>
          <a:endParaRPr lang="zh-TW" altLang="en-US" sz="1800" b="1" dirty="0">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D650AFB1-B081-422E-8385-D3A195EF10A5}">
      <dgm:prSet custT="1"/>
      <dgm:spPr/>
      <dgm:t>
        <a:bodyPr/>
        <a:lstStyle/>
        <a:p>
          <a:r>
            <a:rPr lang="zh-TW" altLang="en-US" sz="1800" b="1" u="none" dirty="0">
              <a:solidFill>
                <a:schemeClr val="tx1"/>
              </a:solidFill>
              <a:latin typeface="微軟正黑體" pitchFamily="34" charset="-120"/>
              <a:ea typeface="微軟正黑體" pitchFamily="34" charset="-120"/>
              <a:cs typeface="+mn-cs"/>
            </a:rPr>
            <a:t>本土語言認證採認主管機關核發之證書</a:t>
          </a:r>
          <a:r>
            <a:rPr lang="zh-TW" altLang="en-US" sz="1800" b="1" u="none" dirty="0">
              <a:latin typeface="微軟正黑體" pitchFamily="34" charset="-120"/>
              <a:ea typeface="微軟正黑體" pitchFamily="34" charset="-120"/>
              <a:cs typeface="+mn-cs"/>
            </a:rPr>
            <a:t>：</a:t>
          </a:r>
          <a:r>
            <a:rPr lang="zh-TW" altLang="en-US" sz="1800" b="1" u="none" baseline="0" dirty="0">
              <a:solidFill>
                <a:srgbClr val="FF0000"/>
              </a:solidFill>
              <a:latin typeface="微軟正黑體" pitchFamily="34" charset="-120"/>
              <a:ea typeface="微軟正黑體" pitchFamily="34" charset="-120"/>
              <a:cs typeface="+mn-cs"/>
            </a:rPr>
            <a:t>原住民族語</a:t>
          </a:r>
          <a:r>
            <a:rPr lang="zh-TW" altLang="en-US" sz="1800" b="1" u="none" dirty="0">
              <a:latin typeface="微軟正黑體" pitchFamily="34" charset="-120"/>
              <a:ea typeface="微軟正黑體" pitchFamily="34" charset="-120"/>
              <a:cs typeface="+mn-cs"/>
            </a:rPr>
            <a:t>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原住民族委員會</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原住民族語言能力認證測驗合格證書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a:t>
          </a:r>
          <a:r>
            <a:rPr lang="zh-TW" altLang="en-US" sz="1800" b="1" u="none" baseline="0" dirty="0">
              <a:solidFill>
                <a:srgbClr val="FF0000"/>
              </a:solidFill>
              <a:latin typeface="微軟正黑體" pitchFamily="34" charset="-120"/>
              <a:ea typeface="微軟正黑體" pitchFamily="34" charset="-120"/>
              <a:cs typeface="+mn-cs"/>
            </a:rPr>
            <a:t>客語</a:t>
          </a:r>
          <a:r>
            <a:rPr lang="zh-TW" altLang="en-US" sz="1800" b="1" u="none" dirty="0">
              <a:latin typeface="微軟正黑體" pitchFamily="34" charset="-120"/>
              <a:ea typeface="微軟正黑體" pitchFamily="34" charset="-120"/>
              <a:cs typeface="+mn-cs"/>
            </a:rPr>
            <a:t>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客家委員會</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客語能力認證考試合格證書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a:t>
          </a:r>
          <a:r>
            <a:rPr lang="zh-TW" altLang="en-US" sz="1800" b="1" u="none" baseline="0" dirty="0">
              <a:solidFill>
                <a:srgbClr val="FF0000"/>
              </a:solidFill>
              <a:latin typeface="微軟正黑體" pitchFamily="34" charset="-120"/>
              <a:ea typeface="微軟正黑體" pitchFamily="34" charset="-120"/>
              <a:cs typeface="+mn-cs"/>
            </a:rPr>
            <a:t>閩南語</a:t>
          </a:r>
          <a:r>
            <a:rPr lang="zh-TW" altLang="en-US" sz="1800" b="1" u="none" dirty="0">
              <a:latin typeface="微軟正黑體" pitchFamily="34" charset="-120"/>
              <a:ea typeface="微軟正黑體" pitchFamily="34" charset="-120"/>
              <a:cs typeface="+mn-cs"/>
            </a:rPr>
            <a:t>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教育部</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閩南語語言能力認證考試合格證書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，非上列證書不予採計。</a:t>
          </a:r>
        </a:p>
      </dgm:t>
    </dgm:pt>
    <dgm:pt modelId="{A13BF5B9-61CF-434C-90D5-0016719A6CE4}" type="parTrans" cxnId="{E86BA487-CA9E-4714-97BC-55A264DA1DDB}">
      <dgm:prSet/>
      <dgm:spPr/>
      <dgm:t>
        <a:bodyPr/>
        <a:lstStyle/>
        <a:p>
          <a:endParaRPr lang="zh-TW" altLang="en-US"/>
        </a:p>
      </dgm:t>
    </dgm:pt>
    <dgm:pt modelId="{A21A0EC4-2E68-4395-AA5B-B9F001F81474}" type="sibTrans" cxnId="{E86BA487-CA9E-4714-97BC-55A264DA1DDB}">
      <dgm:prSet/>
      <dgm:spPr/>
      <dgm:t>
        <a:bodyPr/>
        <a:lstStyle/>
        <a:p>
          <a:endParaRPr lang="zh-TW" altLang="en-US"/>
        </a:p>
      </dgm:t>
    </dgm:pt>
    <dgm:pt modelId="{25CA11F4-F9D2-43EA-A69E-9DA8A48E4F5E}">
      <dgm:prSet custT="1"/>
      <dgm:spPr/>
      <dgm:t>
        <a:bodyPr/>
        <a:lstStyle/>
        <a:p>
          <a:r>
            <a:rPr lang="zh-TW" altLang="en-US" sz="1800" b="1" u="none" dirty="0">
              <a:solidFill>
                <a:schemeClr val="tx1"/>
              </a:solidFill>
              <a:latin typeface="微軟正黑體" pitchFamily="34" charset="-120"/>
              <a:ea typeface="微軟正黑體" pitchFamily="34" charset="-120"/>
              <a:cs typeface="+mn-cs"/>
            </a:rPr>
            <a:t>採計至當年度</a:t>
          </a:r>
          <a:r>
            <a:rPr lang="en-US" altLang="en-US" sz="1800" b="1" u="none" dirty="0">
              <a:solidFill>
                <a:schemeClr val="tx1"/>
              </a:solidFill>
              <a:latin typeface="微軟正黑體" pitchFamily="34" charset="-120"/>
              <a:ea typeface="微軟正黑體" pitchFamily="34" charset="-120"/>
              <a:cs typeface="+mn-cs"/>
            </a:rPr>
            <a:t>4</a:t>
          </a:r>
          <a:r>
            <a:rPr lang="zh-TW" altLang="en-US" sz="1800" b="1" u="none" dirty="0">
              <a:solidFill>
                <a:schemeClr val="tx1"/>
              </a:solidFill>
              <a:latin typeface="微軟正黑體" pitchFamily="34" charset="-120"/>
              <a:ea typeface="微軟正黑體" pitchFamily="34" charset="-120"/>
              <a:cs typeface="+mn-cs"/>
            </a:rPr>
            <a:t>月</a:t>
          </a:r>
          <a:r>
            <a:rPr lang="en-US" altLang="zh-TW" sz="1800" b="1" u="sng" dirty="0">
              <a:solidFill>
                <a:srgbClr val="FF0000"/>
              </a:solidFill>
              <a:latin typeface="微軟正黑體" pitchFamily="34" charset="-120"/>
              <a:ea typeface="微軟正黑體" pitchFamily="34" charset="-120"/>
              <a:cs typeface="+mn-cs"/>
            </a:rPr>
            <a:t>20</a:t>
          </a:r>
          <a:r>
            <a:rPr lang="zh-TW" altLang="en-US" sz="1800" b="1" u="none" dirty="0">
              <a:solidFill>
                <a:schemeClr val="tx1"/>
              </a:solidFill>
              <a:latin typeface="微軟正黑體" pitchFamily="34" charset="-120"/>
              <a:ea typeface="微軟正黑體" pitchFamily="34" charset="-120"/>
              <a:cs typeface="+mn-cs"/>
            </a:rPr>
            <a:t>日前，提出之檢定資料如非國中教育階段取得者，亦予採計。</a:t>
          </a:r>
        </a:p>
      </dgm:t>
    </dgm:pt>
    <dgm:pt modelId="{41785B33-E164-461B-9B64-521F818B5DF5}" type="parTrans" cxnId="{1B62C9FC-7F1F-4BE9-8B5E-27048492A12A}">
      <dgm:prSet/>
      <dgm:spPr/>
      <dgm:t>
        <a:bodyPr/>
        <a:lstStyle/>
        <a:p>
          <a:endParaRPr lang="zh-TW" altLang="en-US"/>
        </a:p>
      </dgm:t>
    </dgm:pt>
    <dgm:pt modelId="{359FCBE4-3605-4C94-BF81-E5A55E9E6F00}" type="sibTrans" cxnId="{1B62C9FC-7F1F-4BE9-8B5E-27048492A12A}">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a:prstGeom prst="roundRect">
          <a:avLst/>
        </a:prstGeom>
      </dgm:spPr>
      <dgm:t>
        <a:bodyPr/>
        <a:lstStyle/>
        <a:p>
          <a:endParaRPr lang="zh-TW" altLang="en-US"/>
        </a:p>
      </dgm:t>
    </dgm:pt>
    <dgm:pt modelId="{C0ACAB9B-5EED-4CB5-BECD-8EA6561A796F}" type="pres">
      <dgm:prSet presAssocID="{F5B6D5AE-D4F3-4470-A131-76C5C217B970}" presName="descendantText" presStyleLbl="alignAccFollowNode1" presStyleIdx="0" presStyleCnt="1" custScaleX="179386" custLinFactNeighborX="-2936">
        <dgm:presLayoutVars>
          <dgm:bulletEnabled val="1"/>
        </dgm:presLayoutVars>
      </dgm:prSet>
      <dgm:spPr>
        <a:prstGeom prst="round2SameRect">
          <a:avLst/>
        </a:prstGeom>
      </dgm:spPr>
      <dgm:t>
        <a:bodyPr/>
        <a:lstStyle/>
        <a:p>
          <a:endParaRPr lang="zh-TW" altLang="en-US"/>
        </a:p>
      </dgm:t>
    </dgm:pt>
  </dgm:ptLst>
  <dgm:cxnLst>
    <dgm:cxn modelId="{CBEA3535-6943-4C53-9E8B-1E573B337CD3}" type="presOf" srcId="{C62CB6A8-347C-4C66-B848-0290A50CA0DA}" destId="{43DE773F-FF14-47B5-BB42-D7B3D33BC52E}" srcOrd="0" destOrd="0" presId="urn:microsoft.com/office/officeart/2005/8/layout/vList5"/>
    <dgm:cxn modelId="{3DEA2DEA-5F26-4AD7-A16E-E322E868BAE8}" type="presOf" srcId="{F5B6D5AE-D4F3-4470-A131-76C5C217B970}" destId="{86C6275C-E814-444B-B2D2-162DEBBE454D}" srcOrd="0" destOrd="0" presId="urn:microsoft.com/office/officeart/2005/8/layout/vList5"/>
    <dgm:cxn modelId="{1B62C9FC-7F1F-4BE9-8B5E-27048492A12A}" srcId="{F5B6D5AE-D4F3-4470-A131-76C5C217B970}" destId="{25CA11F4-F9D2-43EA-A69E-9DA8A48E4F5E}" srcOrd="2" destOrd="0" parTransId="{41785B33-E164-461B-9B64-521F818B5DF5}" sibTransId="{359FCBE4-3605-4C94-BF81-E5A55E9E6F00}"/>
    <dgm:cxn modelId="{25C34C3C-A73C-4313-B621-28BB0194F2D0}" type="presOf" srcId="{2844DD21-10DD-4016-9FF4-78F7C4C51D88}" destId="{C0ACAB9B-5EED-4CB5-BECD-8EA6561A796F}" srcOrd="0" destOrd="0" presId="urn:microsoft.com/office/officeart/2005/8/layout/vList5"/>
    <dgm:cxn modelId="{1402AFBF-12AA-457C-9A47-E89209B4E0B0}" type="presOf" srcId="{D650AFB1-B081-422E-8385-D3A195EF10A5}" destId="{C0ACAB9B-5EED-4CB5-BECD-8EA6561A796F}" srcOrd="0" destOrd="1" presId="urn:microsoft.com/office/officeart/2005/8/layout/vList5"/>
    <dgm:cxn modelId="{E86BA487-CA9E-4714-97BC-55A264DA1DDB}" srcId="{F5B6D5AE-D4F3-4470-A131-76C5C217B970}" destId="{D650AFB1-B081-422E-8385-D3A195EF10A5}" srcOrd="1" destOrd="0" parTransId="{A13BF5B9-61CF-434C-90D5-0016719A6CE4}" sibTransId="{A21A0EC4-2E68-4395-AA5B-B9F001F81474}"/>
    <dgm:cxn modelId="{F4213F72-A2A0-4468-A5C2-2585C9067DE3}" srcId="{F5B6D5AE-D4F3-4470-A131-76C5C217B970}" destId="{2844DD21-10DD-4016-9FF4-78F7C4C51D88}" srcOrd="0" destOrd="0" parTransId="{3CBBFEB9-A4BF-4679-AC44-9372B6C461D8}" sibTransId="{4CC58B6B-D323-4EB8-A2ED-3B8E0332B37B}"/>
    <dgm:cxn modelId="{E0CCEF0D-AE7D-481A-AD7D-AEF47A646E46}" type="presOf" srcId="{25CA11F4-F9D2-43EA-A69E-9DA8A48E4F5E}" destId="{C0ACAB9B-5EED-4CB5-BECD-8EA6561A796F}" srcOrd="0" destOrd="2" presId="urn:microsoft.com/office/officeart/2005/8/layout/vList5"/>
    <dgm:cxn modelId="{BC2FD9C2-E635-415A-AC1A-E0E09DAB079A}" srcId="{C62CB6A8-347C-4C66-B848-0290A50CA0DA}" destId="{F5B6D5AE-D4F3-4470-A131-76C5C217B970}" srcOrd="0" destOrd="0" parTransId="{5FA2A4AD-D9C8-4CFF-910F-0E774883977A}" sibTransId="{ED895410-8EB4-4341-8D0A-E21D0AC6C83E}"/>
    <dgm:cxn modelId="{67CE66C7-1766-494F-89B5-60A6CBC501C4}" type="presParOf" srcId="{43DE773F-FF14-47B5-BB42-D7B3D33BC52E}" destId="{62972737-034A-43C1-8B53-F3CAFCF4B1DA}" srcOrd="0" destOrd="0" presId="urn:microsoft.com/office/officeart/2005/8/layout/vList5"/>
    <dgm:cxn modelId="{1E8B00B5-0964-4E9B-9C1A-847CA4BC9A78}" type="presParOf" srcId="{62972737-034A-43C1-8B53-F3CAFCF4B1DA}" destId="{86C6275C-E814-444B-B2D2-162DEBBE454D}" srcOrd="0" destOrd="0" presId="urn:microsoft.com/office/officeart/2005/8/layout/vList5"/>
    <dgm:cxn modelId="{C6E132B5-AEDD-4C23-8689-299CCAA74EC9}"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717704-ACC8-4493-BE3C-81EA7DEAAFA1}" type="doc">
      <dgm:prSet loTypeId="urn:microsoft.com/office/officeart/2005/8/layout/vList2#1" loCatId="list" qsTypeId="urn:microsoft.com/office/officeart/2009/2/quickstyle/3d8#1" qsCatId="3D" csTypeId="urn:microsoft.com/office/officeart/2005/8/colors/accent6_4#1"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A53E4926-B8C7-43A1-968E-B0F93D556B6D}" type="presOf" srcId="{E5717704-ACC8-4493-BE3C-81EA7DEAAFA1}" destId="{A7CFF0A9-7AC0-4873-8FB4-0557C73D79FA}" srcOrd="0" destOrd="0" presId="urn:microsoft.com/office/officeart/2005/8/layout/vList2#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114FBE1E-092D-41B4-A4B2-4EB629F555C4}" type="presOf" srcId="{C7CE2D37-D75A-401F-9AC1-CFEFF8361B00}" destId="{4B763022-987E-4813-B217-C6DBC14CE2C6}" srcOrd="0" destOrd="0" presId="urn:microsoft.com/office/officeart/2008/layout/HorizontalMultiLevelHierarchy"/>
    <dgm:cxn modelId="{42E1A282-DE48-46D5-9ADF-E60174F9D24A}" type="presOf" srcId="{39EC5172-4BC3-4BA1-952B-BAC716F7257E}" destId="{FE5079DA-EFC3-4922-A063-981745543C78}"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7F8EFD46-300F-4D16-9B66-865F5BC89B45}" type="presOf" srcId="{CE0711CA-AB88-42F3-9B58-9D9798B18A1F}" destId="{4DCC8F3E-F709-4B42-99CB-9E754E86A040}" srcOrd="0" destOrd="0" presId="urn:microsoft.com/office/officeart/2008/layout/HorizontalMultiLevelHierarchy"/>
    <dgm:cxn modelId="{2C3FB038-D179-48B8-9B07-0D7045A1B611}" type="presOf" srcId="{5A6311CB-0A7F-4017-AD33-666B10CA6727}" destId="{C783A362-4F56-4422-B23C-1799C71A5667}" srcOrd="1" destOrd="0" presId="urn:microsoft.com/office/officeart/2008/layout/HorizontalMultiLevelHierarchy"/>
    <dgm:cxn modelId="{CA80C0E2-974D-4465-9E47-CCD73FF0EFFC}" type="presOf" srcId="{423E522E-F39B-4288-92D4-75938BD88936}" destId="{D4F9D83C-9DCD-4181-B117-CB9FA91F3AE2}" srcOrd="0" destOrd="0" presId="urn:microsoft.com/office/officeart/2008/layout/HorizontalMultiLevelHierarchy"/>
    <dgm:cxn modelId="{54194C29-026D-4CAE-AE33-39C92A0B09FC}" type="presOf" srcId="{1C39AB6F-243F-410C-8C0A-F831AA0B0142}" destId="{EE9A99F2-3E14-4D11-917F-B58A06B280AB}" srcOrd="0" destOrd="0" presId="urn:microsoft.com/office/officeart/2008/layout/HorizontalMultiLevelHierarchy"/>
    <dgm:cxn modelId="{0C07D77E-B2FC-4445-931A-B9DC1355385C}" type="presOf" srcId="{0BCEE368-3431-44B9-BC39-8D043A9AFB6B}" destId="{3758A0D4-2C40-4658-B762-D5ED70FF1E54}" srcOrd="1"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DFAF4DCC-0972-4605-83BD-A8BCDDBE7470}" type="presOf" srcId="{5A6311CB-0A7F-4017-AD33-666B10CA6727}" destId="{47FEE023-1A1D-4B85-A59B-6C1A2EA20C15}" srcOrd="0" destOrd="0" presId="urn:microsoft.com/office/officeart/2008/layout/HorizontalMultiLevelHierarchy"/>
    <dgm:cxn modelId="{49333E15-9D80-4CDD-839B-F3CCADF9EE37}" type="presOf" srcId="{66707873-FE4E-4F02-A241-93CC8F117438}" destId="{E7DD4E41-BC36-48D7-9C26-C49247D78B79}" srcOrd="0" destOrd="0" presId="urn:microsoft.com/office/officeart/2008/layout/HorizontalMultiLevelHierarchy"/>
    <dgm:cxn modelId="{38794407-47A5-4CB4-9A60-FD72F5CBE3CB}" type="presOf" srcId="{F34A9759-A1C7-4A33-B2A7-7B973735D614}" destId="{D135C692-C0EC-4F6A-B102-4457BC7949B2}" srcOrd="1" destOrd="0" presId="urn:microsoft.com/office/officeart/2008/layout/HorizontalMultiLevelHierarchy"/>
    <dgm:cxn modelId="{B101D2DC-CF8E-4AC7-B2A7-7BA2E94C72C9}" type="presOf" srcId="{76042859-7BD1-43F8-91B4-9B7159021193}" destId="{A032B66E-986F-441B-9E05-57F38F87657D}" srcOrd="0" destOrd="0" presId="urn:microsoft.com/office/officeart/2008/layout/HorizontalMultiLevelHierarchy"/>
    <dgm:cxn modelId="{93E1C1EB-BD58-46C5-BD51-9C169F1C12E1}" type="presOf" srcId="{980E9C16-A76E-4416-A46E-D2E80524CBA2}" destId="{C40967AF-C170-466B-A4E4-8F5A191E2A7E}" srcOrd="1"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7E2B0CC5-4072-4DE6-BFC7-C165F2167610}" type="presOf" srcId="{980E9C16-A76E-4416-A46E-D2E80524CBA2}" destId="{95FB0B6A-82E2-49A0-84C8-EF6168BE495D}" srcOrd="0" destOrd="0" presId="urn:microsoft.com/office/officeart/2008/layout/HorizontalMultiLevelHierarchy"/>
    <dgm:cxn modelId="{7D8DDF3F-2E03-4B6B-A41A-03C19BFD5DD9}" type="presOf" srcId="{0BCEE368-3431-44B9-BC39-8D043A9AFB6B}" destId="{74391852-20B6-4874-955D-801FF57834EE}" srcOrd="0" destOrd="0" presId="urn:microsoft.com/office/officeart/2008/layout/HorizontalMultiLevelHierarchy"/>
    <dgm:cxn modelId="{554B10A6-7AAF-42FD-A0DD-B769FCC19C7D}" type="presOf" srcId="{45E39A56-40CC-4E96-9015-DA7B915A0C87}" destId="{4149323B-3026-48D2-9406-B1B2030D0A79}" srcOrd="0" destOrd="0" presId="urn:microsoft.com/office/officeart/2008/layout/HorizontalMultiLevelHierarchy"/>
    <dgm:cxn modelId="{A4F1C289-B730-45C3-BBC0-E0540BEB7773}" type="presOf" srcId="{135AEF2C-5110-4C4E-8844-0F140ACF302D}" destId="{C36D933B-DC2E-49DB-B383-FA9682E4DD3D}" srcOrd="0" destOrd="0" presId="urn:microsoft.com/office/officeart/2008/layout/HorizontalMultiLevelHierarchy"/>
    <dgm:cxn modelId="{7A2C08BC-6546-4CDE-A3CF-3CCA24B84252}" type="presOf" srcId="{C7CE2D37-D75A-401F-9AC1-CFEFF8361B00}" destId="{76260727-C795-4CA5-BCD3-8B4DC0C82E2A}" srcOrd="1" destOrd="0" presId="urn:microsoft.com/office/officeart/2008/layout/HorizontalMultiLevelHierarchy"/>
    <dgm:cxn modelId="{450C34D3-4658-4695-816B-F89178BDEDD6}" type="presOf" srcId="{36EF0EC0-60A4-4C1A-9356-01B0251FFD65}" destId="{D2007AEC-647D-47B0-B4C8-FF0881230684}"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A724CD7C-143F-48A9-B4D2-6BDE68A0B95D}" srcId="{36EF0EC0-60A4-4C1A-9356-01B0251FFD65}" destId="{BB5ED96F-427D-43EC-B451-2BF560A2541D}" srcOrd="2" destOrd="0" parTransId="{F34A9759-A1C7-4A33-B2A7-7B973735D614}" sibTransId="{4ABD601C-F62F-4820-BD14-2C8A189D0F56}"/>
    <dgm:cxn modelId="{572AA447-3FFC-4C0D-89CD-90E184956B5E}" srcId="{36EF0EC0-60A4-4C1A-9356-01B0251FFD65}" destId="{39EC5172-4BC3-4BA1-952B-BAC716F7257E}" srcOrd="4" destOrd="0" parTransId="{5A6311CB-0A7F-4017-AD33-666B10CA6727}" sibTransId="{D54592D1-C22A-422C-B5CD-635005D252FD}"/>
    <dgm:cxn modelId="{FF386CFA-D7BF-43D6-B5CA-1827FEE8869E}" type="presOf" srcId="{423E522E-F39B-4288-92D4-75938BD88936}" destId="{ECFF81C6-020D-4BA8-B313-602951EFCD15}"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56C5C890-2905-466A-B514-FCAB36A28C26}" type="presOf" srcId="{BB5ED96F-427D-43EC-B451-2BF560A2541D}" destId="{A8CAA23B-DECC-4DE6-98E2-2C9D8BE5E59C}" srcOrd="0" destOrd="0" presId="urn:microsoft.com/office/officeart/2008/layout/HorizontalMultiLevelHierarchy"/>
    <dgm:cxn modelId="{FDF99B81-E3CC-4AA3-AC29-FCC8CD3B3B7E}" type="presOf" srcId="{F34A9759-A1C7-4A33-B2A7-7B973735D614}" destId="{1E5A2185-BA0C-4F91-AA10-F6CB1B0156FC}" srcOrd="0" destOrd="0" presId="urn:microsoft.com/office/officeart/2008/layout/HorizontalMultiLevelHierarchy"/>
    <dgm:cxn modelId="{78489D25-6351-4316-A6E3-CCA515D84269}" type="presOf" srcId="{2C4F72F7-6691-4BDA-A6E5-6FBEA6CDBC29}" destId="{2024498F-F7CF-4062-9396-EF5F2D7129E6}" srcOrd="0" destOrd="0" presId="urn:microsoft.com/office/officeart/2008/layout/HorizontalMultiLevelHierarchy"/>
    <dgm:cxn modelId="{97C5A71C-3EA7-46E5-A4A3-1C976A4ABD99}" type="presOf" srcId="{CE0711CA-AB88-42F3-9B58-9D9798B18A1F}" destId="{925884E4-ECEB-467E-BFE0-3FFC322DBD5B}" srcOrd="1"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CD93336E-97FF-450A-B207-D5E7B07C4275}" type="presParOf" srcId="{A032B66E-986F-441B-9E05-57F38F87657D}" destId="{5D73B763-97F2-4FE2-8750-A25AF6D10FB0}" srcOrd="0" destOrd="0" presId="urn:microsoft.com/office/officeart/2008/layout/HorizontalMultiLevelHierarchy"/>
    <dgm:cxn modelId="{53D764BD-1488-4021-860D-EAA9387DBCF6}" type="presParOf" srcId="{5D73B763-97F2-4FE2-8750-A25AF6D10FB0}" destId="{D2007AEC-647D-47B0-B4C8-FF0881230684}" srcOrd="0" destOrd="0" presId="urn:microsoft.com/office/officeart/2008/layout/HorizontalMultiLevelHierarchy"/>
    <dgm:cxn modelId="{A216C1C4-96DB-47E3-B4A5-BE6627C69E1C}" type="presParOf" srcId="{5D73B763-97F2-4FE2-8750-A25AF6D10FB0}" destId="{8E71E436-8ADE-40C4-88B0-22C302001D0D}" srcOrd="1" destOrd="0" presId="urn:microsoft.com/office/officeart/2008/layout/HorizontalMultiLevelHierarchy"/>
    <dgm:cxn modelId="{FAECEDE3-571C-4F2C-905B-68286ACEBF51}" type="presParOf" srcId="{8E71E436-8ADE-40C4-88B0-22C302001D0D}" destId="{4DCC8F3E-F709-4B42-99CB-9E754E86A040}" srcOrd="0" destOrd="0" presId="urn:microsoft.com/office/officeart/2008/layout/HorizontalMultiLevelHierarchy"/>
    <dgm:cxn modelId="{D5055562-3C47-48A8-83B4-9054EEB7B5FC}" type="presParOf" srcId="{4DCC8F3E-F709-4B42-99CB-9E754E86A040}" destId="{925884E4-ECEB-467E-BFE0-3FFC322DBD5B}" srcOrd="0" destOrd="0" presId="urn:microsoft.com/office/officeart/2008/layout/HorizontalMultiLevelHierarchy"/>
    <dgm:cxn modelId="{211DFE6C-2A2A-425F-ACAC-7D7C3917FE9D}" type="presParOf" srcId="{8E71E436-8ADE-40C4-88B0-22C302001D0D}" destId="{68E97C6D-41E7-44CD-AD5C-C15A777C8E4D}" srcOrd="1" destOrd="0" presId="urn:microsoft.com/office/officeart/2008/layout/HorizontalMultiLevelHierarchy"/>
    <dgm:cxn modelId="{7496A1BC-3195-4689-A867-9418EB6691C3}" type="presParOf" srcId="{68E97C6D-41E7-44CD-AD5C-C15A777C8E4D}" destId="{C36D933B-DC2E-49DB-B383-FA9682E4DD3D}" srcOrd="0" destOrd="0" presId="urn:microsoft.com/office/officeart/2008/layout/HorizontalMultiLevelHierarchy"/>
    <dgm:cxn modelId="{404C36CC-AF76-4FC8-A84A-BB58E82CAD40}" type="presParOf" srcId="{68E97C6D-41E7-44CD-AD5C-C15A777C8E4D}" destId="{F8B0B9E3-1D37-4CEB-83C6-ACD6FE844456}" srcOrd="1" destOrd="0" presId="urn:microsoft.com/office/officeart/2008/layout/HorizontalMultiLevelHierarchy"/>
    <dgm:cxn modelId="{54C15938-DCCB-4F9A-9D7D-AB1D1E0351C9}" type="presParOf" srcId="{8E71E436-8ADE-40C4-88B0-22C302001D0D}" destId="{95FB0B6A-82E2-49A0-84C8-EF6168BE495D}" srcOrd="2" destOrd="0" presId="urn:microsoft.com/office/officeart/2008/layout/HorizontalMultiLevelHierarchy"/>
    <dgm:cxn modelId="{E52DD411-67A9-48F2-9DC4-5AE4E43A9326}" type="presParOf" srcId="{95FB0B6A-82E2-49A0-84C8-EF6168BE495D}" destId="{C40967AF-C170-466B-A4E4-8F5A191E2A7E}" srcOrd="0" destOrd="0" presId="urn:microsoft.com/office/officeart/2008/layout/HorizontalMultiLevelHierarchy"/>
    <dgm:cxn modelId="{8384F984-9ACE-4F65-AD96-A512ED369C2E}" type="presParOf" srcId="{8E71E436-8ADE-40C4-88B0-22C302001D0D}" destId="{ABC845B6-90E0-4267-B693-A4B89703EF22}" srcOrd="3" destOrd="0" presId="urn:microsoft.com/office/officeart/2008/layout/HorizontalMultiLevelHierarchy"/>
    <dgm:cxn modelId="{BEE6C5AD-67DF-41C2-BB3F-563E0168E922}" type="presParOf" srcId="{ABC845B6-90E0-4267-B693-A4B89703EF22}" destId="{E7DD4E41-BC36-48D7-9C26-C49247D78B79}" srcOrd="0" destOrd="0" presId="urn:microsoft.com/office/officeart/2008/layout/HorizontalMultiLevelHierarchy"/>
    <dgm:cxn modelId="{8FA9452F-BD0B-4799-A047-7954DAF619FD}" type="presParOf" srcId="{ABC845B6-90E0-4267-B693-A4B89703EF22}" destId="{EF7E4693-EA42-492A-AF2F-561A4A9AE5EA}" srcOrd="1" destOrd="0" presId="urn:microsoft.com/office/officeart/2008/layout/HorizontalMultiLevelHierarchy"/>
    <dgm:cxn modelId="{9A94CE56-8C61-4F98-85DC-43D7A571161A}" type="presParOf" srcId="{8E71E436-8ADE-40C4-88B0-22C302001D0D}" destId="{1E5A2185-BA0C-4F91-AA10-F6CB1B0156FC}" srcOrd="4" destOrd="0" presId="urn:microsoft.com/office/officeart/2008/layout/HorizontalMultiLevelHierarchy"/>
    <dgm:cxn modelId="{0D2C9A7F-10CB-40AC-B38F-320D0E063E13}" type="presParOf" srcId="{1E5A2185-BA0C-4F91-AA10-F6CB1B0156FC}" destId="{D135C692-C0EC-4F6A-B102-4457BC7949B2}" srcOrd="0" destOrd="0" presId="urn:microsoft.com/office/officeart/2008/layout/HorizontalMultiLevelHierarchy"/>
    <dgm:cxn modelId="{7662D0F9-FF32-4D4F-BC16-E7603659D849}" type="presParOf" srcId="{8E71E436-8ADE-40C4-88B0-22C302001D0D}" destId="{B232C524-1618-40BE-A55F-A33A10364233}" srcOrd="5" destOrd="0" presId="urn:microsoft.com/office/officeart/2008/layout/HorizontalMultiLevelHierarchy"/>
    <dgm:cxn modelId="{8485F172-5E9E-4BEE-94D9-5CFAA06C46D6}" type="presParOf" srcId="{B232C524-1618-40BE-A55F-A33A10364233}" destId="{A8CAA23B-DECC-4DE6-98E2-2C9D8BE5E59C}" srcOrd="0" destOrd="0" presId="urn:microsoft.com/office/officeart/2008/layout/HorizontalMultiLevelHierarchy"/>
    <dgm:cxn modelId="{94CB413A-90DE-4AB0-AA68-6ABE8FA0AF03}" type="presParOf" srcId="{B232C524-1618-40BE-A55F-A33A10364233}" destId="{95A207FE-39EE-4B9A-A3B6-A47A594D5F54}" srcOrd="1" destOrd="0" presId="urn:microsoft.com/office/officeart/2008/layout/HorizontalMultiLevelHierarchy"/>
    <dgm:cxn modelId="{26F466D8-F176-4135-A843-903C30F57B34}" type="presParOf" srcId="{8E71E436-8ADE-40C4-88B0-22C302001D0D}" destId="{4B763022-987E-4813-B217-C6DBC14CE2C6}" srcOrd="6" destOrd="0" presId="urn:microsoft.com/office/officeart/2008/layout/HorizontalMultiLevelHierarchy"/>
    <dgm:cxn modelId="{1BD4EF80-DC79-4235-AD50-0356A8619EB8}" type="presParOf" srcId="{4B763022-987E-4813-B217-C6DBC14CE2C6}" destId="{76260727-C795-4CA5-BCD3-8B4DC0C82E2A}" srcOrd="0" destOrd="0" presId="urn:microsoft.com/office/officeart/2008/layout/HorizontalMultiLevelHierarchy"/>
    <dgm:cxn modelId="{696EDE6E-30DE-4FEB-A3AD-0403635C8A5B}" type="presParOf" srcId="{8E71E436-8ADE-40C4-88B0-22C302001D0D}" destId="{9B790912-C7F2-410E-A5B2-70FA999A4AB7}" srcOrd="7" destOrd="0" presId="urn:microsoft.com/office/officeart/2008/layout/HorizontalMultiLevelHierarchy"/>
    <dgm:cxn modelId="{DC1F5F76-43A1-4B04-8D08-98628166F19E}" type="presParOf" srcId="{9B790912-C7F2-410E-A5B2-70FA999A4AB7}" destId="{EE9A99F2-3E14-4D11-917F-B58A06B280AB}" srcOrd="0" destOrd="0" presId="urn:microsoft.com/office/officeart/2008/layout/HorizontalMultiLevelHierarchy"/>
    <dgm:cxn modelId="{15A1C3E4-D64E-4299-BB2C-932E9D3901F3}" type="presParOf" srcId="{9B790912-C7F2-410E-A5B2-70FA999A4AB7}" destId="{5FFD9AF4-0EDF-4E80-A6D9-8F78D09431A5}" srcOrd="1" destOrd="0" presId="urn:microsoft.com/office/officeart/2008/layout/HorizontalMultiLevelHierarchy"/>
    <dgm:cxn modelId="{4703A1A5-C7CC-4CFE-9953-6CF8967B46C2}" type="presParOf" srcId="{8E71E436-8ADE-40C4-88B0-22C302001D0D}" destId="{47FEE023-1A1D-4B85-A59B-6C1A2EA20C15}" srcOrd="8" destOrd="0" presId="urn:microsoft.com/office/officeart/2008/layout/HorizontalMultiLevelHierarchy"/>
    <dgm:cxn modelId="{C2F9AB81-E918-46C9-9BBC-0D4483D1056D}" type="presParOf" srcId="{47FEE023-1A1D-4B85-A59B-6C1A2EA20C15}" destId="{C783A362-4F56-4422-B23C-1799C71A5667}" srcOrd="0" destOrd="0" presId="urn:microsoft.com/office/officeart/2008/layout/HorizontalMultiLevelHierarchy"/>
    <dgm:cxn modelId="{F0AFB88E-D7E0-4B74-AEC8-6CEEE6CBCC2E}" type="presParOf" srcId="{8E71E436-8ADE-40C4-88B0-22C302001D0D}" destId="{A81DE9A3-36C0-41C3-8BA6-7C284A3EE3BA}" srcOrd="9" destOrd="0" presId="urn:microsoft.com/office/officeart/2008/layout/HorizontalMultiLevelHierarchy"/>
    <dgm:cxn modelId="{59AF7836-E2DC-4D57-BF17-42B304C7B23B}" type="presParOf" srcId="{A81DE9A3-36C0-41C3-8BA6-7C284A3EE3BA}" destId="{FE5079DA-EFC3-4922-A063-981745543C78}" srcOrd="0" destOrd="0" presId="urn:microsoft.com/office/officeart/2008/layout/HorizontalMultiLevelHierarchy"/>
    <dgm:cxn modelId="{9F69E3E0-E714-4A13-B801-FA1A040C0F3B}" type="presParOf" srcId="{A81DE9A3-36C0-41C3-8BA6-7C284A3EE3BA}" destId="{E0998837-9FBB-4756-A0C3-EEDE7A58921E}" srcOrd="1" destOrd="0" presId="urn:microsoft.com/office/officeart/2008/layout/HorizontalMultiLevelHierarchy"/>
    <dgm:cxn modelId="{E4AD354F-4D0E-44AF-A653-3229466BEC5A}" type="presParOf" srcId="{8E71E436-8ADE-40C4-88B0-22C302001D0D}" destId="{D4F9D83C-9DCD-4181-B117-CB9FA91F3AE2}" srcOrd="10" destOrd="0" presId="urn:microsoft.com/office/officeart/2008/layout/HorizontalMultiLevelHierarchy"/>
    <dgm:cxn modelId="{03895158-4BC3-4D94-81E3-A9C4A09B1D7E}" type="presParOf" srcId="{D4F9D83C-9DCD-4181-B117-CB9FA91F3AE2}" destId="{ECFF81C6-020D-4BA8-B313-602951EFCD15}" srcOrd="0" destOrd="0" presId="urn:microsoft.com/office/officeart/2008/layout/HorizontalMultiLevelHierarchy"/>
    <dgm:cxn modelId="{A3CD4DD1-B479-4256-8820-4C8F857809F1}" type="presParOf" srcId="{8E71E436-8ADE-40C4-88B0-22C302001D0D}" destId="{39F04734-AAA5-4F3C-9113-8F8567397E9A}" srcOrd="11" destOrd="0" presId="urn:microsoft.com/office/officeart/2008/layout/HorizontalMultiLevelHierarchy"/>
    <dgm:cxn modelId="{C1581F56-BA2A-44B4-81AA-D108BBDD8F35}" type="presParOf" srcId="{39F04734-AAA5-4F3C-9113-8F8567397E9A}" destId="{2024498F-F7CF-4062-9396-EF5F2D7129E6}" srcOrd="0" destOrd="0" presId="urn:microsoft.com/office/officeart/2008/layout/HorizontalMultiLevelHierarchy"/>
    <dgm:cxn modelId="{D62E9AB6-B937-4FF0-B4E5-048596A133F3}" type="presParOf" srcId="{39F04734-AAA5-4F3C-9113-8F8567397E9A}" destId="{7B9D1980-D6F6-4E7A-8CAB-87BE7F9E3409}" srcOrd="1" destOrd="0" presId="urn:microsoft.com/office/officeart/2008/layout/HorizontalMultiLevelHierarchy"/>
    <dgm:cxn modelId="{183BE2B0-0A89-4CBD-A8F3-85A3BE3E6EF8}" type="presParOf" srcId="{8E71E436-8ADE-40C4-88B0-22C302001D0D}" destId="{74391852-20B6-4874-955D-801FF57834EE}" srcOrd="12" destOrd="0" presId="urn:microsoft.com/office/officeart/2008/layout/HorizontalMultiLevelHierarchy"/>
    <dgm:cxn modelId="{10CDAE20-9BD2-488B-81A4-7E339DD257C9}" type="presParOf" srcId="{74391852-20B6-4874-955D-801FF57834EE}" destId="{3758A0D4-2C40-4658-B762-D5ED70FF1E54}" srcOrd="0" destOrd="0" presId="urn:microsoft.com/office/officeart/2008/layout/HorizontalMultiLevelHierarchy"/>
    <dgm:cxn modelId="{191F6A67-BB4A-4293-8704-D59F1803A060}" type="presParOf" srcId="{8E71E436-8ADE-40C4-88B0-22C302001D0D}" destId="{C697F1E5-33A7-4E04-864C-5CC402F5596B}" srcOrd="13" destOrd="0" presId="urn:microsoft.com/office/officeart/2008/layout/HorizontalMultiLevelHierarchy"/>
    <dgm:cxn modelId="{F31736D1-29D5-40B3-8FA1-596436F89D41}" type="presParOf" srcId="{C697F1E5-33A7-4E04-864C-5CC402F5596B}" destId="{4149323B-3026-48D2-9406-B1B2030D0A79}" srcOrd="0" destOrd="0" presId="urn:microsoft.com/office/officeart/2008/layout/HorizontalMultiLevelHierarchy"/>
    <dgm:cxn modelId="{87F9F872-3F8E-41EA-8673-6B624246CCED}"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52AE81C1-94B8-41B6-AAF0-DD23D4990F4E}" type="presOf" srcId="{2C4F72F7-6691-4BDA-A6E5-6FBEA6CDBC29}" destId="{2024498F-F7CF-4062-9396-EF5F2D7129E6}" srcOrd="0" destOrd="0" presId="urn:microsoft.com/office/officeart/2008/layout/HorizontalMultiLevelHierarchy"/>
    <dgm:cxn modelId="{26EFEFAC-6740-4ACB-AFB9-A6E4E0EC519F}" type="presOf" srcId="{980E9C16-A76E-4416-A46E-D2E80524CBA2}" destId="{C40967AF-C170-466B-A4E4-8F5A191E2A7E}" srcOrd="1"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6ADC8308-7942-4F26-9E09-3CF3D1A68A1D}" type="presOf" srcId="{0BCEE368-3431-44B9-BC39-8D043A9AFB6B}" destId="{74391852-20B6-4874-955D-801FF57834EE}" srcOrd="0" destOrd="0" presId="urn:microsoft.com/office/officeart/2008/layout/HorizontalMultiLevelHierarchy"/>
    <dgm:cxn modelId="{4B2AA6CD-83F6-4D43-B651-01177C48A512}" type="presOf" srcId="{76042859-7BD1-43F8-91B4-9B7159021193}" destId="{A032B66E-986F-441B-9E05-57F38F87657D}"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C9E7D326-8628-45A6-8539-9365CAB86BBA}" type="presOf" srcId="{BB5ED96F-427D-43EC-B451-2BF560A2541D}" destId="{A8CAA23B-DECC-4DE6-98E2-2C9D8BE5E59C}" srcOrd="0" destOrd="0" presId="urn:microsoft.com/office/officeart/2008/layout/HorizontalMultiLevelHierarchy"/>
    <dgm:cxn modelId="{813D6C70-6BC7-4032-B088-68D37AA2DE26}" type="presOf" srcId="{0BCEE368-3431-44B9-BC39-8D043A9AFB6B}" destId="{3758A0D4-2C40-4658-B762-D5ED70FF1E54}" srcOrd="1" destOrd="0" presId="urn:microsoft.com/office/officeart/2008/layout/HorizontalMultiLevelHierarchy"/>
    <dgm:cxn modelId="{5FDD79AC-C2A7-436A-9933-0ECA05C65DBF}" type="presOf" srcId="{36EF0EC0-60A4-4C1A-9356-01B0251FFD65}" destId="{D2007AEC-647D-47B0-B4C8-FF0881230684}" srcOrd="0" destOrd="0" presId="urn:microsoft.com/office/officeart/2008/layout/HorizontalMultiLevelHierarchy"/>
    <dgm:cxn modelId="{A362B6D5-80EF-4439-BFB0-1CF4264981CC}" type="presOf" srcId="{423E522E-F39B-4288-92D4-75938BD88936}" destId="{D4F9D83C-9DCD-4181-B117-CB9FA91F3AE2}" srcOrd="0" destOrd="0" presId="urn:microsoft.com/office/officeart/2008/layout/HorizontalMultiLevelHierarchy"/>
    <dgm:cxn modelId="{DA66DE7C-E5C6-4824-8476-F5C8DFD9DABB}" type="presOf" srcId="{F34A9759-A1C7-4A33-B2A7-7B973735D614}" destId="{D135C692-C0EC-4F6A-B102-4457BC7949B2}" srcOrd="1" destOrd="0" presId="urn:microsoft.com/office/officeart/2008/layout/HorizontalMultiLevelHierarchy"/>
    <dgm:cxn modelId="{CD518C9A-0293-453E-9621-9F656AC49B8C}" type="presOf" srcId="{5A6311CB-0A7F-4017-AD33-666B10CA6727}" destId="{47FEE023-1A1D-4B85-A59B-6C1A2EA20C15}" srcOrd="0" destOrd="0" presId="urn:microsoft.com/office/officeart/2008/layout/HorizontalMultiLevelHierarchy"/>
    <dgm:cxn modelId="{9E0474B7-0393-44EF-9DF9-9CA1827274FC}" type="presOf" srcId="{CE0711CA-AB88-42F3-9B58-9D9798B18A1F}" destId="{4DCC8F3E-F709-4B42-99CB-9E754E86A040}" srcOrd="0" destOrd="0" presId="urn:microsoft.com/office/officeart/2008/layout/HorizontalMultiLevelHierarchy"/>
    <dgm:cxn modelId="{D6158AB5-E551-4ACE-B515-0EE238AF54E2}" type="presOf" srcId="{C7CE2D37-D75A-401F-9AC1-CFEFF8361B00}" destId="{4B763022-987E-4813-B217-C6DBC14CE2C6}" srcOrd="0" destOrd="0" presId="urn:microsoft.com/office/officeart/2008/layout/HorizontalMultiLevelHierarchy"/>
    <dgm:cxn modelId="{292D5674-D5C1-4F7D-90CC-DD1690AB4226}" type="presOf" srcId="{5A6311CB-0A7F-4017-AD33-666B10CA6727}" destId="{C783A362-4F56-4422-B23C-1799C71A5667}" srcOrd="1"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E05BE881-9451-48B0-A27B-12EE02E91E5B}" type="presOf" srcId="{39EC5172-4BC3-4BA1-952B-BAC716F7257E}" destId="{FE5079DA-EFC3-4922-A063-981745543C78}" srcOrd="0" destOrd="0" presId="urn:microsoft.com/office/officeart/2008/layout/HorizontalMultiLevelHierarchy"/>
    <dgm:cxn modelId="{F64114B9-2372-4F6E-890C-BB4A5B72CC87}" type="presOf" srcId="{C7CE2D37-D75A-401F-9AC1-CFEFF8361B00}" destId="{76260727-C795-4CA5-BCD3-8B4DC0C82E2A}" srcOrd="1" destOrd="0" presId="urn:microsoft.com/office/officeart/2008/layout/HorizontalMultiLevelHierarchy"/>
    <dgm:cxn modelId="{CD988DC1-9C8C-4DBE-A83E-9F9508B2A9EA}" type="presOf" srcId="{F34A9759-A1C7-4A33-B2A7-7B973735D614}" destId="{1E5A2185-BA0C-4F91-AA10-F6CB1B0156FC}" srcOrd="0" destOrd="0" presId="urn:microsoft.com/office/officeart/2008/layout/HorizontalMultiLevelHierarchy"/>
    <dgm:cxn modelId="{BBA91BEC-EC2C-4A3E-9FE1-A1E0D0B51FA0}" type="presOf" srcId="{1C39AB6F-243F-410C-8C0A-F831AA0B0142}" destId="{EE9A99F2-3E14-4D11-917F-B58A06B280AB}" srcOrd="0" destOrd="0" presId="urn:microsoft.com/office/officeart/2008/layout/HorizontalMultiLevelHierarchy"/>
    <dgm:cxn modelId="{781716C5-5F60-41A6-93AC-8261F4E5BF09}" type="presOf" srcId="{980E9C16-A76E-4416-A46E-D2E80524CBA2}" destId="{95FB0B6A-82E2-49A0-84C8-EF6168BE495D}"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C91C2303-9485-4AB5-A3FD-EAF9AFF3A4E2}" srcId="{36EF0EC0-60A4-4C1A-9356-01B0251FFD65}" destId="{45E39A56-40CC-4E96-9015-DA7B915A0C87}" srcOrd="6" destOrd="0" parTransId="{0BCEE368-3431-44B9-BC39-8D043A9AFB6B}" sibTransId="{B3B5EC6A-4611-4D4A-B888-EBC306378333}"/>
    <dgm:cxn modelId="{8A2B8C06-F24F-4BD2-AEF0-117DFEAE9C6F}" type="presOf" srcId="{66707873-FE4E-4F02-A241-93CC8F117438}" destId="{E7DD4E41-BC36-48D7-9C26-C49247D78B79}" srcOrd="0" destOrd="0" presId="urn:microsoft.com/office/officeart/2008/layout/HorizontalMultiLevelHierarchy"/>
    <dgm:cxn modelId="{19F08FA8-DC79-4732-A0D8-9582EB826BB5}" type="presOf" srcId="{45E39A56-40CC-4E96-9015-DA7B915A0C87}" destId="{4149323B-3026-48D2-9406-B1B2030D0A79}" srcOrd="0" destOrd="0" presId="urn:microsoft.com/office/officeart/2008/layout/HorizontalMultiLevelHierarchy"/>
    <dgm:cxn modelId="{849A21C9-BC1B-4248-9892-D8E0D8DFD8D6}" type="presOf" srcId="{135AEF2C-5110-4C4E-8844-0F140ACF302D}" destId="{C36D933B-DC2E-49DB-B383-FA9682E4DD3D}"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1455DB6A-9EC0-45AB-BB38-819DCE49C408}" srcId="{36EF0EC0-60A4-4C1A-9356-01B0251FFD65}" destId="{2C4F72F7-6691-4BDA-A6E5-6FBEA6CDBC29}" srcOrd="5" destOrd="0" parTransId="{423E522E-F39B-4288-92D4-75938BD88936}" sibTransId="{A5F0C0CC-BAF2-4644-92F0-94E5B639786B}"/>
    <dgm:cxn modelId="{B4E3B725-0797-4A3A-92A5-6CDABA28444A}" type="presOf" srcId="{CE0711CA-AB88-42F3-9B58-9D9798B18A1F}" destId="{925884E4-ECEB-467E-BFE0-3FFC322DBD5B}" srcOrd="1" destOrd="0" presId="urn:microsoft.com/office/officeart/2008/layout/HorizontalMultiLevelHierarchy"/>
    <dgm:cxn modelId="{36AC6B8F-EE4F-469C-B89A-BAF4297E607F}" type="presOf" srcId="{423E522E-F39B-4288-92D4-75938BD88936}" destId="{ECFF81C6-020D-4BA8-B313-602951EFCD15}" srcOrd="1"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B4A70065-47E7-466D-9A85-7E24D4C38D91}" type="presParOf" srcId="{A032B66E-986F-441B-9E05-57F38F87657D}" destId="{5D73B763-97F2-4FE2-8750-A25AF6D10FB0}" srcOrd="0" destOrd="0" presId="urn:microsoft.com/office/officeart/2008/layout/HorizontalMultiLevelHierarchy"/>
    <dgm:cxn modelId="{EE9FDD09-91E8-4A8F-BD53-78D49FCF6F0E}" type="presParOf" srcId="{5D73B763-97F2-4FE2-8750-A25AF6D10FB0}" destId="{D2007AEC-647D-47B0-B4C8-FF0881230684}" srcOrd="0" destOrd="0" presId="urn:microsoft.com/office/officeart/2008/layout/HorizontalMultiLevelHierarchy"/>
    <dgm:cxn modelId="{CBC1A5E2-7715-46E0-9AB6-44EB74476A05}" type="presParOf" srcId="{5D73B763-97F2-4FE2-8750-A25AF6D10FB0}" destId="{8E71E436-8ADE-40C4-88B0-22C302001D0D}" srcOrd="1" destOrd="0" presId="urn:microsoft.com/office/officeart/2008/layout/HorizontalMultiLevelHierarchy"/>
    <dgm:cxn modelId="{1F342E68-1860-4878-AC43-B3309301C696}" type="presParOf" srcId="{8E71E436-8ADE-40C4-88B0-22C302001D0D}" destId="{4DCC8F3E-F709-4B42-99CB-9E754E86A040}" srcOrd="0" destOrd="0" presId="urn:microsoft.com/office/officeart/2008/layout/HorizontalMultiLevelHierarchy"/>
    <dgm:cxn modelId="{6F060615-04C0-4235-B0E9-D1B9175F9917}" type="presParOf" srcId="{4DCC8F3E-F709-4B42-99CB-9E754E86A040}" destId="{925884E4-ECEB-467E-BFE0-3FFC322DBD5B}" srcOrd="0" destOrd="0" presId="urn:microsoft.com/office/officeart/2008/layout/HorizontalMultiLevelHierarchy"/>
    <dgm:cxn modelId="{7ED45811-893E-4490-B73E-9342EDD361EB}" type="presParOf" srcId="{8E71E436-8ADE-40C4-88B0-22C302001D0D}" destId="{68E97C6D-41E7-44CD-AD5C-C15A777C8E4D}" srcOrd="1" destOrd="0" presId="urn:microsoft.com/office/officeart/2008/layout/HorizontalMultiLevelHierarchy"/>
    <dgm:cxn modelId="{819F7D7F-4BE5-4242-BE56-4C6255852041}" type="presParOf" srcId="{68E97C6D-41E7-44CD-AD5C-C15A777C8E4D}" destId="{C36D933B-DC2E-49DB-B383-FA9682E4DD3D}" srcOrd="0" destOrd="0" presId="urn:microsoft.com/office/officeart/2008/layout/HorizontalMultiLevelHierarchy"/>
    <dgm:cxn modelId="{9FFE63E7-3FB1-4EE6-8B56-E0FE401665E4}" type="presParOf" srcId="{68E97C6D-41E7-44CD-AD5C-C15A777C8E4D}" destId="{F8B0B9E3-1D37-4CEB-83C6-ACD6FE844456}" srcOrd="1" destOrd="0" presId="urn:microsoft.com/office/officeart/2008/layout/HorizontalMultiLevelHierarchy"/>
    <dgm:cxn modelId="{6DE26EA5-9CF9-42C1-9BB3-488747CA6A21}" type="presParOf" srcId="{8E71E436-8ADE-40C4-88B0-22C302001D0D}" destId="{95FB0B6A-82E2-49A0-84C8-EF6168BE495D}" srcOrd="2" destOrd="0" presId="urn:microsoft.com/office/officeart/2008/layout/HorizontalMultiLevelHierarchy"/>
    <dgm:cxn modelId="{67E0E154-547E-4D4F-8348-DF7C64511D16}" type="presParOf" srcId="{95FB0B6A-82E2-49A0-84C8-EF6168BE495D}" destId="{C40967AF-C170-466B-A4E4-8F5A191E2A7E}" srcOrd="0" destOrd="0" presId="urn:microsoft.com/office/officeart/2008/layout/HorizontalMultiLevelHierarchy"/>
    <dgm:cxn modelId="{DD48BA2A-26F1-44F4-A63C-1C26D05951C3}" type="presParOf" srcId="{8E71E436-8ADE-40C4-88B0-22C302001D0D}" destId="{ABC845B6-90E0-4267-B693-A4B89703EF22}" srcOrd="3" destOrd="0" presId="urn:microsoft.com/office/officeart/2008/layout/HorizontalMultiLevelHierarchy"/>
    <dgm:cxn modelId="{F09D2CE7-6BC2-45F7-A270-F54DB9961D41}" type="presParOf" srcId="{ABC845B6-90E0-4267-B693-A4B89703EF22}" destId="{E7DD4E41-BC36-48D7-9C26-C49247D78B79}" srcOrd="0" destOrd="0" presId="urn:microsoft.com/office/officeart/2008/layout/HorizontalMultiLevelHierarchy"/>
    <dgm:cxn modelId="{71961DD6-21F7-4CAD-944E-1A90BF711403}" type="presParOf" srcId="{ABC845B6-90E0-4267-B693-A4B89703EF22}" destId="{EF7E4693-EA42-492A-AF2F-561A4A9AE5EA}" srcOrd="1" destOrd="0" presId="urn:microsoft.com/office/officeart/2008/layout/HorizontalMultiLevelHierarchy"/>
    <dgm:cxn modelId="{02177E58-72EC-4CCF-A963-C2C1B291ACD0}" type="presParOf" srcId="{8E71E436-8ADE-40C4-88B0-22C302001D0D}" destId="{1E5A2185-BA0C-4F91-AA10-F6CB1B0156FC}" srcOrd="4" destOrd="0" presId="urn:microsoft.com/office/officeart/2008/layout/HorizontalMultiLevelHierarchy"/>
    <dgm:cxn modelId="{3D9EE441-549F-4A7B-90B4-B8D50CD9317D}" type="presParOf" srcId="{1E5A2185-BA0C-4F91-AA10-F6CB1B0156FC}" destId="{D135C692-C0EC-4F6A-B102-4457BC7949B2}" srcOrd="0" destOrd="0" presId="urn:microsoft.com/office/officeart/2008/layout/HorizontalMultiLevelHierarchy"/>
    <dgm:cxn modelId="{899FB44E-8F0F-4DF8-A44E-6E324961C73B}" type="presParOf" srcId="{8E71E436-8ADE-40C4-88B0-22C302001D0D}" destId="{B232C524-1618-40BE-A55F-A33A10364233}" srcOrd="5" destOrd="0" presId="urn:microsoft.com/office/officeart/2008/layout/HorizontalMultiLevelHierarchy"/>
    <dgm:cxn modelId="{F677E733-DEE7-4596-97F1-B28592730FFD}" type="presParOf" srcId="{B232C524-1618-40BE-A55F-A33A10364233}" destId="{A8CAA23B-DECC-4DE6-98E2-2C9D8BE5E59C}" srcOrd="0" destOrd="0" presId="urn:microsoft.com/office/officeart/2008/layout/HorizontalMultiLevelHierarchy"/>
    <dgm:cxn modelId="{C61F9491-DEA6-4055-8A01-4E8D8D80949B}" type="presParOf" srcId="{B232C524-1618-40BE-A55F-A33A10364233}" destId="{95A207FE-39EE-4B9A-A3B6-A47A594D5F54}" srcOrd="1" destOrd="0" presId="urn:microsoft.com/office/officeart/2008/layout/HorizontalMultiLevelHierarchy"/>
    <dgm:cxn modelId="{DC2B2246-3B0F-4043-A469-C9CB12B8D716}" type="presParOf" srcId="{8E71E436-8ADE-40C4-88B0-22C302001D0D}" destId="{4B763022-987E-4813-B217-C6DBC14CE2C6}" srcOrd="6" destOrd="0" presId="urn:microsoft.com/office/officeart/2008/layout/HorizontalMultiLevelHierarchy"/>
    <dgm:cxn modelId="{01306E02-C208-4DF0-9C0D-F7B88A1A4043}" type="presParOf" srcId="{4B763022-987E-4813-B217-C6DBC14CE2C6}" destId="{76260727-C795-4CA5-BCD3-8B4DC0C82E2A}" srcOrd="0" destOrd="0" presId="urn:microsoft.com/office/officeart/2008/layout/HorizontalMultiLevelHierarchy"/>
    <dgm:cxn modelId="{F0F55A53-7941-4D3E-8CFC-6D20B3007BDF}" type="presParOf" srcId="{8E71E436-8ADE-40C4-88B0-22C302001D0D}" destId="{9B790912-C7F2-410E-A5B2-70FA999A4AB7}" srcOrd="7" destOrd="0" presId="urn:microsoft.com/office/officeart/2008/layout/HorizontalMultiLevelHierarchy"/>
    <dgm:cxn modelId="{F0E94AF1-B4E7-4FDB-BA37-6BEB27D92D82}" type="presParOf" srcId="{9B790912-C7F2-410E-A5B2-70FA999A4AB7}" destId="{EE9A99F2-3E14-4D11-917F-B58A06B280AB}" srcOrd="0" destOrd="0" presId="urn:microsoft.com/office/officeart/2008/layout/HorizontalMultiLevelHierarchy"/>
    <dgm:cxn modelId="{3FE58D5E-712D-47DB-9D02-625ECA4C4901}" type="presParOf" srcId="{9B790912-C7F2-410E-A5B2-70FA999A4AB7}" destId="{5FFD9AF4-0EDF-4E80-A6D9-8F78D09431A5}" srcOrd="1" destOrd="0" presId="urn:microsoft.com/office/officeart/2008/layout/HorizontalMultiLevelHierarchy"/>
    <dgm:cxn modelId="{144FC493-A004-40DB-BC9B-BC1995639078}" type="presParOf" srcId="{8E71E436-8ADE-40C4-88B0-22C302001D0D}" destId="{47FEE023-1A1D-4B85-A59B-6C1A2EA20C15}" srcOrd="8" destOrd="0" presId="urn:microsoft.com/office/officeart/2008/layout/HorizontalMultiLevelHierarchy"/>
    <dgm:cxn modelId="{9CBE00D7-E0EC-4F9B-9925-A06BB952D50B}" type="presParOf" srcId="{47FEE023-1A1D-4B85-A59B-6C1A2EA20C15}" destId="{C783A362-4F56-4422-B23C-1799C71A5667}" srcOrd="0" destOrd="0" presId="urn:microsoft.com/office/officeart/2008/layout/HorizontalMultiLevelHierarchy"/>
    <dgm:cxn modelId="{5A5A5197-15C8-48CE-AE7B-C61BAFB39500}" type="presParOf" srcId="{8E71E436-8ADE-40C4-88B0-22C302001D0D}" destId="{A81DE9A3-36C0-41C3-8BA6-7C284A3EE3BA}" srcOrd="9" destOrd="0" presId="urn:microsoft.com/office/officeart/2008/layout/HorizontalMultiLevelHierarchy"/>
    <dgm:cxn modelId="{E103655E-9799-4FD4-B805-E56B155F4687}" type="presParOf" srcId="{A81DE9A3-36C0-41C3-8BA6-7C284A3EE3BA}" destId="{FE5079DA-EFC3-4922-A063-981745543C78}" srcOrd="0" destOrd="0" presId="urn:microsoft.com/office/officeart/2008/layout/HorizontalMultiLevelHierarchy"/>
    <dgm:cxn modelId="{CE07AE27-5213-4734-BC71-FF8A1E923011}" type="presParOf" srcId="{A81DE9A3-36C0-41C3-8BA6-7C284A3EE3BA}" destId="{E0998837-9FBB-4756-A0C3-EEDE7A58921E}" srcOrd="1" destOrd="0" presId="urn:microsoft.com/office/officeart/2008/layout/HorizontalMultiLevelHierarchy"/>
    <dgm:cxn modelId="{700300C7-49EA-43F7-A513-C61DBAF4C166}" type="presParOf" srcId="{8E71E436-8ADE-40C4-88B0-22C302001D0D}" destId="{D4F9D83C-9DCD-4181-B117-CB9FA91F3AE2}" srcOrd="10" destOrd="0" presId="urn:microsoft.com/office/officeart/2008/layout/HorizontalMultiLevelHierarchy"/>
    <dgm:cxn modelId="{A72F95E7-5015-45CB-9860-0E9D81202265}" type="presParOf" srcId="{D4F9D83C-9DCD-4181-B117-CB9FA91F3AE2}" destId="{ECFF81C6-020D-4BA8-B313-602951EFCD15}" srcOrd="0" destOrd="0" presId="urn:microsoft.com/office/officeart/2008/layout/HorizontalMultiLevelHierarchy"/>
    <dgm:cxn modelId="{17E21BAC-CC00-41C5-A896-50619C022F57}" type="presParOf" srcId="{8E71E436-8ADE-40C4-88B0-22C302001D0D}" destId="{39F04734-AAA5-4F3C-9113-8F8567397E9A}" srcOrd="11" destOrd="0" presId="urn:microsoft.com/office/officeart/2008/layout/HorizontalMultiLevelHierarchy"/>
    <dgm:cxn modelId="{CEA54CAE-0A12-41C7-9E2B-D395E8EB9125}" type="presParOf" srcId="{39F04734-AAA5-4F3C-9113-8F8567397E9A}" destId="{2024498F-F7CF-4062-9396-EF5F2D7129E6}" srcOrd="0" destOrd="0" presId="urn:microsoft.com/office/officeart/2008/layout/HorizontalMultiLevelHierarchy"/>
    <dgm:cxn modelId="{8C9552C4-80D2-4035-845C-94943C541521}" type="presParOf" srcId="{39F04734-AAA5-4F3C-9113-8F8567397E9A}" destId="{7B9D1980-D6F6-4E7A-8CAB-87BE7F9E3409}" srcOrd="1" destOrd="0" presId="urn:microsoft.com/office/officeart/2008/layout/HorizontalMultiLevelHierarchy"/>
    <dgm:cxn modelId="{E88D9967-79ED-4751-8213-F11B17892F41}" type="presParOf" srcId="{8E71E436-8ADE-40C4-88B0-22C302001D0D}" destId="{74391852-20B6-4874-955D-801FF57834EE}" srcOrd="12" destOrd="0" presId="urn:microsoft.com/office/officeart/2008/layout/HorizontalMultiLevelHierarchy"/>
    <dgm:cxn modelId="{71E7D00B-12A5-4FFC-AF6C-E4FFD70F579D}" type="presParOf" srcId="{74391852-20B6-4874-955D-801FF57834EE}" destId="{3758A0D4-2C40-4658-B762-D5ED70FF1E54}" srcOrd="0" destOrd="0" presId="urn:microsoft.com/office/officeart/2008/layout/HorizontalMultiLevelHierarchy"/>
    <dgm:cxn modelId="{1DE444C7-F47B-4FB4-930C-CF36267D2934}" type="presParOf" srcId="{8E71E436-8ADE-40C4-88B0-22C302001D0D}" destId="{C697F1E5-33A7-4E04-864C-5CC402F5596B}" srcOrd="13" destOrd="0" presId="urn:microsoft.com/office/officeart/2008/layout/HorizontalMultiLevelHierarchy"/>
    <dgm:cxn modelId="{954C71EF-B219-4B20-945F-2EC6BD2FF33B}" type="presParOf" srcId="{C697F1E5-33A7-4E04-864C-5CC402F5596B}" destId="{4149323B-3026-48D2-9406-B1B2030D0A79}" srcOrd="0" destOrd="0" presId="urn:microsoft.com/office/officeart/2008/layout/HorizontalMultiLevelHierarchy"/>
    <dgm:cxn modelId="{7EC3F261-AFFE-4328-8FC2-544E0CAD3AFA}"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dirty="0">
              <a:latin typeface="微軟正黑體" pitchFamily="34" charset="-120"/>
              <a:ea typeface="微軟正黑體" pitchFamily="34" charset="-120"/>
              <a:cs typeface="+mn-cs"/>
            </a:rPr>
            <a:t>總積分</a:t>
          </a:r>
          <a:r>
            <a:rPr lang="en-US" altLang="zh-TW" sz="2800" b="1" dirty="0">
              <a:latin typeface="微軟正黑體" pitchFamily="34" charset="-120"/>
              <a:ea typeface="微軟正黑體" pitchFamily="34" charset="-120"/>
              <a:cs typeface="+mn-cs"/>
            </a:rPr>
            <a:t>79</a:t>
          </a:r>
          <a:r>
            <a:rPr lang="zh-TW" altLang="en-US" sz="2800" b="1" dirty="0">
              <a:latin typeface="微軟正黑體" pitchFamily="34" charset="-120"/>
              <a:ea typeface="微軟正黑體" pitchFamily="34" charset="-120"/>
              <a:cs typeface="+mn-cs"/>
            </a:rPr>
            <a:t>分</a:t>
          </a: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custT="1"/>
      <dgm:spPr/>
      <dgm:t>
        <a:bodyPr/>
        <a:lstStyle/>
        <a:p>
          <a:r>
            <a:rPr kumimoji="1" lang="zh-TW" altLang="en-US" sz="1500" b="1" i="0" u="none" strike="noStrike" cap="none" normalizeH="0" baseline="0" dirty="0">
              <a:ln/>
              <a:solidFill>
                <a:srgbClr val="FF0000"/>
              </a:solidFill>
              <a:effectLst/>
              <a:latin typeface="微軟正黑體" panose="020B0604030504040204" pitchFamily="34" charset="-120"/>
              <a:ea typeface="微軟正黑體" panose="020B0604030504040204" pitchFamily="34" charset="-120"/>
              <a:cs typeface="+mn-cs"/>
            </a:rPr>
            <a:t>國中教育會考</a:t>
          </a:r>
          <a:r>
            <a:rPr kumimoji="1" lang="zh-TW" altLang="en-US" sz="1500" b="1" i="0" u="sng" strike="noStrike" cap="none" normalizeH="0" baseline="0" dirty="0">
              <a:ln/>
              <a:solidFill>
                <a:srgbClr val="FF0000"/>
              </a:solidFill>
              <a:effectLst/>
              <a:latin typeface="微軟正黑體" panose="020B0604030504040204" pitchFamily="34" charset="-120"/>
              <a:ea typeface="微軟正黑體" panose="020B0604030504040204" pitchFamily="34" charset="-120"/>
              <a:cs typeface="+mn-cs"/>
            </a:rPr>
            <a:t>（至多採計</a:t>
          </a:r>
          <a:r>
            <a:rPr kumimoji="1" lang="en-US" altLang="en-US" sz="1500" b="1" i="0" u="sng" strike="noStrike" cap="none" normalizeH="0" baseline="0" dirty="0">
              <a:ln/>
              <a:solidFill>
                <a:srgbClr val="FF0000"/>
              </a:solidFill>
              <a:effectLst/>
              <a:latin typeface="微軟正黑體" panose="020B0604030504040204" pitchFamily="34" charset="-120"/>
              <a:ea typeface="微軟正黑體" panose="020B0604030504040204" pitchFamily="34" charset="-120"/>
              <a:cs typeface="+mn-cs"/>
            </a:rPr>
            <a:t>25</a:t>
          </a:r>
          <a:r>
            <a:rPr kumimoji="1" lang="zh-TW" altLang="en-US" sz="1500" b="1" i="0" u="sng" strike="noStrike" cap="none" normalizeH="0" baseline="0" dirty="0">
              <a:ln/>
              <a:solidFill>
                <a:srgbClr val="FF0000"/>
              </a:solidFill>
              <a:effectLst/>
              <a:latin typeface="微軟正黑體" panose="020B0604030504040204" pitchFamily="34" charset="-120"/>
              <a:ea typeface="微軟正黑體" panose="020B0604030504040204" pitchFamily="34" charset="-120"/>
              <a:cs typeface="+mn-cs"/>
            </a:rPr>
            <a:t>分）</a:t>
          </a:r>
          <a:endParaRPr lang="zh-TW" altLang="en-US" sz="1500" u="sng" baseline="0" dirty="0">
            <a:solidFill>
              <a:srgbClr val="FF0000"/>
            </a:solidFill>
          </a:endParaRPr>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91577" custScaleY="147191">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0781D351-B5AE-4348-855F-75C2FF3F5544}" type="presOf" srcId="{CE0711CA-AB88-42F3-9B58-9D9798B18A1F}" destId="{4DCC8F3E-F709-4B42-99CB-9E754E86A040}"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403BCFA4-351E-468A-9B40-FD2D25DE47F2}" type="presOf" srcId="{980E9C16-A76E-4416-A46E-D2E80524CBA2}" destId="{C40967AF-C170-466B-A4E4-8F5A191E2A7E}" srcOrd="1" destOrd="0" presId="urn:microsoft.com/office/officeart/2008/layout/HorizontalMultiLevelHierarchy"/>
    <dgm:cxn modelId="{825DE95F-3A4E-49F7-A6AA-DD511618D6F7}" type="presOf" srcId="{423E522E-F39B-4288-92D4-75938BD88936}" destId="{D4F9D83C-9DCD-4181-B117-CB9FA91F3AE2}"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4F35D18A-6697-47AC-846C-19E97D530D11}" type="presOf" srcId="{1C39AB6F-243F-410C-8C0A-F831AA0B0142}" destId="{EE9A99F2-3E14-4D11-917F-B58A06B280AB}" srcOrd="0" destOrd="0" presId="urn:microsoft.com/office/officeart/2008/layout/HorizontalMultiLevelHierarchy"/>
    <dgm:cxn modelId="{6C7EB2DB-1AAD-4950-8C09-D5D474B5B344}" type="presOf" srcId="{423E522E-F39B-4288-92D4-75938BD88936}" destId="{ECFF81C6-020D-4BA8-B313-602951EFCD15}" srcOrd="1" destOrd="0" presId="urn:microsoft.com/office/officeart/2008/layout/HorizontalMultiLevelHierarchy"/>
    <dgm:cxn modelId="{4C2F5B53-0DCA-4902-9CEF-40F5BAF934CD}" type="presOf" srcId="{980E9C16-A76E-4416-A46E-D2E80524CBA2}" destId="{95FB0B6A-82E2-49A0-84C8-EF6168BE495D}" srcOrd="0" destOrd="0" presId="urn:microsoft.com/office/officeart/2008/layout/HorizontalMultiLevelHierarchy"/>
    <dgm:cxn modelId="{D0948002-8FC2-4315-82FE-E977B5FEE6E0}" type="presOf" srcId="{F34A9759-A1C7-4A33-B2A7-7B973735D614}" destId="{D135C692-C0EC-4F6A-B102-4457BC7949B2}" srcOrd="1" destOrd="0" presId="urn:microsoft.com/office/officeart/2008/layout/HorizontalMultiLevelHierarchy"/>
    <dgm:cxn modelId="{199921CE-12C1-46BA-92F2-D212564D8DF2}" type="presOf" srcId="{C7CE2D37-D75A-401F-9AC1-CFEFF8361B00}" destId="{76260727-C795-4CA5-BCD3-8B4DC0C82E2A}" srcOrd="1" destOrd="0" presId="urn:microsoft.com/office/officeart/2008/layout/HorizontalMultiLevelHierarchy"/>
    <dgm:cxn modelId="{F2DF1C22-4D97-41F5-B0A2-718C697509B0}" type="presOf" srcId="{C7CE2D37-D75A-401F-9AC1-CFEFF8361B00}" destId="{4B763022-987E-4813-B217-C6DBC14CE2C6}" srcOrd="0" destOrd="0" presId="urn:microsoft.com/office/officeart/2008/layout/HorizontalMultiLevelHierarchy"/>
    <dgm:cxn modelId="{258D812B-49BE-4BE0-BE17-51D7584AF4D5}" type="presOf" srcId="{36EF0EC0-60A4-4C1A-9356-01B0251FFD65}" destId="{D2007AEC-647D-47B0-B4C8-FF0881230684}" srcOrd="0" destOrd="0" presId="urn:microsoft.com/office/officeart/2008/layout/HorizontalMultiLevelHierarchy"/>
    <dgm:cxn modelId="{75FB7DF0-6254-49BA-AB99-3C54C5741E24}" type="presOf" srcId="{76042859-7BD1-43F8-91B4-9B7159021193}" destId="{A032B66E-986F-441B-9E05-57F38F87657D}" srcOrd="0" destOrd="0" presId="urn:microsoft.com/office/officeart/2008/layout/HorizontalMultiLevelHierarchy"/>
    <dgm:cxn modelId="{25088B4B-C0F0-4C0B-BF48-DFC8394AB16F}" type="presOf" srcId="{135AEF2C-5110-4C4E-8844-0F140ACF302D}" destId="{C36D933B-DC2E-49DB-B383-FA9682E4DD3D}" srcOrd="0" destOrd="0" presId="urn:microsoft.com/office/officeart/2008/layout/HorizontalMultiLevelHierarchy"/>
    <dgm:cxn modelId="{8DC76589-CBE9-45C8-A7F9-9EFFFC84FB11}" type="presOf" srcId="{39EC5172-4BC3-4BA1-952B-BAC716F7257E}" destId="{FE5079DA-EFC3-4922-A063-981745543C78}" srcOrd="0" destOrd="0" presId="urn:microsoft.com/office/officeart/2008/layout/HorizontalMultiLevelHierarchy"/>
    <dgm:cxn modelId="{10A76A30-833B-4535-AFD0-0F607F1A4390}" type="presOf" srcId="{5A6311CB-0A7F-4017-AD33-666B10CA6727}" destId="{47FEE023-1A1D-4B85-A59B-6C1A2EA20C15}" srcOrd="0" destOrd="0" presId="urn:microsoft.com/office/officeart/2008/layout/HorizontalMultiLevelHierarchy"/>
    <dgm:cxn modelId="{F7737ABD-BC28-43FB-A7F2-F8DDF6DD7592}" type="presOf" srcId="{BB5ED96F-427D-43EC-B451-2BF560A2541D}" destId="{A8CAA23B-DECC-4DE6-98E2-2C9D8BE5E59C}" srcOrd="0" destOrd="0" presId="urn:microsoft.com/office/officeart/2008/layout/HorizontalMultiLevelHierarchy"/>
    <dgm:cxn modelId="{D76B7211-6CC1-466D-9C87-75C25506AFF2}" type="presOf" srcId="{5A6311CB-0A7F-4017-AD33-666B10CA6727}" destId="{C783A362-4F56-4422-B23C-1799C71A5667}" srcOrd="1"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09D30139-FBFA-4F8C-BFEE-A658C9510631}" type="presOf" srcId="{45E39A56-40CC-4E96-9015-DA7B915A0C87}" destId="{4149323B-3026-48D2-9406-B1B2030D0A79}" srcOrd="0" destOrd="0" presId="urn:microsoft.com/office/officeart/2008/layout/HorizontalMultiLevelHierarchy"/>
    <dgm:cxn modelId="{8B23FB01-83FF-4C3D-A60B-41C0D0F19812}" type="presOf" srcId="{CE0711CA-AB88-42F3-9B58-9D9798B18A1F}" destId="{925884E4-ECEB-467E-BFE0-3FFC322DBD5B}" srcOrd="1"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A724CD7C-143F-48A9-B4D2-6BDE68A0B95D}" srcId="{36EF0EC0-60A4-4C1A-9356-01B0251FFD65}" destId="{BB5ED96F-427D-43EC-B451-2BF560A2541D}" srcOrd="2" destOrd="0" parTransId="{F34A9759-A1C7-4A33-B2A7-7B973735D614}" sibTransId="{4ABD601C-F62F-4820-BD14-2C8A189D0F56}"/>
    <dgm:cxn modelId="{CA37600D-BBFB-4921-A7D2-D6EBDB79EBCF}" type="presOf" srcId="{0BCEE368-3431-44B9-BC39-8D043A9AFB6B}" destId="{3758A0D4-2C40-4658-B762-D5ED70FF1E54}" srcOrd="1" destOrd="0" presId="urn:microsoft.com/office/officeart/2008/layout/HorizontalMultiLevelHierarchy"/>
    <dgm:cxn modelId="{BC45DE20-AD43-4CCF-9144-5FEAF7AC4F6E}" type="presOf" srcId="{0BCEE368-3431-44B9-BC39-8D043A9AFB6B}" destId="{74391852-20B6-4874-955D-801FF57834EE}" srcOrd="0" destOrd="0" presId="urn:microsoft.com/office/officeart/2008/layout/HorizontalMultiLevelHierarchy"/>
    <dgm:cxn modelId="{8CD05499-D266-4056-A997-DEA894DDAD57}" type="presOf" srcId="{66707873-FE4E-4F02-A241-93CC8F117438}" destId="{E7DD4E41-BC36-48D7-9C26-C49247D78B79}"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9AC98A26-3E1E-45ED-A71A-4D4CDD55FE08}" type="presOf" srcId="{F34A9759-A1C7-4A33-B2A7-7B973735D614}" destId="{1E5A2185-BA0C-4F91-AA10-F6CB1B0156FC}" srcOrd="0"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CB2951A2-E7DB-44C2-BB0D-A52F3912E6C3}" type="presOf" srcId="{2C4F72F7-6691-4BDA-A6E5-6FBEA6CDBC29}" destId="{2024498F-F7CF-4062-9396-EF5F2D7129E6}"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FDC74998-9622-4690-B9AB-A82683654E78}" type="presParOf" srcId="{A032B66E-986F-441B-9E05-57F38F87657D}" destId="{5D73B763-97F2-4FE2-8750-A25AF6D10FB0}" srcOrd="0" destOrd="0" presId="urn:microsoft.com/office/officeart/2008/layout/HorizontalMultiLevelHierarchy"/>
    <dgm:cxn modelId="{2B8AFFC5-B1AA-434B-B351-D1F34F58E868}" type="presParOf" srcId="{5D73B763-97F2-4FE2-8750-A25AF6D10FB0}" destId="{D2007AEC-647D-47B0-B4C8-FF0881230684}" srcOrd="0" destOrd="0" presId="urn:microsoft.com/office/officeart/2008/layout/HorizontalMultiLevelHierarchy"/>
    <dgm:cxn modelId="{BB313AC9-68A1-44E2-8A56-7E94A177A69E}" type="presParOf" srcId="{5D73B763-97F2-4FE2-8750-A25AF6D10FB0}" destId="{8E71E436-8ADE-40C4-88B0-22C302001D0D}" srcOrd="1" destOrd="0" presId="urn:microsoft.com/office/officeart/2008/layout/HorizontalMultiLevelHierarchy"/>
    <dgm:cxn modelId="{0BB57C39-DCC0-41BD-9863-62671EF4441B}" type="presParOf" srcId="{8E71E436-8ADE-40C4-88B0-22C302001D0D}" destId="{4DCC8F3E-F709-4B42-99CB-9E754E86A040}" srcOrd="0" destOrd="0" presId="urn:microsoft.com/office/officeart/2008/layout/HorizontalMultiLevelHierarchy"/>
    <dgm:cxn modelId="{BF441C59-DF7D-49B2-B477-7050CFD15D37}" type="presParOf" srcId="{4DCC8F3E-F709-4B42-99CB-9E754E86A040}" destId="{925884E4-ECEB-467E-BFE0-3FFC322DBD5B}" srcOrd="0" destOrd="0" presId="urn:microsoft.com/office/officeart/2008/layout/HorizontalMultiLevelHierarchy"/>
    <dgm:cxn modelId="{2060B494-9C4A-4BC8-9D14-220115C194F6}" type="presParOf" srcId="{8E71E436-8ADE-40C4-88B0-22C302001D0D}" destId="{68E97C6D-41E7-44CD-AD5C-C15A777C8E4D}" srcOrd="1" destOrd="0" presId="urn:microsoft.com/office/officeart/2008/layout/HorizontalMultiLevelHierarchy"/>
    <dgm:cxn modelId="{ECA91E03-2E54-4EE9-906E-CA597A1E762C}" type="presParOf" srcId="{68E97C6D-41E7-44CD-AD5C-C15A777C8E4D}" destId="{C36D933B-DC2E-49DB-B383-FA9682E4DD3D}" srcOrd="0" destOrd="0" presId="urn:microsoft.com/office/officeart/2008/layout/HorizontalMultiLevelHierarchy"/>
    <dgm:cxn modelId="{41B2483B-1DDA-46AB-8D76-36465BDFC08E}" type="presParOf" srcId="{68E97C6D-41E7-44CD-AD5C-C15A777C8E4D}" destId="{F8B0B9E3-1D37-4CEB-83C6-ACD6FE844456}" srcOrd="1" destOrd="0" presId="urn:microsoft.com/office/officeart/2008/layout/HorizontalMultiLevelHierarchy"/>
    <dgm:cxn modelId="{A3821F90-EE17-4810-AF05-FD3CB1BD4931}" type="presParOf" srcId="{8E71E436-8ADE-40C4-88B0-22C302001D0D}" destId="{95FB0B6A-82E2-49A0-84C8-EF6168BE495D}" srcOrd="2" destOrd="0" presId="urn:microsoft.com/office/officeart/2008/layout/HorizontalMultiLevelHierarchy"/>
    <dgm:cxn modelId="{EE81716A-755C-4C0F-BFDB-6D9A99FD0F9F}" type="presParOf" srcId="{95FB0B6A-82E2-49A0-84C8-EF6168BE495D}" destId="{C40967AF-C170-466B-A4E4-8F5A191E2A7E}" srcOrd="0" destOrd="0" presId="urn:microsoft.com/office/officeart/2008/layout/HorizontalMultiLevelHierarchy"/>
    <dgm:cxn modelId="{61CC34D0-EB16-41E8-88AF-16A18496E055}" type="presParOf" srcId="{8E71E436-8ADE-40C4-88B0-22C302001D0D}" destId="{ABC845B6-90E0-4267-B693-A4B89703EF22}" srcOrd="3" destOrd="0" presId="urn:microsoft.com/office/officeart/2008/layout/HorizontalMultiLevelHierarchy"/>
    <dgm:cxn modelId="{39F3C5A4-5F9E-4EE3-A88F-C900FF524C73}" type="presParOf" srcId="{ABC845B6-90E0-4267-B693-A4B89703EF22}" destId="{E7DD4E41-BC36-48D7-9C26-C49247D78B79}" srcOrd="0" destOrd="0" presId="urn:microsoft.com/office/officeart/2008/layout/HorizontalMultiLevelHierarchy"/>
    <dgm:cxn modelId="{5965C4FC-858B-4CA3-9203-9944F6B96C3D}" type="presParOf" srcId="{ABC845B6-90E0-4267-B693-A4B89703EF22}" destId="{EF7E4693-EA42-492A-AF2F-561A4A9AE5EA}" srcOrd="1" destOrd="0" presId="urn:microsoft.com/office/officeart/2008/layout/HorizontalMultiLevelHierarchy"/>
    <dgm:cxn modelId="{7EB97E38-E84F-494B-9A53-E48264739F7C}" type="presParOf" srcId="{8E71E436-8ADE-40C4-88B0-22C302001D0D}" destId="{1E5A2185-BA0C-4F91-AA10-F6CB1B0156FC}" srcOrd="4" destOrd="0" presId="urn:microsoft.com/office/officeart/2008/layout/HorizontalMultiLevelHierarchy"/>
    <dgm:cxn modelId="{27A1CDCC-2F8B-4114-9664-BF4465F55356}" type="presParOf" srcId="{1E5A2185-BA0C-4F91-AA10-F6CB1B0156FC}" destId="{D135C692-C0EC-4F6A-B102-4457BC7949B2}" srcOrd="0" destOrd="0" presId="urn:microsoft.com/office/officeart/2008/layout/HorizontalMultiLevelHierarchy"/>
    <dgm:cxn modelId="{2EA10B02-429C-4C65-B636-EDC725D65FE3}" type="presParOf" srcId="{8E71E436-8ADE-40C4-88B0-22C302001D0D}" destId="{B232C524-1618-40BE-A55F-A33A10364233}" srcOrd="5" destOrd="0" presId="urn:microsoft.com/office/officeart/2008/layout/HorizontalMultiLevelHierarchy"/>
    <dgm:cxn modelId="{751B79F1-31BF-451B-827E-A1C23AE9D8C8}" type="presParOf" srcId="{B232C524-1618-40BE-A55F-A33A10364233}" destId="{A8CAA23B-DECC-4DE6-98E2-2C9D8BE5E59C}" srcOrd="0" destOrd="0" presId="urn:microsoft.com/office/officeart/2008/layout/HorizontalMultiLevelHierarchy"/>
    <dgm:cxn modelId="{4C714035-FFC8-47DC-8F78-0C22ED465BB5}" type="presParOf" srcId="{B232C524-1618-40BE-A55F-A33A10364233}" destId="{95A207FE-39EE-4B9A-A3B6-A47A594D5F54}" srcOrd="1" destOrd="0" presId="urn:microsoft.com/office/officeart/2008/layout/HorizontalMultiLevelHierarchy"/>
    <dgm:cxn modelId="{4D830F44-3473-4431-AD88-B3AC031AEF16}" type="presParOf" srcId="{8E71E436-8ADE-40C4-88B0-22C302001D0D}" destId="{4B763022-987E-4813-B217-C6DBC14CE2C6}" srcOrd="6" destOrd="0" presId="urn:microsoft.com/office/officeart/2008/layout/HorizontalMultiLevelHierarchy"/>
    <dgm:cxn modelId="{0088C14C-1485-462C-985A-A3A02832C63D}" type="presParOf" srcId="{4B763022-987E-4813-B217-C6DBC14CE2C6}" destId="{76260727-C795-4CA5-BCD3-8B4DC0C82E2A}" srcOrd="0" destOrd="0" presId="urn:microsoft.com/office/officeart/2008/layout/HorizontalMultiLevelHierarchy"/>
    <dgm:cxn modelId="{7B5A5402-C74C-46B2-B815-7FCC9B03E8D3}" type="presParOf" srcId="{8E71E436-8ADE-40C4-88B0-22C302001D0D}" destId="{9B790912-C7F2-410E-A5B2-70FA999A4AB7}" srcOrd="7" destOrd="0" presId="urn:microsoft.com/office/officeart/2008/layout/HorizontalMultiLevelHierarchy"/>
    <dgm:cxn modelId="{8439484F-8786-4D7C-9978-F66212993A92}" type="presParOf" srcId="{9B790912-C7F2-410E-A5B2-70FA999A4AB7}" destId="{EE9A99F2-3E14-4D11-917F-B58A06B280AB}" srcOrd="0" destOrd="0" presId="urn:microsoft.com/office/officeart/2008/layout/HorizontalMultiLevelHierarchy"/>
    <dgm:cxn modelId="{B983F0D0-8B0F-4988-B6A7-CF8277FBCFE8}" type="presParOf" srcId="{9B790912-C7F2-410E-A5B2-70FA999A4AB7}" destId="{5FFD9AF4-0EDF-4E80-A6D9-8F78D09431A5}" srcOrd="1" destOrd="0" presId="urn:microsoft.com/office/officeart/2008/layout/HorizontalMultiLevelHierarchy"/>
    <dgm:cxn modelId="{9227D714-A35F-4D71-85EE-DBAD54645BCA}" type="presParOf" srcId="{8E71E436-8ADE-40C4-88B0-22C302001D0D}" destId="{47FEE023-1A1D-4B85-A59B-6C1A2EA20C15}" srcOrd="8" destOrd="0" presId="urn:microsoft.com/office/officeart/2008/layout/HorizontalMultiLevelHierarchy"/>
    <dgm:cxn modelId="{6CD72F58-8601-4D31-8508-423A193C3355}" type="presParOf" srcId="{47FEE023-1A1D-4B85-A59B-6C1A2EA20C15}" destId="{C783A362-4F56-4422-B23C-1799C71A5667}" srcOrd="0" destOrd="0" presId="urn:microsoft.com/office/officeart/2008/layout/HorizontalMultiLevelHierarchy"/>
    <dgm:cxn modelId="{3AD5247D-21ED-4E93-952C-02EE4BE07949}" type="presParOf" srcId="{8E71E436-8ADE-40C4-88B0-22C302001D0D}" destId="{A81DE9A3-36C0-41C3-8BA6-7C284A3EE3BA}" srcOrd="9" destOrd="0" presId="urn:microsoft.com/office/officeart/2008/layout/HorizontalMultiLevelHierarchy"/>
    <dgm:cxn modelId="{97FB3A8B-08B5-4EEB-BDE8-8B153D0D4BB0}" type="presParOf" srcId="{A81DE9A3-36C0-41C3-8BA6-7C284A3EE3BA}" destId="{FE5079DA-EFC3-4922-A063-981745543C78}" srcOrd="0" destOrd="0" presId="urn:microsoft.com/office/officeart/2008/layout/HorizontalMultiLevelHierarchy"/>
    <dgm:cxn modelId="{CDB96A13-FB78-44B8-8D2A-33B7EEC9EB84}" type="presParOf" srcId="{A81DE9A3-36C0-41C3-8BA6-7C284A3EE3BA}" destId="{E0998837-9FBB-4756-A0C3-EEDE7A58921E}" srcOrd="1" destOrd="0" presId="urn:microsoft.com/office/officeart/2008/layout/HorizontalMultiLevelHierarchy"/>
    <dgm:cxn modelId="{98FE4AD2-AD87-4903-846A-913C52A09AA9}" type="presParOf" srcId="{8E71E436-8ADE-40C4-88B0-22C302001D0D}" destId="{D4F9D83C-9DCD-4181-B117-CB9FA91F3AE2}" srcOrd="10" destOrd="0" presId="urn:microsoft.com/office/officeart/2008/layout/HorizontalMultiLevelHierarchy"/>
    <dgm:cxn modelId="{5AA0380F-9CF4-4F03-8840-D099B199FEF4}" type="presParOf" srcId="{D4F9D83C-9DCD-4181-B117-CB9FA91F3AE2}" destId="{ECFF81C6-020D-4BA8-B313-602951EFCD15}" srcOrd="0" destOrd="0" presId="urn:microsoft.com/office/officeart/2008/layout/HorizontalMultiLevelHierarchy"/>
    <dgm:cxn modelId="{8D712BE5-8C4E-4417-AA07-A3A4100E26F9}" type="presParOf" srcId="{8E71E436-8ADE-40C4-88B0-22C302001D0D}" destId="{39F04734-AAA5-4F3C-9113-8F8567397E9A}" srcOrd="11" destOrd="0" presId="urn:microsoft.com/office/officeart/2008/layout/HorizontalMultiLevelHierarchy"/>
    <dgm:cxn modelId="{6B0BD1D3-3289-43DC-B148-73F129DB6BA7}" type="presParOf" srcId="{39F04734-AAA5-4F3C-9113-8F8567397E9A}" destId="{2024498F-F7CF-4062-9396-EF5F2D7129E6}" srcOrd="0" destOrd="0" presId="urn:microsoft.com/office/officeart/2008/layout/HorizontalMultiLevelHierarchy"/>
    <dgm:cxn modelId="{0880118B-ED31-443B-8229-4D1027165ACF}" type="presParOf" srcId="{39F04734-AAA5-4F3C-9113-8F8567397E9A}" destId="{7B9D1980-D6F6-4E7A-8CAB-87BE7F9E3409}" srcOrd="1" destOrd="0" presId="urn:microsoft.com/office/officeart/2008/layout/HorizontalMultiLevelHierarchy"/>
    <dgm:cxn modelId="{53D8705E-A3F0-4BC5-8B01-4C43F2457463}" type="presParOf" srcId="{8E71E436-8ADE-40C4-88B0-22C302001D0D}" destId="{74391852-20B6-4874-955D-801FF57834EE}" srcOrd="12" destOrd="0" presId="urn:microsoft.com/office/officeart/2008/layout/HorizontalMultiLevelHierarchy"/>
    <dgm:cxn modelId="{2AC3B23B-94C8-4DCA-86C4-A82AE2DFA2AC}" type="presParOf" srcId="{74391852-20B6-4874-955D-801FF57834EE}" destId="{3758A0D4-2C40-4658-B762-D5ED70FF1E54}" srcOrd="0" destOrd="0" presId="urn:microsoft.com/office/officeart/2008/layout/HorizontalMultiLevelHierarchy"/>
    <dgm:cxn modelId="{8B223096-8906-4BBF-9375-BA587DB6F4BE}" type="presParOf" srcId="{8E71E436-8ADE-40C4-88B0-22C302001D0D}" destId="{C697F1E5-33A7-4E04-864C-5CC402F5596B}" srcOrd="13" destOrd="0" presId="urn:microsoft.com/office/officeart/2008/layout/HorizontalMultiLevelHierarchy"/>
    <dgm:cxn modelId="{43A3045F-CAC7-4A90-8498-12EF970F033B}" type="presParOf" srcId="{C697F1E5-33A7-4E04-864C-5CC402F5596B}" destId="{4149323B-3026-48D2-9406-B1B2030D0A79}" srcOrd="0" destOrd="0" presId="urn:microsoft.com/office/officeart/2008/layout/HorizontalMultiLevelHierarchy"/>
    <dgm:cxn modelId="{73E0EDF4-D326-4CC6-AC0E-84F384C5E4F8}"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D26E3014-91B6-4320-8066-E25C4960009C}" type="doc">
      <dgm:prSet loTypeId="urn:microsoft.com/office/officeart/2005/8/layout/hList1" loCatId="list" qsTypeId="urn:microsoft.com/office/officeart/2005/8/quickstyle/simple1" qsCatId="simple" csTypeId="urn:microsoft.com/office/officeart/2005/8/colors/colorful1#3" csCatId="colorful" phldr="1"/>
      <dgm:spPr/>
      <dgm:t>
        <a:bodyPr/>
        <a:lstStyle/>
        <a:p>
          <a:endParaRPr lang="zh-TW" altLang="en-US"/>
        </a:p>
      </dgm:t>
    </dgm:pt>
    <dgm:pt modelId="{5D864274-B990-4583-BA8C-72194BE4F1FF}">
      <dgm:prSet phldrT="[文字]" custT="1"/>
      <dgm:spPr>
        <a:xfrm>
          <a:off x="40" y="354644"/>
          <a:ext cx="3845569" cy="1126574"/>
        </a:xfrm>
        <a:solidFill>
          <a:srgbClr val="C0504D">
            <a:hueOff val="0"/>
            <a:satOff val="0"/>
            <a:lumOff val="0"/>
            <a:alphaOff val="0"/>
          </a:srgbClr>
        </a:solidFill>
        <a:ln w="25400" cap="flat" cmpd="sng" algn="ctr">
          <a:solidFill>
            <a:srgbClr val="C0504D">
              <a:hueOff val="0"/>
              <a:satOff val="0"/>
              <a:lumOff val="0"/>
              <a:alphaOff val="0"/>
            </a:srgbClr>
          </a:solidFill>
          <a:prstDash val="solid"/>
        </a:ln>
        <a:effectLst>
          <a:outerShdw blurRad="50800" dist="38100" dir="2700000" algn="tl" rotWithShape="0">
            <a:prstClr val="black">
              <a:alpha val="40000"/>
            </a:prstClr>
          </a:outerShdw>
        </a:effectLst>
      </dgm:spPr>
      <dgm:t>
        <a:bodyPr/>
        <a:lstStyle/>
        <a:p>
          <a:pPr>
            <a:lnSpc>
              <a:spcPts val="2400"/>
            </a:lnSpc>
          </a:pPr>
          <a:r>
            <a:rPr lang="zh-TW" altLang="en-US" sz="3200" dirty="0">
              <a:solidFill>
                <a:sysClr val="window" lastClr="FFFFFF"/>
              </a:solidFill>
              <a:latin typeface="微軟正黑體" pitchFamily="34" charset="-120"/>
              <a:ea typeface="微軟正黑體" pitchFamily="34" charset="-120"/>
              <a:cs typeface="+mn-cs"/>
            </a:rPr>
            <a:t>報名人數小於</a:t>
          </a:r>
          <a:endParaRPr lang="en-US" altLang="zh-TW" sz="3200" dirty="0">
            <a:solidFill>
              <a:sysClr val="window" lastClr="FFFFFF"/>
            </a:solidFill>
            <a:latin typeface="微軟正黑體" pitchFamily="34" charset="-120"/>
            <a:ea typeface="微軟正黑體" pitchFamily="34" charset="-120"/>
            <a:cs typeface="+mn-cs"/>
          </a:endParaRPr>
        </a:p>
        <a:p>
          <a:pPr>
            <a:lnSpc>
              <a:spcPts val="2400"/>
            </a:lnSpc>
          </a:pPr>
          <a:r>
            <a:rPr lang="zh-TW" altLang="en-US" sz="3200" dirty="0">
              <a:solidFill>
                <a:sysClr val="window" lastClr="FFFFFF"/>
              </a:solidFill>
              <a:latin typeface="微軟正黑體" pitchFamily="34" charset="-120"/>
              <a:ea typeface="微軟正黑體" pitchFamily="34" charset="-120"/>
              <a:cs typeface="+mn-cs"/>
            </a:rPr>
            <a:t>等於招生人數</a:t>
          </a:r>
        </a:p>
      </dgm:t>
    </dgm:pt>
    <dgm:pt modelId="{31A62466-47D3-4F9F-A09A-A7C148F6B6B3}" type="parTrans" cxnId="{A8212942-187B-494A-A434-42B87E085BAB}">
      <dgm:prSet/>
      <dgm:spPr/>
      <dgm:t>
        <a:bodyPr/>
        <a:lstStyle/>
        <a:p>
          <a:endParaRPr lang="zh-TW" altLang="en-US"/>
        </a:p>
      </dgm:t>
    </dgm:pt>
    <dgm:pt modelId="{39E8C998-7EF6-4AEE-A2CD-394F04EE6886}" type="sibTrans" cxnId="{A8212942-187B-494A-A434-42B87E085BAB}">
      <dgm:prSet/>
      <dgm:spPr/>
      <dgm:t>
        <a:bodyPr/>
        <a:lstStyle/>
        <a:p>
          <a:endParaRPr lang="zh-TW" altLang="en-US"/>
        </a:p>
      </dgm:t>
    </dgm:pt>
    <dgm:pt modelId="{0BD35814-65F0-466E-BFDC-FF4A09821E95}">
      <dgm:prSet phldrT="[文字]"/>
      <dgm:spPr>
        <a:xfrm>
          <a:off x="40" y="1481218"/>
          <a:ext cx="3845569" cy="2690099"/>
        </a:xfrm>
        <a:solidFill>
          <a:srgbClr val="C0504D">
            <a:tint val="40000"/>
            <a:alpha val="90000"/>
            <a:hueOff val="0"/>
            <a:satOff val="0"/>
            <a:lumOff val="0"/>
            <a:alphaOff val="0"/>
          </a:srgbClr>
        </a:solidFill>
        <a:ln w="25400" cap="flat" cmpd="sng" algn="ctr">
          <a:solidFill>
            <a:srgbClr val="C0504D">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rPr>
            <a:t>全額錄取</a:t>
          </a:r>
        </a:p>
      </dgm:t>
    </dgm:pt>
    <dgm:pt modelId="{D4F0C15F-0884-4830-BB78-564EBC691725}" type="parTrans" cxnId="{0D41DF7D-9916-4E00-9A98-BCDA3797A6F6}">
      <dgm:prSet/>
      <dgm:spPr/>
      <dgm:t>
        <a:bodyPr/>
        <a:lstStyle/>
        <a:p>
          <a:endParaRPr lang="zh-TW" altLang="en-US"/>
        </a:p>
      </dgm:t>
    </dgm:pt>
    <dgm:pt modelId="{4741A026-D252-4D91-966A-D677D9A94ED0}" type="sibTrans" cxnId="{0D41DF7D-9916-4E00-9A98-BCDA3797A6F6}">
      <dgm:prSet/>
      <dgm:spPr/>
      <dgm:t>
        <a:bodyPr/>
        <a:lstStyle/>
        <a:p>
          <a:endParaRPr lang="zh-TW" altLang="en-US"/>
        </a:p>
      </dgm:t>
    </dgm:pt>
    <dgm:pt modelId="{E0253AF6-370C-443A-8569-03B31217A9C5}">
      <dgm:prSet phldrT="[文字]" custT="1"/>
      <dgm:spPr>
        <a:xfrm>
          <a:off x="4383989" y="354644"/>
          <a:ext cx="3845569" cy="1126574"/>
        </a:xfrm>
        <a:solidFill>
          <a:srgbClr val="9BBB59">
            <a:hueOff val="0"/>
            <a:satOff val="0"/>
            <a:lumOff val="0"/>
            <a:alphaOff val="0"/>
          </a:srgbClr>
        </a:solidFill>
        <a:ln w="25400" cap="flat" cmpd="sng" algn="ctr">
          <a:solidFill>
            <a:srgbClr val="9BBB59">
              <a:hueOff val="0"/>
              <a:satOff val="0"/>
              <a:lumOff val="0"/>
              <a:alphaOff val="0"/>
            </a:srgbClr>
          </a:solidFill>
          <a:prstDash val="solid"/>
        </a:ln>
        <a:effectLst>
          <a:outerShdw blurRad="50800" dist="38100" dir="2700000" algn="tl" rotWithShape="0">
            <a:prstClr val="black">
              <a:alpha val="40000"/>
            </a:prstClr>
          </a:outerShdw>
        </a:effectLst>
      </dgm:spPr>
      <dgm:t>
        <a:bodyPr/>
        <a:lstStyle/>
        <a:p>
          <a:pPr>
            <a:lnSpc>
              <a:spcPts val="2400"/>
            </a:lnSpc>
          </a:pPr>
          <a:r>
            <a:rPr lang="zh-TW" altLang="en-US" sz="3200" dirty="0">
              <a:solidFill>
                <a:sysClr val="window" lastClr="FFFFFF"/>
              </a:solidFill>
              <a:latin typeface="微軟正黑體" pitchFamily="34" charset="-120"/>
              <a:ea typeface="微軟正黑體" pitchFamily="34" charset="-120"/>
              <a:cs typeface="+mn-cs"/>
            </a:rPr>
            <a:t>報名人數大於</a:t>
          </a:r>
          <a:endParaRPr lang="en-US" altLang="zh-TW" sz="3200" dirty="0">
            <a:solidFill>
              <a:sysClr val="window" lastClr="FFFFFF"/>
            </a:solidFill>
            <a:latin typeface="微軟正黑體" pitchFamily="34" charset="-120"/>
            <a:ea typeface="微軟正黑體" pitchFamily="34" charset="-120"/>
            <a:cs typeface="+mn-cs"/>
          </a:endParaRPr>
        </a:p>
        <a:p>
          <a:pPr>
            <a:lnSpc>
              <a:spcPts val="2400"/>
            </a:lnSpc>
          </a:pPr>
          <a:r>
            <a:rPr lang="zh-TW" altLang="en-US" sz="3200" dirty="0">
              <a:solidFill>
                <a:sysClr val="window" lastClr="FFFFFF"/>
              </a:solidFill>
              <a:latin typeface="微軟正黑體" pitchFamily="34" charset="-120"/>
              <a:ea typeface="微軟正黑體" pitchFamily="34" charset="-120"/>
              <a:cs typeface="+mn-cs"/>
            </a:rPr>
            <a:t>招生人數</a:t>
          </a:r>
        </a:p>
      </dgm:t>
    </dgm:pt>
    <dgm:pt modelId="{A4558144-454D-413F-A277-4C25D53EDEB1}" type="parTrans" cxnId="{BC0AC679-1F21-4650-B9E0-390D49E01F31}">
      <dgm:prSet/>
      <dgm:spPr/>
      <dgm:t>
        <a:bodyPr/>
        <a:lstStyle/>
        <a:p>
          <a:endParaRPr lang="zh-TW" altLang="en-US"/>
        </a:p>
      </dgm:t>
    </dgm:pt>
    <dgm:pt modelId="{4C774F14-D14E-4361-B4B7-A1879E741306}" type="sibTrans" cxnId="{BC0AC679-1F21-4650-B9E0-390D49E01F31}">
      <dgm:prSet/>
      <dgm:spPr/>
      <dgm:t>
        <a:bodyPr/>
        <a:lstStyle/>
        <a:p>
          <a:endParaRPr lang="zh-TW" altLang="en-US"/>
        </a:p>
      </dgm:t>
    </dgm:pt>
    <dgm:pt modelId="{9E377C37-7946-4D1C-B724-6A8165FD6404}">
      <dgm:prSet phldrT="[文字]"/>
      <dgm:spPr>
        <a:xfrm>
          <a:off x="4383989" y="1481218"/>
          <a:ext cx="3845569" cy="2690099"/>
        </a:xfr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zh-TW" dirty="0">
              <a:solidFill>
                <a:sysClr val="windowText" lastClr="000000">
                  <a:hueOff val="0"/>
                  <a:satOff val="0"/>
                  <a:lumOff val="0"/>
                  <a:alphaOff val="0"/>
                </a:sysClr>
              </a:solidFill>
              <a:latin typeface="微軟正黑體" pitchFamily="34" charset="-120"/>
              <a:ea typeface="微軟正黑體" pitchFamily="34" charset="-120"/>
              <a:cs typeface="+mn-cs"/>
            </a:rPr>
            <a:t>採超額比序方式錄取</a:t>
          </a:r>
          <a:endPar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FFFBC3BD-E1ED-4AE2-B4EF-47ABE2F8CD77}" type="parTrans" cxnId="{3A97D694-F39B-44E7-9EA0-907CF1E4B16D}">
      <dgm:prSet/>
      <dgm:spPr/>
      <dgm:t>
        <a:bodyPr/>
        <a:lstStyle/>
        <a:p>
          <a:endParaRPr lang="zh-TW" altLang="en-US"/>
        </a:p>
      </dgm:t>
    </dgm:pt>
    <dgm:pt modelId="{B16849F1-B34C-4305-84BB-4B05F24CA05A}" type="sibTrans" cxnId="{3A97D694-F39B-44E7-9EA0-907CF1E4B16D}">
      <dgm:prSet/>
      <dgm:spPr/>
      <dgm:t>
        <a:bodyPr/>
        <a:lstStyle/>
        <a:p>
          <a:endParaRPr lang="zh-TW" altLang="en-US"/>
        </a:p>
      </dgm:t>
    </dgm:pt>
    <dgm:pt modelId="{C1515B9A-D318-41E6-BCB8-197E27792373}">
      <dgm:prSet phldrT="[文字]"/>
      <dgm:spPr>
        <a:xfrm>
          <a:off x="4383989" y="1481218"/>
          <a:ext cx="3845569" cy="2690099"/>
        </a:xfr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zh-TW" u="none" dirty="0">
              <a:solidFill>
                <a:sysClr val="windowText" lastClr="000000">
                  <a:hueOff val="0"/>
                  <a:satOff val="0"/>
                  <a:lumOff val="0"/>
                  <a:alphaOff val="0"/>
                </a:sysClr>
              </a:solidFill>
              <a:latin typeface="微軟正黑體" pitchFamily="34" charset="-120"/>
              <a:ea typeface="微軟正黑體" pitchFamily="34" charset="-120"/>
              <a:cs typeface="+mn-cs"/>
            </a:rPr>
            <a:t>若經比序後仍</a:t>
          </a:r>
          <a:r>
            <a:rPr lang="zh-TW" altLang="en-US" u="none" dirty="0">
              <a:solidFill>
                <a:sysClr val="windowText" lastClr="000000">
                  <a:hueOff val="0"/>
                  <a:satOff val="0"/>
                  <a:lumOff val="0"/>
                  <a:alphaOff val="0"/>
                </a:sysClr>
              </a:solidFill>
              <a:latin typeface="微軟正黑體" pitchFamily="34" charset="-120"/>
              <a:ea typeface="微軟正黑體" pitchFamily="34" charset="-120"/>
              <a:cs typeface="+mn-cs"/>
            </a:rPr>
            <a:t>同分</a:t>
          </a:r>
          <a:r>
            <a:rPr lang="zh-TW" altLang="zh-TW" u="none" dirty="0">
              <a:solidFill>
                <a:sysClr val="windowText" lastClr="000000">
                  <a:hueOff val="0"/>
                  <a:satOff val="0"/>
                  <a:lumOff val="0"/>
                  <a:alphaOff val="0"/>
                </a:sysClr>
              </a:solidFill>
              <a:latin typeface="微軟正黑體" pitchFamily="34" charset="-120"/>
              <a:ea typeface="微軟正黑體" pitchFamily="34" charset="-120"/>
              <a:cs typeface="+mn-cs"/>
            </a:rPr>
            <a:t>超額，</a:t>
          </a:r>
          <a:r>
            <a:rPr lang="zh-TW" altLang="en-US" u="none" dirty="0">
              <a:solidFill>
                <a:sysClr val="windowText" lastClr="000000">
                  <a:hueOff val="0"/>
                  <a:satOff val="0"/>
                  <a:lumOff val="0"/>
                  <a:alphaOff val="0"/>
                </a:sysClr>
              </a:solidFill>
              <a:latin typeface="微軟正黑體" pitchFamily="34" charset="-120"/>
              <a:ea typeface="微軟正黑體" pitchFamily="34" charset="-120"/>
              <a:cs typeface="+mn-cs"/>
            </a:rPr>
            <a:t>逕報各該主管機關核准增額或為其他適當之處理</a:t>
          </a:r>
          <a:r>
            <a:rPr lang="zh-TW" altLang="zh-TW" dirty="0">
              <a:solidFill>
                <a:sysClr val="windowText" lastClr="000000">
                  <a:hueOff val="0"/>
                  <a:satOff val="0"/>
                  <a:lumOff val="0"/>
                  <a:alphaOff val="0"/>
                </a:sysClr>
              </a:solidFill>
              <a:latin typeface="微軟正黑體" pitchFamily="34" charset="-120"/>
              <a:ea typeface="微軟正黑體" pitchFamily="34" charset="-120"/>
              <a:cs typeface="+mn-cs"/>
            </a:rPr>
            <a:t>。</a:t>
          </a:r>
          <a:endPar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88AF13AF-69BF-4D31-B0CC-FC767A987C55}" type="parTrans" cxnId="{E53E3C3B-8B7C-43DB-BE96-7F612B1549DF}">
      <dgm:prSet/>
      <dgm:spPr/>
      <dgm:t>
        <a:bodyPr/>
        <a:lstStyle/>
        <a:p>
          <a:endParaRPr lang="zh-TW" altLang="en-US"/>
        </a:p>
      </dgm:t>
    </dgm:pt>
    <dgm:pt modelId="{85C8DEEE-48AF-44E4-8DE8-1CE7E1A0736C}" type="sibTrans" cxnId="{E53E3C3B-8B7C-43DB-BE96-7F612B1549DF}">
      <dgm:prSet/>
      <dgm:spPr/>
      <dgm:t>
        <a:bodyPr/>
        <a:lstStyle/>
        <a:p>
          <a:endParaRPr lang="zh-TW" altLang="en-US"/>
        </a:p>
      </dgm:t>
    </dgm:pt>
    <dgm:pt modelId="{8EB405BC-04D1-478C-902A-A785975907EE}" type="pres">
      <dgm:prSet presAssocID="{D26E3014-91B6-4320-8066-E25C4960009C}" presName="Name0" presStyleCnt="0">
        <dgm:presLayoutVars>
          <dgm:dir/>
          <dgm:animLvl val="lvl"/>
          <dgm:resizeHandles val="exact"/>
        </dgm:presLayoutVars>
      </dgm:prSet>
      <dgm:spPr/>
      <dgm:t>
        <a:bodyPr/>
        <a:lstStyle/>
        <a:p>
          <a:endParaRPr lang="zh-TW" altLang="en-US"/>
        </a:p>
      </dgm:t>
    </dgm:pt>
    <dgm:pt modelId="{A6992C8D-C8A2-40C2-8AEB-0BF42DF5894D}" type="pres">
      <dgm:prSet presAssocID="{5D864274-B990-4583-BA8C-72194BE4F1FF}" presName="composite" presStyleCnt="0"/>
      <dgm:spPr/>
    </dgm:pt>
    <dgm:pt modelId="{EC2BBCFD-9548-4893-9EFB-6A3EA7DC99FD}" type="pres">
      <dgm:prSet presAssocID="{5D864274-B990-4583-BA8C-72194BE4F1FF}" presName="parTx" presStyleLbl="alignNode1" presStyleIdx="0" presStyleCnt="2" custScaleY="124609">
        <dgm:presLayoutVars>
          <dgm:chMax val="0"/>
          <dgm:chPref val="0"/>
          <dgm:bulletEnabled val="1"/>
        </dgm:presLayoutVars>
      </dgm:prSet>
      <dgm:spPr>
        <a:prstGeom prst="rect">
          <a:avLst/>
        </a:prstGeom>
      </dgm:spPr>
      <dgm:t>
        <a:bodyPr/>
        <a:lstStyle/>
        <a:p>
          <a:endParaRPr lang="zh-TW" altLang="en-US"/>
        </a:p>
      </dgm:t>
    </dgm:pt>
    <dgm:pt modelId="{FAA21C59-DE95-4D4A-AE88-80B23005417C}" type="pres">
      <dgm:prSet presAssocID="{5D864274-B990-4583-BA8C-72194BE4F1FF}" presName="desTx" presStyleLbl="alignAccFollowNode1" presStyleIdx="0" presStyleCnt="2">
        <dgm:presLayoutVars>
          <dgm:bulletEnabled val="1"/>
        </dgm:presLayoutVars>
      </dgm:prSet>
      <dgm:spPr>
        <a:prstGeom prst="rect">
          <a:avLst/>
        </a:prstGeom>
      </dgm:spPr>
      <dgm:t>
        <a:bodyPr/>
        <a:lstStyle/>
        <a:p>
          <a:endParaRPr lang="zh-TW" altLang="en-US"/>
        </a:p>
      </dgm:t>
    </dgm:pt>
    <dgm:pt modelId="{149DB8E5-B8CB-446C-96DD-45399F6D4842}" type="pres">
      <dgm:prSet presAssocID="{39E8C998-7EF6-4AEE-A2CD-394F04EE6886}" presName="space" presStyleCnt="0"/>
      <dgm:spPr/>
    </dgm:pt>
    <dgm:pt modelId="{FC0A8803-C2A7-42A7-9CAF-44B94615CC7E}" type="pres">
      <dgm:prSet presAssocID="{E0253AF6-370C-443A-8569-03B31217A9C5}" presName="composite" presStyleCnt="0"/>
      <dgm:spPr/>
    </dgm:pt>
    <dgm:pt modelId="{9F799F07-A338-47F2-845F-640F15D437A4}" type="pres">
      <dgm:prSet presAssocID="{E0253AF6-370C-443A-8569-03B31217A9C5}" presName="parTx" presStyleLbl="alignNode1" presStyleIdx="1" presStyleCnt="2" custScaleY="111826">
        <dgm:presLayoutVars>
          <dgm:chMax val="0"/>
          <dgm:chPref val="0"/>
          <dgm:bulletEnabled val="1"/>
        </dgm:presLayoutVars>
      </dgm:prSet>
      <dgm:spPr>
        <a:prstGeom prst="rect">
          <a:avLst/>
        </a:prstGeom>
      </dgm:spPr>
      <dgm:t>
        <a:bodyPr/>
        <a:lstStyle/>
        <a:p>
          <a:endParaRPr lang="zh-TW" altLang="en-US"/>
        </a:p>
      </dgm:t>
    </dgm:pt>
    <dgm:pt modelId="{35B5380F-BC8B-41F4-9877-8B7007AFF4DF}" type="pres">
      <dgm:prSet presAssocID="{E0253AF6-370C-443A-8569-03B31217A9C5}" presName="desTx" presStyleLbl="alignAccFollowNode1" presStyleIdx="1" presStyleCnt="2">
        <dgm:presLayoutVars>
          <dgm:bulletEnabled val="1"/>
        </dgm:presLayoutVars>
      </dgm:prSet>
      <dgm:spPr>
        <a:prstGeom prst="rect">
          <a:avLst/>
        </a:prstGeom>
      </dgm:spPr>
      <dgm:t>
        <a:bodyPr/>
        <a:lstStyle/>
        <a:p>
          <a:endParaRPr lang="zh-TW" altLang="en-US"/>
        </a:p>
      </dgm:t>
    </dgm:pt>
  </dgm:ptLst>
  <dgm:cxnLst>
    <dgm:cxn modelId="{6CA0E378-2B0E-439C-BCDF-0908D585D215}" type="presOf" srcId="{5D864274-B990-4583-BA8C-72194BE4F1FF}" destId="{EC2BBCFD-9548-4893-9EFB-6A3EA7DC99FD}" srcOrd="0" destOrd="0" presId="urn:microsoft.com/office/officeart/2005/8/layout/hList1"/>
    <dgm:cxn modelId="{0D41DF7D-9916-4E00-9A98-BCDA3797A6F6}" srcId="{5D864274-B990-4583-BA8C-72194BE4F1FF}" destId="{0BD35814-65F0-466E-BFDC-FF4A09821E95}" srcOrd="0" destOrd="0" parTransId="{D4F0C15F-0884-4830-BB78-564EBC691725}" sibTransId="{4741A026-D252-4D91-966A-D677D9A94ED0}"/>
    <dgm:cxn modelId="{A8212942-187B-494A-A434-42B87E085BAB}" srcId="{D26E3014-91B6-4320-8066-E25C4960009C}" destId="{5D864274-B990-4583-BA8C-72194BE4F1FF}" srcOrd="0" destOrd="0" parTransId="{31A62466-47D3-4F9F-A09A-A7C148F6B6B3}" sibTransId="{39E8C998-7EF6-4AEE-A2CD-394F04EE6886}"/>
    <dgm:cxn modelId="{30C63EAD-3ED8-4A75-87B0-8729371B9077}" type="presOf" srcId="{E0253AF6-370C-443A-8569-03B31217A9C5}" destId="{9F799F07-A338-47F2-845F-640F15D437A4}" srcOrd="0" destOrd="0" presId="urn:microsoft.com/office/officeart/2005/8/layout/hList1"/>
    <dgm:cxn modelId="{E53E3C3B-8B7C-43DB-BE96-7F612B1549DF}" srcId="{E0253AF6-370C-443A-8569-03B31217A9C5}" destId="{C1515B9A-D318-41E6-BCB8-197E27792373}" srcOrd="1" destOrd="0" parTransId="{88AF13AF-69BF-4D31-B0CC-FC767A987C55}" sibTransId="{85C8DEEE-48AF-44E4-8DE8-1CE7E1A0736C}"/>
    <dgm:cxn modelId="{3A97D694-F39B-44E7-9EA0-907CF1E4B16D}" srcId="{E0253AF6-370C-443A-8569-03B31217A9C5}" destId="{9E377C37-7946-4D1C-B724-6A8165FD6404}" srcOrd="0" destOrd="0" parTransId="{FFFBC3BD-E1ED-4AE2-B4EF-47ABE2F8CD77}" sibTransId="{B16849F1-B34C-4305-84BB-4B05F24CA05A}"/>
    <dgm:cxn modelId="{2F5F19FC-6952-4FFA-A105-648648BCCB45}" type="presOf" srcId="{0BD35814-65F0-466E-BFDC-FF4A09821E95}" destId="{FAA21C59-DE95-4D4A-AE88-80B23005417C}" srcOrd="0" destOrd="0" presId="urn:microsoft.com/office/officeart/2005/8/layout/hList1"/>
    <dgm:cxn modelId="{C6D03D13-25A2-474B-A6A9-BD9A1FB77356}" type="presOf" srcId="{D26E3014-91B6-4320-8066-E25C4960009C}" destId="{8EB405BC-04D1-478C-902A-A785975907EE}" srcOrd="0" destOrd="0" presId="urn:microsoft.com/office/officeart/2005/8/layout/hList1"/>
    <dgm:cxn modelId="{BC0AC679-1F21-4650-B9E0-390D49E01F31}" srcId="{D26E3014-91B6-4320-8066-E25C4960009C}" destId="{E0253AF6-370C-443A-8569-03B31217A9C5}" srcOrd="1" destOrd="0" parTransId="{A4558144-454D-413F-A277-4C25D53EDEB1}" sibTransId="{4C774F14-D14E-4361-B4B7-A1879E741306}"/>
    <dgm:cxn modelId="{702631A1-205E-4178-B48C-F263EACD30B7}" type="presOf" srcId="{9E377C37-7946-4D1C-B724-6A8165FD6404}" destId="{35B5380F-BC8B-41F4-9877-8B7007AFF4DF}" srcOrd="0" destOrd="0" presId="urn:microsoft.com/office/officeart/2005/8/layout/hList1"/>
    <dgm:cxn modelId="{60C86C11-3061-4DCD-B8DC-47CBBCE95AC3}" type="presOf" srcId="{C1515B9A-D318-41E6-BCB8-197E27792373}" destId="{35B5380F-BC8B-41F4-9877-8B7007AFF4DF}" srcOrd="0" destOrd="1" presId="urn:microsoft.com/office/officeart/2005/8/layout/hList1"/>
    <dgm:cxn modelId="{2249DCDA-AFD3-4880-8FEA-179B90B74FC6}" type="presParOf" srcId="{8EB405BC-04D1-478C-902A-A785975907EE}" destId="{A6992C8D-C8A2-40C2-8AEB-0BF42DF5894D}" srcOrd="0" destOrd="0" presId="urn:microsoft.com/office/officeart/2005/8/layout/hList1"/>
    <dgm:cxn modelId="{4FFEA921-2E29-4391-8762-E5AE2038FED4}" type="presParOf" srcId="{A6992C8D-C8A2-40C2-8AEB-0BF42DF5894D}" destId="{EC2BBCFD-9548-4893-9EFB-6A3EA7DC99FD}" srcOrd="0" destOrd="0" presId="urn:microsoft.com/office/officeart/2005/8/layout/hList1"/>
    <dgm:cxn modelId="{CF948527-F9A4-41FC-8C89-27DD22D16178}" type="presParOf" srcId="{A6992C8D-C8A2-40C2-8AEB-0BF42DF5894D}" destId="{FAA21C59-DE95-4D4A-AE88-80B23005417C}" srcOrd="1" destOrd="0" presId="urn:microsoft.com/office/officeart/2005/8/layout/hList1"/>
    <dgm:cxn modelId="{2F398793-0464-4534-9246-B7594A2FE7CA}" type="presParOf" srcId="{8EB405BC-04D1-478C-902A-A785975907EE}" destId="{149DB8E5-B8CB-446C-96DD-45399F6D4842}" srcOrd="1" destOrd="0" presId="urn:microsoft.com/office/officeart/2005/8/layout/hList1"/>
    <dgm:cxn modelId="{72FD123C-B692-45CF-BB6A-B45E6D52FC1E}" type="presParOf" srcId="{8EB405BC-04D1-478C-902A-A785975907EE}" destId="{FC0A8803-C2A7-42A7-9CAF-44B94615CC7E}" srcOrd="2" destOrd="0" presId="urn:microsoft.com/office/officeart/2005/8/layout/hList1"/>
    <dgm:cxn modelId="{A99580D3-E18C-4EB4-A1DC-019153D0742B}" type="presParOf" srcId="{FC0A8803-C2A7-42A7-9CAF-44B94615CC7E}" destId="{9F799F07-A338-47F2-845F-640F15D437A4}" srcOrd="0" destOrd="0" presId="urn:microsoft.com/office/officeart/2005/8/layout/hList1"/>
    <dgm:cxn modelId="{F5AC112C-789D-438F-9193-86167F3F984A}" type="presParOf" srcId="{FC0A8803-C2A7-42A7-9CAF-44B94615CC7E}" destId="{35B5380F-BC8B-41F4-9877-8B7007AFF4DF}" srcOrd="1" destOrd="0" presId="urn:microsoft.com/office/officeart/2005/8/layout/h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9C88BBAE-5981-45A1-9B76-4955B50C2393}" type="doc">
      <dgm:prSet loTypeId="urn:microsoft.com/office/officeart/2005/8/layout/hProcess6" loCatId="process" qsTypeId="urn:microsoft.com/office/officeart/2005/8/quickstyle/3d1" qsCatId="3D" csTypeId="urn:microsoft.com/office/officeart/2005/8/colors/colorful5" csCatId="colorful" phldr="1"/>
      <dgm:spPr/>
      <dgm:t>
        <a:bodyPr/>
        <a:lstStyle/>
        <a:p>
          <a:endParaRPr lang="zh-TW" altLang="en-US"/>
        </a:p>
      </dgm:t>
    </dgm:pt>
    <dgm:pt modelId="{17BD30AD-4BFD-432F-8ABD-BF050D54F194}">
      <dgm:prSet phldrT="[文字]" custT="1"/>
      <dgm:spPr>
        <a:xfrm>
          <a:off x="4978" y="455665"/>
          <a:ext cx="1327085" cy="1896982"/>
        </a:xfrm>
        <a:prstGeom prst="flowChartAlternateProcess">
          <a:avLst/>
        </a:prstGeo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FF"/>
              </a:solidFill>
              <a:latin typeface="微軟正黑體" pitchFamily="34" charset="-120"/>
              <a:ea typeface="微軟正黑體" pitchFamily="34" charset="-120"/>
              <a:cs typeface="+mn-cs"/>
            </a:rPr>
            <a:t>總積分</a:t>
          </a:r>
        </a:p>
      </dgm:t>
    </dgm:pt>
    <dgm:pt modelId="{B75974A4-1265-4C86-829F-E3C12A1CA01B}" type="parTrans" cxnId="{BBDEEB1E-1AC2-41B2-8BDE-8788306FB251}">
      <dgm:prSet/>
      <dgm:spPr/>
      <dgm:t>
        <a:bodyPr/>
        <a:lstStyle/>
        <a:p>
          <a:endParaRPr lang="zh-TW" altLang="en-US" sz="2400" b="1">
            <a:latin typeface="微軟正黑體" pitchFamily="34" charset="-120"/>
            <a:ea typeface="微軟正黑體" pitchFamily="34" charset="-120"/>
          </a:endParaRPr>
        </a:p>
      </dgm:t>
    </dgm:pt>
    <dgm:pt modelId="{2E259930-FCAB-42C4-96E8-61D808A38092}" type="sibTrans" cxnId="{BBDEEB1E-1AC2-41B2-8BDE-8788306FB251}">
      <dgm:prSet custT="1"/>
      <dgm:spPr/>
      <dgm:t>
        <a:bodyPr/>
        <a:lstStyle/>
        <a:p>
          <a:endParaRPr lang="zh-TW" altLang="en-US" sz="2400" b="1">
            <a:latin typeface="微軟正黑體" pitchFamily="34" charset="-120"/>
            <a:ea typeface="微軟正黑體" pitchFamily="34" charset="-120"/>
          </a:endParaRPr>
        </a:p>
      </dgm:t>
    </dgm:pt>
    <dgm:pt modelId="{9C4633F5-57D1-4304-999A-8B2CA139A6DF}">
      <dgm:prSet phldrT="[文字]" custT="1"/>
      <dgm:spPr>
        <a:xfrm>
          <a:off x="1737747" y="455665"/>
          <a:ext cx="1328915" cy="1896982"/>
        </a:xfrm>
        <a:prstGeom prst="flowChartAlternateProcess">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CCECFF"/>
            </a:solidFill>
            <a:latin typeface="微軟正黑體" pitchFamily="34" charset="-120"/>
            <a:ea typeface="微軟正黑體" pitchFamily="34" charset="-120"/>
            <a:cs typeface="+mn-cs"/>
          </a:endParaRPr>
        </a:p>
        <a:p>
          <a:r>
            <a:rPr lang="zh-TW" altLang="en-US" sz="2400" b="1" dirty="0">
              <a:solidFill>
                <a:srgbClr val="CCECFF"/>
              </a:solidFill>
              <a:latin typeface="微軟正黑體" pitchFamily="34" charset="-120"/>
              <a:ea typeface="微軟正黑體" pitchFamily="34" charset="-120"/>
              <a:cs typeface="+mn-cs"/>
            </a:rPr>
            <a:t>畢業</a:t>
          </a:r>
          <a:endParaRPr lang="en-US" altLang="zh-TW" sz="2400" b="1" dirty="0">
            <a:solidFill>
              <a:srgbClr val="CCECFF"/>
            </a:solidFill>
            <a:latin typeface="微軟正黑體" pitchFamily="34" charset="-120"/>
            <a:ea typeface="微軟正黑體" pitchFamily="34" charset="-120"/>
            <a:cs typeface="+mn-cs"/>
          </a:endParaRPr>
        </a:p>
        <a:p>
          <a:r>
            <a:rPr lang="zh-TW" altLang="en-US" sz="2400" b="1" dirty="0">
              <a:solidFill>
                <a:srgbClr val="CCECFF"/>
              </a:solidFill>
              <a:latin typeface="微軟正黑體" pitchFamily="34" charset="-120"/>
              <a:ea typeface="微軟正黑體" pitchFamily="34" charset="-120"/>
              <a:cs typeface="+mn-cs"/>
            </a:rPr>
            <a:t>資格</a:t>
          </a:r>
        </a:p>
        <a:p>
          <a:pPr>
            <a:spcAft>
              <a:spcPts val="0"/>
            </a:spcAft>
          </a:pPr>
          <a:endParaRPr lang="zh-TW" altLang="en-US" sz="2400" b="1" dirty="0">
            <a:solidFill>
              <a:srgbClr val="CCECFF"/>
            </a:solidFill>
            <a:latin typeface="微軟正黑體" pitchFamily="34" charset="-120"/>
            <a:ea typeface="微軟正黑體" pitchFamily="34" charset="-120"/>
            <a:cs typeface="+mn-cs"/>
          </a:endParaRPr>
        </a:p>
      </dgm:t>
    </dgm:pt>
    <dgm:pt modelId="{EBCB7D0F-C10A-4D90-AC3C-E7C3B9D22176}" type="parTrans" cxnId="{1BC480D9-2D07-4D08-B1CA-AF3884D993F1}">
      <dgm:prSet/>
      <dgm:spPr/>
      <dgm:t>
        <a:bodyPr/>
        <a:lstStyle/>
        <a:p>
          <a:endParaRPr lang="zh-TW" altLang="en-US" sz="2400" b="1">
            <a:latin typeface="微軟正黑體" pitchFamily="34" charset="-120"/>
            <a:ea typeface="微軟正黑體" pitchFamily="34" charset="-120"/>
          </a:endParaRPr>
        </a:p>
      </dgm:t>
    </dgm:pt>
    <dgm:pt modelId="{FA2581DB-E54D-4F8C-9BE5-01FA2054539D}" type="sibTrans" cxnId="{1BC480D9-2D07-4D08-B1CA-AF3884D993F1}">
      <dgm:prSet custT="1"/>
      <dgm:spPr/>
      <dgm:t>
        <a:bodyPr/>
        <a:lstStyle/>
        <a:p>
          <a:endParaRPr lang="zh-TW" altLang="en-US" sz="2400" b="1">
            <a:latin typeface="微軟正黑體" pitchFamily="34" charset="-120"/>
            <a:ea typeface="微軟正黑體" pitchFamily="34" charset="-120"/>
          </a:endParaRPr>
        </a:p>
      </dgm:t>
    </dgm:pt>
    <dgm:pt modelId="{EE81CD8A-B7F4-4739-933C-86024BCC2686}">
      <dgm:prSet phldrT="[文字]" custT="1"/>
      <dgm:spPr>
        <a:xfrm>
          <a:off x="5192977" y="459573"/>
          <a:ext cx="1321617" cy="1889165"/>
        </a:xfrm>
        <a:prstGeom prst="flowChartAlternateProcess">
          <a:avLst/>
        </a:prstGeom>
        <a:solidFill>
          <a:srgbClr val="008000"/>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000" b="1" dirty="0">
              <a:solidFill>
                <a:srgbClr val="FFFFCC"/>
              </a:solidFill>
              <a:latin typeface="微軟正黑體" pitchFamily="34" charset="-120"/>
              <a:ea typeface="微軟正黑體" pitchFamily="34" charset="-120"/>
              <a:cs typeface="+mn-cs"/>
            </a:rPr>
            <a:t>多元</a:t>
          </a:r>
          <a:endParaRPr lang="en-US" altLang="zh-TW" sz="2000" b="1" dirty="0">
            <a:solidFill>
              <a:srgbClr val="FFFFCC"/>
            </a:solidFill>
            <a:latin typeface="微軟正黑體" pitchFamily="34" charset="-120"/>
            <a:ea typeface="微軟正黑體" pitchFamily="34" charset="-120"/>
            <a:cs typeface="+mn-cs"/>
          </a:endParaRPr>
        </a:p>
        <a:p>
          <a:r>
            <a:rPr lang="zh-TW" altLang="en-US" sz="2000" b="1" dirty="0">
              <a:solidFill>
                <a:srgbClr val="FFFFCC"/>
              </a:solidFill>
              <a:latin typeface="微軟正黑體" pitchFamily="34" charset="-120"/>
              <a:ea typeface="微軟正黑體" pitchFamily="34" charset="-120"/>
              <a:cs typeface="+mn-cs"/>
            </a:rPr>
            <a:t>學習</a:t>
          </a:r>
          <a:endParaRPr lang="en-US" altLang="zh-TW" sz="2000" b="1" dirty="0">
            <a:solidFill>
              <a:srgbClr val="FFFFCC"/>
            </a:solidFill>
            <a:latin typeface="微軟正黑體" pitchFamily="34" charset="-120"/>
            <a:ea typeface="微軟正黑體" pitchFamily="34" charset="-120"/>
            <a:cs typeface="+mn-cs"/>
          </a:endParaRPr>
        </a:p>
        <a:p>
          <a:r>
            <a:rPr lang="zh-TW" altLang="en-US" sz="2000" b="1" dirty="0">
              <a:solidFill>
                <a:srgbClr val="FFFFCC"/>
              </a:solidFill>
              <a:latin typeface="微軟正黑體" pitchFamily="34" charset="-120"/>
              <a:ea typeface="微軟正黑體" pitchFamily="34" charset="-120"/>
              <a:cs typeface="+mn-cs"/>
            </a:rPr>
            <a:t>總積分</a:t>
          </a:r>
        </a:p>
      </dgm:t>
    </dgm:pt>
    <dgm:pt modelId="{BCC285F8-E5CA-487D-97A7-4309CA8CE80F}" type="parTrans" cxnId="{65873C92-3CF1-464A-8D36-EEE4C8028A0D}">
      <dgm:prSet/>
      <dgm:spPr/>
      <dgm:t>
        <a:bodyPr/>
        <a:lstStyle/>
        <a:p>
          <a:endParaRPr lang="zh-TW" altLang="en-US" sz="2400" b="1">
            <a:latin typeface="微軟正黑體" pitchFamily="34" charset="-120"/>
            <a:ea typeface="微軟正黑體" pitchFamily="34" charset="-120"/>
          </a:endParaRPr>
        </a:p>
      </dgm:t>
    </dgm:pt>
    <dgm:pt modelId="{259C32C3-A87D-46A3-B6DA-9C39624393E0}" type="sibTrans" cxnId="{65873C92-3CF1-464A-8D36-EEE4C8028A0D}">
      <dgm:prSet/>
      <dgm:spPr/>
      <dgm:t>
        <a:bodyPr/>
        <a:lstStyle/>
        <a:p>
          <a:endParaRPr lang="zh-TW" altLang="en-US" sz="2400" b="1">
            <a:latin typeface="微軟正黑體" pitchFamily="34" charset="-120"/>
            <a:ea typeface="微軟正黑體" pitchFamily="34" charset="-120"/>
          </a:endParaRPr>
        </a:p>
      </dgm:t>
    </dgm:pt>
    <dgm:pt modelId="{237C07C9-3CB1-4F17-9FE2-E6B0DD9B7C5F}">
      <dgm:prSet phldrT="[文字]" custT="1"/>
      <dgm:spPr>
        <a:xfrm>
          <a:off x="3468937" y="450403"/>
          <a:ext cx="1334448" cy="1907506"/>
        </a:xfrm>
        <a:prstGeom prst="flowChartAlternateProcess">
          <a:avLst/>
        </a:prstGeom>
        <a:solidFill>
          <a:srgbClr val="3333FF"/>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志願序</a:t>
          </a:r>
          <a:endParaRPr lang="en-US" altLang="zh-TW" sz="2400" b="1" dirty="0">
            <a:solidFill>
              <a:srgbClr val="FFCC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積分</a:t>
          </a:r>
        </a:p>
      </dgm:t>
    </dgm:pt>
    <dgm:pt modelId="{A3BB2EA9-A1B4-4990-88C2-557FCC0BCD73}" type="sibTrans" cxnId="{C6707904-DF71-46BD-90B8-3C8B9DDB8AAC}">
      <dgm:prSet/>
      <dgm:spPr/>
      <dgm:t>
        <a:bodyPr/>
        <a:lstStyle/>
        <a:p>
          <a:endParaRPr lang="zh-TW" altLang="en-US" sz="2400" b="1">
            <a:latin typeface="微軟正黑體" pitchFamily="34" charset="-120"/>
            <a:ea typeface="微軟正黑體" pitchFamily="34" charset="-120"/>
          </a:endParaRPr>
        </a:p>
      </dgm:t>
    </dgm:pt>
    <dgm:pt modelId="{0A77314A-0948-44F2-A832-07542256A76C}" type="parTrans" cxnId="{C6707904-DF71-46BD-90B8-3C8B9DDB8AAC}">
      <dgm:prSet/>
      <dgm:spPr/>
      <dgm:t>
        <a:bodyPr/>
        <a:lstStyle/>
        <a:p>
          <a:endParaRPr lang="zh-TW" altLang="en-US" sz="2400" b="1">
            <a:latin typeface="微軟正黑體" pitchFamily="34" charset="-120"/>
            <a:ea typeface="微軟正黑體" pitchFamily="34" charset="-120"/>
          </a:endParaRPr>
        </a:p>
      </dgm:t>
    </dgm:pt>
    <dgm:pt modelId="{72AE74D2-DF66-4197-929A-99C503D1FBB1}">
      <dgm:prSet phldrT="[文字]" custT="1"/>
      <dgm:spPr>
        <a:xfrm>
          <a:off x="6907982" y="485703"/>
          <a:ext cx="1321617" cy="1907506"/>
        </a:xfrm>
        <a:prstGeom prst="flowChartAlternateProcess">
          <a:avLst/>
        </a:prstGeo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90000"/>
            </a:lnSpc>
            <a:spcAft>
              <a:spcPts val="0"/>
            </a:spcAft>
          </a:pPr>
          <a:r>
            <a:rPr lang="zh-TW" altLang="en-US" sz="2400" b="1" dirty="0">
              <a:solidFill>
                <a:srgbClr val="CCFFCC"/>
              </a:solidFill>
              <a:latin typeface="微軟正黑體" pitchFamily="34" charset="-120"/>
              <a:ea typeface="微軟正黑體" pitchFamily="34" charset="-120"/>
              <a:cs typeface="+mn-cs"/>
            </a:rPr>
            <a:t>適性</a:t>
          </a:r>
          <a:endParaRPr lang="en-US" altLang="zh-TW" sz="2400" b="1" dirty="0">
            <a:solidFill>
              <a:srgbClr val="CCFFCC"/>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CCFFCC"/>
              </a:solidFill>
              <a:latin typeface="微軟正黑體" pitchFamily="34" charset="-120"/>
              <a:ea typeface="微軟正黑體" pitchFamily="34" charset="-120"/>
              <a:cs typeface="+mn-cs"/>
            </a:rPr>
            <a:t>發展</a:t>
          </a:r>
          <a:endParaRPr lang="en-US" altLang="zh-TW" sz="2400" b="1" dirty="0">
            <a:solidFill>
              <a:srgbClr val="CCFFCC"/>
            </a:solidFill>
            <a:latin typeface="微軟正黑體" pitchFamily="34" charset="-120"/>
            <a:ea typeface="微軟正黑體" pitchFamily="34" charset="-120"/>
            <a:cs typeface="+mn-cs"/>
          </a:endParaRPr>
        </a:p>
        <a:p>
          <a:pPr>
            <a:lnSpc>
              <a:spcPct val="90000"/>
            </a:lnSpc>
            <a:spcAft>
              <a:spcPts val="0"/>
            </a:spcAft>
          </a:pPr>
          <a:r>
            <a:rPr lang="zh-TW" altLang="en-US" sz="2400" b="1" dirty="0">
              <a:solidFill>
                <a:srgbClr val="CCFFCC"/>
              </a:solidFill>
              <a:latin typeface="微軟正黑體" pitchFamily="34" charset="-120"/>
              <a:ea typeface="微軟正黑體" pitchFamily="34" charset="-120"/>
              <a:cs typeface="+mn-cs"/>
            </a:rPr>
            <a:t>積分</a:t>
          </a:r>
        </a:p>
      </dgm:t>
    </dgm:pt>
    <dgm:pt modelId="{3679B2C6-E0FD-4A63-8E1F-357A056C9206}" type="sibTrans" cxnId="{5E42E298-EFDA-499D-8BE8-A66497DC34DC}">
      <dgm:prSet/>
      <dgm:spPr/>
      <dgm:t>
        <a:bodyPr/>
        <a:lstStyle/>
        <a:p>
          <a:endParaRPr lang="zh-TW" altLang="en-US" sz="2400"/>
        </a:p>
      </dgm:t>
    </dgm:pt>
    <dgm:pt modelId="{F2D3FFD0-0210-45B9-BBED-A6D790D09813}" type="parTrans" cxnId="{5E42E298-EFDA-499D-8BE8-A66497DC34DC}">
      <dgm:prSet/>
      <dgm:spPr/>
      <dgm:t>
        <a:bodyPr/>
        <a:lstStyle/>
        <a:p>
          <a:endParaRPr lang="zh-TW" altLang="en-US" sz="2400"/>
        </a:p>
      </dgm:t>
    </dgm:pt>
    <dgm:pt modelId="{EE9E1251-B2C9-4E8C-BF4E-980EFF437423}">
      <dgm:prSet phldrT="[文字]" custT="1"/>
      <dgm:spPr>
        <a:xfrm>
          <a:off x="3468937" y="450403"/>
          <a:ext cx="1334448" cy="1907506"/>
        </a:xfrm>
        <a:solidFill>
          <a:srgbClr val="00B0F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均衡</a:t>
          </a:r>
          <a:endParaRPr lang="en-US" altLang="zh-TW" sz="2400" b="1" dirty="0">
            <a:solidFill>
              <a:srgbClr val="FFCC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學習</a:t>
          </a:r>
          <a:endParaRPr lang="en-US" altLang="zh-TW" sz="2400" b="1" dirty="0">
            <a:solidFill>
              <a:srgbClr val="FFCC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積分</a:t>
          </a:r>
        </a:p>
      </dgm:t>
    </dgm:pt>
    <dgm:pt modelId="{AE831955-3986-4862-A265-16579C37A98B}" type="parTrans" cxnId="{1A9FB04B-0B2E-44B7-A742-8843CD28B810}">
      <dgm:prSet/>
      <dgm:spPr/>
      <dgm:t>
        <a:bodyPr/>
        <a:lstStyle/>
        <a:p>
          <a:endParaRPr lang="zh-TW" altLang="en-US"/>
        </a:p>
      </dgm:t>
    </dgm:pt>
    <dgm:pt modelId="{995B97A0-9624-4CC2-9B13-E9E81D1A0EA2}" type="sibTrans" cxnId="{1A9FB04B-0B2E-44B7-A742-8843CD28B810}">
      <dgm:prSet/>
      <dgm:spPr/>
      <dgm:t>
        <a:bodyPr/>
        <a:lstStyle/>
        <a:p>
          <a:endParaRPr lang="zh-TW" altLang="en-US"/>
        </a:p>
      </dgm:t>
    </dgm:pt>
    <dgm:pt modelId="{0CC8E1BD-EC54-4718-B436-394616173E75}" type="pres">
      <dgm:prSet presAssocID="{9C88BBAE-5981-45A1-9B76-4955B50C2393}" presName="theList" presStyleCnt="0">
        <dgm:presLayoutVars>
          <dgm:dir/>
          <dgm:animLvl val="lvl"/>
          <dgm:resizeHandles val="exact"/>
        </dgm:presLayoutVars>
      </dgm:prSet>
      <dgm:spPr/>
      <dgm:t>
        <a:bodyPr/>
        <a:lstStyle/>
        <a:p>
          <a:endParaRPr lang="zh-TW" altLang="en-US"/>
        </a:p>
      </dgm:t>
    </dgm:pt>
    <dgm:pt modelId="{4C3985AC-F8AA-4B99-838D-958BD303B0CE}" type="pres">
      <dgm:prSet presAssocID="{17BD30AD-4BFD-432F-8ABD-BF050D54F194}" presName="compNode" presStyleCnt="0"/>
      <dgm:spPr/>
    </dgm:pt>
    <dgm:pt modelId="{7A6ABB9D-41EE-4BD8-A526-156C7330902C}" type="pres">
      <dgm:prSet presAssocID="{17BD30AD-4BFD-432F-8ABD-BF050D54F194}" presName="noGeometry" presStyleCnt="0"/>
      <dgm:spPr/>
    </dgm:pt>
    <dgm:pt modelId="{BFB08634-06ED-4597-A103-9D0C018CD380}" type="pres">
      <dgm:prSet presAssocID="{17BD30AD-4BFD-432F-8ABD-BF050D54F194}" presName="childTextVisible" presStyleLbl="bgAccFollowNode1" presStyleIdx="0" presStyleCnt="6" custScaleX="39991" custScaleY="140884" custLinFactNeighborX="39111">
        <dgm:presLayoutVars>
          <dgm:bulletEnabled val="1"/>
        </dgm:presLayoutVars>
      </dgm:prSet>
      <dgm:spPr>
        <a:xfrm>
          <a:off x="1313967"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C015E4B6-1CBC-4C09-9D65-059B44A80D33}" type="pres">
      <dgm:prSet presAssocID="{17BD30AD-4BFD-432F-8ABD-BF050D54F194}" presName="childTextHidden" presStyleLbl="bgAccFollowNode1" presStyleIdx="0" presStyleCnt="6"/>
      <dgm:spPr/>
    </dgm:pt>
    <dgm:pt modelId="{BBE21DD7-8852-4648-BA7E-F4D212A0E1B5}" type="pres">
      <dgm:prSet presAssocID="{17BD30AD-4BFD-432F-8ABD-BF050D54F194}" presName="parentText" presStyleLbl="node1" presStyleIdx="0" presStyleCnt="6" custScaleX="284213" custScaleY="406264">
        <dgm:presLayoutVars>
          <dgm:chMax val="1"/>
          <dgm:bulletEnabled val="1"/>
        </dgm:presLayoutVars>
      </dgm:prSet>
      <dgm:spPr>
        <a:prstGeom prst="flowChartAlternateProcess">
          <a:avLst/>
        </a:prstGeom>
      </dgm:spPr>
      <dgm:t>
        <a:bodyPr/>
        <a:lstStyle/>
        <a:p>
          <a:endParaRPr lang="zh-TW" altLang="en-US"/>
        </a:p>
      </dgm:t>
    </dgm:pt>
    <dgm:pt modelId="{210509FF-A850-4F26-A42B-B5A0934AB22E}" type="pres">
      <dgm:prSet presAssocID="{17BD30AD-4BFD-432F-8ABD-BF050D54F194}" presName="aSpace" presStyleCnt="0"/>
      <dgm:spPr/>
    </dgm:pt>
    <dgm:pt modelId="{9865CFFE-DE25-4281-836D-F05DAD60DB7D}" type="pres">
      <dgm:prSet presAssocID="{9C4633F5-57D1-4304-999A-8B2CA139A6DF}" presName="compNode" presStyleCnt="0"/>
      <dgm:spPr/>
    </dgm:pt>
    <dgm:pt modelId="{C89F26DA-5AF7-444C-9DE7-D171ECA57DDC}" type="pres">
      <dgm:prSet presAssocID="{9C4633F5-57D1-4304-999A-8B2CA139A6DF}" presName="noGeometry" presStyleCnt="0"/>
      <dgm:spPr/>
    </dgm:pt>
    <dgm:pt modelId="{E6E0E1D6-1432-434B-B145-2FB0CAAA0175}" type="pres">
      <dgm:prSet presAssocID="{9C4633F5-57D1-4304-999A-8B2CA139A6DF}" presName="childTextVisible" presStyleLbl="bgAccFollowNode1" presStyleIdx="1" presStyleCnt="6" custScaleX="39991" custScaleY="140884" custLinFactNeighborX="49391">
        <dgm:presLayoutVars>
          <dgm:bulletEnabled val="1"/>
        </dgm:presLayoutVars>
      </dgm:prSet>
      <dgm:spPr>
        <a:xfrm>
          <a:off x="3066660"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265A2BDC-D6E4-4890-AEAB-38F40021ED12}" type="pres">
      <dgm:prSet presAssocID="{9C4633F5-57D1-4304-999A-8B2CA139A6DF}" presName="childTextHidden" presStyleLbl="bgAccFollowNode1" presStyleIdx="1" presStyleCnt="6"/>
      <dgm:spPr/>
    </dgm:pt>
    <dgm:pt modelId="{47819AF0-5541-412A-ABB5-F1FB207327CD}" type="pres">
      <dgm:prSet presAssocID="{9C4633F5-57D1-4304-999A-8B2CA139A6DF}" presName="parentText" presStyleLbl="node1" presStyleIdx="1" presStyleCnt="6" custScaleX="284605" custScaleY="406264" custLinFactNeighborX="16489">
        <dgm:presLayoutVars>
          <dgm:chMax val="1"/>
          <dgm:bulletEnabled val="1"/>
        </dgm:presLayoutVars>
      </dgm:prSet>
      <dgm:spPr>
        <a:prstGeom prst="flowChartAlternateProcess">
          <a:avLst/>
        </a:prstGeom>
      </dgm:spPr>
      <dgm:t>
        <a:bodyPr/>
        <a:lstStyle/>
        <a:p>
          <a:endParaRPr lang="zh-TW" altLang="en-US"/>
        </a:p>
      </dgm:t>
    </dgm:pt>
    <dgm:pt modelId="{2B1CFBB1-8089-406A-93E0-65D21FF4312E}" type="pres">
      <dgm:prSet presAssocID="{9C4633F5-57D1-4304-999A-8B2CA139A6DF}" presName="aSpace" presStyleCnt="0"/>
      <dgm:spPr/>
    </dgm:pt>
    <dgm:pt modelId="{AE069985-0B4E-47B6-A8E7-ED8C39B09EF1}" type="pres">
      <dgm:prSet presAssocID="{237C07C9-3CB1-4F17-9FE2-E6B0DD9B7C5F}" presName="compNode" presStyleCnt="0"/>
      <dgm:spPr/>
    </dgm:pt>
    <dgm:pt modelId="{E22133DF-FD99-4547-829B-1BD5A882D3C7}" type="pres">
      <dgm:prSet presAssocID="{237C07C9-3CB1-4F17-9FE2-E6B0DD9B7C5F}" presName="noGeometry" presStyleCnt="0"/>
      <dgm:spPr/>
    </dgm:pt>
    <dgm:pt modelId="{12B20780-4A77-42AC-A1A4-C88A3F0F48DA}" type="pres">
      <dgm:prSet presAssocID="{237C07C9-3CB1-4F17-9FE2-E6B0DD9B7C5F}" presName="childTextVisible" presStyleLbl="bgAccFollowNode1" presStyleIdx="2" presStyleCnt="6" custScaleX="39991" custScaleY="140884" custLinFactNeighborX="56307">
        <dgm:presLayoutVars>
          <dgm:bulletEnabled val="1"/>
        </dgm:presLayoutVars>
      </dgm:prSet>
      <dgm:spPr>
        <a:xfrm>
          <a:off x="4790704" y="829126"/>
          <a:ext cx="373462" cy="1150060"/>
        </a:xfrm>
        <a:prstGeom prst="rightArrow">
          <a:avLst>
            <a:gd name="adj1" fmla="val 70000"/>
            <a:gd name="adj2" fmla="val 50000"/>
          </a:avLst>
        </a:prstGeom>
        <a:solidFill>
          <a:srgbClr val="4BACC6">
            <a:tint val="40000"/>
            <a:alpha val="90000"/>
            <a:hueOff val="-5370241"/>
            <a:satOff val="24126"/>
            <a:lumOff val="1658"/>
            <a:alphaOff val="0"/>
          </a:srgbClr>
        </a:solidFill>
        <a:ln w="9525" cap="flat" cmpd="sng" algn="ctr">
          <a:solidFill>
            <a:srgbClr val="4BACC6">
              <a:tint val="40000"/>
              <a:alpha val="90000"/>
              <a:hueOff val="-5370241"/>
              <a:satOff val="24126"/>
              <a:lumOff val="165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55864E84-FF23-47D1-BEFC-D5251C9044B8}" type="pres">
      <dgm:prSet presAssocID="{237C07C9-3CB1-4F17-9FE2-E6B0DD9B7C5F}" presName="childTextHidden" presStyleLbl="bgAccFollowNode1" presStyleIdx="2" presStyleCnt="6"/>
      <dgm:spPr/>
    </dgm:pt>
    <dgm:pt modelId="{0EB5E962-D3EF-418A-9782-ABAF9847757F}" type="pres">
      <dgm:prSet presAssocID="{237C07C9-3CB1-4F17-9FE2-E6B0DD9B7C5F}" presName="parentText" presStyleLbl="node1" presStyleIdx="2" presStyleCnt="6" custScaleX="285790" custScaleY="408518" custLinFactNeighborX="32444">
        <dgm:presLayoutVars>
          <dgm:chMax val="1"/>
          <dgm:bulletEnabled val="1"/>
        </dgm:presLayoutVars>
      </dgm:prSet>
      <dgm:spPr>
        <a:prstGeom prst="flowChartAlternateProcess">
          <a:avLst/>
        </a:prstGeom>
      </dgm:spPr>
      <dgm:t>
        <a:bodyPr/>
        <a:lstStyle/>
        <a:p>
          <a:endParaRPr lang="zh-TW" altLang="en-US"/>
        </a:p>
      </dgm:t>
    </dgm:pt>
    <dgm:pt modelId="{1ED4C703-EF2F-49E5-AFA0-F273552BE174}" type="pres">
      <dgm:prSet presAssocID="{237C07C9-3CB1-4F17-9FE2-E6B0DD9B7C5F}" presName="aSpace" presStyleCnt="0"/>
      <dgm:spPr/>
    </dgm:pt>
    <dgm:pt modelId="{8ED867B0-997E-4BD9-8188-00C5512FA0C3}" type="pres">
      <dgm:prSet presAssocID="{EE9E1251-B2C9-4E8C-BF4E-980EFF437423}" presName="compNode" presStyleCnt="0"/>
      <dgm:spPr/>
    </dgm:pt>
    <dgm:pt modelId="{356B4EAB-DE44-4590-B9BF-A279BF377B4C}" type="pres">
      <dgm:prSet presAssocID="{EE9E1251-B2C9-4E8C-BF4E-980EFF437423}" presName="noGeometry" presStyleCnt="0"/>
      <dgm:spPr/>
    </dgm:pt>
    <dgm:pt modelId="{8B3EC245-9963-4E55-871E-ACF8A4583656}" type="pres">
      <dgm:prSet presAssocID="{EE9E1251-B2C9-4E8C-BF4E-980EFF437423}" presName="childTextVisible" presStyleLbl="bgAccFollowNode1" presStyleIdx="3" presStyleCnt="6" custScaleX="49558" custLinFactNeighborX="66009" custLinFactNeighborY="5284">
        <dgm:presLayoutVars>
          <dgm:bulletEnabled val="1"/>
        </dgm:presLayoutVars>
      </dgm:prSet>
      <dgm:spPr/>
    </dgm:pt>
    <dgm:pt modelId="{8AE4C7E2-0560-4BAB-B9EA-2412C7B45AD8}" type="pres">
      <dgm:prSet presAssocID="{EE9E1251-B2C9-4E8C-BF4E-980EFF437423}" presName="childTextHidden" presStyleLbl="bgAccFollowNode1" presStyleIdx="3" presStyleCnt="6"/>
      <dgm:spPr/>
    </dgm:pt>
    <dgm:pt modelId="{E7F3DAB7-DCB4-4E62-9480-B63376FA94B9}" type="pres">
      <dgm:prSet presAssocID="{EE9E1251-B2C9-4E8C-BF4E-980EFF437423}" presName="parentText" presStyleLbl="node1" presStyleIdx="3" presStyleCnt="6" custScaleX="276151" custScaleY="406447" custLinFactNeighborX="50074" custLinFactNeighborY="9237">
        <dgm:presLayoutVars>
          <dgm:chMax val="1"/>
          <dgm:bulletEnabled val="1"/>
        </dgm:presLayoutVars>
      </dgm:prSet>
      <dgm:spPr>
        <a:prstGeom prst="flowChartAlternateProcess">
          <a:avLst/>
        </a:prstGeom>
      </dgm:spPr>
      <dgm:t>
        <a:bodyPr/>
        <a:lstStyle/>
        <a:p>
          <a:endParaRPr lang="zh-TW" altLang="en-US"/>
        </a:p>
      </dgm:t>
    </dgm:pt>
    <dgm:pt modelId="{315763BF-7D9F-400F-866A-DD225FDA62DD}" type="pres">
      <dgm:prSet presAssocID="{EE9E1251-B2C9-4E8C-BF4E-980EFF437423}" presName="aSpace" presStyleCnt="0"/>
      <dgm:spPr/>
    </dgm:pt>
    <dgm:pt modelId="{3EDE3E25-2102-400B-B1C1-BD28432A0A7D}" type="pres">
      <dgm:prSet presAssocID="{EE81CD8A-B7F4-4739-933C-86024BCC2686}" presName="compNode" presStyleCnt="0"/>
      <dgm:spPr/>
    </dgm:pt>
    <dgm:pt modelId="{F0E9198F-A791-458F-BB01-2E0412F74FD7}" type="pres">
      <dgm:prSet presAssocID="{EE81CD8A-B7F4-4739-933C-86024BCC2686}" presName="noGeometry" presStyleCnt="0"/>
      <dgm:spPr/>
    </dgm:pt>
    <dgm:pt modelId="{6AFC2A79-2733-4833-9121-ED88066BB48F}" type="pres">
      <dgm:prSet presAssocID="{EE81CD8A-B7F4-4739-933C-86024BCC2686}" presName="childTextVisible" presStyleLbl="bgAccFollowNode1" presStyleIdx="4" presStyleCnt="6" custScaleX="39991" custScaleY="148591" custLinFactNeighborX="63482" custLinFactNeighborY="5889">
        <dgm:presLayoutVars>
          <dgm:bulletEnabled val="1"/>
        </dgm:presLayoutVars>
      </dgm:prSet>
      <dgm:spPr>
        <a:xfrm>
          <a:off x="6510751" y="845742"/>
          <a:ext cx="373462" cy="1212973"/>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91D29286-0C24-49FE-BF7D-15BCE0B6599E}" type="pres">
      <dgm:prSet presAssocID="{EE81CD8A-B7F4-4739-933C-86024BCC2686}" presName="childTextHidden" presStyleLbl="bgAccFollowNode1" presStyleIdx="4" presStyleCnt="6"/>
      <dgm:spPr/>
    </dgm:pt>
    <dgm:pt modelId="{455BB206-F7A9-44F4-BB83-D6B4039EF170}" type="pres">
      <dgm:prSet presAssocID="{EE81CD8A-B7F4-4739-933C-86024BCC2686}" presName="parentText" presStyleLbl="node1" presStyleIdx="4" presStyleCnt="6" custScaleX="283042" custScaleY="404590" custLinFactNeighborX="46275">
        <dgm:presLayoutVars>
          <dgm:chMax val="1"/>
          <dgm:bulletEnabled val="1"/>
        </dgm:presLayoutVars>
      </dgm:prSet>
      <dgm:spPr>
        <a:prstGeom prst="flowChartAlternateProcess">
          <a:avLst/>
        </a:prstGeom>
      </dgm:spPr>
      <dgm:t>
        <a:bodyPr/>
        <a:lstStyle/>
        <a:p>
          <a:endParaRPr lang="zh-TW" altLang="en-US"/>
        </a:p>
      </dgm:t>
    </dgm:pt>
    <dgm:pt modelId="{134C6C12-283C-4486-804A-5EC25DE195B5}" type="pres">
      <dgm:prSet presAssocID="{EE81CD8A-B7F4-4739-933C-86024BCC2686}" presName="aSpace" presStyleCnt="0"/>
      <dgm:spPr/>
    </dgm:pt>
    <dgm:pt modelId="{D2DE31AF-0E76-4454-A8F4-6ECF37B89FA6}" type="pres">
      <dgm:prSet presAssocID="{72AE74D2-DF66-4197-929A-99C503D1FBB1}" presName="compNode" presStyleCnt="0"/>
      <dgm:spPr/>
    </dgm:pt>
    <dgm:pt modelId="{8BE26B4D-2DE7-4D92-AEFB-16C6CA4EA60D}" type="pres">
      <dgm:prSet presAssocID="{72AE74D2-DF66-4197-929A-99C503D1FBB1}" presName="noGeometry" presStyleCnt="0"/>
      <dgm:spPr/>
    </dgm:pt>
    <dgm:pt modelId="{93007A76-C4BC-4E80-8971-325699B65C4B}" type="pres">
      <dgm:prSet presAssocID="{72AE74D2-DF66-4197-929A-99C503D1FBB1}" presName="childTextVisible" presStyleLbl="bgAccFollowNode1" presStyleIdx="5" presStyleCnt="6" custScaleX="39991" custScaleY="151327" custLinFactX="-8166" custLinFactNeighborX="-100000" custLinFactNeighborY="6907">
        <dgm:presLayoutVars>
          <dgm:bulletEnabled val="1"/>
        </dgm:presLayoutVars>
      </dgm:prSet>
      <dgm:spPr>
        <a:xfrm>
          <a:off x="4824734" y="773735"/>
          <a:ext cx="373462" cy="1235308"/>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401D3628-9FD8-4291-88AC-BEAF7E3462D9}" type="pres">
      <dgm:prSet presAssocID="{72AE74D2-DF66-4197-929A-99C503D1FBB1}" presName="childTextHidden" presStyleLbl="bgAccFollowNode1" presStyleIdx="5" presStyleCnt="6"/>
      <dgm:spPr/>
    </dgm:pt>
    <dgm:pt modelId="{A21E0AAE-D738-4B6E-B402-EC190601BA55}" type="pres">
      <dgm:prSet presAssocID="{72AE74D2-DF66-4197-929A-99C503D1FBB1}" presName="parentText" presStyleLbl="node1" presStyleIdx="5" presStyleCnt="6" custScaleX="283042" custScaleY="408518" custLinFactNeighborX="86026" custLinFactNeighborY="7560">
        <dgm:presLayoutVars>
          <dgm:chMax val="1"/>
          <dgm:bulletEnabled val="1"/>
        </dgm:presLayoutVars>
      </dgm:prSet>
      <dgm:spPr>
        <a:prstGeom prst="flowChartAlternateProcess">
          <a:avLst/>
        </a:prstGeom>
      </dgm:spPr>
      <dgm:t>
        <a:bodyPr/>
        <a:lstStyle/>
        <a:p>
          <a:endParaRPr lang="zh-TW" altLang="en-US"/>
        </a:p>
      </dgm:t>
    </dgm:pt>
  </dgm:ptLst>
  <dgm:cxnLst>
    <dgm:cxn modelId="{6713528E-12A3-4F4B-9D4E-774EB28B523D}" type="presOf" srcId="{EE9E1251-B2C9-4E8C-BF4E-980EFF437423}" destId="{E7F3DAB7-DCB4-4E62-9480-B63376FA94B9}" srcOrd="0" destOrd="0" presId="urn:microsoft.com/office/officeart/2005/8/layout/hProcess6"/>
    <dgm:cxn modelId="{BBDEEB1E-1AC2-41B2-8BDE-8788306FB251}" srcId="{9C88BBAE-5981-45A1-9B76-4955B50C2393}" destId="{17BD30AD-4BFD-432F-8ABD-BF050D54F194}" srcOrd="0" destOrd="0" parTransId="{B75974A4-1265-4C86-829F-E3C12A1CA01B}" sibTransId="{2E259930-FCAB-42C4-96E8-61D808A38092}"/>
    <dgm:cxn modelId="{AE0FF071-CE9C-4660-9000-6FFB3C7DDBDF}" type="presOf" srcId="{17BD30AD-4BFD-432F-8ABD-BF050D54F194}" destId="{BBE21DD7-8852-4648-BA7E-F4D212A0E1B5}" srcOrd="0" destOrd="0" presId="urn:microsoft.com/office/officeart/2005/8/layout/hProcess6"/>
    <dgm:cxn modelId="{5F23962B-F047-49F0-8754-7E24C6A3DD0D}" type="presOf" srcId="{72AE74D2-DF66-4197-929A-99C503D1FBB1}" destId="{A21E0AAE-D738-4B6E-B402-EC190601BA55}" srcOrd="0" destOrd="0" presId="urn:microsoft.com/office/officeart/2005/8/layout/hProcess6"/>
    <dgm:cxn modelId="{1A9FB04B-0B2E-44B7-A742-8843CD28B810}" srcId="{9C88BBAE-5981-45A1-9B76-4955B50C2393}" destId="{EE9E1251-B2C9-4E8C-BF4E-980EFF437423}" srcOrd="3" destOrd="0" parTransId="{AE831955-3986-4862-A265-16579C37A98B}" sibTransId="{995B97A0-9624-4CC2-9B13-E9E81D1A0EA2}"/>
    <dgm:cxn modelId="{5E42E298-EFDA-499D-8BE8-A66497DC34DC}" srcId="{9C88BBAE-5981-45A1-9B76-4955B50C2393}" destId="{72AE74D2-DF66-4197-929A-99C503D1FBB1}" srcOrd="5" destOrd="0" parTransId="{F2D3FFD0-0210-45B9-BBED-A6D790D09813}" sibTransId="{3679B2C6-E0FD-4A63-8E1F-357A056C9206}"/>
    <dgm:cxn modelId="{5029AC66-6ACF-46C2-AB19-05A164462754}" type="presOf" srcId="{EE81CD8A-B7F4-4739-933C-86024BCC2686}" destId="{455BB206-F7A9-44F4-BB83-D6B4039EF170}" srcOrd="0" destOrd="0" presId="urn:microsoft.com/office/officeart/2005/8/layout/hProcess6"/>
    <dgm:cxn modelId="{FBEA3580-008E-4B4D-8B88-F5CD260BE0EF}" type="presOf" srcId="{237C07C9-3CB1-4F17-9FE2-E6B0DD9B7C5F}" destId="{0EB5E962-D3EF-418A-9782-ABAF9847757F}" srcOrd="0" destOrd="0" presId="urn:microsoft.com/office/officeart/2005/8/layout/hProcess6"/>
    <dgm:cxn modelId="{460F0E94-D512-4632-9D9E-546D020D0C71}" type="presOf" srcId="{9C4633F5-57D1-4304-999A-8B2CA139A6DF}" destId="{47819AF0-5541-412A-ABB5-F1FB207327CD}" srcOrd="0" destOrd="0" presId="urn:microsoft.com/office/officeart/2005/8/layout/hProcess6"/>
    <dgm:cxn modelId="{C6707904-DF71-46BD-90B8-3C8B9DDB8AAC}" srcId="{9C88BBAE-5981-45A1-9B76-4955B50C2393}" destId="{237C07C9-3CB1-4F17-9FE2-E6B0DD9B7C5F}" srcOrd="2" destOrd="0" parTransId="{0A77314A-0948-44F2-A832-07542256A76C}" sibTransId="{A3BB2EA9-A1B4-4990-88C2-557FCC0BCD73}"/>
    <dgm:cxn modelId="{1BC480D9-2D07-4D08-B1CA-AF3884D993F1}" srcId="{9C88BBAE-5981-45A1-9B76-4955B50C2393}" destId="{9C4633F5-57D1-4304-999A-8B2CA139A6DF}" srcOrd="1" destOrd="0" parTransId="{EBCB7D0F-C10A-4D90-AC3C-E7C3B9D22176}" sibTransId="{FA2581DB-E54D-4F8C-9BE5-01FA2054539D}"/>
    <dgm:cxn modelId="{65873C92-3CF1-464A-8D36-EEE4C8028A0D}" srcId="{9C88BBAE-5981-45A1-9B76-4955B50C2393}" destId="{EE81CD8A-B7F4-4739-933C-86024BCC2686}" srcOrd="4" destOrd="0" parTransId="{BCC285F8-E5CA-487D-97A7-4309CA8CE80F}" sibTransId="{259C32C3-A87D-46A3-B6DA-9C39624393E0}"/>
    <dgm:cxn modelId="{4CF0A35A-ACF0-4955-943A-6BC09AE6129E}" type="presOf" srcId="{9C88BBAE-5981-45A1-9B76-4955B50C2393}" destId="{0CC8E1BD-EC54-4718-B436-394616173E75}" srcOrd="0" destOrd="0" presId="urn:microsoft.com/office/officeart/2005/8/layout/hProcess6"/>
    <dgm:cxn modelId="{8CAD05CC-1BB8-44B7-88B0-C99E97D6D6D7}" type="presParOf" srcId="{0CC8E1BD-EC54-4718-B436-394616173E75}" destId="{4C3985AC-F8AA-4B99-838D-958BD303B0CE}" srcOrd="0" destOrd="0" presId="urn:microsoft.com/office/officeart/2005/8/layout/hProcess6"/>
    <dgm:cxn modelId="{8CB51593-9CF3-44B6-9FC9-737D267EA62E}" type="presParOf" srcId="{4C3985AC-F8AA-4B99-838D-958BD303B0CE}" destId="{7A6ABB9D-41EE-4BD8-A526-156C7330902C}" srcOrd="0" destOrd="0" presId="urn:microsoft.com/office/officeart/2005/8/layout/hProcess6"/>
    <dgm:cxn modelId="{F4CEFE8B-DD9E-43F8-B7D2-5129487DF39C}" type="presParOf" srcId="{4C3985AC-F8AA-4B99-838D-958BD303B0CE}" destId="{BFB08634-06ED-4597-A103-9D0C018CD380}" srcOrd="1" destOrd="0" presId="urn:microsoft.com/office/officeart/2005/8/layout/hProcess6"/>
    <dgm:cxn modelId="{530DE672-EF96-46E8-8BE5-1A1663541638}" type="presParOf" srcId="{4C3985AC-F8AA-4B99-838D-958BD303B0CE}" destId="{C015E4B6-1CBC-4C09-9D65-059B44A80D33}" srcOrd="2" destOrd="0" presId="urn:microsoft.com/office/officeart/2005/8/layout/hProcess6"/>
    <dgm:cxn modelId="{CBB70818-3EFC-45CE-9707-06FE81091E8C}" type="presParOf" srcId="{4C3985AC-F8AA-4B99-838D-958BD303B0CE}" destId="{BBE21DD7-8852-4648-BA7E-F4D212A0E1B5}" srcOrd="3" destOrd="0" presId="urn:microsoft.com/office/officeart/2005/8/layout/hProcess6"/>
    <dgm:cxn modelId="{F357641D-241F-4AA5-A9F8-D6F55DADE2BA}" type="presParOf" srcId="{0CC8E1BD-EC54-4718-B436-394616173E75}" destId="{210509FF-A850-4F26-A42B-B5A0934AB22E}" srcOrd="1" destOrd="0" presId="urn:microsoft.com/office/officeart/2005/8/layout/hProcess6"/>
    <dgm:cxn modelId="{0A862547-040B-4FD8-BA8A-2D6751E08E7A}" type="presParOf" srcId="{0CC8E1BD-EC54-4718-B436-394616173E75}" destId="{9865CFFE-DE25-4281-836D-F05DAD60DB7D}" srcOrd="2" destOrd="0" presId="urn:microsoft.com/office/officeart/2005/8/layout/hProcess6"/>
    <dgm:cxn modelId="{387066F9-DF41-4E7C-93A2-91FC15E86874}" type="presParOf" srcId="{9865CFFE-DE25-4281-836D-F05DAD60DB7D}" destId="{C89F26DA-5AF7-444C-9DE7-D171ECA57DDC}" srcOrd="0" destOrd="0" presId="urn:microsoft.com/office/officeart/2005/8/layout/hProcess6"/>
    <dgm:cxn modelId="{DE5CE9AA-42F4-4FDA-93E7-64BFA7629A98}" type="presParOf" srcId="{9865CFFE-DE25-4281-836D-F05DAD60DB7D}" destId="{E6E0E1D6-1432-434B-B145-2FB0CAAA0175}" srcOrd="1" destOrd="0" presId="urn:microsoft.com/office/officeart/2005/8/layout/hProcess6"/>
    <dgm:cxn modelId="{D83B5267-7E3D-4498-807A-786D0791C3EE}" type="presParOf" srcId="{9865CFFE-DE25-4281-836D-F05DAD60DB7D}" destId="{265A2BDC-D6E4-4890-AEAB-38F40021ED12}" srcOrd="2" destOrd="0" presId="urn:microsoft.com/office/officeart/2005/8/layout/hProcess6"/>
    <dgm:cxn modelId="{283859A9-CB1A-4C65-88EA-580E85108332}" type="presParOf" srcId="{9865CFFE-DE25-4281-836D-F05DAD60DB7D}" destId="{47819AF0-5541-412A-ABB5-F1FB207327CD}" srcOrd="3" destOrd="0" presId="urn:microsoft.com/office/officeart/2005/8/layout/hProcess6"/>
    <dgm:cxn modelId="{0059D475-D209-4BB1-B20E-534469FA82FE}" type="presParOf" srcId="{0CC8E1BD-EC54-4718-B436-394616173E75}" destId="{2B1CFBB1-8089-406A-93E0-65D21FF4312E}" srcOrd="3" destOrd="0" presId="urn:microsoft.com/office/officeart/2005/8/layout/hProcess6"/>
    <dgm:cxn modelId="{966B4EF6-62BC-451A-9760-A6B59EE77002}" type="presParOf" srcId="{0CC8E1BD-EC54-4718-B436-394616173E75}" destId="{AE069985-0B4E-47B6-A8E7-ED8C39B09EF1}" srcOrd="4" destOrd="0" presId="urn:microsoft.com/office/officeart/2005/8/layout/hProcess6"/>
    <dgm:cxn modelId="{ED67F762-246E-41DF-AEA0-1E6C827E2394}" type="presParOf" srcId="{AE069985-0B4E-47B6-A8E7-ED8C39B09EF1}" destId="{E22133DF-FD99-4547-829B-1BD5A882D3C7}" srcOrd="0" destOrd="0" presId="urn:microsoft.com/office/officeart/2005/8/layout/hProcess6"/>
    <dgm:cxn modelId="{D890EE33-CAC5-4777-832A-BF68069BC14D}" type="presParOf" srcId="{AE069985-0B4E-47B6-A8E7-ED8C39B09EF1}" destId="{12B20780-4A77-42AC-A1A4-C88A3F0F48DA}" srcOrd="1" destOrd="0" presId="urn:microsoft.com/office/officeart/2005/8/layout/hProcess6"/>
    <dgm:cxn modelId="{F8EC9D23-920D-4AA9-9103-549B89582193}" type="presParOf" srcId="{AE069985-0B4E-47B6-A8E7-ED8C39B09EF1}" destId="{55864E84-FF23-47D1-BEFC-D5251C9044B8}" srcOrd="2" destOrd="0" presId="urn:microsoft.com/office/officeart/2005/8/layout/hProcess6"/>
    <dgm:cxn modelId="{D27F063B-262C-447E-B022-EA0FA6195B53}" type="presParOf" srcId="{AE069985-0B4E-47B6-A8E7-ED8C39B09EF1}" destId="{0EB5E962-D3EF-418A-9782-ABAF9847757F}" srcOrd="3" destOrd="0" presId="urn:microsoft.com/office/officeart/2005/8/layout/hProcess6"/>
    <dgm:cxn modelId="{4597728B-4122-47B3-BBF5-A2CB6249ABC7}" type="presParOf" srcId="{0CC8E1BD-EC54-4718-B436-394616173E75}" destId="{1ED4C703-EF2F-49E5-AFA0-F273552BE174}" srcOrd="5" destOrd="0" presId="urn:microsoft.com/office/officeart/2005/8/layout/hProcess6"/>
    <dgm:cxn modelId="{84ACDD4A-3124-441C-A77E-D22D96BA2F1F}" type="presParOf" srcId="{0CC8E1BD-EC54-4718-B436-394616173E75}" destId="{8ED867B0-997E-4BD9-8188-00C5512FA0C3}" srcOrd="6" destOrd="0" presId="urn:microsoft.com/office/officeart/2005/8/layout/hProcess6"/>
    <dgm:cxn modelId="{FC83D8D2-6097-4B13-AE46-8B696C2E9F30}" type="presParOf" srcId="{8ED867B0-997E-4BD9-8188-00C5512FA0C3}" destId="{356B4EAB-DE44-4590-B9BF-A279BF377B4C}" srcOrd="0" destOrd="0" presId="urn:microsoft.com/office/officeart/2005/8/layout/hProcess6"/>
    <dgm:cxn modelId="{548EDFB1-03E1-4197-A844-EDA9D02D6BCB}" type="presParOf" srcId="{8ED867B0-997E-4BD9-8188-00C5512FA0C3}" destId="{8B3EC245-9963-4E55-871E-ACF8A4583656}" srcOrd="1" destOrd="0" presId="urn:microsoft.com/office/officeart/2005/8/layout/hProcess6"/>
    <dgm:cxn modelId="{07DB41A6-11CB-478A-B6AD-F31159FA7318}" type="presParOf" srcId="{8ED867B0-997E-4BD9-8188-00C5512FA0C3}" destId="{8AE4C7E2-0560-4BAB-B9EA-2412C7B45AD8}" srcOrd="2" destOrd="0" presId="urn:microsoft.com/office/officeart/2005/8/layout/hProcess6"/>
    <dgm:cxn modelId="{FC41E949-0BF2-4734-8E1D-6CDF1E17362F}" type="presParOf" srcId="{8ED867B0-997E-4BD9-8188-00C5512FA0C3}" destId="{E7F3DAB7-DCB4-4E62-9480-B63376FA94B9}" srcOrd="3" destOrd="0" presId="urn:microsoft.com/office/officeart/2005/8/layout/hProcess6"/>
    <dgm:cxn modelId="{08188AFC-65D8-4783-9444-C21922012D38}" type="presParOf" srcId="{0CC8E1BD-EC54-4718-B436-394616173E75}" destId="{315763BF-7D9F-400F-866A-DD225FDA62DD}" srcOrd="7" destOrd="0" presId="urn:microsoft.com/office/officeart/2005/8/layout/hProcess6"/>
    <dgm:cxn modelId="{4FC4C2B4-D925-451D-8A46-3F22FD2D6A1E}" type="presParOf" srcId="{0CC8E1BD-EC54-4718-B436-394616173E75}" destId="{3EDE3E25-2102-400B-B1C1-BD28432A0A7D}" srcOrd="8" destOrd="0" presId="urn:microsoft.com/office/officeart/2005/8/layout/hProcess6"/>
    <dgm:cxn modelId="{23A2C634-80F0-4230-9206-3FADD01CAE01}" type="presParOf" srcId="{3EDE3E25-2102-400B-B1C1-BD28432A0A7D}" destId="{F0E9198F-A791-458F-BB01-2E0412F74FD7}" srcOrd="0" destOrd="0" presId="urn:microsoft.com/office/officeart/2005/8/layout/hProcess6"/>
    <dgm:cxn modelId="{451341DC-06DE-49E0-A2D1-FB8BA3D87460}" type="presParOf" srcId="{3EDE3E25-2102-400B-B1C1-BD28432A0A7D}" destId="{6AFC2A79-2733-4833-9121-ED88066BB48F}" srcOrd="1" destOrd="0" presId="urn:microsoft.com/office/officeart/2005/8/layout/hProcess6"/>
    <dgm:cxn modelId="{01E4441F-E43C-446C-A430-00B543747894}" type="presParOf" srcId="{3EDE3E25-2102-400B-B1C1-BD28432A0A7D}" destId="{91D29286-0C24-49FE-BF7D-15BCE0B6599E}" srcOrd="2" destOrd="0" presId="urn:microsoft.com/office/officeart/2005/8/layout/hProcess6"/>
    <dgm:cxn modelId="{29A883F9-D467-421D-9B55-FE64DB92F3CD}" type="presParOf" srcId="{3EDE3E25-2102-400B-B1C1-BD28432A0A7D}" destId="{455BB206-F7A9-44F4-BB83-D6B4039EF170}" srcOrd="3" destOrd="0" presId="urn:microsoft.com/office/officeart/2005/8/layout/hProcess6"/>
    <dgm:cxn modelId="{ACB547DC-F1F2-4652-90BD-AFF00BD502A8}" type="presParOf" srcId="{0CC8E1BD-EC54-4718-B436-394616173E75}" destId="{134C6C12-283C-4486-804A-5EC25DE195B5}" srcOrd="9" destOrd="0" presId="urn:microsoft.com/office/officeart/2005/8/layout/hProcess6"/>
    <dgm:cxn modelId="{B1C66A90-AA1A-4F52-A4BA-EE5732118B60}" type="presParOf" srcId="{0CC8E1BD-EC54-4718-B436-394616173E75}" destId="{D2DE31AF-0E76-4454-A8F4-6ECF37B89FA6}" srcOrd="10" destOrd="0" presId="urn:microsoft.com/office/officeart/2005/8/layout/hProcess6"/>
    <dgm:cxn modelId="{28543C59-6384-43DE-B7BA-DC1BE18B3183}" type="presParOf" srcId="{D2DE31AF-0E76-4454-A8F4-6ECF37B89FA6}" destId="{8BE26B4D-2DE7-4D92-AEFB-16C6CA4EA60D}" srcOrd="0" destOrd="0" presId="urn:microsoft.com/office/officeart/2005/8/layout/hProcess6"/>
    <dgm:cxn modelId="{E6B41120-393E-48FE-8AFB-5C4EB1BA0D7B}" type="presParOf" srcId="{D2DE31AF-0E76-4454-A8F4-6ECF37B89FA6}" destId="{93007A76-C4BC-4E80-8971-325699B65C4B}" srcOrd="1" destOrd="0" presId="urn:microsoft.com/office/officeart/2005/8/layout/hProcess6"/>
    <dgm:cxn modelId="{64E1E296-663E-4397-B9DA-E7BD8A3EDA3A}" type="presParOf" srcId="{D2DE31AF-0E76-4454-A8F4-6ECF37B89FA6}" destId="{401D3628-9FD8-4291-88AC-BEAF7E3462D9}" srcOrd="2" destOrd="0" presId="urn:microsoft.com/office/officeart/2005/8/layout/hProcess6"/>
    <dgm:cxn modelId="{E8A36571-3574-4984-916C-458B2F646485}" type="presParOf" srcId="{D2DE31AF-0E76-4454-A8F4-6ECF37B89FA6}" destId="{A21E0AAE-D738-4B6E-B402-EC190601BA55}" srcOrd="3" destOrd="0" presId="urn:microsoft.com/office/officeart/2005/8/layout/hProcess6"/>
  </dgm:cxnLst>
  <dgm:bg>
    <a:noFill/>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9C88BBAE-5981-45A1-9B76-4955B50C2393}" type="doc">
      <dgm:prSet loTypeId="urn:microsoft.com/office/officeart/2005/8/layout/hProcess6" loCatId="process" qsTypeId="urn:microsoft.com/office/officeart/2005/8/quickstyle/3d1" qsCatId="3D" csTypeId="urn:microsoft.com/office/officeart/2005/8/colors/colorful5" csCatId="colorful" phldr="1"/>
      <dgm:spPr/>
      <dgm:t>
        <a:bodyPr/>
        <a:lstStyle/>
        <a:p>
          <a:endParaRPr lang="zh-TW" altLang="en-US"/>
        </a:p>
      </dgm:t>
    </dgm:pt>
    <dgm:pt modelId="{17BD30AD-4BFD-432F-8ABD-BF050D54F194}">
      <dgm:prSet phldrT="[文字]" custT="1"/>
      <dgm:spPr>
        <a:xfrm>
          <a:off x="4978" y="455665"/>
          <a:ext cx="1327085" cy="1896982"/>
        </a:xfr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FF"/>
              </a:solidFill>
              <a:latin typeface="微軟正黑體" pitchFamily="34" charset="-120"/>
              <a:ea typeface="微軟正黑體" pitchFamily="34" charset="-120"/>
              <a:cs typeface="+mn-cs"/>
            </a:rPr>
            <a:t>經濟</a:t>
          </a:r>
          <a:endParaRPr lang="en-US" altLang="zh-TW" sz="2400" b="1" dirty="0">
            <a:solidFill>
              <a:srgbClr val="CCFFFF"/>
            </a:solidFill>
            <a:latin typeface="微軟正黑體" pitchFamily="34" charset="-120"/>
            <a:ea typeface="微軟正黑體" pitchFamily="34" charset="-120"/>
            <a:cs typeface="+mn-cs"/>
          </a:endParaRPr>
        </a:p>
        <a:p>
          <a:r>
            <a:rPr lang="zh-TW" altLang="en-US" sz="2400" b="1" dirty="0">
              <a:solidFill>
                <a:srgbClr val="CCFFFF"/>
              </a:solidFill>
              <a:latin typeface="微軟正黑體" pitchFamily="34" charset="-120"/>
              <a:ea typeface="微軟正黑體" pitchFamily="34" charset="-120"/>
              <a:cs typeface="+mn-cs"/>
            </a:rPr>
            <a:t>弱勢</a:t>
          </a:r>
          <a:endParaRPr lang="en-US" altLang="zh-TW" sz="2400" b="1" dirty="0">
            <a:solidFill>
              <a:srgbClr val="CCFFFF"/>
            </a:solidFill>
            <a:latin typeface="微軟正黑體" pitchFamily="34" charset="-120"/>
            <a:ea typeface="微軟正黑體" pitchFamily="34" charset="-120"/>
            <a:cs typeface="+mn-cs"/>
          </a:endParaRPr>
        </a:p>
        <a:p>
          <a:r>
            <a:rPr lang="zh-TW" altLang="en-US" sz="2400" b="1" dirty="0">
              <a:solidFill>
                <a:srgbClr val="CCFFFF"/>
              </a:solidFill>
              <a:latin typeface="微軟正黑體" pitchFamily="34" charset="-120"/>
              <a:ea typeface="微軟正黑體" pitchFamily="34" charset="-120"/>
              <a:cs typeface="+mn-cs"/>
            </a:rPr>
            <a:t>積分</a:t>
          </a:r>
        </a:p>
      </dgm:t>
    </dgm:pt>
    <dgm:pt modelId="{B75974A4-1265-4C86-829F-E3C12A1CA01B}" type="parTrans" cxnId="{BBDEEB1E-1AC2-41B2-8BDE-8788306FB251}">
      <dgm:prSet/>
      <dgm:spPr/>
      <dgm:t>
        <a:bodyPr/>
        <a:lstStyle/>
        <a:p>
          <a:endParaRPr lang="zh-TW" altLang="en-US" sz="2400" b="1">
            <a:latin typeface="微軟正黑體" pitchFamily="34" charset="-120"/>
            <a:ea typeface="微軟正黑體" pitchFamily="34" charset="-120"/>
          </a:endParaRPr>
        </a:p>
      </dgm:t>
    </dgm:pt>
    <dgm:pt modelId="{2E259930-FCAB-42C4-96E8-61D808A38092}" type="sibTrans" cxnId="{BBDEEB1E-1AC2-41B2-8BDE-8788306FB251}">
      <dgm:prSet custT="1"/>
      <dgm:spPr/>
      <dgm:t>
        <a:bodyPr/>
        <a:lstStyle/>
        <a:p>
          <a:endParaRPr lang="zh-TW" altLang="en-US" sz="2400" b="1">
            <a:latin typeface="微軟正黑體" pitchFamily="34" charset="-120"/>
            <a:ea typeface="微軟正黑體" pitchFamily="34" charset="-120"/>
          </a:endParaRPr>
        </a:p>
      </dgm:t>
    </dgm:pt>
    <dgm:pt modelId="{9C4633F5-57D1-4304-999A-8B2CA139A6DF}">
      <dgm:prSet phldrT="[文字]" custT="1"/>
      <dgm:spPr>
        <a:xfrm>
          <a:off x="1737747" y="455665"/>
          <a:ext cx="1328915" cy="1896982"/>
        </a:xfr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CCECFF"/>
            </a:solidFill>
            <a:latin typeface="微軟正黑體" pitchFamily="34" charset="-120"/>
            <a:ea typeface="微軟正黑體" pitchFamily="34" charset="-120"/>
            <a:cs typeface="+mn-cs"/>
          </a:endParaRPr>
        </a:p>
        <a:p>
          <a:r>
            <a:rPr lang="zh-TW" altLang="zh-TW" sz="2400" b="1" dirty="0">
              <a:solidFill>
                <a:srgbClr val="CCECFF"/>
              </a:solidFill>
              <a:latin typeface="微軟正黑體" pitchFamily="34" charset="-120"/>
              <a:ea typeface="微軟正黑體" pitchFamily="34" charset="-120"/>
              <a:cs typeface="+mn-cs"/>
            </a:rPr>
            <a:t>國中</a:t>
          </a:r>
        </a:p>
        <a:p>
          <a:r>
            <a:rPr lang="zh-TW" altLang="zh-TW" sz="2400" b="1" dirty="0">
              <a:solidFill>
                <a:srgbClr val="CCECFF"/>
              </a:solidFill>
              <a:latin typeface="微軟正黑體" pitchFamily="34" charset="-120"/>
              <a:ea typeface="微軟正黑體" pitchFamily="34" charset="-120"/>
              <a:cs typeface="+mn-cs"/>
            </a:rPr>
            <a:t>會考</a:t>
          </a:r>
        </a:p>
        <a:p>
          <a:r>
            <a:rPr lang="zh-TW" altLang="zh-TW" sz="2400" b="1" dirty="0">
              <a:solidFill>
                <a:srgbClr val="CCECFF"/>
              </a:solidFill>
              <a:latin typeface="微軟正黑體" pitchFamily="34" charset="-120"/>
              <a:ea typeface="微軟正黑體" pitchFamily="34" charset="-120"/>
              <a:cs typeface="+mn-cs"/>
            </a:rPr>
            <a:t>總積分</a:t>
          </a:r>
        </a:p>
        <a:p>
          <a:pPr>
            <a:spcAft>
              <a:spcPts val="0"/>
            </a:spcAft>
          </a:pPr>
          <a:endParaRPr lang="zh-TW" altLang="en-US" sz="2400" b="1" dirty="0">
            <a:solidFill>
              <a:srgbClr val="CCECFF"/>
            </a:solidFill>
            <a:latin typeface="微軟正黑體" pitchFamily="34" charset="-120"/>
            <a:ea typeface="微軟正黑體" pitchFamily="34" charset="-120"/>
            <a:cs typeface="+mn-cs"/>
          </a:endParaRPr>
        </a:p>
      </dgm:t>
    </dgm:pt>
    <dgm:pt modelId="{EBCB7D0F-C10A-4D90-AC3C-E7C3B9D22176}" type="parTrans" cxnId="{1BC480D9-2D07-4D08-B1CA-AF3884D993F1}">
      <dgm:prSet/>
      <dgm:spPr/>
      <dgm:t>
        <a:bodyPr/>
        <a:lstStyle/>
        <a:p>
          <a:endParaRPr lang="zh-TW" altLang="en-US" sz="2400" b="1">
            <a:latin typeface="微軟正黑體" pitchFamily="34" charset="-120"/>
            <a:ea typeface="微軟正黑體" pitchFamily="34" charset="-120"/>
          </a:endParaRPr>
        </a:p>
      </dgm:t>
    </dgm:pt>
    <dgm:pt modelId="{FA2581DB-E54D-4F8C-9BE5-01FA2054539D}" type="sibTrans" cxnId="{1BC480D9-2D07-4D08-B1CA-AF3884D993F1}">
      <dgm:prSet custT="1"/>
      <dgm:spPr/>
      <dgm:t>
        <a:bodyPr/>
        <a:lstStyle/>
        <a:p>
          <a:endParaRPr lang="zh-TW" altLang="en-US" sz="2400" b="1">
            <a:latin typeface="微軟正黑體" pitchFamily="34" charset="-120"/>
            <a:ea typeface="微軟正黑體" pitchFamily="34" charset="-120"/>
          </a:endParaRPr>
        </a:p>
      </dgm:t>
    </dgm:pt>
    <dgm:pt modelId="{EE81CD8A-B7F4-4739-933C-86024BCC2686}">
      <dgm:prSet phldrT="[文字]" custT="1"/>
      <dgm:spPr>
        <a:xfrm>
          <a:off x="5192977" y="459573"/>
          <a:ext cx="1321617" cy="1889165"/>
        </a:xfrm>
        <a:solidFill>
          <a:srgbClr val="008000"/>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FFFFCC"/>
            </a:solidFill>
            <a:latin typeface="微軟正黑體" pitchFamily="34" charset="-120"/>
            <a:ea typeface="微軟正黑體" pitchFamily="34" charset="-120"/>
            <a:cs typeface="+mn-cs"/>
          </a:endParaRPr>
        </a:p>
        <a:p>
          <a:r>
            <a:rPr lang="zh-TW" altLang="en-US" sz="2400" b="1" dirty="0">
              <a:solidFill>
                <a:srgbClr val="FFFFCC"/>
              </a:solidFill>
              <a:latin typeface="微軟正黑體" pitchFamily="34" charset="-120"/>
              <a:ea typeface="微軟正黑體" pitchFamily="34" charset="-120"/>
              <a:cs typeface="+mn-cs"/>
            </a:rPr>
            <a:t>會考成績逐科比序</a:t>
          </a:r>
        </a:p>
        <a:p>
          <a:endParaRPr lang="zh-TW" altLang="en-US" sz="2400" b="1" dirty="0">
            <a:solidFill>
              <a:srgbClr val="FFFFCC"/>
            </a:solidFill>
            <a:latin typeface="微軟正黑體" pitchFamily="34" charset="-120"/>
            <a:ea typeface="微軟正黑體" pitchFamily="34" charset="-120"/>
            <a:cs typeface="+mn-cs"/>
          </a:endParaRPr>
        </a:p>
      </dgm:t>
    </dgm:pt>
    <dgm:pt modelId="{BCC285F8-E5CA-487D-97A7-4309CA8CE80F}" type="parTrans" cxnId="{65873C92-3CF1-464A-8D36-EEE4C8028A0D}">
      <dgm:prSet/>
      <dgm:spPr/>
      <dgm:t>
        <a:bodyPr/>
        <a:lstStyle/>
        <a:p>
          <a:endParaRPr lang="zh-TW" altLang="en-US" sz="2400" b="1">
            <a:latin typeface="微軟正黑體" pitchFamily="34" charset="-120"/>
            <a:ea typeface="微軟正黑體" pitchFamily="34" charset="-120"/>
          </a:endParaRPr>
        </a:p>
      </dgm:t>
    </dgm:pt>
    <dgm:pt modelId="{259C32C3-A87D-46A3-B6DA-9C39624393E0}" type="sibTrans" cxnId="{65873C92-3CF1-464A-8D36-EEE4C8028A0D}">
      <dgm:prSet/>
      <dgm:spPr/>
      <dgm:t>
        <a:bodyPr/>
        <a:lstStyle/>
        <a:p>
          <a:endParaRPr lang="zh-TW" altLang="en-US" sz="2400" b="1">
            <a:latin typeface="微軟正黑體" pitchFamily="34" charset="-120"/>
            <a:ea typeface="微軟正黑體" pitchFamily="34" charset="-120"/>
          </a:endParaRPr>
        </a:p>
      </dgm:t>
    </dgm:pt>
    <dgm:pt modelId="{72AE74D2-DF66-4197-929A-99C503D1FBB1}">
      <dgm:prSet phldrT="[文字]" custT="1"/>
      <dgm:spPr>
        <a:xfrm>
          <a:off x="6907982" y="485703"/>
          <a:ext cx="1321617" cy="1907506"/>
        </a:xfr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CC"/>
              </a:solidFill>
              <a:latin typeface="微軟正黑體" pitchFamily="34" charset="-120"/>
              <a:ea typeface="微軟正黑體" pitchFamily="34" charset="-120"/>
              <a:cs typeface="+mn-cs"/>
            </a:rPr>
            <a:t>會考成績逐科標示</a:t>
          </a:r>
        </a:p>
      </dgm:t>
    </dgm:pt>
    <dgm:pt modelId="{3679B2C6-E0FD-4A63-8E1F-357A056C9206}" type="sibTrans" cxnId="{5E42E298-EFDA-499D-8BE8-A66497DC34DC}">
      <dgm:prSet/>
      <dgm:spPr/>
      <dgm:t>
        <a:bodyPr/>
        <a:lstStyle/>
        <a:p>
          <a:endParaRPr lang="zh-TW" altLang="en-US" sz="2400"/>
        </a:p>
      </dgm:t>
    </dgm:pt>
    <dgm:pt modelId="{F2D3FFD0-0210-45B9-BBED-A6D790D09813}" type="parTrans" cxnId="{5E42E298-EFDA-499D-8BE8-A66497DC34DC}">
      <dgm:prSet/>
      <dgm:spPr/>
      <dgm:t>
        <a:bodyPr/>
        <a:lstStyle/>
        <a:p>
          <a:endParaRPr lang="zh-TW" altLang="en-US" sz="2400"/>
        </a:p>
      </dgm:t>
    </dgm:pt>
    <dgm:pt modelId="{0CC8E1BD-EC54-4718-B436-394616173E75}" type="pres">
      <dgm:prSet presAssocID="{9C88BBAE-5981-45A1-9B76-4955B50C2393}" presName="theList" presStyleCnt="0">
        <dgm:presLayoutVars>
          <dgm:dir/>
          <dgm:animLvl val="lvl"/>
          <dgm:resizeHandles val="exact"/>
        </dgm:presLayoutVars>
      </dgm:prSet>
      <dgm:spPr/>
      <dgm:t>
        <a:bodyPr/>
        <a:lstStyle/>
        <a:p>
          <a:endParaRPr lang="zh-TW" altLang="en-US"/>
        </a:p>
      </dgm:t>
    </dgm:pt>
    <dgm:pt modelId="{4C3985AC-F8AA-4B99-838D-958BD303B0CE}" type="pres">
      <dgm:prSet presAssocID="{17BD30AD-4BFD-432F-8ABD-BF050D54F194}" presName="compNode" presStyleCnt="0"/>
      <dgm:spPr/>
    </dgm:pt>
    <dgm:pt modelId="{7A6ABB9D-41EE-4BD8-A526-156C7330902C}" type="pres">
      <dgm:prSet presAssocID="{17BD30AD-4BFD-432F-8ABD-BF050D54F194}" presName="noGeometry" presStyleCnt="0"/>
      <dgm:spPr/>
    </dgm:pt>
    <dgm:pt modelId="{BFB08634-06ED-4597-A103-9D0C018CD380}" type="pres">
      <dgm:prSet presAssocID="{17BD30AD-4BFD-432F-8ABD-BF050D54F194}" presName="childTextVisible" presStyleLbl="bgAccFollowNode1" presStyleIdx="0" presStyleCnt="4" custScaleX="39991" custScaleY="140884" custLinFactNeighborX="39111">
        <dgm:presLayoutVars>
          <dgm:bulletEnabled val="1"/>
        </dgm:presLayoutVars>
      </dgm:prSet>
      <dgm:spPr>
        <a:xfrm>
          <a:off x="1313967"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C015E4B6-1CBC-4C09-9D65-059B44A80D33}" type="pres">
      <dgm:prSet presAssocID="{17BD30AD-4BFD-432F-8ABD-BF050D54F194}" presName="childTextHidden" presStyleLbl="bgAccFollowNode1" presStyleIdx="0" presStyleCnt="4"/>
      <dgm:spPr/>
    </dgm:pt>
    <dgm:pt modelId="{BBE21DD7-8852-4648-BA7E-F4D212A0E1B5}" type="pres">
      <dgm:prSet presAssocID="{17BD30AD-4BFD-432F-8ABD-BF050D54F194}" presName="parentText" presStyleLbl="node1" presStyleIdx="0" presStyleCnt="4" custScaleX="284213" custScaleY="406264">
        <dgm:presLayoutVars>
          <dgm:chMax val="1"/>
          <dgm:bulletEnabled val="1"/>
        </dgm:presLayoutVars>
      </dgm:prSet>
      <dgm:spPr>
        <a:prstGeom prst="flowChartAlternateProcess">
          <a:avLst/>
        </a:prstGeom>
      </dgm:spPr>
      <dgm:t>
        <a:bodyPr/>
        <a:lstStyle/>
        <a:p>
          <a:endParaRPr lang="zh-TW" altLang="en-US"/>
        </a:p>
      </dgm:t>
    </dgm:pt>
    <dgm:pt modelId="{210509FF-A850-4F26-A42B-B5A0934AB22E}" type="pres">
      <dgm:prSet presAssocID="{17BD30AD-4BFD-432F-8ABD-BF050D54F194}" presName="aSpace" presStyleCnt="0"/>
      <dgm:spPr/>
    </dgm:pt>
    <dgm:pt modelId="{9865CFFE-DE25-4281-836D-F05DAD60DB7D}" type="pres">
      <dgm:prSet presAssocID="{9C4633F5-57D1-4304-999A-8B2CA139A6DF}" presName="compNode" presStyleCnt="0"/>
      <dgm:spPr/>
    </dgm:pt>
    <dgm:pt modelId="{C89F26DA-5AF7-444C-9DE7-D171ECA57DDC}" type="pres">
      <dgm:prSet presAssocID="{9C4633F5-57D1-4304-999A-8B2CA139A6DF}" presName="noGeometry" presStyleCnt="0"/>
      <dgm:spPr/>
    </dgm:pt>
    <dgm:pt modelId="{E6E0E1D6-1432-434B-B145-2FB0CAAA0175}" type="pres">
      <dgm:prSet presAssocID="{9C4633F5-57D1-4304-999A-8B2CA139A6DF}" presName="childTextVisible" presStyleLbl="bgAccFollowNode1" presStyleIdx="1" presStyleCnt="4" custScaleX="39991" custScaleY="140884" custLinFactNeighborX="49391">
        <dgm:presLayoutVars>
          <dgm:bulletEnabled val="1"/>
        </dgm:presLayoutVars>
      </dgm:prSet>
      <dgm:spPr>
        <a:xfrm>
          <a:off x="3066660"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265A2BDC-D6E4-4890-AEAB-38F40021ED12}" type="pres">
      <dgm:prSet presAssocID="{9C4633F5-57D1-4304-999A-8B2CA139A6DF}" presName="childTextHidden" presStyleLbl="bgAccFollowNode1" presStyleIdx="1" presStyleCnt="4"/>
      <dgm:spPr/>
    </dgm:pt>
    <dgm:pt modelId="{47819AF0-5541-412A-ABB5-F1FB207327CD}" type="pres">
      <dgm:prSet presAssocID="{9C4633F5-57D1-4304-999A-8B2CA139A6DF}" presName="parentText" presStyleLbl="node1" presStyleIdx="1" presStyleCnt="4" custScaleX="284605" custScaleY="406264" custLinFactNeighborX="16489">
        <dgm:presLayoutVars>
          <dgm:chMax val="1"/>
          <dgm:bulletEnabled val="1"/>
        </dgm:presLayoutVars>
      </dgm:prSet>
      <dgm:spPr>
        <a:prstGeom prst="flowChartAlternateProcess">
          <a:avLst/>
        </a:prstGeom>
      </dgm:spPr>
      <dgm:t>
        <a:bodyPr/>
        <a:lstStyle/>
        <a:p>
          <a:endParaRPr lang="zh-TW" altLang="en-US"/>
        </a:p>
      </dgm:t>
    </dgm:pt>
    <dgm:pt modelId="{2B1CFBB1-8089-406A-93E0-65D21FF4312E}" type="pres">
      <dgm:prSet presAssocID="{9C4633F5-57D1-4304-999A-8B2CA139A6DF}" presName="aSpace" presStyleCnt="0"/>
      <dgm:spPr/>
    </dgm:pt>
    <dgm:pt modelId="{3EDE3E25-2102-400B-B1C1-BD28432A0A7D}" type="pres">
      <dgm:prSet presAssocID="{EE81CD8A-B7F4-4739-933C-86024BCC2686}" presName="compNode" presStyleCnt="0"/>
      <dgm:spPr/>
    </dgm:pt>
    <dgm:pt modelId="{F0E9198F-A791-458F-BB01-2E0412F74FD7}" type="pres">
      <dgm:prSet presAssocID="{EE81CD8A-B7F4-4739-933C-86024BCC2686}" presName="noGeometry" presStyleCnt="0"/>
      <dgm:spPr/>
    </dgm:pt>
    <dgm:pt modelId="{6AFC2A79-2733-4833-9121-ED88066BB48F}" type="pres">
      <dgm:prSet presAssocID="{EE81CD8A-B7F4-4739-933C-86024BCC2686}" presName="childTextVisible" presStyleLbl="bgAccFollowNode1" presStyleIdx="2" presStyleCnt="4" custScaleX="39991" custScaleY="148591" custLinFactNeighborX="63482" custLinFactNeighborY="5889">
        <dgm:presLayoutVars>
          <dgm:bulletEnabled val="1"/>
        </dgm:presLayoutVars>
      </dgm:prSet>
      <dgm:spPr>
        <a:xfrm>
          <a:off x="6510751" y="845742"/>
          <a:ext cx="373462" cy="1212973"/>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91D29286-0C24-49FE-BF7D-15BCE0B6599E}" type="pres">
      <dgm:prSet presAssocID="{EE81CD8A-B7F4-4739-933C-86024BCC2686}" presName="childTextHidden" presStyleLbl="bgAccFollowNode1" presStyleIdx="2" presStyleCnt="4"/>
      <dgm:spPr/>
    </dgm:pt>
    <dgm:pt modelId="{455BB206-F7A9-44F4-BB83-D6B4039EF170}" type="pres">
      <dgm:prSet presAssocID="{EE81CD8A-B7F4-4739-933C-86024BCC2686}" presName="parentText" presStyleLbl="node1" presStyleIdx="2" presStyleCnt="4" custScaleX="283042" custScaleY="404590" custLinFactNeighborX="46275">
        <dgm:presLayoutVars>
          <dgm:chMax val="1"/>
          <dgm:bulletEnabled val="1"/>
        </dgm:presLayoutVars>
      </dgm:prSet>
      <dgm:spPr>
        <a:prstGeom prst="flowChartAlternateProcess">
          <a:avLst/>
        </a:prstGeom>
      </dgm:spPr>
      <dgm:t>
        <a:bodyPr/>
        <a:lstStyle/>
        <a:p>
          <a:endParaRPr lang="zh-TW" altLang="en-US"/>
        </a:p>
      </dgm:t>
    </dgm:pt>
    <dgm:pt modelId="{134C6C12-283C-4486-804A-5EC25DE195B5}" type="pres">
      <dgm:prSet presAssocID="{EE81CD8A-B7F4-4739-933C-86024BCC2686}" presName="aSpace" presStyleCnt="0"/>
      <dgm:spPr/>
    </dgm:pt>
    <dgm:pt modelId="{D2DE31AF-0E76-4454-A8F4-6ECF37B89FA6}" type="pres">
      <dgm:prSet presAssocID="{72AE74D2-DF66-4197-929A-99C503D1FBB1}" presName="compNode" presStyleCnt="0"/>
      <dgm:spPr/>
    </dgm:pt>
    <dgm:pt modelId="{8BE26B4D-2DE7-4D92-AEFB-16C6CA4EA60D}" type="pres">
      <dgm:prSet presAssocID="{72AE74D2-DF66-4197-929A-99C503D1FBB1}" presName="noGeometry" presStyleCnt="0"/>
      <dgm:spPr/>
    </dgm:pt>
    <dgm:pt modelId="{93007A76-C4BC-4E80-8971-325699B65C4B}" type="pres">
      <dgm:prSet presAssocID="{72AE74D2-DF66-4197-929A-99C503D1FBB1}" presName="childTextVisible" presStyleLbl="bgAccFollowNode1" presStyleIdx="3" presStyleCnt="4" custScaleX="39991" custScaleY="151327" custLinFactX="-8166" custLinFactNeighborX="-100000" custLinFactNeighborY="6907">
        <dgm:presLayoutVars>
          <dgm:bulletEnabled val="1"/>
        </dgm:presLayoutVars>
      </dgm:prSet>
      <dgm:spPr>
        <a:xfrm>
          <a:off x="4824734" y="773735"/>
          <a:ext cx="373462" cy="1235308"/>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401D3628-9FD8-4291-88AC-BEAF7E3462D9}" type="pres">
      <dgm:prSet presAssocID="{72AE74D2-DF66-4197-929A-99C503D1FBB1}" presName="childTextHidden" presStyleLbl="bgAccFollowNode1" presStyleIdx="3" presStyleCnt="4"/>
      <dgm:spPr/>
    </dgm:pt>
    <dgm:pt modelId="{A21E0AAE-D738-4B6E-B402-EC190601BA55}" type="pres">
      <dgm:prSet presAssocID="{72AE74D2-DF66-4197-929A-99C503D1FBB1}" presName="parentText" presStyleLbl="node1" presStyleIdx="3" presStyleCnt="4" custScaleX="283042" custScaleY="408518" custLinFactNeighborX="86026" custLinFactNeighborY="7560">
        <dgm:presLayoutVars>
          <dgm:chMax val="1"/>
          <dgm:bulletEnabled val="1"/>
        </dgm:presLayoutVars>
      </dgm:prSet>
      <dgm:spPr>
        <a:prstGeom prst="flowChartAlternateProcess">
          <a:avLst/>
        </a:prstGeom>
      </dgm:spPr>
      <dgm:t>
        <a:bodyPr/>
        <a:lstStyle/>
        <a:p>
          <a:endParaRPr lang="zh-TW" altLang="en-US"/>
        </a:p>
      </dgm:t>
    </dgm:pt>
  </dgm:ptLst>
  <dgm:cxnLst>
    <dgm:cxn modelId="{465459FB-E1D3-41F6-A447-7E304A5CAFB8}" type="presOf" srcId="{9C88BBAE-5981-45A1-9B76-4955B50C2393}" destId="{0CC8E1BD-EC54-4718-B436-394616173E75}" srcOrd="0" destOrd="0" presId="urn:microsoft.com/office/officeart/2005/8/layout/hProcess6"/>
    <dgm:cxn modelId="{1BC480D9-2D07-4D08-B1CA-AF3884D993F1}" srcId="{9C88BBAE-5981-45A1-9B76-4955B50C2393}" destId="{9C4633F5-57D1-4304-999A-8B2CA139A6DF}" srcOrd="1" destOrd="0" parTransId="{EBCB7D0F-C10A-4D90-AC3C-E7C3B9D22176}" sibTransId="{FA2581DB-E54D-4F8C-9BE5-01FA2054539D}"/>
    <dgm:cxn modelId="{4F341912-FD47-4DAE-9BD5-4171710B4B9B}" type="presOf" srcId="{17BD30AD-4BFD-432F-8ABD-BF050D54F194}" destId="{BBE21DD7-8852-4648-BA7E-F4D212A0E1B5}" srcOrd="0" destOrd="0" presId="urn:microsoft.com/office/officeart/2005/8/layout/hProcess6"/>
    <dgm:cxn modelId="{9A5FAF26-1A8D-4A17-8DA1-0EAF6A9E065B}" type="presOf" srcId="{72AE74D2-DF66-4197-929A-99C503D1FBB1}" destId="{A21E0AAE-D738-4B6E-B402-EC190601BA55}" srcOrd="0" destOrd="0" presId="urn:microsoft.com/office/officeart/2005/8/layout/hProcess6"/>
    <dgm:cxn modelId="{5E42E298-EFDA-499D-8BE8-A66497DC34DC}" srcId="{9C88BBAE-5981-45A1-9B76-4955B50C2393}" destId="{72AE74D2-DF66-4197-929A-99C503D1FBB1}" srcOrd="3" destOrd="0" parTransId="{F2D3FFD0-0210-45B9-BBED-A6D790D09813}" sibTransId="{3679B2C6-E0FD-4A63-8E1F-357A056C9206}"/>
    <dgm:cxn modelId="{BBDEEB1E-1AC2-41B2-8BDE-8788306FB251}" srcId="{9C88BBAE-5981-45A1-9B76-4955B50C2393}" destId="{17BD30AD-4BFD-432F-8ABD-BF050D54F194}" srcOrd="0" destOrd="0" parTransId="{B75974A4-1265-4C86-829F-E3C12A1CA01B}" sibTransId="{2E259930-FCAB-42C4-96E8-61D808A38092}"/>
    <dgm:cxn modelId="{5CC35534-DCB6-4EB9-A20F-F372AFA6E3CF}" type="presOf" srcId="{9C4633F5-57D1-4304-999A-8B2CA139A6DF}" destId="{47819AF0-5541-412A-ABB5-F1FB207327CD}" srcOrd="0" destOrd="0" presId="urn:microsoft.com/office/officeart/2005/8/layout/hProcess6"/>
    <dgm:cxn modelId="{8B763617-CAE6-42B1-BCAC-BECB29CECD00}" type="presOf" srcId="{EE81CD8A-B7F4-4739-933C-86024BCC2686}" destId="{455BB206-F7A9-44F4-BB83-D6B4039EF170}" srcOrd="0" destOrd="0" presId="urn:microsoft.com/office/officeart/2005/8/layout/hProcess6"/>
    <dgm:cxn modelId="{65873C92-3CF1-464A-8D36-EEE4C8028A0D}" srcId="{9C88BBAE-5981-45A1-9B76-4955B50C2393}" destId="{EE81CD8A-B7F4-4739-933C-86024BCC2686}" srcOrd="2" destOrd="0" parTransId="{BCC285F8-E5CA-487D-97A7-4309CA8CE80F}" sibTransId="{259C32C3-A87D-46A3-B6DA-9C39624393E0}"/>
    <dgm:cxn modelId="{9B69ED48-E420-458F-BEB4-5A0C3AEF065F}" type="presParOf" srcId="{0CC8E1BD-EC54-4718-B436-394616173E75}" destId="{4C3985AC-F8AA-4B99-838D-958BD303B0CE}" srcOrd="0" destOrd="0" presId="urn:microsoft.com/office/officeart/2005/8/layout/hProcess6"/>
    <dgm:cxn modelId="{BD503E39-A8A2-46AE-8E59-84401A8B3105}" type="presParOf" srcId="{4C3985AC-F8AA-4B99-838D-958BD303B0CE}" destId="{7A6ABB9D-41EE-4BD8-A526-156C7330902C}" srcOrd="0" destOrd="0" presId="urn:microsoft.com/office/officeart/2005/8/layout/hProcess6"/>
    <dgm:cxn modelId="{7FF3AD6C-57D2-491A-8728-36577ABE31C8}" type="presParOf" srcId="{4C3985AC-F8AA-4B99-838D-958BD303B0CE}" destId="{BFB08634-06ED-4597-A103-9D0C018CD380}" srcOrd="1" destOrd="0" presId="urn:microsoft.com/office/officeart/2005/8/layout/hProcess6"/>
    <dgm:cxn modelId="{88E745ED-90E6-49F0-B830-A34ECE2C664B}" type="presParOf" srcId="{4C3985AC-F8AA-4B99-838D-958BD303B0CE}" destId="{C015E4B6-1CBC-4C09-9D65-059B44A80D33}" srcOrd="2" destOrd="0" presId="urn:microsoft.com/office/officeart/2005/8/layout/hProcess6"/>
    <dgm:cxn modelId="{672424B6-E428-4FFC-AC67-A4880F19FF05}" type="presParOf" srcId="{4C3985AC-F8AA-4B99-838D-958BD303B0CE}" destId="{BBE21DD7-8852-4648-BA7E-F4D212A0E1B5}" srcOrd="3" destOrd="0" presId="urn:microsoft.com/office/officeart/2005/8/layout/hProcess6"/>
    <dgm:cxn modelId="{4EA7648E-DCA0-4747-B896-ABF9A5218BE4}" type="presParOf" srcId="{0CC8E1BD-EC54-4718-B436-394616173E75}" destId="{210509FF-A850-4F26-A42B-B5A0934AB22E}" srcOrd="1" destOrd="0" presId="urn:microsoft.com/office/officeart/2005/8/layout/hProcess6"/>
    <dgm:cxn modelId="{6AC9CC54-81E9-459C-A0F6-E7B8FE33919A}" type="presParOf" srcId="{0CC8E1BD-EC54-4718-B436-394616173E75}" destId="{9865CFFE-DE25-4281-836D-F05DAD60DB7D}" srcOrd="2" destOrd="0" presId="urn:microsoft.com/office/officeart/2005/8/layout/hProcess6"/>
    <dgm:cxn modelId="{2FD963FA-19CA-40A3-AD2F-B6256E6DEC2F}" type="presParOf" srcId="{9865CFFE-DE25-4281-836D-F05DAD60DB7D}" destId="{C89F26DA-5AF7-444C-9DE7-D171ECA57DDC}" srcOrd="0" destOrd="0" presId="urn:microsoft.com/office/officeart/2005/8/layout/hProcess6"/>
    <dgm:cxn modelId="{AF8FE3FA-5BB6-4D09-BCA2-7AA2797B1A02}" type="presParOf" srcId="{9865CFFE-DE25-4281-836D-F05DAD60DB7D}" destId="{E6E0E1D6-1432-434B-B145-2FB0CAAA0175}" srcOrd="1" destOrd="0" presId="urn:microsoft.com/office/officeart/2005/8/layout/hProcess6"/>
    <dgm:cxn modelId="{26FD95AF-11B4-48E6-BD19-8C08FBF50097}" type="presParOf" srcId="{9865CFFE-DE25-4281-836D-F05DAD60DB7D}" destId="{265A2BDC-D6E4-4890-AEAB-38F40021ED12}" srcOrd="2" destOrd="0" presId="urn:microsoft.com/office/officeart/2005/8/layout/hProcess6"/>
    <dgm:cxn modelId="{AC024239-B49F-4889-BD2F-3F8DC575F519}" type="presParOf" srcId="{9865CFFE-DE25-4281-836D-F05DAD60DB7D}" destId="{47819AF0-5541-412A-ABB5-F1FB207327CD}" srcOrd="3" destOrd="0" presId="urn:microsoft.com/office/officeart/2005/8/layout/hProcess6"/>
    <dgm:cxn modelId="{CAFAA70F-806C-4B03-ABB3-E37BE158CBB2}" type="presParOf" srcId="{0CC8E1BD-EC54-4718-B436-394616173E75}" destId="{2B1CFBB1-8089-406A-93E0-65D21FF4312E}" srcOrd="3" destOrd="0" presId="urn:microsoft.com/office/officeart/2005/8/layout/hProcess6"/>
    <dgm:cxn modelId="{1CCB77CA-1B8C-41D8-8898-4888E212D6FC}" type="presParOf" srcId="{0CC8E1BD-EC54-4718-B436-394616173E75}" destId="{3EDE3E25-2102-400B-B1C1-BD28432A0A7D}" srcOrd="4" destOrd="0" presId="urn:microsoft.com/office/officeart/2005/8/layout/hProcess6"/>
    <dgm:cxn modelId="{E8740CE8-4C04-44E6-A54A-99797BD0FCA6}" type="presParOf" srcId="{3EDE3E25-2102-400B-B1C1-BD28432A0A7D}" destId="{F0E9198F-A791-458F-BB01-2E0412F74FD7}" srcOrd="0" destOrd="0" presId="urn:microsoft.com/office/officeart/2005/8/layout/hProcess6"/>
    <dgm:cxn modelId="{C5ABE670-6561-4D13-AAF4-0E6EE816C676}" type="presParOf" srcId="{3EDE3E25-2102-400B-B1C1-BD28432A0A7D}" destId="{6AFC2A79-2733-4833-9121-ED88066BB48F}" srcOrd="1" destOrd="0" presId="urn:microsoft.com/office/officeart/2005/8/layout/hProcess6"/>
    <dgm:cxn modelId="{1E3E4099-8457-48A3-8798-70398F8582F6}" type="presParOf" srcId="{3EDE3E25-2102-400B-B1C1-BD28432A0A7D}" destId="{91D29286-0C24-49FE-BF7D-15BCE0B6599E}" srcOrd="2" destOrd="0" presId="urn:microsoft.com/office/officeart/2005/8/layout/hProcess6"/>
    <dgm:cxn modelId="{80593241-4E75-45C8-A238-188B709719E5}" type="presParOf" srcId="{3EDE3E25-2102-400B-B1C1-BD28432A0A7D}" destId="{455BB206-F7A9-44F4-BB83-D6B4039EF170}" srcOrd="3" destOrd="0" presId="urn:microsoft.com/office/officeart/2005/8/layout/hProcess6"/>
    <dgm:cxn modelId="{6C0024D5-8591-458D-9ED7-FEE61D7470D8}" type="presParOf" srcId="{0CC8E1BD-EC54-4718-B436-394616173E75}" destId="{134C6C12-283C-4486-804A-5EC25DE195B5}" srcOrd="5" destOrd="0" presId="urn:microsoft.com/office/officeart/2005/8/layout/hProcess6"/>
    <dgm:cxn modelId="{A75C3E8A-C71A-4106-BC74-CD0F512F3C97}" type="presParOf" srcId="{0CC8E1BD-EC54-4718-B436-394616173E75}" destId="{D2DE31AF-0E76-4454-A8F4-6ECF37B89FA6}" srcOrd="6" destOrd="0" presId="urn:microsoft.com/office/officeart/2005/8/layout/hProcess6"/>
    <dgm:cxn modelId="{692C3B23-7C69-42AB-BD6B-C5C13CCBCD6E}" type="presParOf" srcId="{D2DE31AF-0E76-4454-A8F4-6ECF37B89FA6}" destId="{8BE26B4D-2DE7-4D92-AEFB-16C6CA4EA60D}" srcOrd="0" destOrd="0" presId="urn:microsoft.com/office/officeart/2005/8/layout/hProcess6"/>
    <dgm:cxn modelId="{121DAE63-4E9C-4437-9B6B-133DC94D8320}" type="presParOf" srcId="{D2DE31AF-0E76-4454-A8F4-6ECF37B89FA6}" destId="{93007A76-C4BC-4E80-8971-325699B65C4B}" srcOrd="1" destOrd="0" presId="urn:microsoft.com/office/officeart/2005/8/layout/hProcess6"/>
    <dgm:cxn modelId="{23B5402D-4EA7-47E6-9A3A-BB1649D5941D}" type="presParOf" srcId="{D2DE31AF-0E76-4454-A8F4-6ECF37B89FA6}" destId="{401D3628-9FD8-4291-88AC-BEAF7E3462D9}" srcOrd="2" destOrd="0" presId="urn:microsoft.com/office/officeart/2005/8/layout/hProcess6"/>
    <dgm:cxn modelId="{D54051EE-624E-4419-8D35-880565478335}" type="presParOf" srcId="{D2DE31AF-0E76-4454-A8F4-6ECF37B89FA6}" destId="{A21E0AAE-D738-4B6E-B402-EC190601BA55}" srcOrd="3" destOrd="0" presId="urn:microsoft.com/office/officeart/2005/8/layout/hProcess6"/>
  </dgm:cxnLst>
  <dgm:bg>
    <a:noFill/>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D701BE81-16C9-478A-8BF7-B258347701F5}" type="doc">
      <dgm:prSet loTypeId="urn:microsoft.com/office/officeart/2005/8/layout/process4" loCatId="list" qsTypeId="urn:microsoft.com/office/officeart/2005/8/quickstyle/3d1" qsCatId="3D" csTypeId="urn:microsoft.com/office/officeart/2005/8/colors/accent1_2" csCatId="accent1" phldr="1"/>
      <dgm:spPr/>
      <dgm:t>
        <a:bodyPr/>
        <a:lstStyle/>
        <a:p>
          <a:endParaRPr lang="zh-TW" altLang="en-US"/>
        </a:p>
      </dgm:t>
    </dgm:pt>
    <dgm:pt modelId="{7CE84B8D-6B59-4403-A4C0-4FA1992177B7}">
      <dgm:prSet phldrT="[文字]" custT="1"/>
      <dgm:spPr>
        <a:xfrm rot="10800000">
          <a:off x="0" y="0"/>
          <a:ext cx="7715304" cy="1764491"/>
        </a:xfrm>
        <a:prstGeom prst="upArrowCallout">
          <a:avLst/>
        </a:prstGeom>
        <a:solidFill>
          <a:srgbClr val="1F497D">
            <a:lumMod val="60000"/>
            <a:lumOff val="40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dirty="0">
              <a:solidFill>
                <a:sysClr val="window" lastClr="FFFFFF"/>
              </a:solidFill>
              <a:latin typeface="微軟正黑體" pitchFamily="34" charset="-120"/>
              <a:ea typeface="微軟正黑體" pitchFamily="34" charset="-120"/>
              <a:cs typeface="+mn-cs"/>
            </a:rPr>
            <a:t>各特殊身分生免試入學優待依相關特殊生升學優待辦法辦理</a:t>
          </a:r>
          <a:endParaRPr lang="zh-TW" altLang="en-US" sz="2800" b="1" dirty="0">
            <a:solidFill>
              <a:sysClr val="window" lastClr="FFFFFF"/>
            </a:solidFill>
            <a:latin typeface="Calibri"/>
            <a:ea typeface="新細明體"/>
            <a:cs typeface="+mn-cs"/>
          </a:endParaRPr>
        </a:p>
      </dgm:t>
    </dgm:pt>
    <dgm:pt modelId="{3A0B02B1-835F-4D3F-B8CB-BB37669A8321}" type="parTrans" cxnId="{3BCE07E0-BD9F-48E0-8AEC-E030E2D9F997}">
      <dgm:prSet/>
      <dgm:spPr/>
      <dgm:t>
        <a:bodyPr/>
        <a:lstStyle/>
        <a:p>
          <a:pPr>
            <a:lnSpc>
              <a:spcPts val="3000"/>
            </a:lnSpc>
          </a:pPr>
          <a:endParaRPr lang="zh-TW" altLang="en-US" sz="2800"/>
        </a:p>
      </dgm:t>
    </dgm:pt>
    <dgm:pt modelId="{D996A95B-E64F-40F2-A114-1B807C6DD5DE}" type="sibTrans" cxnId="{3BCE07E0-BD9F-48E0-8AEC-E030E2D9F997}">
      <dgm:prSet/>
      <dgm:spPr/>
      <dgm:t>
        <a:bodyPr/>
        <a:lstStyle/>
        <a:p>
          <a:pPr>
            <a:lnSpc>
              <a:spcPts val="3000"/>
            </a:lnSpc>
          </a:pPr>
          <a:endParaRPr lang="zh-TW" altLang="en-US" sz="2800"/>
        </a:p>
      </dgm:t>
    </dgm:pt>
    <dgm:pt modelId="{1F9DD5A8-256E-4F25-B5C4-23C260677AD0}">
      <dgm:prSet phldrT="[文字]" custT="1"/>
      <dgm:spPr>
        <a:xfrm rot="10800000">
          <a:off x="0" y="1748103"/>
          <a:ext cx="7715304" cy="1764491"/>
        </a:xfrm>
        <a:prstGeom prst="upArrowCallout">
          <a:avLst/>
        </a:prstGeom>
        <a:solidFill>
          <a:srgbClr val="FFC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baseline="0" dirty="0">
              <a:solidFill>
                <a:srgbClr val="333399"/>
              </a:solidFill>
              <a:latin typeface="微軟正黑體" pitchFamily="34" charset="-120"/>
              <a:ea typeface="微軟正黑體" pitchFamily="34" charset="-120"/>
              <a:cs typeface="+mn-cs"/>
            </a:rPr>
            <a:t>當報名人數（含一般生及特殊生）超過招生名額時，特殊生先與一般生進行比序</a:t>
          </a:r>
          <a:endParaRPr lang="zh-TW" altLang="en-US" sz="2800" b="1" baseline="0" dirty="0">
            <a:solidFill>
              <a:srgbClr val="333399"/>
            </a:solidFill>
            <a:latin typeface="Calibri"/>
            <a:ea typeface="新細明體"/>
            <a:cs typeface="+mn-cs"/>
          </a:endParaRPr>
        </a:p>
      </dgm:t>
    </dgm:pt>
    <dgm:pt modelId="{B6B2A5FC-1831-46DB-B742-4CCF6762D88F}" type="parTrans" cxnId="{EB3DFA92-D0D1-422A-A125-2B95ACF90BA4}">
      <dgm:prSet/>
      <dgm:spPr/>
      <dgm:t>
        <a:bodyPr/>
        <a:lstStyle/>
        <a:p>
          <a:pPr>
            <a:lnSpc>
              <a:spcPts val="3000"/>
            </a:lnSpc>
          </a:pPr>
          <a:endParaRPr lang="zh-TW" altLang="en-US" sz="2800"/>
        </a:p>
      </dgm:t>
    </dgm:pt>
    <dgm:pt modelId="{BF9E12E1-6A26-4C53-A170-0A5D6DE0CE98}" type="sibTrans" cxnId="{EB3DFA92-D0D1-422A-A125-2B95ACF90BA4}">
      <dgm:prSet/>
      <dgm:spPr/>
      <dgm:t>
        <a:bodyPr/>
        <a:lstStyle/>
        <a:p>
          <a:pPr>
            <a:lnSpc>
              <a:spcPts val="3000"/>
            </a:lnSpc>
          </a:pPr>
          <a:endParaRPr lang="zh-TW" altLang="en-US" sz="2800"/>
        </a:p>
      </dgm:t>
    </dgm:pt>
    <dgm:pt modelId="{37BE2EA1-473F-462D-B023-15056B449E1D}">
      <dgm:prSet phldrT="[文字]" custT="1"/>
      <dgm:spPr>
        <a:xfrm>
          <a:off x="0" y="3495385"/>
          <a:ext cx="7715304" cy="1147263"/>
        </a:xfrm>
        <a:prstGeom prst="rect">
          <a:avLst/>
        </a:prstGeom>
        <a:solidFill>
          <a:srgbClr val="C0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dirty="0">
              <a:solidFill>
                <a:sysClr val="window" lastClr="FFFFFF"/>
              </a:solidFill>
              <a:latin typeface="微軟正黑體" pitchFamily="34" charset="-120"/>
              <a:ea typeface="微軟正黑體" pitchFamily="34" charset="-120"/>
              <a:cs typeface="+mn-cs"/>
            </a:rPr>
            <a:t>經比序後，如仍有未錄取之特種生，再就同一類特種生進行比序，錄取名額不佔一般生名額</a:t>
          </a:r>
          <a:endParaRPr lang="zh-TW" altLang="en-US" sz="2800" b="1" dirty="0">
            <a:solidFill>
              <a:sysClr val="window" lastClr="FFFFFF"/>
            </a:solidFill>
            <a:latin typeface="Calibri"/>
            <a:ea typeface="新細明體"/>
            <a:cs typeface="+mn-cs"/>
          </a:endParaRPr>
        </a:p>
      </dgm:t>
    </dgm:pt>
    <dgm:pt modelId="{180683E0-0050-4176-8C4D-76FDBBAA7FD3}" type="parTrans" cxnId="{B21A8206-614F-4497-9AA0-3AE675AE38BB}">
      <dgm:prSet/>
      <dgm:spPr/>
      <dgm:t>
        <a:bodyPr/>
        <a:lstStyle/>
        <a:p>
          <a:pPr>
            <a:lnSpc>
              <a:spcPts val="3000"/>
            </a:lnSpc>
          </a:pPr>
          <a:endParaRPr lang="zh-TW" altLang="en-US" sz="2800"/>
        </a:p>
      </dgm:t>
    </dgm:pt>
    <dgm:pt modelId="{8A0D5CB2-8D47-47F9-8AEE-ABBD38B74DFE}" type="sibTrans" cxnId="{B21A8206-614F-4497-9AA0-3AE675AE38BB}">
      <dgm:prSet/>
      <dgm:spPr/>
      <dgm:t>
        <a:bodyPr/>
        <a:lstStyle/>
        <a:p>
          <a:pPr>
            <a:lnSpc>
              <a:spcPts val="3000"/>
            </a:lnSpc>
          </a:pPr>
          <a:endParaRPr lang="zh-TW" altLang="en-US" sz="2800"/>
        </a:p>
      </dgm:t>
    </dgm:pt>
    <dgm:pt modelId="{FC92A53B-DE7C-4A5F-AB35-A73AC339D77A}" type="pres">
      <dgm:prSet presAssocID="{D701BE81-16C9-478A-8BF7-B258347701F5}" presName="Name0" presStyleCnt="0">
        <dgm:presLayoutVars>
          <dgm:dir/>
          <dgm:animLvl val="lvl"/>
          <dgm:resizeHandles val="exact"/>
        </dgm:presLayoutVars>
      </dgm:prSet>
      <dgm:spPr/>
      <dgm:t>
        <a:bodyPr/>
        <a:lstStyle/>
        <a:p>
          <a:endParaRPr lang="zh-TW" altLang="en-US"/>
        </a:p>
      </dgm:t>
    </dgm:pt>
    <dgm:pt modelId="{EF305E4D-7C07-4EDD-9B6F-D2BDD34846C5}" type="pres">
      <dgm:prSet presAssocID="{37BE2EA1-473F-462D-B023-15056B449E1D}" presName="boxAndChildren" presStyleCnt="0"/>
      <dgm:spPr/>
    </dgm:pt>
    <dgm:pt modelId="{9DA75518-572E-416C-A91A-6FC88679FB2A}" type="pres">
      <dgm:prSet presAssocID="{37BE2EA1-473F-462D-B023-15056B449E1D}" presName="parentTextBox" presStyleLbl="node1" presStyleIdx="0" presStyleCnt="3"/>
      <dgm:spPr/>
      <dgm:t>
        <a:bodyPr/>
        <a:lstStyle/>
        <a:p>
          <a:endParaRPr lang="zh-TW" altLang="en-US"/>
        </a:p>
      </dgm:t>
    </dgm:pt>
    <dgm:pt modelId="{CC5D0F98-3FA4-47C9-833F-A96C1158F9BC}" type="pres">
      <dgm:prSet presAssocID="{BF9E12E1-6A26-4C53-A170-0A5D6DE0CE98}" presName="sp" presStyleCnt="0"/>
      <dgm:spPr/>
    </dgm:pt>
    <dgm:pt modelId="{5239676C-1C0E-45C5-87B0-2896EB8C6D8B}" type="pres">
      <dgm:prSet presAssocID="{1F9DD5A8-256E-4F25-B5C4-23C260677AD0}" presName="arrowAndChildren" presStyleCnt="0"/>
      <dgm:spPr/>
    </dgm:pt>
    <dgm:pt modelId="{94868AFB-F07C-4884-9693-0A8938CE6C12}" type="pres">
      <dgm:prSet presAssocID="{1F9DD5A8-256E-4F25-B5C4-23C260677AD0}" presName="parentTextArrow" presStyleLbl="node1" presStyleIdx="1" presStyleCnt="3"/>
      <dgm:spPr/>
      <dgm:t>
        <a:bodyPr/>
        <a:lstStyle/>
        <a:p>
          <a:endParaRPr lang="zh-TW" altLang="en-US"/>
        </a:p>
      </dgm:t>
    </dgm:pt>
    <dgm:pt modelId="{ADF8B3F7-4C37-4E67-85EB-7D16F07B1396}" type="pres">
      <dgm:prSet presAssocID="{D996A95B-E64F-40F2-A114-1B807C6DD5DE}" presName="sp" presStyleCnt="0"/>
      <dgm:spPr/>
    </dgm:pt>
    <dgm:pt modelId="{71AA8201-7EF8-4F43-B998-9D617E43E8C2}" type="pres">
      <dgm:prSet presAssocID="{7CE84B8D-6B59-4403-A4C0-4FA1992177B7}" presName="arrowAndChildren" presStyleCnt="0"/>
      <dgm:spPr/>
    </dgm:pt>
    <dgm:pt modelId="{88D538C4-50D4-47C6-B029-F28F7812FA79}" type="pres">
      <dgm:prSet presAssocID="{7CE84B8D-6B59-4403-A4C0-4FA1992177B7}" presName="parentTextArrow" presStyleLbl="node1" presStyleIdx="2" presStyleCnt="3" custLinFactNeighborY="-4127"/>
      <dgm:spPr/>
      <dgm:t>
        <a:bodyPr/>
        <a:lstStyle/>
        <a:p>
          <a:endParaRPr lang="zh-TW" altLang="en-US"/>
        </a:p>
      </dgm:t>
    </dgm:pt>
  </dgm:ptLst>
  <dgm:cxnLst>
    <dgm:cxn modelId="{A1497885-DF17-4D35-9B96-59B14E281C7F}" type="presOf" srcId="{1F9DD5A8-256E-4F25-B5C4-23C260677AD0}" destId="{94868AFB-F07C-4884-9693-0A8938CE6C12}" srcOrd="0" destOrd="0" presId="urn:microsoft.com/office/officeart/2005/8/layout/process4"/>
    <dgm:cxn modelId="{B21A8206-614F-4497-9AA0-3AE675AE38BB}" srcId="{D701BE81-16C9-478A-8BF7-B258347701F5}" destId="{37BE2EA1-473F-462D-B023-15056B449E1D}" srcOrd="2" destOrd="0" parTransId="{180683E0-0050-4176-8C4D-76FDBBAA7FD3}" sibTransId="{8A0D5CB2-8D47-47F9-8AEE-ABBD38B74DFE}"/>
    <dgm:cxn modelId="{3BCE07E0-BD9F-48E0-8AEC-E030E2D9F997}" srcId="{D701BE81-16C9-478A-8BF7-B258347701F5}" destId="{7CE84B8D-6B59-4403-A4C0-4FA1992177B7}" srcOrd="0" destOrd="0" parTransId="{3A0B02B1-835F-4D3F-B8CB-BB37669A8321}" sibTransId="{D996A95B-E64F-40F2-A114-1B807C6DD5DE}"/>
    <dgm:cxn modelId="{BAE7BD8E-6BE2-48D1-BB04-B102F6342E43}" type="presOf" srcId="{7CE84B8D-6B59-4403-A4C0-4FA1992177B7}" destId="{88D538C4-50D4-47C6-B029-F28F7812FA79}" srcOrd="0" destOrd="0" presId="urn:microsoft.com/office/officeart/2005/8/layout/process4"/>
    <dgm:cxn modelId="{EB3DFA92-D0D1-422A-A125-2B95ACF90BA4}" srcId="{D701BE81-16C9-478A-8BF7-B258347701F5}" destId="{1F9DD5A8-256E-4F25-B5C4-23C260677AD0}" srcOrd="1" destOrd="0" parTransId="{B6B2A5FC-1831-46DB-B742-4CCF6762D88F}" sibTransId="{BF9E12E1-6A26-4C53-A170-0A5D6DE0CE98}"/>
    <dgm:cxn modelId="{D97ACF7D-22BB-48A2-BC25-E358339942A7}" type="presOf" srcId="{D701BE81-16C9-478A-8BF7-B258347701F5}" destId="{FC92A53B-DE7C-4A5F-AB35-A73AC339D77A}" srcOrd="0" destOrd="0" presId="urn:microsoft.com/office/officeart/2005/8/layout/process4"/>
    <dgm:cxn modelId="{FC671882-5F7A-4CC0-829A-5CB07AB56482}" type="presOf" srcId="{37BE2EA1-473F-462D-B023-15056B449E1D}" destId="{9DA75518-572E-416C-A91A-6FC88679FB2A}" srcOrd="0" destOrd="0" presId="urn:microsoft.com/office/officeart/2005/8/layout/process4"/>
    <dgm:cxn modelId="{EBFDB07C-2FA6-4C69-8C13-3C2817370836}" type="presParOf" srcId="{FC92A53B-DE7C-4A5F-AB35-A73AC339D77A}" destId="{EF305E4D-7C07-4EDD-9B6F-D2BDD34846C5}" srcOrd="0" destOrd="0" presId="urn:microsoft.com/office/officeart/2005/8/layout/process4"/>
    <dgm:cxn modelId="{0552B63B-4EA8-4D47-8F82-DFFC721AC218}" type="presParOf" srcId="{EF305E4D-7C07-4EDD-9B6F-D2BDD34846C5}" destId="{9DA75518-572E-416C-A91A-6FC88679FB2A}" srcOrd="0" destOrd="0" presId="urn:microsoft.com/office/officeart/2005/8/layout/process4"/>
    <dgm:cxn modelId="{CCDAC318-2EA3-4104-ADE5-DAE0A1851145}" type="presParOf" srcId="{FC92A53B-DE7C-4A5F-AB35-A73AC339D77A}" destId="{CC5D0F98-3FA4-47C9-833F-A96C1158F9BC}" srcOrd="1" destOrd="0" presId="urn:microsoft.com/office/officeart/2005/8/layout/process4"/>
    <dgm:cxn modelId="{342FB08B-D694-4281-8552-38387429B99B}" type="presParOf" srcId="{FC92A53B-DE7C-4A5F-AB35-A73AC339D77A}" destId="{5239676C-1C0E-45C5-87B0-2896EB8C6D8B}" srcOrd="2" destOrd="0" presId="urn:microsoft.com/office/officeart/2005/8/layout/process4"/>
    <dgm:cxn modelId="{8C66FA41-AE16-46A1-B248-0FFE0A942CDE}" type="presParOf" srcId="{5239676C-1C0E-45C5-87B0-2896EB8C6D8B}" destId="{94868AFB-F07C-4884-9693-0A8938CE6C12}" srcOrd="0" destOrd="0" presId="urn:microsoft.com/office/officeart/2005/8/layout/process4"/>
    <dgm:cxn modelId="{0A18AD6F-CEF7-4A06-85BE-EBABFF060E59}" type="presParOf" srcId="{FC92A53B-DE7C-4A5F-AB35-A73AC339D77A}" destId="{ADF8B3F7-4C37-4E67-85EB-7D16F07B1396}" srcOrd="3" destOrd="0" presId="urn:microsoft.com/office/officeart/2005/8/layout/process4"/>
    <dgm:cxn modelId="{E1D780E7-DA5C-4D98-8453-344B85988FC4}" type="presParOf" srcId="{FC92A53B-DE7C-4A5F-AB35-A73AC339D77A}" destId="{71AA8201-7EF8-4F43-B998-9D617E43E8C2}" srcOrd="4" destOrd="0" presId="urn:microsoft.com/office/officeart/2005/8/layout/process4"/>
    <dgm:cxn modelId="{0CF18752-AE25-40C2-8300-28079671E2B6}" type="presParOf" srcId="{71AA8201-7EF8-4F43-B998-9D617E43E8C2}" destId="{88D538C4-50D4-47C6-B029-F28F7812FA79}" srcOrd="0" destOrd="0" presId="urn:microsoft.com/office/officeart/2005/8/layout/process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523883DE-6319-4D11-BF0B-2B321222B91D}" type="doc">
      <dgm:prSet loTypeId="urn:microsoft.com/office/officeart/2005/8/layout/default#1" loCatId="list" qsTypeId="urn:microsoft.com/office/officeart/2005/8/quickstyle/simple2" qsCatId="simple" csTypeId="urn:microsoft.com/office/officeart/2005/8/colors/colorful1#4" csCatId="colorful" phldr="1"/>
      <dgm:spPr/>
      <dgm:t>
        <a:bodyPr/>
        <a:lstStyle/>
        <a:p>
          <a:endParaRPr lang="zh-TW" altLang="en-US"/>
        </a:p>
      </dgm:t>
    </dgm:pt>
    <dgm:pt modelId="{7E92ED9A-69C3-47E2-A218-D623EA34BB53}">
      <dgm:prSet phldrT="[文字]"/>
      <dgm:spPr>
        <a:xfrm>
          <a:off x="595393" y="1678"/>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技藝技能優良學生甄審入學</a:t>
          </a:r>
        </a:p>
      </dgm:t>
    </dgm:pt>
    <dgm:pt modelId="{40C3EE49-F0C0-465A-8F6F-473AE028CAD9}" type="parTrans" cxnId="{6BEE136A-AB6D-4823-9305-D9B360EB7FD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F41D003-86AC-475D-A54F-EEA34A39734A}" type="sibTrans" cxnId="{6BEE136A-AB6D-4823-9305-D9B360EB7FD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80FFF4A-1163-494D-A169-F93B4642B2CC}">
      <dgm:prSet phldrT="[文字]"/>
      <dgm:spPr>
        <a:xfrm>
          <a:off x="2452332" y="2365056"/>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進修部</a:t>
          </a:r>
          <a:endParaRPr lang="en-US" altLang="zh-TW" b="1" dirty="0">
            <a:latin typeface="微軟正黑體" panose="020B0604030504040204" pitchFamily="34" charset="-120"/>
            <a:ea typeface="微軟正黑體" panose="020B0604030504040204" pitchFamily="34" charset="-120"/>
            <a:cs typeface="+mn-cs"/>
          </a:endParaRPr>
        </a:p>
        <a:p>
          <a:r>
            <a:rPr lang="en-US" altLang="zh-TW" b="1" dirty="0">
              <a:latin typeface="微軟正黑體" panose="020B0604030504040204" pitchFamily="34" charset="-120"/>
              <a:ea typeface="微軟正黑體" panose="020B0604030504040204" pitchFamily="34" charset="-120"/>
              <a:cs typeface="+mn-cs"/>
            </a:rPr>
            <a:t>(</a:t>
          </a:r>
          <a:r>
            <a:rPr lang="zh-TW" altLang="en-US" b="1" dirty="0">
              <a:latin typeface="微軟正黑體" panose="020B0604030504040204" pitchFamily="34" charset="-120"/>
              <a:ea typeface="微軟正黑體" panose="020B0604030504040204" pitchFamily="34" charset="-120"/>
              <a:cs typeface="+mn-cs"/>
            </a:rPr>
            <a:t>夜間上課</a:t>
          </a:r>
          <a:r>
            <a:rPr lang="en-US" altLang="zh-TW" b="1" dirty="0">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005ADEDD-937F-4848-B0AC-98660B6506C7}" type="parTrans" cxnId="{580D880B-36BE-4A31-B41E-1D8ACC56263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B93D831-8DFC-4152-A976-EE08EDA1C0F1}" type="sibTrans" cxnId="{580D880B-36BE-4A31-B41E-1D8ACC56263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82FCA0F-7941-4842-B3C0-687F7D92BEE8}">
      <dgm:prSet phldrT="[文字]"/>
      <dgm:spPr>
        <a:xfrm>
          <a:off x="2452332" y="2365056"/>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離島生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免試入學</a:t>
          </a:r>
        </a:p>
      </dgm:t>
    </dgm:pt>
    <dgm:pt modelId="{7ED6138F-3FAD-44BB-AA52-40F265A72714}" type="parTrans" cxnId="{CC8F8608-7209-4EF9-9F87-C5BF28B0DAF9}">
      <dgm:prSet/>
      <dgm:spPr/>
      <dgm:t>
        <a:bodyPr/>
        <a:lstStyle/>
        <a:p>
          <a:endParaRPr lang="zh-TW" altLang="en-US"/>
        </a:p>
      </dgm:t>
    </dgm:pt>
    <dgm:pt modelId="{E245C7D6-C31D-4FC8-B390-82E10059DBF5}" type="sibTrans" cxnId="{CC8F8608-7209-4EF9-9F87-C5BF28B0DAF9}">
      <dgm:prSet/>
      <dgm:spPr/>
      <dgm:t>
        <a:bodyPr/>
        <a:lstStyle/>
        <a:p>
          <a:endParaRPr lang="zh-TW" altLang="en-US"/>
        </a:p>
      </dgm:t>
    </dgm:pt>
    <dgm:pt modelId="{07B6C0CB-38AD-4127-A85D-3F82FBA0410A}">
      <dgm:prSet/>
      <dgm:spPr/>
      <dgm:t>
        <a:bodyPr/>
        <a:lstStyle/>
        <a:p>
          <a:r>
            <a:rPr lang="zh-TW" altLang="en-US" b="1" dirty="0">
              <a:latin typeface="微軟正黑體" panose="020B0604030504040204" pitchFamily="34" charset="-120"/>
              <a:ea typeface="微軟正黑體" panose="020B0604030504040204" pitchFamily="34" charset="-120"/>
            </a:rPr>
            <a:t>直升入學</a:t>
          </a:r>
        </a:p>
      </dgm:t>
    </dgm:pt>
    <dgm:pt modelId="{B5C97BC3-6574-4F56-913B-FCBE9A976ABE}" type="parTrans" cxnId="{031AAE3C-B049-416D-8D94-327CEA0C305C}">
      <dgm:prSet/>
      <dgm:spPr/>
      <dgm:t>
        <a:bodyPr/>
        <a:lstStyle/>
        <a:p>
          <a:endParaRPr lang="zh-TW" altLang="en-US"/>
        </a:p>
      </dgm:t>
    </dgm:pt>
    <dgm:pt modelId="{10318C3B-BA88-4FFB-83C0-B78B0BE67E68}" type="sibTrans" cxnId="{031AAE3C-B049-416D-8D94-327CEA0C305C}">
      <dgm:prSet/>
      <dgm:spPr/>
      <dgm:t>
        <a:bodyPr/>
        <a:lstStyle/>
        <a:p>
          <a:endParaRPr lang="zh-TW" altLang="en-US"/>
        </a:p>
      </dgm:t>
    </dgm:pt>
    <dgm:pt modelId="{4D536721-0ECF-4F3A-AD74-F9D81309F500}">
      <dgm:prSet/>
      <dgm:spPr/>
      <dgm:t>
        <a:bodyPr/>
        <a:lstStyle/>
        <a:p>
          <a:r>
            <a:rPr lang="zh-TW" altLang="en-US" b="1" dirty="0">
              <a:latin typeface="微軟正黑體" panose="020B0604030504040204" pitchFamily="34" charset="-120"/>
              <a:ea typeface="微軟正黑體" panose="020B0604030504040204" pitchFamily="34" charset="-120"/>
            </a:rPr>
            <a:t>原住民教育</a:t>
          </a:r>
          <a:endParaRPr lang="en-US" altLang="zh-TW" b="1" dirty="0">
            <a:latin typeface="微軟正黑體" panose="020B0604030504040204" pitchFamily="34" charset="-120"/>
            <a:ea typeface="微軟正黑體" panose="020B0604030504040204" pitchFamily="34" charset="-120"/>
          </a:endParaRPr>
        </a:p>
        <a:p>
          <a:r>
            <a:rPr lang="zh-TW" altLang="en-US" b="1" dirty="0">
              <a:latin typeface="微軟正黑體" panose="020B0604030504040204" pitchFamily="34" charset="-120"/>
              <a:ea typeface="微軟正黑體" panose="020B0604030504040204" pitchFamily="34" charset="-120"/>
            </a:rPr>
            <a:t>實驗專班</a:t>
          </a:r>
        </a:p>
      </dgm:t>
    </dgm:pt>
    <dgm:pt modelId="{983C0977-B8EA-4B09-A9A8-D6B3F226993E}" type="parTrans" cxnId="{17260AD1-74CD-4630-B02C-1E85DF71469D}">
      <dgm:prSet/>
      <dgm:spPr/>
      <dgm:t>
        <a:bodyPr/>
        <a:lstStyle/>
        <a:p>
          <a:endParaRPr lang="zh-TW" altLang="en-US"/>
        </a:p>
      </dgm:t>
    </dgm:pt>
    <dgm:pt modelId="{0967AA4E-DCFC-43AA-BF53-8118F06825F3}" type="sibTrans" cxnId="{17260AD1-74CD-4630-B02C-1E85DF71469D}">
      <dgm:prSet/>
      <dgm:spPr/>
      <dgm:t>
        <a:bodyPr/>
        <a:lstStyle/>
        <a:p>
          <a:endParaRPr lang="zh-TW" altLang="en-US"/>
        </a:p>
      </dgm:t>
    </dgm:pt>
    <dgm:pt modelId="{092EBEC8-77F4-49F7-AD40-1263C705DE93}" type="pres">
      <dgm:prSet presAssocID="{523883DE-6319-4D11-BF0B-2B321222B91D}" presName="diagram" presStyleCnt="0">
        <dgm:presLayoutVars>
          <dgm:dir/>
          <dgm:resizeHandles val="exact"/>
        </dgm:presLayoutVars>
      </dgm:prSet>
      <dgm:spPr/>
      <dgm:t>
        <a:bodyPr/>
        <a:lstStyle/>
        <a:p>
          <a:endParaRPr lang="zh-TW" altLang="en-US"/>
        </a:p>
      </dgm:t>
    </dgm:pt>
    <dgm:pt modelId="{CADA58C2-E56C-43EA-A954-B0219353F669}" type="pres">
      <dgm:prSet presAssocID="{7E92ED9A-69C3-47E2-A218-D623EA34BB53}" presName="node" presStyleLbl="node1" presStyleIdx="0" presStyleCnt="5">
        <dgm:presLayoutVars>
          <dgm:bulletEnabled val="1"/>
        </dgm:presLayoutVars>
      </dgm:prSet>
      <dgm:spPr>
        <a:prstGeom prst="rect">
          <a:avLst/>
        </a:prstGeom>
      </dgm:spPr>
      <dgm:t>
        <a:bodyPr/>
        <a:lstStyle/>
        <a:p>
          <a:endParaRPr lang="zh-TW" altLang="en-US"/>
        </a:p>
      </dgm:t>
    </dgm:pt>
    <dgm:pt modelId="{499AA352-D68D-49A1-90EB-F08514AA6FF8}" type="pres">
      <dgm:prSet presAssocID="{7F41D003-86AC-475D-A54F-EEA34A39734A}" presName="sibTrans" presStyleCnt="0"/>
      <dgm:spPr/>
    </dgm:pt>
    <dgm:pt modelId="{045B8913-2110-4799-AFB4-CA647A5A8553}" type="pres">
      <dgm:prSet presAssocID="{880FFF4A-1163-494D-A169-F93B4642B2CC}" presName="node" presStyleLbl="node1" presStyleIdx="1" presStyleCnt="5">
        <dgm:presLayoutVars>
          <dgm:bulletEnabled val="1"/>
        </dgm:presLayoutVars>
      </dgm:prSet>
      <dgm:spPr>
        <a:prstGeom prst="rect">
          <a:avLst/>
        </a:prstGeom>
      </dgm:spPr>
      <dgm:t>
        <a:bodyPr/>
        <a:lstStyle/>
        <a:p>
          <a:endParaRPr lang="zh-TW" altLang="en-US"/>
        </a:p>
      </dgm:t>
    </dgm:pt>
    <dgm:pt modelId="{AEABF9DB-5D8A-4CC3-8F51-BE3657DB7191}" type="pres">
      <dgm:prSet presAssocID="{5B93D831-8DFC-4152-A976-EE08EDA1C0F1}" presName="sibTrans" presStyleCnt="0"/>
      <dgm:spPr/>
    </dgm:pt>
    <dgm:pt modelId="{34C647E4-A7AD-45EE-83AC-88A0D351F1F8}" type="pres">
      <dgm:prSet presAssocID="{C82FCA0F-7941-4842-B3C0-687F7D92BEE8}" presName="node" presStyleLbl="node1" presStyleIdx="2" presStyleCnt="5">
        <dgm:presLayoutVars>
          <dgm:bulletEnabled val="1"/>
        </dgm:presLayoutVars>
      </dgm:prSet>
      <dgm:spPr/>
      <dgm:t>
        <a:bodyPr/>
        <a:lstStyle/>
        <a:p>
          <a:endParaRPr lang="zh-TW" altLang="en-US"/>
        </a:p>
      </dgm:t>
    </dgm:pt>
    <dgm:pt modelId="{A2140BD0-AFA8-44F2-98E0-054D08513F91}" type="pres">
      <dgm:prSet presAssocID="{E245C7D6-C31D-4FC8-B390-82E10059DBF5}" presName="sibTrans" presStyleCnt="0"/>
      <dgm:spPr/>
    </dgm:pt>
    <dgm:pt modelId="{CB0D1AD0-E2F7-4302-8013-F73575E228A7}" type="pres">
      <dgm:prSet presAssocID="{07B6C0CB-38AD-4127-A85D-3F82FBA0410A}" presName="node" presStyleLbl="node1" presStyleIdx="3" presStyleCnt="5">
        <dgm:presLayoutVars>
          <dgm:bulletEnabled val="1"/>
        </dgm:presLayoutVars>
      </dgm:prSet>
      <dgm:spPr/>
      <dgm:t>
        <a:bodyPr/>
        <a:lstStyle/>
        <a:p>
          <a:endParaRPr lang="zh-TW" altLang="en-US"/>
        </a:p>
      </dgm:t>
    </dgm:pt>
    <dgm:pt modelId="{24A0ED36-FB46-44E5-B0DD-9D110F9B5370}" type="pres">
      <dgm:prSet presAssocID="{10318C3B-BA88-4FFB-83C0-B78B0BE67E68}" presName="sibTrans" presStyleCnt="0"/>
      <dgm:spPr/>
    </dgm:pt>
    <dgm:pt modelId="{CFD4A7BC-7C17-41CB-AFB8-C3CEF7C2787F}" type="pres">
      <dgm:prSet presAssocID="{4D536721-0ECF-4F3A-AD74-F9D81309F500}" presName="node" presStyleLbl="node1" presStyleIdx="4" presStyleCnt="5">
        <dgm:presLayoutVars>
          <dgm:bulletEnabled val="1"/>
        </dgm:presLayoutVars>
      </dgm:prSet>
      <dgm:spPr/>
      <dgm:t>
        <a:bodyPr/>
        <a:lstStyle/>
        <a:p>
          <a:endParaRPr lang="zh-TW" altLang="en-US"/>
        </a:p>
      </dgm:t>
    </dgm:pt>
  </dgm:ptLst>
  <dgm:cxnLst>
    <dgm:cxn modelId="{031AAE3C-B049-416D-8D94-327CEA0C305C}" srcId="{523883DE-6319-4D11-BF0B-2B321222B91D}" destId="{07B6C0CB-38AD-4127-A85D-3F82FBA0410A}" srcOrd="3" destOrd="0" parTransId="{B5C97BC3-6574-4F56-913B-FCBE9A976ABE}" sibTransId="{10318C3B-BA88-4FFB-83C0-B78B0BE67E68}"/>
    <dgm:cxn modelId="{464222C7-8088-4108-85D3-FA548669FE53}" type="presOf" srcId="{07B6C0CB-38AD-4127-A85D-3F82FBA0410A}" destId="{CB0D1AD0-E2F7-4302-8013-F73575E228A7}" srcOrd="0" destOrd="0" presId="urn:microsoft.com/office/officeart/2005/8/layout/default#1"/>
    <dgm:cxn modelId="{5FA8E0B1-2E42-47D2-93A4-221A04BA969A}" type="presOf" srcId="{7E92ED9A-69C3-47E2-A218-D623EA34BB53}" destId="{CADA58C2-E56C-43EA-A954-B0219353F669}" srcOrd="0" destOrd="0" presId="urn:microsoft.com/office/officeart/2005/8/layout/default#1"/>
    <dgm:cxn modelId="{CC8F8608-7209-4EF9-9F87-C5BF28B0DAF9}" srcId="{523883DE-6319-4D11-BF0B-2B321222B91D}" destId="{C82FCA0F-7941-4842-B3C0-687F7D92BEE8}" srcOrd="2" destOrd="0" parTransId="{7ED6138F-3FAD-44BB-AA52-40F265A72714}" sibTransId="{E245C7D6-C31D-4FC8-B390-82E10059DBF5}"/>
    <dgm:cxn modelId="{17260AD1-74CD-4630-B02C-1E85DF71469D}" srcId="{523883DE-6319-4D11-BF0B-2B321222B91D}" destId="{4D536721-0ECF-4F3A-AD74-F9D81309F500}" srcOrd="4" destOrd="0" parTransId="{983C0977-B8EA-4B09-A9A8-D6B3F226993E}" sibTransId="{0967AA4E-DCFC-43AA-BF53-8118F06825F3}"/>
    <dgm:cxn modelId="{5236D1CA-04DA-45E8-97AF-CA2A8CF44812}" type="presOf" srcId="{4D536721-0ECF-4F3A-AD74-F9D81309F500}" destId="{CFD4A7BC-7C17-41CB-AFB8-C3CEF7C2787F}" srcOrd="0" destOrd="0" presId="urn:microsoft.com/office/officeart/2005/8/layout/default#1"/>
    <dgm:cxn modelId="{1A5DDBBB-7E8E-4162-AE9F-7D9699764F62}" type="presOf" srcId="{523883DE-6319-4D11-BF0B-2B321222B91D}" destId="{092EBEC8-77F4-49F7-AD40-1263C705DE93}" srcOrd="0" destOrd="0" presId="urn:microsoft.com/office/officeart/2005/8/layout/default#1"/>
    <dgm:cxn modelId="{580D880B-36BE-4A31-B41E-1D8ACC562632}" srcId="{523883DE-6319-4D11-BF0B-2B321222B91D}" destId="{880FFF4A-1163-494D-A169-F93B4642B2CC}" srcOrd="1" destOrd="0" parTransId="{005ADEDD-937F-4848-B0AC-98660B6506C7}" sibTransId="{5B93D831-8DFC-4152-A976-EE08EDA1C0F1}"/>
    <dgm:cxn modelId="{DC2E0893-451A-4A6A-8CA6-B864C4D89929}" type="presOf" srcId="{C82FCA0F-7941-4842-B3C0-687F7D92BEE8}" destId="{34C647E4-A7AD-45EE-83AC-88A0D351F1F8}" srcOrd="0" destOrd="0" presId="urn:microsoft.com/office/officeart/2005/8/layout/default#1"/>
    <dgm:cxn modelId="{31106798-7FD3-458F-B290-3584B882C674}" type="presOf" srcId="{880FFF4A-1163-494D-A169-F93B4642B2CC}" destId="{045B8913-2110-4799-AFB4-CA647A5A8553}" srcOrd="0" destOrd="0" presId="urn:microsoft.com/office/officeart/2005/8/layout/default#1"/>
    <dgm:cxn modelId="{6BEE136A-AB6D-4823-9305-D9B360EB7FD9}" srcId="{523883DE-6319-4D11-BF0B-2B321222B91D}" destId="{7E92ED9A-69C3-47E2-A218-D623EA34BB53}" srcOrd="0" destOrd="0" parTransId="{40C3EE49-F0C0-465A-8F6F-473AE028CAD9}" sibTransId="{7F41D003-86AC-475D-A54F-EEA34A39734A}"/>
    <dgm:cxn modelId="{A7A94B45-0640-4E7D-BFA4-551C7739E16B}" type="presParOf" srcId="{092EBEC8-77F4-49F7-AD40-1263C705DE93}" destId="{CADA58C2-E56C-43EA-A954-B0219353F669}" srcOrd="0" destOrd="0" presId="urn:microsoft.com/office/officeart/2005/8/layout/default#1"/>
    <dgm:cxn modelId="{41492AB8-5050-45BA-BF10-D3CB786633E4}" type="presParOf" srcId="{092EBEC8-77F4-49F7-AD40-1263C705DE93}" destId="{499AA352-D68D-49A1-90EB-F08514AA6FF8}" srcOrd="1" destOrd="0" presId="urn:microsoft.com/office/officeart/2005/8/layout/default#1"/>
    <dgm:cxn modelId="{73DEBF85-038C-4292-9748-A40FB3946113}" type="presParOf" srcId="{092EBEC8-77F4-49F7-AD40-1263C705DE93}" destId="{045B8913-2110-4799-AFB4-CA647A5A8553}" srcOrd="2" destOrd="0" presId="urn:microsoft.com/office/officeart/2005/8/layout/default#1"/>
    <dgm:cxn modelId="{FD6D72FD-D417-4DF0-9223-C440FB82A99D}" type="presParOf" srcId="{092EBEC8-77F4-49F7-AD40-1263C705DE93}" destId="{AEABF9DB-5D8A-4CC3-8F51-BE3657DB7191}" srcOrd="3" destOrd="0" presId="urn:microsoft.com/office/officeart/2005/8/layout/default#1"/>
    <dgm:cxn modelId="{E63D4BA7-F7E2-44D7-BDA5-D7F5D26A6517}" type="presParOf" srcId="{092EBEC8-77F4-49F7-AD40-1263C705DE93}" destId="{34C647E4-A7AD-45EE-83AC-88A0D351F1F8}" srcOrd="4" destOrd="0" presId="urn:microsoft.com/office/officeart/2005/8/layout/default#1"/>
    <dgm:cxn modelId="{B47C9971-41A2-4213-93D8-AC060E0C54A5}" type="presParOf" srcId="{092EBEC8-77F4-49F7-AD40-1263C705DE93}" destId="{A2140BD0-AFA8-44F2-98E0-054D08513F91}" srcOrd="5" destOrd="0" presId="urn:microsoft.com/office/officeart/2005/8/layout/default#1"/>
    <dgm:cxn modelId="{9F18485A-511F-4449-88DA-A167BD1D1C4A}" type="presParOf" srcId="{092EBEC8-77F4-49F7-AD40-1263C705DE93}" destId="{CB0D1AD0-E2F7-4302-8013-F73575E228A7}" srcOrd="6" destOrd="0" presId="urn:microsoft.com/office/officeart/2005/8/layout/default#1"/>
    <dgm:cxn modelId="{541BBE98-7541-40B5-80EF-2FAB24168E7E}" type="presParOf" srcId="{092EBEC8-77F4-49F7-AD40-1263C705DE93}" destId="{24A0ED36-FB46-44E5-B0DD-9D110F9B5370}" srcOrd="7" destOrd="0" presId="urn:microsoft.com/office/officeart/2005/8/layout/default#1"/>
    <dgm:cxn modelId="{52DBDCA6-8650-42CE-BFC2-C347E73CB671}" type="presParOf" srcId="{092EBEC8-77F4-49F7-AD40-1263C705DE93}" destId="{CFD4A7BC-7C17-41CB-AFB8-C3CEF7C2787F}" srcOrd="8" destOrd="0" presId="urn:microsoft.com/office/officeart/2005/8/layout/defaul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B06ADC0B-CE67-4554-80A6-269F3901A660}" type="doc">
      <dgm:prSet loTypeId="urn:microsoft.com/office/officeart/2005/8/layout/default#3" loCatId="list" qsTypeId="urn:microsoft.com/office/officeart/2005/8/quickstyle/simple4" qsCatId="simple" csTypeId="urn:microsoft.com/office/officeart/2005/8/colors/accent1_2" csCatId="accent1" phldr="1"/>
      <dgm:spPr/>
      <dgm:t>
        <a:bodyPr/>
        <a:lstStyle/>
        <a:p>
          <a:endParaRPr lang="zh-TW" altLang="en-US"/>
        </a:p>
      </dgm:t>
    </dgm:pt>
    <dgm:pt modelId="{7B41672E-13BC-45CA-A8C0-DFEE7E66FFFD}">
      <dgm:prSet phldrT="[文字]"/>
      <dgm:spPr/>
      <dgm:t>
        <a:bodyPr/>
        <a:lstStyle/>
        <a:p>
          <a:r>
            <a:rPr lang="zh-TW" altLang="en-US" dirty="0">
              <a:latin typeface="微軟正黑體" panose="020B0604030504040204" pitchFamily="34" charset="-120"/>
              <a:ea typeface="微軟正黑體" panose="020B0604030504040204" pitchFamily="34" charset="-120"/>
            </a:rPr>
            <a:t>體育班</a:t>
          </a:r>
        </a:p>
      </dgm:t>
    </dgm:pt>
    <dgm:pt modelId="{CF9D157B-0F3E-45AA-8345-21652A6B01F9}" type="parTrans" cxnId="{C3D080BA-E044-4A12-B87A-8A51DDE98C13}">
      <dgm:prSet/>
      <dgm:spPr/>
      <dgm:t>
        <a:bodyPr/>
        <a:lstStyle/>
        <a:p>
          <a:endParaRPr lang="zh-TW" altLang="en-US"/>
        </a:p>
      </dgm:t>
    </dgm:pt>
    <dgm:pt modelId="{398EAAE6-B451-472A-B032-FE9E81BD4844}" type="sibTrans" cxnId="{C3D080BA-E044-4A12-B87A-8A51DDE98C13}">
      <dgm:prSet/>
      <dgm:spPr/>
      <dgm:t>
        <a:bodyPr/>
        <a:lstStyle/>
        <a:p>
          <a:endParaRPr lang="zh-TW" altLang="en-US"/>
        </a:p>
      </dgm:t>
    </dgm:pt>
    <dgm:pt modelId="{A97A58C7-93F8-4992-A2D2-816919293D65}">
      <dgm:prSet phldrT="[文字]"/>
      <dgm:spPr/>
      <dgm:t>
        <a:bodyPr/>
        <a:lstStyle/>
        <a:p>
          <a:r>
            <a:rPr lang="zh-TW" altLang="en-US" dirty="0">
              <a:latin typeface="微軟正黑體" panose="020B0604030504040204" pitchFamily="34" charset="-120"/>
              <a:ea typeface="微軟正黑體" panose="020B0604030504040204" pitchFamily="34" charset="-120"/>
            </a:rPr>
            <a:t>音樂班</a:t>
          </a:r>
        </a:p>
      </dgm:t>
    </dgm:pt>
    <dgm:pt modelId="{0C7FBFC5-84E7-4AC6-A6F6-DA2E1B50804E}" type="parTrans" cxnId="{87E54BC6-DDBF-4DB2-9F15-33A13A21CD48}">
      <dgm:prSet/>
      <dgm:spPr/>
      <dgm:t>
        <a:bodyPr/>
        <a:lstStyle/>
        <a:p>
          <a:endParaRPr lang="zh-TW" altLang="en-US"/>
        </a:p>
      </dgm:t>
    </dgm:pt>
    <dgm:pt modelId="{122FA07B-007F-44C5-BF62-BCCD13452882}" type="sibTrans" cxnId="{87E54BC6-DDBF-4DB2-9F15-33A13A21CD48}">
      <dgm:prSet/>
      <dgm:spPr/>
      <dgm:t>
        <a:bodyPr/>
        <a:lstStyle/>
        <a:p>
          <a:endParaRPr lang="zh-TW" altLang="en-US"/>
        </a:p>
      </dgm:t>
    </dgm:pt>
    <dgm:pt modelId="{F65EECDC-887E-4794-A737-F45F4593D3ED}">
      <dgm:prSet phldrT="[文字]"/>
      <dgm:spPr/>
      <dgm:t>
        <a:bodyPr/>
        <a:lstStyle/>
        <a:p>
          <a:r>
            <a:rPr lang="zh-TW" altLang="en-US" dirty="0">
              <a:latin typeface="微軟正黑體" panose="020B0604030504040204" pitchFamily="34" charset="-120"/>
              <a:ea typeface="微軟正黑體" panose="020B0604030504040204" pitchFamily="34" charset="-120"/>
            </a:rPr>
            <a:t>美術班</a:t>
          </a:r>
        </a:p>
      </dgm:t>
    </dgm:pt>
    <dgm:pt modelId="{222D85BC-A6FD-451D-BECE-8634587CBBE1}" type="parTrans" cxnId="{D762BDD8-DAE8-4AA6-9DB9-48C10424EB77}">
      <dgm:prSet/>
      <dgm:spPr/>
      <dgm:t>
        <a:bodyPr/>
        <a:lstStyle/>
        <a:p>
          <a:endParaRPr lang="zh-TW" altLang="en-US"/>
        </a:p>
      </dgm:t>
    </dgm:pt>
    <dgm:pt modelId="{FDC73A00-BFE7-43C9-8412-5C299AAA8395}" type="sibTrans" cxnId="{D762BDD8-DAE8-4AA6-9DB9-48C10424EB77}">
      <dgm:prSet/>
      <dgm:spPr/>
      <dgm:t>
        <a:bodyPr/>
        <a:lstStyle/>
        <a:p>
          <a:endParaRPr lang="zh-TW" altLang="en-US"/>
        </a:p>
      </dgm:t>
    </dgm:pt>
    <dgm:pt modelId="{03BA98EB-3410-4AC2-9525-50A48C21B58D}">
      <dgm:prSet phldrT="[文字]"/>
      <dgm:spPr/>
      <dgm:t>
        <a:bodyPr/>
        <a:lstStyle/>
        <a:p>
          <a:r>
            <a:rPr lang="zh-TW" altLang="en-US" dirty="0">
              <a:latin typeface="微軟正黑體" panose="020B0604030504040204" pitchFamily="34" charset="-120"/>
              <a:ea typeface="微軟正黑體" panose="020B0604030504040204" pitchFamily="34" charset="-120"/>
            </a:rPr>
            <a:t>舞蹈班</a:t>
          </a:r>
        </a:p>
      </dgm:t>
    </dgm:pt>
    <dgm:pt modelId="{CAE588F2-614F-41E5-9A05-44D57470C33D}" type="parTrans" cxnId="{C0F2E12B-DD64-46D7-A0C8-D298023E380D}">
      <dgm:prSet/>
      <dgm:spPr/>
      <dgm:t>
        <a:bodyPr/>
        <a:lstStyle/>
        <a:p>
          <a:endParaRPr lang="zh-TW" altLang="en-US"/>
        </a:p>
      </dgm:t>
    </dgm:pt>
    <dgm:pt modelId="{19868AA3-9ABF-4945-8651-73A0D53362BC}" type="sibTrans" cxnId="{C0F2E12B-DD64-46D7-A0C8-D298023E380D}">
      <dgm:prSet/>
      <dgm:spPr/>
      <dgm:t>
        <a:bodyPr/>
        <a:lstStyle/>
        <a:p>
          <a:endParaRPr lang="zh-TW" altLang="en-US"/>
        </a:p>
      </dgm:t>
    </dgm:pt>
    <dgm:pt modelId="{1613F6BD-4843-4AB6-8D30-34319E5FB951}" type="pres">
      <dgm:prSet presAssocID="{B06ADC0B-CE67-4554-80A6-269F3901A660}" presName="diagram" presStyleCnt="0">
        <dgm:presLayoutVars>
          <dgm:dir/>
          <dgm:resizeHandles val="exact"/>
        </dgm:presLayoutVars>
      </dgm:prSet>
      <dgm:spPr/>
      <dgm:t>
        <a:bodyPr/>
        <a:lstStyle/>
        <a:p>
          <a:endParaRPr lang="zh-TW" altLang="en-US"/>
        </a:p>
      </dgm:t>
    </dgm:pt>
    <dgm:pt modelId="{BC5F3506-B0B0-4D4D-92A0-A0325D311C2B}" type="pres">
      <dgm:prSet presAssocID="{7B41672E-13BC-45CA-A8C0-DFEE7E66FFFD}" presName="node" presStyleLbl="node1" presStyleIdx="0" presStyleCnt="4">
        <dgm:presLayoutVars>
          <dgm:bulletEnabled val="1"/>
        </dgm:presLayoutVars>
      </dgm:prSet>
      <dgm:spPr/>
      <dgm:t>
        <a:bodyPr/>
        <a:lstStyle/>
        <a:p>
          <a:endParaRPr lang="zh-TW" altLang="en-US"/>
        </a:p>
      </dgm:t>
    </dgm:pt>
    <dgm:pt modelId="{5A40B1C0-B66A-47B9-BFEE-C2C9AE02CDFE}" type="pres">
      <dgm:prSet presAssocID="{398EAAE6-B451-472A-B032-FE9E81BD4844}" presName="sibTrans" presStyleCnt="0"/>
      <dgm:spPr/>
    </dgm:pt>
    <dgm:pt modelId="{ED9595D8-CF84-442F-A796-F95CB2A66DB3}" type="pres">
      <dgm:prSet presAssocID="{A97A58C7-93F8-4992-A2D2-816919293D65}" presName="node" presStyleLbl="node1" presStyleIdx="1" presStyleCnt="4">
        <dgm:presLayoutVars>
          <dgm:bulletEnabled val="1"/>
        </dgm:presLayoutVars>
      </dgm:prSet>
      <dgm:spPr/>
      <dgm:t>
        <a:bodyPr/>
        <a:lstStyle/>
        <a:p>
          <a:endParaRPr lang="zh-TW" altLang="en-US"/>
        </a:p>
      </dgm:t>
    </dgm:pt>
    <dgm:pt modelId="{0B8489BC-FC8A-4376-9081-441D4A4EFB13}" type="pres">
      <dgm:prSet presAssocID="{122FA07B-007F-44C5-BF62-BCCD13452882}" presName="sibTrans" presStyleCnt="0"/>
      <dgm:spPr/>
    </dgm:pt>
    <dgm:pt modelId="{5307D0F3-DAEB-453A-8F77-B62AFD0EE8B1}" type="pres">
      <dgm:prSet presAssocID="{F65EECDC-887E-4794-A737-F45F4593D3ED}" presName="node" presStyleLbl="node1" presStyleIdx="2" presStyleCnt="4">
        <dgm:presLayoutVars>
          <dgm:bulletEnabled val="1"/>
        </dgm:presLayoutVars>
      </dgm:prSet>
      <dgm:spPr/>
      <dgm:t>
        <a:bodyPr/>
        <a:lstStyle/>
        <a:p>
          <a:endParaRPr lang="zh-TW" altLang="en-US"/>
        </a:p>
      </dgm:t>
    </dgm:pt>
    <dgm:pt modelId="{08EF6064-B4A7-41F5-87BF-CAC47442897D}" type="pres">
      <dgm:prSet presAssocID="{FDC73A00-BFE7-43C9-8412-5C299AAA8395}" presName="sibTrans" presStyleCnt="0"/>
      <dgm:spPr/>
    </dgm:pt>
    <dgm:pt modelId="{53501698-7716-4B27-8E92-4352AD5F3C57}" type="pres">
      <dgm:prSet presAssocID="{03BA98EB-3410-4AC2-9525-50A48C21B58D}" presName="node" presStyleLbl="node1" presStyleIdx="3" presStyleCnt="4">
        <dgm:presLayoutVars>
          <dgm:bulletEnabled val="1"/>
        </dgm:presLayoutVars>
      </dgm:prSet>
      <dgm:spPr/>
      <dgm:t>
        <a:bodyPr/>
        <a:lstStyle/>
        <a:p>
          <a:endParaRPr lang="zh-TW" altLang="en-US"/>
        </a:p>
      </dgm:t>
    </dgm:pt>
  </dgm:ptLst>
  <dgm:cxnLst>
    <dgm:cxn modelId="{8D619DB9-6BD1-493F-BB83-D41AF3A60CE4}" type="presOf" srcId="{03BA98EB-3410-4AC2-9525-50A48C21B58D}" destId="{53501698-7716-4B27-8E92-4352AD5F3C57}" srcOrd="0" destOrd="0" presId="urn:microsoft.com/office/officeart/2005/8/layout/default#3"/>
    <dgm:cxn modelId="{C3D080BA-E044-4A12-B87A-8A51DDE98C13}" srcId="{B06ADC0B-CE67-4554-80A6-269F3901A660}" destId="{7B41672E-13BC-45CA-A8C0-DFEE7E66FFFD}" srcOrd="0" destOrd="0" parTransId="{CF9D157B-0F3E-45AA-8345-21652A6B01F9}" sibTransId="{398EAAE6-B451-472A-B032-FE9E81BD4844}"/>
    <dgm:cxn modelId="{D5097A11-1514-40D9-9FA5-BDD460AC42BE}" type="presOf" srcId="{A97A58C7-93F8-4992-A2D2-816919293D65}" destId="{ED9595D8-CF84-442F-A796-F95CB2A66DB3}" srcOrd="0" destOrd="0" presId="urn:microsoft.com/office/officeart/2005/8/layout/default#3"/>
    <dgm:cxn modelId="{C0F2E12B-DD64-46D7-A0C8-D298023E380D}" srcId="{B06ADC0B-CE67-4554-80A6-269F3901A660}" destId="{03BA98EB-3410-4AC2-9525-50A48C21B58D}" srcOrd="3" destOrd="0" parTransId="{CAE588F2-614F-41E5-9A05-44D57470C33D}" sibTransId="{19868AA3-9ABF-4945-8651-73A0D53362BC}"/>
    <dgm:cxn modelId="{298252DE-D50C-4535-AC76-8FA51F643EB3}" type="presOf" srcId="{B06ADC0B-CE67-4554-80A6-269F3901A660}" destId="{1613F6BD-4843-4AB6-8D30-34319E5FB951}" srcOrd="0" destOrd="0" presId="urn:microsoft.com/office/officeart/2005/8/layout/default#3"/>
    <dgm:cxn modelId="{0E62595D-15A1-4B0E-A6A2-13826D40E1C0}" type="presOf" srcId="{7B41672E-13BC-45CA-A8C0-DFEE7E66FFFD}" destId="{BC5F3506-B0B0-4D4D-92A0-A0325D311C2B}" srcOrd="0" destOrd="0" presId="urn:microsoft.com/office/officeart/2005/8/layout/default#3"/>
    <dgm:cxn modelId="{87E54BC6-DDBF-4DB2-9F15-33A13A21CD48}" srcId="{B06ADC0B-CE67-4554-80A6-269F3901A660}" destId="{A97A58C7-93F8-4992-A2D2-816919293D65}" srcOrd="1" destOrd="0" parTransId="{0C7FBFC5-84E7-4AC6-A6F6-DA2E1B50804E}" sibTransId="{122FA07B-007F-44C5-BF62-BCCD13452882}"/>
    <dgm:cxn modelId="{726262C8-B69E-4CDA-8E96-512B8835046E}" type="presOf" srcId="{F65EECDC-887E-4794-A737-F45F4593D3ED}" destId="{5307D0F3-DAEB-453A-8F77-B62AFD0EE8B1}" srcOrd="0" destOrd="0" presId="urn:microsoft.com/office/officeart/2005/8/layout/default#3"/>
    <dgm:cxn modelId="{D762BDD8-DAE8-4AA6-9DB9-48C10424EB77}" srcId="{B06ADC0B-CE67-4554-80A6-269F3901A660}" destId="{F65EECDC-887E-4794-A737-F45F4593D3ED}" srcOrd="2" destOrd="0" parTransId="{222D85BC-A6FD-451D-BECE-8634587CBBE1}" sibTransId="{FDC73A00-BFE7-43C9-8412-5C299AAA8395}"/>
    <dgm:cxn modelId="{F9F9D5A2-379B-43E8-AA5D-804CEC7223B2}" type="presParOf" srcId="{1613F6BD-4843-4AB6-8D30-34319E5FB951}" destId="{BC5F3506-B0B0-4D4D-92A0-A0325D311C2B}" srcOrd="0" destOrd="0" presId="urn:microsoft.com/office/officeart/2005/8/layout/default#3"/>
    <dgm:cxn modelId="{5C473F08-E2ED-4EBC-86D8-BFCC3859954F}" type="presParOf" srcId="{1613F6BD-4843-4AB6-8D30-34319E5FB951}" destId="{5A40B1C0-B66A-47B9-BFEE-C2C9AE02CDFE}" srcOrd="1" destOrd="0" presId="urn:microsoft.com/office/officeart/2005/8/layout/default#3"/>
    <dgm:cxn modelId="{43CA56C0-8EEB-4A3E-864B-07E8B8AFD9B0}" type="presParOf" srcId="{1613F6BD-4843-4AB6-8D30-34319E5FB951}" destId="{ED9595D8-CF84-442F-A796-F95CB2A66DB3}" srcOrd="2" destOrd="0" presId="urn:microsoft.com/office/officeart/2005/8/layout/default#3"/>
    <dgm:cxn modelId="{C97EC461-2E91-448B-9D9E-93618AD05B9B}" type="presParOf" srcId="{1613F6BD-4843-4AB6-8D30-34319E5FB951}" destId="{0B8489BC-FC8A-4376-9081-441D4A4EFB13}" srcOrd="3" destOrd="0" presId="urn:microsoft.com/office/officeart/2005/8/layout/default#3"/>
    <dgm:cxn modelId="{9975CA91-C373-44BD-90B5-509263F191D4}" type="presParOf" srcId="{1613F6BD-4843-4AB6-8D30-34319E5FB951}" destId="{5307D0F3-DAEB-453A-8F77-B62AFD0EE8B1}" srcOrd="4" destOrd="0" presId="urn:microsoft.com/office/officeart/2005/8/layout/default#3"/>
    <dgm:cxn modelId="{E29CAA3B-7447-414A-B8BA-D5F813C8B67C}" type="presParOf" srcId="{1613F6BD-4843-4AB6-8D30-34319E5FB951}" destId="{08EF6064-B4A7-41F5-87BF-CAC47442897D}" srcOrd="5" destOrd="0" presId="urn:microsoft.com/office/officeart/2005/8/layout/default#3"/>
    <dgm:cxn modelId="{0FA02B71-6FB5-4AA7-B1D8-CEA17C8669D5}" type="presParOf" srcId="{1613F6BD-4843-4AB6-8D30-34319E5FB951}" destId="{53501698-7716-4B27-8E92-4352AD5F3C57}" srcOrd="6" destOrd="0" presId="urn:microsoft.com/office/officeart/2005/8/layout/default#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7" csCatId="colorful" phldr="1"/>
      <dgm:spPr/>
      <dgm:t>
        <a:bodyPr/>
        <a:lstStyle/>
        <a:p>
          <a:endParaRPr lang="zh-TW" altLang="en-US"/>
        </a:p>
      </dgm:t>
    </dgm:pt>
    <dgm:pt modelId="{56467849-D623-4DB4-8142-1F2A193F0A51}">
      <dgm:prSet phldrT="[文字]"/>
      <dgm:spPr>
        <a:xfrm>
          <a:off x="944" y="958"/>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機械群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5596630" y="1556904"/>
          <a:ext cx="263202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製圖科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2743514"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3745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機械科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5596630"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944"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9C5B98E-7F30-413F-9416-4ACF99CB4FD6}">
      <dgm:prSet phldrT="[文字]"/>
      <dgm:spPr>
        <a:xfrm>
          <a:off x="5596630"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屏東高工進修部</a:t>
          </a:r>
        </a:p>
      </dgm:t>
    </dgm:pt>
    <dgm:pt modelId="{52800E71-2DE2-4EB3-A7D3-4472744C34A3}" type="parTrans" cxnId="{D4B8B9DA-59C6-4630-8D2D-4DC4539590FD}">
      <dgm:prSet/>
      <dgm:spPr/>
      <dgm:t>
        <a:bodyPr/>
        <a:lstStyle/>
        <a:p>
          <a:endParaRPr lang="zh-TW" altLang="en-US"/>
        </a:p>
      </dgm:t>
    </dgm:pt>
    <dgm:pt modelId="{0077C21D-D0AC-4EFB-8F6F-BC58CA592D7A}" type="sibTrans" cxnId="{D4B8B9DA-59C6-4630-8D2D-4DC4539590FD}">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4">
        <dgm:presLayoutVars>
          <dgm:chPref val="3"/>
        </dgm:presLayoutVars>
      </dgm:prSet>
      <dgm:spPr>
        <a:prstGeom prst="roundRect">
          <a:avLst>
            <a:gd name="adj" fmla="val 10000"/>
          </a:avLst>
        </a:prstGeom>
      </dgm:spPr>
      <dgm:t>
        <a:bodyPr/>
        <a:lstStyle/>
        <a:p>
          <a:endParaRPr lang="zh-TW" altLang="en-US"/>
        </a:p>
      </dgm:t>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1" presStyleCnt="4">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2" presStyleCnt="4">
        <dgm:presLayoutVars>
          <dgm:chPref val="3"/>
        </dgm:presLayoutVars>
      </dgm:prSet>
      <dgm:spPr>
        <a:prstGeom prst="roundRect">
          <a:avLst>
            <a:gd name="adj" fmla="val 10000"/>
          </a:avLst>
        </a:prstGeom>
      </dgm:spPr>
      <dgm:t>
        <a:bodyPr/>
        <a:lstStyle/>
        <a:p>
          <a:endParaRPr lang="zh-TW" altLang="en-US"/>
        </a:p>
      </dgm:t>
    </dgm:pt>
    <dgm:pt modelId="{FF9936E4-F2A2-4852-B779-BBB75545C02A}" type="pres">
      <dgm:prSet presAssocID="{70FA41F4-2DFB-4468-9E88-AB22453E1AD3}" presName="horzThree" presStyleCnt="0"/>
      <dgm:spPr/>
    </dgm:pt>
    <dgm:pt modelId="{A4F28777-2FC4-48B1-945D-22FE0E4494AB}" type="pres">
      <dgm:prSet presAssocID="{7E10C33D-323B-4ACF-A536-078EAE75C15C}" presName="sibSpaceThree" presStyleCnt="0"/>
      <dgm:spPr/>
    </dgm:pt>
    <dgm:pt modelId="{3C2D577B-05DA-4BF5-8455-70C7A12B8697}" type="pres">
      <dgm:prSet presAssocID="{E9C5B98E-7F30-413F-9416-4ACF99CB4FD6}" presName="vertThree" presStyleCnt="0"/>
      <dgm:spPr/>
    </dgm:pt>
    <dgm:pt modelId="{9577A2D9-5B89-4737-9D8D-36C6A97C2E77}" type="pres">
      <dgm:prSet presAssocID="{E9C5B98E-7F30-413F-9416-4ACF99CB4FD6}" presName="txThree" presStyleLbl="node3" presStyleIdx="3" presStyleCnt="4">
        <dgm:presLayoutVars>
          <dgm:chPref val="3"/>
        </dgm:presLayoutVars>
      </dgm:prSet>
      <dgm:spPr/>
      <dgm:t>
        <a:bodyPr/>
        <a:lstStyle/>
        <a:p>
          <a:endParaRPr lang="zh-TW" altLang="en-US"/>
        </a:p>
      </dgm:t>
    </dgm:pt>
    <dgm:pt modelId="{FF32D016-0057-4170-BA6D-793EE15285EE}" type="pres">
      <dgm:prSet presAssocID="{E9C5B98E-7F30-413F-9416-4ACF99CB4FD6}" presName="horzThree" presStyleCnt="0"/>
      <dgm:spPr/>
    </dgm:pt>
  </dgm:ptLst>
  <dgm:cxnLst>
    <dgm:cxn modelId="{9363A1F4-22CD-4144-9D43-90A7E50087A6}" type="presOf" srcId="{8C90850C-139B-41F6-9F5F-E05665809784}" destId="{2F3D05CC-8C79-4771-B0AD-0F9A3D932842}" srcOrd="0" destOrd="0" presId="urn:microsoft.com/office/officeart/2005/8/layout/hierarchy4"/>
    <dgm:cxn modelId="{CA900A94-477E-46D4-950D-71B48C055B7C}" type="presOf" srcId="{70FA41F4-2DFB-4468-9E88-AB22453E1AD3}" destId="{777C5A76-6BFF-46B7-B0D3-F77C3EBDBD69}"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74CE3B03-5C34-46BD-A213-F74C49C7B5EF}" srcId="{ACE837FE-9745-45F9-AB8B-8F5A05145C67}" destId="{56467849-D623-4DB4-8142-1F2A193F0A51}" srcOrd="0" destOrd="0" parTransId="{B8263297-371A-4141-8511-C8D3757CC1C6}" sibTransId="{1B806640-92DC-4A0C-B488-A1EF5D38FA63}"/>
    <dgm:cxn modelId="{419EDFA8-2429-4AF0-8149-BF10F704F954}" type="presOf" srcId="{ACE837FE-9745-45F9-AB8B-8F5A05145C67}" destId="{EBA89E28-252F-4683-90FB-3304FB69E308}" srcOrd="0" destOrd="0" presId="urn:microsoft.com/office/officeart/2005/8/layout/hierarchy4"/>
    <dgm:cxn modelId="{A010EF3E-9B52-4094-B99A-A0AC732C3EA6}" type="presOf" srcId="{1EAEE04B-8DA1-4114-B4D7-3236D65DC530}" destId="{5543D343-4708-45E2-A51E-DDD121011E7E}" srcOrd="0" destOrd="0" presId="urn:microsoft.com/office/officeart/2005/8/layout/hierarchy4"/>
    <dgm:cxn modelId="{8BE15071-C9B3-45B8-9FBA-51D21FC6BAF8}" type="presOf" srcId="{7CB2CD1A-D604-4885-9DF4-4895E15BD372}" destId="{DA6F3BDF-444E-4FBD-8E85-368607583A8F}" srcOrd="0" destOrd="0" presId="urn:microsoft.com/office/officeart/2005/8/layout/hierarchy4"/>
    <dgm:cxn modelId="{442C6975-D8D7-4CA1-9EB2-42F2DD082B30}" srcId="{7CB2CD1A-D604-4885-9DF4-4895E15BD372}" destId="{1EAEE04B-8DA1-4114-B4D7-3236D65DC530}" srcOrd="0" destOrd="0" parTransId="{DDC520E8-739E-487B-A1F3-0ED081BF0477}" sibTransId="{F7228D2B-AE44-4412-BC2F-B868F75E2783}"/>
    <dgm:cxn modelId="{FF767F35-B7BB-4E15-9220-C5FB37FE7905}" srcId="{7CB2CD1A-D604-4885-9DF4-4895E15BD372}" destId="{66A6E281-6970-42F9-A999-54972EFC029D}" srcOrd="1" destOrd="0" parTransId="{81F86871-D3C1-47BF-B0B4-BA979B877A2D}" sibTransId="{F04A9A3C-0863-488B-8954-D0A72D364715}"/>
    <dgm:cxn modelId="{F25D9BB9-7D3F-4EE5-BE7C-ADB49F1BB745}" srcId="{8C90850C-139B-41F6-9F5F-E05665809784}" destId="{70FA41F4-2DFB-4468-9E88-AB22453E1AD3}" srcOrd="0" destOrd="0" parTransId="{26A08708-7697-40CA-98D5-C9DF4FC92BB5}" sibTransId="{7E10C33D-323B-4ACF-A536-078EAE75C15C}"/>
    <dgm:cxn modelId="{A80963F4-8EEA-420E-B8B6-4D2DE1CB7397}" type="presOf" srcId="{56467849-D623-4DB4-8142-1F2A193F0A51}" destId="{B93D7E45-04DD-42AF-A980-F70567FBEDDF}" srcOrd="0" destOrd="0" presId="urn:microsoft.com/office/officeart/2005/8/layout/hierarchy4"/>
    <dgm:cxn modelId="{C851C766-AF1D-4EAB-A341-8689FF466A0B}" type="presOf" srcId="{66A6E281-6970-42F9-A999-54972EFC029D}" destId="{C38DAA83-CB65-49AC-8567-ACFF5C4BA856}" srcOrd="0" destOrd="0" presId="urn:microsoft.com/office/officeart/2005/8/layout/hierarchy4"/>
    <dgm:cxn modelId="{065883ED-0917-441D-A119-390B39C534D1}" type="presOf" srcId="{E9C5B98E-7F30-413F-9416-4ACF99CB4FD6}" destId="{9577A2D9-5B89-4737-9D8D-36C6A97C2E77}" srcOrd="0" destOrd="0" presId="urn:microsoft.com/office/officeart/2005/8/layout/hierarchy4"/>
    <dgm:cxn modelId="{D4B8B9DA-59C6-4630-8D2D-4DC4539590FD}" srcId="{8C90850C-139B-41F6-9F5F-E05665809784}" destId="{E9C5B98E-7F30-413F-9416-4ACF99CB4FD6}" srcOrd="1" destOrd="0" parTransId="{52800E71-2DE2-4EB3-A7D3-4472744C34A3}" sibTransId="{0077C21D-D0AC-4EFB-8F6F-BC58CA592D7A}"/>
    <dgm:cxn modelId="{A7EAE71E-C188-49F7-A82C-C8C5E9F8B76B}" srcId="{56467849-D623-4DB4-8142-1F2A193F0A51}" destId="{8C90850C-139B-41F6-9F5F-E05665809784}" srcOrd="1" destOrd="0" parTransId="{CD887F31-2C3D-4D4F-AE11-38A1C97719DF}" sibTransId="{64BBF0DF-94FB-4B66-B80C-98D9F0FDF61E}"/>
    <dgm:cxn modelId="{F4E9DDF8-8791-47FD-8840-3D72D7DD2A46}" type="presParOf" srcId="{EBA89E28-252F-4683-90FB-3304FB69E308}" destId="{D775CAE9-44D1-4885-8767-BE88FB3A7765}" srcOrd="0" destOrd="0" presId="urn:microsoft.com/office/officeart/2005/8/layout/hierarchy4"/>
    <dgm:cxn modelId="{B5DFBA42-CD0C-43DF-9810-644CFF248BA1}" type="presParOf" srcId="{D775CAE9-44D1-4885-8767-BE88FB3A7765}" destId="{B93D7E45-04DD-42AF-A980-F70567FBEDDF}" srcOrd="0" destOrd="0" presId="urn:microsoft.com/office/officeart/2005/8/layout/hierarchy4"/>
    <dgm:cxn modelId="{C925B3AA-4023-4ECF-9348-802408F4C9F7}" type="presParOf" srcId="{D775CAE9-44D1-4885-8767-BE88FB3A7765}" destId="{A34F34B9-142E-48A4-B8B2-BF10AD2C5228}" srcOrd="1" destOrd="0" presId="urn:microsoft.com/office/officeart/2005/8/layout/hierarchy4"/>
    <dgm:cxn modelId="{DCC50CDB-FA95-4E7E-8FB8-0A37C27E9034}" type="presParOf" srcId="{D775CAE9-44D1-4885-8767-BE88FB3A7765}" destId="{866FD093-0E6F-4568-9536-B518F59A9978}" srcOrd="2" destOrd="0" presId="urn:microsoft.com/office/officeart/2005/8/layout/hierarchy4"/>
    <dgm:cxn modelId="{6C34774C-D8B8-466E-8A1F-D1D8E0423A47}" type="presParOf" srcId="{866FD093-0E6F-4568-9536-B518F59A9978}" destId="{FC99C107-A5D5-4EDF-A905-731855EC4DD1}" srcOrd="0" destOrd="0" presId="urn:microsoft.com/office/officeart/2005/8/layout/hierarchy4"/>
    <dgm:cxn modelId="{6619CAE9-7F49-44C2-8C75-B9BB04E12044}" type="presParOf" srcId="{FC99C107-A5D5-4EDF-A905-731855EC4DD1}" destId="{DA6F3BDF-444E-4FBD-8E85-368607583A8F}" srcOrd="0" destOrd="0" presId="urn:microsoft.com/office/officeart/2005/8/layout/hierarchy4"/>
    <dgm:cxn modelId="{0C27F078-AAEA-4588-B193-FECD21D3C5B6}" type="presParOf" srcId="{FC99C107-A5D5-4EDF-A905-731855EC4DD1}" destId="{C9AF3B95-12B0-4CB5-A65A-249107B319F1}" srcOrd="1" destOrd="0" presId="urn:microsoft.com/office/officeart/2005/8/layout/hierarchy4"/>
    <dgm:cxn modelId="{1E732620-950C-40A5-980E-68DE7CA14F6D}" type="presParOf" srcId="{FC99C107-A5D5-4EDF-A905-731855EC4DD1}" destId="{F427C717-1490-4FB7-8929-517D8903080C}" srcOrd="2" destOrd="0" presId="urn:microsoft.com/office/officeart/2005/8/layout/hierarchy4"/>
    <dgm:cxn modelId="{23B71B08-3BCD-4E57-ABC6-C81913BC8167}" type="presParOf" srcId="{F427C717-1490-4FB7-8929-517D8903080C}" destId="{9303E030-9150-4480-BDE1-8DD8F16FA33D}" srcOrd="0" destOrd="0" presId="urn:microsoft.com/office/officeart/2005/8/layout/hierarchy4"/>
    <dgm:cxn modelId="{77494C12-FEE8-465E-91D5-4E037398BF78}" type="presParOf" srcId="{9303E030-9150-4480-BDE1-8DD8F16FA33D}" destId="{5543D343-4708-45E2-A51E-DDD121011E7E}" srcOrd="0" destOrd="0" presId="urn:microsoft.com/office/officeart/2005/8/layout/hierarchy4"/>
    <dgm:cxn modelId="{AF5256E1-E5DE-4366-94A1-4E3DA10C1015}" type="presParOf" srcId="{9303E030-9150-4480-BDE1-8DD8F16FA33D}" destId="{DEB94A13-DAB8-4E24-86B2-2C68A5D10A66}" srcOrd="1" destOrd="0" presId="urn:microsoft.com/office/officeart/2005/8/layout/hierarchy4"/>
    <dgm:cxn modelId="{74A8A480-B6CC-4171-8727-8FAAE8FB6508}" type="presParOf" srcId="{F427C717-1490-4FB7-8929-517D8903080C}" destId="{2C5B33CA-F9F7-4335-A920-0D7456850162}" srcOrd="1" destOrd="0" presId="urn:microsoft.com/office/officeart/2005/8/layout/hierarchy4"/>
    <dgm:cxn modelId="{9F0C7909-A708-4946-A029-D7CE5E0A8884}" type="presParOf" srcId="{F427C717-1490-4FB7-8929-517D8903080C}" destId="{F8C65545-9FFD-4F25-98FD-141DD87EC5E7}" srcOrd="2" destOrd="0" presId="urn:microsoft.com/office/officeart/2005/8/layout/hierarchy4"/>
    <dgm:cxn modelId="{64DAC8E9-4B6B-4E3E-A96E-104DA0E24514}" type="presParOf" srcId="{F8C65545-9FFD-4F25-98FD-141DD87EC5E7}" destId="{C38DAA83-CB65-49AC-8567-ACFF5C4BA856}" srcOrd="0" destOrd="0" presId="urn:microsoft.com/office/officeart/2005/8/layout/hierarchy4"/>
    <dgm:cxn modelId="{E84C469A-E9FD-4BC6-9DFA-305496113C29}" type="presParOf" srcId="{F8C65545-9FFD-4F25-98FD-141DD87EC5E7}" destId="{B871D3CC-F3FC-4C37-9E95-DD098D1AC821}" srcOrd="1" destOrd="0" presId="urn:microsoft.com/office/officeart/2005/8/layout/hierarchy4"/>
    <dgm:cxn modelId="{24707580-BEE4-4E93-ACEB-1A7105341F11}" type="presParOf" srcId="{866FD093-0E6F-4568-9536-B518F59A9978}" destId="{8021CA7B-7E08-45CF-9EC9-BD3FFFAB780D}" srcOrd="1" destOrd="0" presId="urn:microsoft.com/office/officeart/2005/8/layout/hierarchy4"/>
    <dgm:cxn modelId="{FBDC277A-362E-4B82-9EB6-01DF724D8907}" type="presParOf" srcId="{866FD093-0E6F-4568-9536-B518F59A9978}" destId="{FC3AE580-B1F5-4DAA-AE2E-2E1531997B50}" srcOrd="2" destOrd="0" presId="urn:microsoft.com/office/officeart/2005/8/layout/hierarchy4"/>
    <dgm:cxn modelId="{2EEE41E1-A6A1-4F2B-80AB-40B552FFB3EC}" type="presParOf" srcId="{FC3AE580-B1F5-4DAA-AE2E-2E1531997B50}" destId="{2F3D05CC-8C79-4771-B0AD-0F9A3D932842}" srcOrd="0" destOrd="0" presId="urn:microsoft.com/office/officeart/2005/8/layout/hierarchy4"/>
    <dgm:cxn modelId="{B622A0F6-A293-43F4-8787-6CBA44AC5015}" type="presParOf" srcId="{FC3AE580-B1F5-4DAA-AE2E-2E1531997B50}" destId="{0352DF79-9578-46BC-80FB-A3ACD6B97AF4}" srcOrd="1" destOrd="0" presId="urn:microsoft.com/office/officeart/2005/8/layout/hierarchy4"/>
    <dgm:cxn modelId="{066820F4-326A-4A23-A833-59FEC25CFA04}" type="presParOf" srcId="{FC3AE580-B1F5-4DAA-AE2E-2E1531997B50}" destId="{BA2BE233-A5E0-489D-9D1B-CB9A8AE8FEE9}" srcOrd="2" destOrd="0" presId="urn:microsoft.com/office/officeart/2005/8/layout/hierarchy4"/>
    <dgm:cxn modelId="{502791CF-2AE3-4500-B308-4C9586DF49E0}" type="presParOf" srcId="{BA2BE233-A5E0-489D-9D1B-CB9A8AE8FEE9}" destId="{F94E82EF-FAB1-4374-A7D8-592F14EB86B5}" srcOrd="0" destOrd="0" presId="urn:microsoft.com/office/officeart/2005/8/layout/hierarchy4"/>
    <dgm:cxn modelId="{9860A68C-9A6A-4C8D-BA43-C88B329AFB51}" type="presParOf" srcId="{F94E82EF-FAB1-4374-A7D8-592F14EB86B5}" destId="{777C5A76-6BFF-46B7-B0D3-F77C3EBDBD69}" srcOrd="0" destOrd="0" presId="urn:microsoft.com/office/officeart/2005/8/layout/hierarchy4"/>
    <dgm:cxn modelId="{6AA783F7-BB14-4541-9083-270CF4B1C0CE}" type="presParOf" srcId="{F94E82EF-FAB1-4374-A7D8-592F14EB86B5}" destId="{FF9936E4-F2A2-4852-B779-BBB75545C02A}" srcOrd="1" destOrd="0" presId="urn:microsoft.com/office/officeart/2005/8/layout/hierarchy4"/>
    <dgm:cxn modelId="{2A7805AA-D599-433D-B07E-62EEBC4B0BC5}" type="presParOf" srcId="{BA2BE233-A5E0-489D-9D1B-CB9A8AE8FEE9}" destId="{A4F28777-2FC4-48B1-945D-22FE0E4494AB}" srcOrd="1" destOrd="0" presId="urn:microsoft.com/office/officeart/2005/8/layout/hierarchy4"/>
    <dgm:cxn modelId="{361ADA7D-2117-4F21-9CFD-AB9F647A3D19}" type="presParOf" srcId="{BA2BE233-A5E0-489D-9D1B-CB9A8AE8FEE9}" destId="{3C2D577B-05DA-4BF5-8455-70C7A12B8697}" srcOrd="2" destOrd="0" presId="urn:microsoft.com/office/officeart/2005/8/layout/hierarchy4"/>
    <dgm:cxn modelId="{022AA1E4-3AB8-408E-ADEF-F8F6BC5D8165}" type="presParOf" srcId="{3C2D577B-05DA-4BF5-8455-70C7A12B8697}" destId="{9577A2D9-5B89-4737-9D8D-36C6A97C2E77}" srcOrd="0" destOrd="0" presId="urn:microsoft.com/office/officeart/2005/8/layout/hierarchy4"/>
    <dgm:cxn modelId="{786C52F4-5CB1-4BD1-B52A-49C7BD88FCFC}" type="presParOf" srcId="{3C2D577B-05DA-4BF5-8455-70C7A12B8697}" destId="{FF32D016-0057-4170-BA6D-793EE15285EE}" srcOrd="1" destOrd="0" presId="urn:microsoft.com/office/officeart/2005/8/layout/hierarchy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717704-ACC8-4493-BE3C-81EA7DEAAFA1}" type="doc">
      <dgm:prSet loTypeId="urn:microsoft.com/office/officeart/2005/8/layout/vList2#2" loCatId="list" qsTypeId="urn:microsoft.com/office/officeart/2005/8/quickstyle/3d1#1" qsCatId="3D" csTypeId="urn:microsoft.com/office/officeart/2005/8/colors/accent6_4#2"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FB513B6B-1B98-4BF4-AF01-41BD7B53FC65}" type="presOf" srcId="{E5717704-ACC8-4493-BE3C-81EA7DEAAFA1}" destId="{A7CFF0A9-7AC0-4873-8FB4-0557C73D79FA}" srcOrd="0" destOrd="0" presId="urn:microsoft.com/office/officeart/2005/8/layout/vList2#2"/>
  </dgm:cxnLst>
  <dgm:bg/>
  <dgm:whole/>
  <dgm:extLst>
    <a:ext uri="http://schemas.microsoft.com/office/drawing/2008/diagram">
      <dsp:dataModelExt xmlns:dsp="http://schemas.microsoft.com/office/drawing/2008/diagram" xmlns="" relId="rId13"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8" csCatId="colorful" phldr="1"/>
      <dgm:spPr/>
      <dgm:t>
        <a:bodyPr/>
        <a:lstStyle/>
        <a:p>
          <a:endParaRPr lang="zh-TW" altLang="en-US"/>
        </a:p>
      </dgm:t>
    </dgm:pt>
    <dgm:pt modelId="{56467849-D623-4DB4-8142-1F2A193F0A51}">
      <dgm:prSet phldrT="[文字]"/>
      <dgm:spPr>
        <a:xfrm>
          <a:off x="944" y="958"/>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動力機械群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5541357" y="1556904"/>
          <a:ext cx="2687297"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農業機械科</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1372229"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42986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汽車科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5541357"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944"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農工</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4AC8AAF-B700-4F45-8CB6-D9D2344800BF}">
      <dgm:prSet phldrT="[文字]"/>
      <dgm:spPr>
        <a:xfrm>
          <a:off x="4114799"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日新工商</a:t>
          </a:r>
        </a:p>
      </dgm:t>
    </dgm:pt>
    <dgm:pt modelId="{DDD3CFB2-B4A8-4E99-8D5D-CE4AF1919926}" type="parTrans" cxnId="{2B08C100-1485-4924-92CE-BB85AB8042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2B5DB9A-63A5-450B-9B09-CD3CDE29DBBF}" type="sibTrans" cxnId="{2B08C100-1485-4924-92CE-BB85AB8042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6912642"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高農</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03CA1F2-5D8E-48D8-9A4D-F97AE1F06EB6}">
      <dgm:prSet phldrT="[文字]"/>
      <dgm:spPr>
        <a:xfrm>
          <a:off x="944"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進修部</a:t>
          </a:r>
        </a:p>
      </dgm:t>
    </dgm:pt>
    <dgm:pt modelId="{4A710E6D-CF56-4D11-9F78-068CA43B41AB}" type="parTrans" cxnId="{9DB617C5-C528-47B3-8238-C371BAC73549}">
      <dgm:prSet/>
      <dgm:spPr/>
      <dgm:t>
        <a:bodyPr/>
        <a:lstStyle/>
        <a:p>
          <a:endParaRPr lang="zh-TW" altLang="en-US"/>
        </a:p>
      </dgm:t>
    </dgm:pt>
    <dgm:pt modelId="{5857C2A0-4B3D-410D-8CE7-E11CEF1FBDD4}" type="sibTrans" cxnId="{9DB617C5-C528-47B3-8238-C371BAC73549}">
      <dgm:prSet/>
      <dgm:spPr/>
      <dgm:t>
        <a:bodyPr/>
        <a:lstStyle/>
        <a:p>
          <a:endParaRPr lang="zh-TW" altLang="en-US"/>
        </a:p>
      </dgm:t>
    </dgm:pt>
    <dgm:pt modelId="{F19479D4-60C8-4272-9094-47B6A49B0A6D}">
      <dgm:prSet phldrT="[文字]"/>
      <dgm:spPr>
        <a:xfrm>
          <a:off x="2743514"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日新</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進修部</a:t>
          </a:r>
        </a:p>
      </dgm:t>
    </dgm:pt>
    <dgm:pt modelId="{C30D6320-E24C-4929-BD4F-24AD3F389F01}" type="parTrans" cxnId="{B53DC92C-88C5-4835-A5EA-9721C4CFBA26}">
      <dgm:prSet/>
      <dgm:spPr/>
      <dgm:t>
        <a:bodyPr/>
        <a:lstStyle/>
        <a:p>
          <a:endParaRPr lang="zh-TW" altLang="en-US"/>
        </a:p>
      </dgm:t>
    </dgm:pt>
    <dgm:pt modelId="{19403A91-E018-4895-9A33-D3FDB2713E59}" type="sibTrans" cxnId="{B53DC92C-88C5-4835-A5EA-9721C4CFBA26}">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7">
        <dgm:presLayoutVars>
          <dgm:chPref val="3"/>
        </dgm:presLayoutVars>
      </dgm:prSet>
      <dgm:spPr>
        <a:prstGeom prst="roundRect">
          <a:avLst>
            <a:gd name="adj" fmla="val 10000"/>
          </a:avLst>
        </a:prstGeom>
      </dgm:spPr>
      <dgm:t>
        <a:bodyPr/>
        <a:lstStyle/>
        <a:p>
          <a:endParaRPr lang="zh-TW" altLang="en-US"/>
        </a:p>
      </dgm:t>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92E4E472-C438-432F-A638-7399A7DE2060}" type="pres">
      <dgm:prSet presAssocID="{C03CA1F2-5D8E-48D8-9A4D-F97AE1F06EB6}" presName="vertThree" presStyleCnt="0"/>
      <dgm:spPr/>
    </dgm:pt>
    <dgm:pt modelId="{7D4C979D-1DDC-47BB-849A-B5BFECD94F8C}" type="pres">
      <dgm:prSet presAssocID="{C03CA1F2-5D8E-48D8-9A4D-F97AE1F06EB6}" presName="txThree" presStyleLbl="node3" presStyleIdx="1" presStyleCnt="7">
        <dgm:presLayoutVars>
          <dgm:chPref val="3"/>
        </dgm:presLayoutVars>
      </dgm:prSet>
      <dgm:spPr/>
      <dgm:t>
        <a:bodyPr/>
        <a:lstStyle/>
        <a:p>
          <a:endParaRPr lang="zh-TW" altLang="en-US"/>
        </a:p>
      </dgm:t>
    </dgm:pt>
    <dgm:pt modelId="{377641E7-EDB3-4FC4-A9C4-227583D1623E}" type="pres">
      <dgm:prSet presAssocID="{C03CA1F2-5D8E-48D8-9A4D-F97AE1F06EB6}" presName="horzThree" presStyleCnt="0"/>
      <dgm:spPr/>
    </dgm:pt>
    <dgm:pt modelId="{3CB35EBE-7D09-44FA-AEE2-395E564ABDD2}" type="pres">
      <dgm:prSet presAssocID="{5857C2A0-4B3D-410D-8CE7-E11CEF1FBDD4}"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2" presStyleCnt="7">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16D4DE80-8924-442F-B9CD-4076F626D352}" type="pres">
      <dgm:prSet presAssocID="{F04A9A3C-0863-488B-8954-D0A72D364715}" presName="sibSpaceThree" presStyleCnt="0"/>
      <dgm:spPr/>
    </dgm:pt>
    <dgm:pt modelId="{BB6EABBA-E44D-4BEE-BA37-07C6BE93B5A9}" type="pres">
      <dgm:prSet presAssocID="{F19479D4-60C8-4272-9094-47B6A49B0A6D}" presName="vertThree" presStyleCnt="0"/>
      <dgm:spPr/>
    </dgm:pt>
    <dgm:pt modelId="{84229266-EC71-45C7-98DB-CD845466710E}" type="pres">
      <dgm:prSet presAssocID="{F19479D4-60C8-4272-9094-47B6A49B0A6D}" presName="txThree" presStyleLbl="node3" presStyleIdx="3" presStyleCnt="7">
        <dgm:presLayoutVars>
          <dgm:chPref val="3"/>
        </dgm:presLayoutVars>
      </dgm:prSet>
      <dgm:spPr/>
      <dgm:t>
        <a:bodyPr/>
        <a:lstStyle/>
        <a:p>
          <a:endParaRPr lang="zh-TW" altLang="en-US"/>
        </a:p>
      </dgm:t>
    </dgm:pt>
    <dgm:pt modelId="{667DBD79-5647-432D-8FC0-4938E387AD52}" type="pres">
      <dgm:prSet presAssocID="{F19479D4-60C8-4272-9094-47B6A49B0A6D}" presName="horzThree" presStyleCnt="0"/>
      <dgm:spPr/>
    </dgm:pt>
    <dgm:pt modelId="{62F8C494-2C5C-401A-9305-BD1FE0267FBA}" type="pres">
      <dgm:prSet presAssocID="{19403A91-E018-4895-9A33-D3FDB2713E59}" presName="sibSpaceThree" presStyleCnt="0"/>
      <dgm:spPr/>
    </dgm:pt>
    <dgm:pt modelId="{52B14E2E-30F8-4713-92D1-5D76112E39EB}" type="pres">
      <dgm:prSet presAssocID="{74AC8AAF-B700-4F45-8CB6-D9D2344800BF}" presName="vertThree" presStyleCnt="0"/>
      <dgm:spPr/>
    </dgm:pt>
    <dgm:pt modelId="{955F57DA-1751-4755-97D2-7B59058A6063}" type="pres">
      <dgm:prSet presAssocID="{74AC8AAF-B700-4F45-8CB6-D9D2344800BF}" presName="txThree" presStyleLbl="node3" presStyleIdx="4" presStyleCnt="7">
        <dgm:presLayoutVars>
          <dgm:chPref val="3"/>
        </dgm:presLayoutVars>
      </dgm:prSet>
      <dgm:spPr>
        <a:prstGeom prst="roundRect">
          <a:avLst>
            <a:gd name="adj" fmla="val 10000"/>
          </a:avLst>
        </a:prstGeom>
      </dgm:spPr>
      <dgm:t>
        <a:bodyPr/>
        <a:lstStyle/>
        <a:p>
          <a:endParaRPr lang="zh-TW" altLang="en-US"/>
        </a:p>
      </dgm:t>
    </dgm:pt>
    <dgm:pt modelId="{2D906777-C047-483C-A657-D94EFEA03F01}" type="pres">
      <dgm:prSet presAssocID="{74AC8AAF-B700-4F45-8CB6-D9D2344800BF}"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5" presStyleCnt="7">
        <dgm:presLayoutVars>
          <dgm:chPref val="3"/>
        </dgm:presLayoutVars>
      </dgm:prSet>
      <dgm:spPr>
        <a:prstGeom prst="roundRect">
          <a:avLst>
            <a:gd name="adj" fmla="val 10000"/>
          </a:avLst>
        </a:prstGeom>
      </dgm:spPr>
      <dgm:t>
        <a:bodyPr/>
        <a:lstStyle/>
        <a:p>
          <a:endParaRPr lang="zh-TW" altLang="en-US"/>
        </a:p>
      </dgm:t>
    </dgm:pt>
    <dgm:pt modelId="{FF9936E4-F2A2-4852-B779-BBB75545C02A}" type="pres">
      <dgm:prSet presAssocID="{70FA41F4-2DFB-4468-9E88-AB22453E1AD3}" presName="horzThree" presStyleCnt="0"/>
      <dgm:spPr/>
    </dgm:pt>
    <dgm:pt modelId="{D376108B-0D31-4F36-B199-0953DEDF2C03}" type="pres">
      <dgm:prSet presAssocID="{7E10C33D-323B-4ACF-A536-078EAE75C15C}" presName="sibSpaceThree"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6" presStyleCnt="7">
        <dgm:presLayoutVars>
          <dgm:chPref val="3"/>
        </dgm:presLayoutVars>
      </dgm:prSet>
      <dgm:spPr>
        <a:prstGeom prst="roundRect">
          <a:avLst>
            <a:gd name="adj" fmla="val 10000"/>
          </a:avLst>
        </a:prstGeom>
      </dgm:spPr>
      <dgm:t>
        <a:bodyPr/>
        <a:lstStyle/>
        <a:p>
          <a:endParaRPr lang="zh-TW" altLang="en-US"/>
        </a:p>
      </dgm:t>
    </dgm:pt>
    <dgm:pt modelId="{95BF005F-5DF0-42C6-896E-44DA6ACCBEEC}" type="pres">
      <dgm:prSet presAssocID="{3B29A53E-BABB-4B6B-BC4C-5E3EE8C5C371}"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80220783-3EA0-4416-B603-DBFC7AB35518}" srcId="{8C90850C-139B-41F6-9F5F-E05665809784}" destId="{3B29A53E-BABB-4B6B-BC4C-5E3EE8C5C371}" srcOrd="1" destOrd="0" parTransId="{381D0ECA-D7B8-44E1-B665-FAA4FA0B5408}" sibTransId="{B27757F8-1338-44F7-AAE0-28E8D069F2D2}"/>
    <dgm:cxn modelId="{25EC4A6E-9D18-4057-9CF8-EFC13C90159E}" type="presOf" srcId="{3B29A53E-BABB-4B6B-BC4C-5E3EE8C5C371}" destId="{36E90AA4-0860-4846-B851-669594965428}" srcOrd="0" destOrd="0" presId="urn:microsoft.com/office/officeart/2005/8/layout/hierarchy4"/>
    <dgm:cxn modelId="{FE0E4213-578A-422E-8339-0A44A2791142}" type="presOf" srcId="{56467849-D623-4DB4-8142-1F2A193F0A51}" destId="{B93D7E45-04DD-42AF-A980-F70567FBEDDF}" srcOrd="0" destOrd="0" presId="urn:microsoft.com/office/officeart/2005/8/layout/hierarchy4"/>
    <dgm:cxn modelId="{1C788ECA-D6A8-44D2-9C79-536FF86A3BA2}" type="presOf" srcId="{F19479D4-60C8-4272-9094-47B6A49B0A6D}" destId="{84229266-EC71-45C7-98DB-CD845466710E}" srcOrd="0" destOrd="0" presId="urn:microsoft.com/office/officeart/2005/8/layout/hierarchy4"/>
    <dgm:cxn modelId="{E7AC32A2-3CC7-44DF-88CD-CF64DCDCA829}" type="presOf" srcId="{8C90850C-139B-41F6-9F5F-E05665809784}" destId="{2F3D05CC-8C79-4771-B0AD-0F9A3D932842}" srcOrd="0" destOrd="0" presId="urn:microsoft.com/office/officeart/2005/8/layout/hierarchy4"/>
    <dgm:cxn modelId="{510388F8-41A8-4D5B-A463-C40C6B18028F}" type="presOf" srcId="{7CB2CD1A-D604-4885-9DF4-4895E15BD372}" destId="{DA6F3BDF-444E-4FBD-8E85-368607583A8F}" srcOrd="0" destOrd="0" presId="urn:microsoft.com/office/officeart/2005/8/layout/hierarchy4"/>
    <dgm:cxn modelId="{E54815D7-5AD5-4DF8-85D8-C97F5BC68E4E}" type="presOf" srcId="{66A6E281-6970-42F9-A999-54972EFC029D}" destId="{C38DAA83-CB65-49AC-8567-ACFF5C4BA856}" srcOrd="0" destOrd="0" presId="urn:microsoft.com/office/officeart/2005/8/layout/hierarchy4"/>
    <dgm:cxn modelId="{FF767F35-B7BB-4E15-9220-C5FB37FE7905}" srcId="{7CB2CD1A-D604-4885-9DF4-4895E15BD372}" destId="{66A6E281-6970-42F9-A999-54972EFC029D}" srcOrd="2" destOrd="0" parTransId="{81F86871-D3C1-47BF-B0B4-BA979B877A2D}" sibTransId="{F04A9A3C-0863-488B-8954-D0A72D364715}"/>
    <dgm:cxn modelId="{C12D5834-9B2A-4ACF-A98A-1CED37D96E3A}" type="presOf" srcId="{ACE837FE-9745-45F9-AB8B-8F5A05145C67}" destId="{EBA89E28-252F-4683-90FB-3304FB69E308}" srcOrd="0" destOrd="0" presId="urn:microsoft.com/office/officeart/2005/8/layout/hierarchy4"/>
    <dgm:cxn modelId="{2B08C100-1485-4924-92CE-BB85AB804263}" srcId="{7CB2CD1A-D604-4885-9DF4-4895E15BD372}" destId="{74AC8AAF-B700-4F45-8CB6-D9D2344800BF}" srcOrd="4" destOrd="0" parTransId="{DDD3CFB2-B4A8-4E99-8D5D-CE4AF1919926}" sibTransId="{52B5DB9A-63A5-450B-9B09-CD3CDE29DBBF}"/>
    <dgm:cxn modelId="{7CA6089C-CACF-4A6C-B9A8-586071048CDC}" type="presOf" srcId="{1EAEE04B-8DA1-4114-B4D7-3236D65DC530}" destId="{5543D343-4708-45E2-A51E-DDD121011E7E}"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9A367683-5820-47E6-8C48-562C1760A20A}" type="presOf" srcId="{70FA41F4-2DFB-4468-9E88-AB22453E1AD3}" destId="{777C5A76-6BFF-46B7-B0D3-F77C3EBDBD69}" srcOrd="0" destOrd="0" presId="urn:microsoft.com/office/officeart/2005/8/layout/hierarchy4"/>
    <dgm:cxn modelId="{B53DC92C-88C5-4835-A5EA-9721C4CFBA26}" srcId="{7CB2CD1A-D604-4885-9DF4-4895E15BD372}" destId="{F19479D4-60C8-4272-9094-47B6A49B0A6D}" srcOrd="3" destOrd="0" parTransId="{C30D6320-E24C-4929-BD4F-24AD3F389F01}" sibTransId="{19403A91-E018-4895-9A33-D3FDB2713E59}"/>
    <dgm:cxn modelId="{A7EAE71E-C188-49F7-A82C-C8C5E9F8B76B}" srcId="{56467849-D623-4DB4-8142-1F2A193F0A51}" destId="{8C90850C-139B-41F6-9F5F-E05665809784}" srcOrd="1" destOrd="0" parTransId="{CD887F31-2C3D-4D4F-AE11-38A1C97719DF}" sibTransId="{64BBF0DF-94FB-4B66-B80C-98D9F0FDF61E}"/>
    <dgm:cxn modelId="{F25D9BB9-7D3F-4EE5-BE7C-ADB49F1BB745}" srcId="{8C90850C-139B-41F6-9F5F-E05665809784}" destId="{70FA41F4-2DFB-4468-9E88-AB22453E1AD3}" srcOrd="0" destOrd="0" parTransId="{26A08708-7697-40CA-98D5-C9DF4FC92BB5}" sibTransId="{7E10C33D-323B-4ACF-A536-078EAE75C15C}"/>
    <dgm:cxn modelId="{442C6975-D8D7-4CA1-9EB2-42F2DD082B30}" srcId="{7CB2CD1A-D604-4885-9DF4-4895E15BD372}" destId="{1EAEE04B-8DA1-4114-B4D7-3236D65DC530}" srcOrd="0" destOrd="0" parTransId="{DDC520E8-739E-487B-A1F3-0ED081BF0477}" sibTransId="{F7228D2B-AE44-4412-BC2F-B868F75E2783}"/>
    <dgm:cxn modelId="{D198F0C9-0029-4638-9473-FA891C8E3EAF}" type="presOf" srcId="{74AC8AAF-B700-4F45-8CB6-D9D2344800BF}" destId="{955F57DA-1751-4755-97D2-7B59058A6063}" srcOrd="0" destOrd="0" presId="urn:microsoft.com/office/officeart/2005/8/layout/hierarchy4"/>
    <dgm:cxn modelId="{9DB617C5-C528-47B3-8238-C371BAC73549}" srcId="{7CB2CD1A-D604-4885-9DF4-4895E15BD372}" destId="{C03CA1F2-5D8E-48D8-9A4D-F97AE1F06EB6}" srcOrd="1" destOrd="0" parTransId="{4A710E6D-CF56-4D11-9F78-068CA43B41AB}" sibTransId="{5857C2A0-4B3D-410D-8CE7-E11CEF1FBDD4}"/>
    <dgm:cxn modelId="{524EF3CC-DD58-492F-80E5-5AD8B8F8D0B8}" type="presOf" srcId="{C03CA1F2-5D8E-48D8-9A4D-F97AE1F06EB6}" destId="{7D4C979D-1DDC-47BB-849A-B5BFECD94F8C}" srcOrd="0" destOrd="0" presId="urn:microsoft.com/office/officeart/2005/8/layout/hierarchy4"/>
    <dgm:cxn modelId="{B457D837-FADC-4569-9342-BA9F9CFDD807}" type="presParOf" srcId="{EBA89E28-252F-4683-90FB-3304FB69E308}" destId="{D775CAE9-44D1-4885-8767-BE88FB3A7765}" srcOrd="0" destOrd="0" presId="urn:microsoft.com/office/officeart/2005/8/layout/hierarchy4"/>
    <dgm:cxn modelId="{096568BB-46B2-4C2A-90F2-743E0AE05ADA}" type="presParOf" srcId="{D775CAE9-44D1-4885-8767-BE88FB3A7765}" destId="{B93D7E45-04DD-42AF-A980-F70567FBEDDF}" srcOrd="0" destOrd="0" presId="urn:microsoft.com/office/officeart/2005/8/layout/hierarchy4"/>
    <dgm:cxn modelId="{5F61D8CD-BF67-41BB-B149-00A8C8D6AC7C}" type="presParOf" srcId="{D775CAE9-44D1-4885-8767-BE88FB3A7765}" destId="{A34F34B9-142E-48A4-B8B2-BF10AD2C5228}" srcOrd="1" destOrd="0" presId="urn:microsoft.com/office/officeart/2005/8/layout/hierarchy4"/>
    <dgm:cxn modelId="{9144249C-A140-4C7C-BF10-FE79F942A984}" type="presParOf" srcId="{D775CAE9-44D1-4885-8767-BE88FB3A7765}" destId="{866FD093-0E6F-4568-9536-B518F59A9978}" srcOrd="2" destOrd="0" presId="urn:microsoft.com/office/officeart/2005/8/layout/hierarchy4"/>
    <dgm:cxn modelId="{28379647-AEAB-4C4C-AC60-AF9A2574E2EE}" type="presParOf" srcId="{866FD093-0E6F-4568-9536-B518F59A9978}" destId="{FC99C107-A5D5-4EDF-A905-731855EC4DD1}" srcOrd="0" destOrd="0" presId="urn:microsoft.com/office/officeart/2005/8/layout/hierarchy4"/>
    <dgm:cxn modelId="{AB2EFA23-01AB-4250-B760-9C628A74A24C}" type="presParOf" srcId="{FC99C107-A5D5-4EDF-A905-731855EC4DD1}" destId="{DA6F3BDF-444E-4FBD-8E85-368607583A8F}" srcOrd="0" destOrd="0" presId="urn:microsoft.com/office/officeart/2005/8/layout/hierarchy4"/>
    <dgm:cxn modelId="{E8AE9BCF-E2DB-4805-ADB6-EFB823860345}" type="presParOf" srcId="{FC99C107-A5D5-4EDF-A905-731855EC4DD1}" destId="{C9AF3B95-12B0-4CB5-A65A-249107B319F1}" srcOrd="1" destOrd="0" presId="urn:microsoft.com/office/officeart/2005/8/layout/hierarchy4"/>
    <dgm:cxn modelId="{337811F1-91B0-409D-9BA6-A6C53D89327B}" type="presParOf" srcId="{FC99C107-A5D5-4EDF-A905-731855EC4DD1}" destId="{F427C717-1490-4FB7-8929-517D8903080C}" srcOrd="2" destOrd="0" presId="urn:microsoft.com/office/officeart/2005/8/layout/hierarchy4"/>
    <dgm:cxn modelId="{7A39BA06-9FC1-4AF7-AA54-4FDAE5375621}" type="presParOf" srcId="{F427C717-1490-4FB7-8929-517D8903080C}" destId="{9303E030-9150-4480-BDE1-8DD8F16FA33D}" srcOrd="0" destOrd="0" presId="urn:microsoft.com/office/officeart/2005/8/layout/hierarchy4"/>
    <dgm:cxn modelId="{19240024-DE1A-475F-8B03-97ECFC2691BB}" type="presParOf" srcId="{9303E030-9150-4480-BDE1-8DD8F16FA33D}" destId="{5543D343-4708-45E2-A51E-DDD121011E7E}" srcOrd="0" destOrd="0" presId="urn:microsoft.com/office/officeart/2005/8/layout/hierarchy4"/>
    <dgm:cxn modelId="{C5F29136-6522-448A-8309-4DE27560EF02}" type="presParOf" srcId="{9303E030-9150-4480-BDE1-8DD8F16FA33D}" destId="{DEB94A13-DAB8-4E24-86B2-2C68A5D10A66}" srcOrd="1" destOrd="0" presId="urn:microsoft.com/office/officeart/2005/8/layout/hierarchy4"/>
    <dgm:cxn modelId="{5CECA65D-5235-46C6-92B8-854F5F84E279}" type="presParOf" srcId="{F427C717-1490-4FB7-8929-517D8903080C}" destId="{2C5B33CA-F9F7-4335-A920-0D7456850162}" srcOrd="1" destOrd="0" presId="urn:microsoft.com/office/officeart/2005/8/layout/hierarchy4"/>
    <dgm:cxn modelId="{7CC3C90D-2D71-47BB-82CF-7B4D07BC890E}" type="presParOf" srcId="{F427C717-1490-4FB7-8929-517D8903080C}" destId="{92E4E472-C438-432F-A638-7399A7DE2060}" srcOrd="2" destOrd="0" presId="urn:microsoft.com/office/officeart/2005/8/layout/hierarchy4"/>
    <dgm:cxn modelId="{98F62D6E-699E-4DAB-8E76-774CE8B1A9B2}" type="presParOf" srcId="{92E4E472-C438-432F-A638-7399A7DE2060}" destId="{7D4C979D-1DDC-47BB-849A-B5BFECD94F8C}" srcOrd="0" destOrd="0" presId="urn:microsoft.com/office/officeart/2005/8/layout/hierarchy4"/>
    <dgm:cxn modelId="{E100EE89-11E8-4145-A66C-CCB3888F8A88}" type="presParOf" srcId="{92E4E472-C438-432F-A638-7399A7DE2060}" destId="{377641E7-EDB3-4FC4-A9C4-227583D1623E}" srcOrd="1" destOrd="0" presId="urn:microsoft.com/office/officeart/2005/8/layout/hierarchy4"/>
    <dgm:cxn modelId="{DA476C8B-C6FA-4271-834D-D4ADC918AD0F}" type="presParOf" srcId="{F427C717-1490-4FB7-8929-517D8903080C}" destId="{3CB35EBE-7D09-44FA-AEE2-395E564ABDD2}" srcOrd="3" destOrd="0" presId="urn:microsoft.com/office/officeart/2005/8/layout/hierarchy4"/>
    <dgm:cxn modelId="{533C2A22-33EC-47CC-A8BA-09D0FA50F777}" type="presParOf" srcId="{F427C717-1490-4FB7-8929-517D8903080C}" destId="{F8C65545-9FFD-4F25-98FD-141DD87EC5E7}" srcOrd="4" destOrd="0" presId="urn:microsoft.com/office/officeart/2005/8/layout/hierarchy4"/>
    <dgm:cxn modelId="{ADF3AA6D-9BD1-4218-BA5D-BAE2C844F717}" type="presParOf" srcId="{F8C65545-9FFD-4F25-98FD-141DD87EC5E7}" destId="{C38DAA83-CB65-49AC-8567-ACFF5C4BA856}" srcOrd="0" destOrd="0" presId="urn:microsoft.com/office/officeart/2005/8/layout/hierarchy4"/>
    <dgm:cxn modelId="{30C2CA94-3AFB-4C72-9521-7C6CD8532E25}" type="presParOf" srcId="{F8C65545-9FFD-4F25-98FD-141DD87EC5E7}" destId="{B871D3CC-F3FC-4C37-9E95-DD098D1AC821}" srcOrd="1" destOrd="0" presId="urn:microsoft.com/office/officeart/2005/8/layout/hierarchy4"/>
    <dgm:cxn modelId="{09AFB22E-EBEB-4F49-BAFF-D8A83082EFBF}" type="presParOf" srcId="{F427C717-1490-4FB7-8929-517D8903080C}" destId="{16D4DE80-8924-442F-B9CD-4076F626D352}" srcOrd="5" destOrd="0" presId="urn:microsoft.com/office/officeart/2005/8/layout/hierarchy4"/>
    <dgm:cxn modelId="{72DBBA6E-67C3-4A02-9941-D08D5B5B186E}" type="presParOf" srcId="{F427C717-1490-4FB7-8929-517D8903080C}" destId="{BB6EABBA-E44D-4BEE-BA37-07C6BE93B5A9}" srcOrd="6" destOrd="0" presId="urn:microsoft.com/office/officeart/2005/8/layout/hierarchy4"/>
    <dgm:cxn modelId="{54EE0BE7-67EA-4526-9952-85C450A07281}" type="presParOf" srcId="{BB6EABBA-E44D-4BEE-BA37-07C6BE93B5A9}" destId="{84229266-EC71-45C7-98DB-CD845466710E}" srcOrd="0" destOrd="0" presId="urn:microsoft.com/office/officeart/2005/8/layout/hierarchy4"/>
    <dgm:cxn modelId="{38E1DDB9-4A9C-44C2-94EC-BC22A0828909}" type="presParOf" srcId="{BB6EABBA-E44D-4BEE-BA37-07C6BE93B5A9}" destId="{667DBD79-5647-432D-8FC0-4938E387AD52}" srcOrd="1" destOrd="0" presId="urn:microsoft.com/office/officeart/2005/8/layout/hierarchy4"/>
    <dgm:cxn modelId="{FCFC47C8-88B5-4606-8CCC-B4AD203DCED3}" type="presParOf" srcId="{F427C717-1490-4FB7-8929-517D8903080C}" destId="{62F8C494-2C5C-401A-9305-BD1FE0267FBA}" srcOrd="7" destOrd="0" presId="urn:microsoft.com/office/officeart/2005/8/layout/hierarchy4"/>
    <dgm:cxn modelId="{FCA8C99F-F22F-4CF1-B8FC-2712B51192C7}" type="presParOf" srcId="{F427C717-1490-4FB7-8929-517D8903080C}" destId="{52B14E2E-30F8-4713-92D1-5D76112E39EB}" srcOrd="8" destOrd="0" presId="urn:microsoft.com/office/officeart/2005/8/layout/hierarchy4"/>
    <dgm:cxn modelId="{2DF1A4B4-72E4-47FE-A6CF-4DD1BB95DBF8}" type="presParOf" srcId="{52B14E2E-30F8-4713-92D1-5D76112E39EB}" destId="{955F57DA-1751-4755-97D2-7B59058A6063}" srcOrd="0" destOrd="0" presId="urn:microsoft.com/office/officeart/2005/8/layout/hierarchy4"/>
    <dgm:cxn modelId="{E83B6E94-E1D0-4988-89F2-511F6255BF24}" type="presParOf" srcId="{52B14E2E-30F8-4713-92D1-5D76112E39EB}" destId="{2D906777-C047-483C-A657-D94EFEA03F01}" srcOrd="1" destOrd="0" presId="urn:microsoft.com/office/officeart/2005/8/layout/hierarchy4"/>
    <dgm:cxn modelId="{895B13A7-38BC-4ADD-875A-80B805CA5421}" type="presParOf" srcId="{866FD093-0E6F-4568-9536-B518F59A9978}" destId="{8021CA7B-7E08-45CF-9EC9-BD3FFFAB780D}" srcOrd="1" destOrd="0" presId="urn:microsoft.com/office/officeart/2005/8/layout/hierarchy4"/>
    <dgm:cxn modelId="{F92FC2B2-E1D4-423A-90E8-E977759460F6}" type="presParOf" srcId="{866FD093-0E6F-4568-9536-B518F59A9978}" destId="{FC3AE580-B1F5-4DAA-AE2E-2E1531997B50}" srcOrd="2" destOrd="0" presId="urn:microsoft.com/office/officeart/2005/8/layout/hierarchy4"/>
    <dgm:cxn modelId="{F2552F64-FA55-4064-8C5F-C5647D7AB454}" type="presParOf" srcId="{FC3AE580-B1F5-4DAA-AE2E-2E1531997B50}" destId="{2F3D05CC-8C79-4771-B0AD-0F9A3D932842}" srcOrd="0" destOrd="0" presId="urn:microsoft.com/office/officeart/2005/8/layout/hierarchy4"/>
    <dgm:cxn modelId="{0AC7408C-069B-4099-A07B-A1CC30A8337A}" type="presParOf" srcId="{FC3AE580-B1F5-4DAA-AE2E-2E1531997B50}" destId="{0352DF79-9578-46BC-80FB-A3ACD6B97AF4}" srcOrd="1" destOrd="0" presId="urn:microsoft.com/office/officeart/2005/8/layout/hierarchy4"/>
    <dgm:cxn modelId="{60E47AF3-0AD7-4791-AE7C-3432A8F44E13}" type="presParOf" srcId="{FC3AE580-B1F5-4DAA-AE2E-2E1531997B50}" destId="{BA2BE233-A5E0-489D-9D1B-CB9A8AE8FEE9}" srcOrd="2" destOrd="0" presId="urn:microsoft.com/office/officeart/2005/8/layout/hierarchy4"/>
    <dgm:cxn modelId="{BED1CEEB-A005-4174-B84D-E955326C431F}" type="presParOf" srcId="{BA2BE233-A5E0-489D-9D1B-CB9A8AE8FEE9}" destId="{F94E82EF-FAB1-4374-A7D8-592F14EB86B5}" srcOrd="0" destOrd="0" presId="urn:microsoft.com/office/officeart/2005/8/layout/hierarchy4"/>
    <dgm:cxn modelId="{E02364BC-D686-4597-8F09-6FEAE5BDC507}" type="presParOf" srcId="{F94E82EF-FAB1-4374-A7D8-592F14EB86B5}" destId="{777C5A76-6BFF-46B7-B0D3-F77C3EBDBD69}" srcOrd="0" destOrd="0" presId="urn:microsoft.com/office/officeart/2005/8/layout/hierarchy4"/>
    <dgm:cxn modelId="{BAF7A7A3-B3A3-4EF9-91E8-BF30B3E4D487}" type="presParOf" srcId="{F94E82EF-FAB1-4374-A7D8-592F14EB86B5}" destId="{FF9936E4-F2A2-4852-B779-BBB75545C02A}" srcOrd="1" destOrd="0" presId="urn:microsoft.com/office/officeart/2005/8/layout/hierarchy4"/>
    <dgm:cxn modelId="{ECAAA390-68B3-473E-B304-FF6C2A788BCC}" type="presParOf" srcId="{BA2BE233-A5E0-489D-9D1B-CB9A8AE8FEE9}" destId="{D376108B-0D31-4F36-B199-0953DEDF2C03}" srcOrd="1" destOrd="0" presId="urn:microsoft.com/office/officeart/2005/8/layout/hierarchy4"/>
    <dgm:cxn modelId="{4259B7AE-EF77-4419-B482-F1C7C38DB73A}" type="presParOf" srcId="{BA2BE233-A5E0-489D-9D1B-CB9A8AE8FEE9}" destId="{73DA5A81-7D37-4E1B-AA06-CB37EFE5511A}" srcOrd="2" destOrd="0" presId="urn:microsoft.com/office/officeart/2005/8/layout/hierarchy4"/>
    <dgm:cxn modelId="{20785913-7D40-4C44-8E42-D8B5CB264F5F}" type="presParOf" srcId="{73DA5A81-7D37-4E1B-AA06-CB37EFE5511A}" destId="{36E90AA4-0860-4846-B851-669594965428}" srcOrd="0" destOrd="0" presId="urn:microsoft.com/office/officeart/2005/8/layout/hierarchy4"/>
    <dgm:cxn modelId="{6CD83A86-FA4D-4F6F-BF32-1247500A993C}" type="presParOf" srcId="{73DA5A81-7D37-4E1B-AA06-CB37EFE5511A}" destId="{95BF005F-5DF0-42C6-896E-44DA6ACCBEEC}" srcOrd="1" destOrd="0" presId="urn:microsoft.com/office/officeart/2005/8/layout/hierarchy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9" csCatId="colorful" phldr="1"/>
      <dgm:spPr/>
      <dgm:t>
        <a:bodyPr/>
        <a:lstStyle/>
        <a:p>
          <a:endParaRPr lang="zh-TW" altLang="en-US"/>
        </a:p>
      </dgm:t>
    </dgm:pt>
    <dgm:pt modelId="{56467849-D623-4DB4-8142-1F2A193F0A51}">
      <dgm:prSet phldrT="[文字]"/>
      <dgm:spPr>
        <a:xfrm>
          <a:off x="6039" y="958"/>
          <a:ext cx="8217520"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電機與電子群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2552092" y="1556904"/>
          <a:ext cx="2495252"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電機科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63620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6039" y="1556904"/>
          <a:ext cx="2495252"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電子科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255209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6039"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6AD6D43-94D6-4036-8971-1E934FB82DF3}">
      <dgm:prSet phldrT="[文字]"/>
      <dgm:spPr>
        <a:xfrm>
          <a:off x="126636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3ACD272F-D226-4138-82CB-E770ED1F149B}" type="parTrans" cxnId="{2EF99CF0-29A3-4FAB-846D-1D93729833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E914CDD-9BF7-42F9-850C-42CF614B0E4D}" type="sibTrans" cxnId="{2EF99CF0-29A3-4FAB-846D-1D93729833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4AC8AAF-B700-4F45-8CB6-D9D2344800BF}">
      <dgm:prSet phldrT="[文字]"/>
      <dgm:spPr>
        <a:xfrm>
          <a:off x="1896529"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DDD3CFB2-B4A8-4E99-8D5D-CE4AF1919926}" type="parTrans" cxnId="{2B08C100-1485-4924-92CE-BB85AB8042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2B5DB9A-63A5-450B-9B09-CD3CDE29DBBF}" type="sibTrans" cxnId="{2B08C100-1485-4924-92CE-BB85AB8042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318225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6CC06AF-AE52-47A6-8770-9DB7AE7D4C46}">
      <dgm:prSet phldrT="[文字]"/>
      <dgm:spPr>
        <a:xfrm>
          <a:off x="5098144" y="1556904"/>
          <a:ext cx="312541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資訊科</a:t>
          </a:r>
        </a:p>
      </dgm:t>
    </dgm:pt>
    <dgm:pt modelId="{8DD3DE19-7170-48C9-A291-B6A030E31458}" type="parTrans" cxnId="{F6873738-1485-430E-A1BA-D39FB228101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A723EEA-067E-4264-A553-2D799DCD00E9}" type="sibTrans" cxnId="{F6873738-1485-430E-A1BA-D39FB228101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3AD8F5D-0612-4CFE-9856-AA21DB3CF358}">
      <dgm:prSet phldrT="[文字]"/>
      <dgm:spPr>
        <a:xfrm>
          <a:off x="3812418"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A05DB620-FD49-4074-B4B4-47A530D3B41F}" type="parTrans" cxnId="{7C04B2F3-3B82-40B6-9E26-76115E08F21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6222321-686A-4161-9F16-E42ABB4FBF6B}" type="sibTrans" cxnId="{7C04B2F3-3B82-40B6-9E26-76115E08F21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EC73DA1-CE0C-4D9F-B18D-A1D26D441DDC}">
      <dgm:prSet phldrT="[文字]"/>
      <dgm:spPr>
        <a:xfrm>
          <a:off x="4442581"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美和高中</a:t>
          </a:r>
        </a:p>
      </dgm:t>
    </dgm:pt>
    <dgm:pt modelId="{C9E411BE-5BA5-49BB-9D52-D5C1741F9B9A}" type="parTrans" cxnId="{3F6CBE55-42EF-4A5A-9610-BDC39320BBA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1A63C67-519C-4CA7-9725-5AEDB5CD1918}" type="sibTrans" cxnId="{3F6CBE55-42EF-4A5A-9610-BDC39320BBA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25D64FD-B24D-4D00-8180-45D0F801CFBA}">
      <dgm:prSet phldrT="[文字]"/>
      <dgm:spPr>
        <a:xfrm>
          <a:off x="5098144"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8D28DC7D-F749-4BB8-9FA7-EFA691B7866C}" type="parTrans" cxnId="{0B9041A9-825F-45BC-B90C-9E4DBF8A3EE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D04470E-BFA3-40AB-94CC-E95359CD322C}" type="sibTrans" cxnId="{0B9041A9-825F-45BC-B90C-9E4DBF8A3EE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BA4FAF2-7746-4DF6-AC1A-61FF3369F096}">
      <dgm:prSet phldrT="[文字]"/>
      <dgm:spPr>
        <a:xfrm>
          <a:off x="5728307"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8750922A-8FEA-49D0-9EE8-CE2EBA761A96}" type="parTrans" cxnId="{04FFD952-457A-44A2-83CE-27A6C4D022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51F0E09-B4C3-47E1-9ED2-2EC727F68BE0}" type="sibTrans" cxnId="{04FFD952-457A-44A2-83CE-27A6C4D022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C2C3F5F-E53E-460A-9B27-5975C55517BD}">
      <dgm:prSet phldrT="[文字]"/>
      <dgm:spPr>
        <a:xfrm>
          <a:off x="6358471"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美和高中</a:t>
          </a:r>
        </a:p>
      </dgm:t>
    </dgm:pt>
    <dgm:pt modelId="{069A83EC-47F7-49F1-98CD-50FC454E3C59}" type="parTrans" cxnId="{AB18D1A0-9ECE-4312-9EE9-87A23D18F27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C037511-5BBE-4685-A572-0C0B7B0D2FF8}" type="sibTrans" cxnId="{AB18D1A0-9ECE-4312-9EE9-87A23D18F27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0FD752A-C142-4741-8860-6AEC841AEDD4}">
      <dgm:prSet phldrT="[文字]"/>
      <dgm:spPr>
        <a:xfrm>
          <a:off x="63620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D8A06134-B57A-4995-9202-430714D000E7}" type="parTrans" cxnId="{D826E362-57AA-4BA4-BCF5-9B2C3E5E47C3}">
      <dgm:prSet/>
      <dgm:spPr/>
    </dgm:pt>
    <dgm:pt modelId="{CC8DC05F-01E8-430E-9D7F-095962BAC0C4}" type="sibTrans" cxnId="{D826E362-57AA-4BA4-BCF5-9B2C3E5E47C3}">
      <dgm:prSet/>
      <dgm:spPr/>
    </dgm:pt>
    <dgm:pt modelId="{A10A6F74-8302-4804-B527-9AE7E866315D}">
      <dgm:prSet phldrT="[文字]"/>
      <dgm:spPr>
        <a:xfrm>
          <a:off x="318225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EA925E6C-EE88-4FE1-B8F2-E0E03615B2C3}" type="parTrans" cxnId="{BD49E6A1-D217-4FC4-932C-A390BD847057}">
      <dgm:prSet/>
      <dgm:spPr/>
    </dgm:pt>
    <dgm:pt modelId="{A84C8E94-84E4-4E61-AEBE-E2CF4FEDFB8A}" type="sibTrans" cxnId="{BD49E6A1-D217-4FC4-932C-A390BD847057}">
      <dgm:prSet/>
      <dgm:spPr/>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3">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13">
        <dgm:presLayoutVars>
          <dgm:chPref val="3"/>
        </dgm:presLayoutVars>
      </dgm:prSet>
      <dgm:spPr>
        <a:prstGeom prst="roundRect">
          <a:avLst>
            <a:gd name="adj" fmla="val 10000"/>
          </a:avLst>
        </a:prstGeom>
      </dgm:spPr>
      <dgm:t>
        <a:bodyPr/>
        <a:lstStyle/>
        <a:p>
          <a:endParaRPr lang="zh-TW" altLang="en-US"/>
        </a:p>
      </dgm:t>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1" presStyleCnt="13">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16D4DE80-8924-442F-B9CD-4076F626D352}" type="pres">
      <dgm:prSet presAssocID="{F04A9A3C-0863-488B-8954-D0A72D364715}" presName="sibSpaceThree" presStyleCnt="0"/>
      <dgm:spPr/>
    </dgm:pt>
    <dgm:pt modelId="{1E351B64-9925-4AC8-8D24-769771A3235D}" type="pres">
      <dgm:prSet presAssocID="{10FD752A-C142-4741-8860-6AEC841AEDD4}" presName="vertThree" presStyleCnt="0"/>
      <dgm:spPr/>
    </dgm:pt>
    <dgm:pt modelId="{83F162AA-CF70-45BF-8D26-55D31386BE53}" type="pres">
      <dgm:prSet presAssocID="{10FD752A-C142-4741-8860-6AEC841AEDD4}" presName="txThree" presStyleLbl="node3" presStyleIdx="2" presStyleCnt="13">
        <dgm:presLayoutVars>
          <dgm:chPref val="3"/>
        </dgm:presLayoutVars>
      </dgm:prSet>
      <dgm:spPr/>
      <dgm:t>
        <a:bodyPr/>
        <a:lstStyle/>
        <a:p>
          <a:endParaRPr lang="zh-TW" altLang="en-US"/>
        </a:p>
      </dgm:t>
    </dgm:pt>
    <dgm:pt modelId="{FC5FC7B9-B103-4514-A2A9-B56C61F80957}" type="pres">
      <dgm:prSet presAssocID="{10FD752A-C142-4741-8860-6AEC841AEDD4}" presName="horzThree" presStyleCnt="0"/>
      <dgm:spPr/>
    </dgm:pt>
    <dgm:pt modelId="{7684565D-ABCA-481F-942F-A5950F039C09}" type="pres">
      <dgm:prSet presAssocID="{CC8DC05F-01E8-430E-9D7F-095962BAC0C4}" presName="sibSpaceThree" presStyleCnt="0"/>
      <dgm:spPr/>
    </dgm:pt>
    <dgm:pt modelId="{243AC6E9-CEA2-4849-840F-A44C502B1A26}" type="pres">
      <dgm:prSet presAssocID="{A6AD6D43-94D6-4036-8971-1E934FB82DF3}" presName="vertThree" presStyleCnt="0"/>
      <dgm:spPr/>
    </dgm:pt>
    <dgm:pt modelId="{9E768EE9-8BF5-4A0E-B8A9-BF9022BA491F}" type="pres">
      <dgm:prSet presAssocID="{A6AD6D43-94D6-4036-8971-1E934FB82DF3}" presName="txThree" presStyleLbl="node3" presStyleIdx="3" presStyleCnt="13">
        <dgm:presLayoutVars>
          <dgm:chPref val="3"/>
        </dgm:presLayoutVars>
      </dgm:prSet>
      <dgm:spPr>
        <a:prstGeom prst="roundRect">
          <a:avLst>
            <a:gd name="adj" fmla="val 10000"/>
          </a:avLst>
        </a:prstGeom>
      </dgm:spPr>
      <dgm:t>
        <a:bodyPr/>
        <a:lstStyle/>
        <a:p>
          <a:endParaRPr lang="zh-TW" altLang="en-US"/>
        </a:p>
      </dgm:t>
    </dgm:pt>
    <dgm:pt modelId="{733E00C2-502A-49E2-83AA-65FD8889106B}" type="pres">
      <dgm:prSet presAssocID="{A6AD6D43-94D6-4036-8971-1E934FB82DF3}" presName="horzThree" presStyleCnt="0"/>
      <dgm:spPr/>
    </dgm:pt>
    <dgm:pt modelId="{445EC474-7638-4B6F-B9E9-8F031C3E83F6}" type="pres">
      <dgm:prSet presAssocID="{2E914CDD-9BF7-42F9-850C-42CF614B0E4D}" presName="sibSpaceThree" presStyleCnt="0"/>
      <dgm:spPr/>
    </dgm:pt>
    <dgm:pt modelId="{52B14E2E-30F8-4713-92D1-5D76112E39EB}" type="pres">
      <dgm:prSet presAssocID="{74AC8AAF-B700-4F45-8CB6-D9D2344800BF}" presName="vertThree" presStyleCnt="0"/>
      <dgm:spPr/>
    </dgm:pt>
    <dgm:pt modelId="{955F57DA-1751-4755-97D2-7B59058A6063}" type="pres">
      <dgm:prSet presAssocID="{74AC8AAF-B700-4F45-8CB6-D9D2344800BF}" presName="txThree" presStyleLbl="node3" presStyleIdx="4" presStyleCnt="13">
        <dgm:presLayoutVars>
          <dgm:chPref val="3"/>
        </dgm:presLayoutVars>
      </dgm:prSet>
      <dgm:spPr>
        <a:prstGeom prst="roundRect">
          <a:avLst>
            <a:gd name="adj" fmla="val 10000"/>
          </a:avLst>
        </a:prstGeom>
      </dgm:spPr>
      <dgm:t>
        <a:bodyPr/>
        <a:lstStyle/>
        <a:p>
          <a:endParaRPr lang="zh-TW" altLang="en-US"/>
        </a:p>
      </dgm:t>
    </dgm:pt>
    <dgm:pt modelId="{2D906777-C047-483C-A657-D94EFEA03F01}" type="pres">
      <dgm:prSet presAssocID="{74AC8AAF-B700-4F45-8CB6-D9D2344800BF}"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3">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5" presStyleCnt="13">
        <dgm:presLayoutVars>
          <dgm:chPref val="3"/>
        </dgm:presLayoutVars>
      </dgm:prSet>
      <dgm:spPr>
        <a:prstGeom prst="roundRect">
          <a:avLst>
            <a:gd name="adj" fmla="val 10000"/>
          </a:avLst>
        </a:prstGeom>
      </dgm:spPr>
      <dgm:t>
        <a:bodyPr/>
        <a:lstStyle/>
        <a:p>
          <a:endParaRPr lang="zh-TW" altLang="en-US"/>
        </a:p>
      </dgm:t>
    </dgm:pt>
    <dgm:pt modelId="{FF9936E4-F2A2-4852-B779-BBB75545C02A}" type="pres">
      <dgm:prSet presAssocID="{70FA41F4-2DFB-4468-9E88-AB22453E1AD3}" presName="horzThree" presStyleCnt="0"/>
      <dgm:spPr/>
    </dgm:pt>
    <dgm:pt modelId="{D376108B-0D31-4F36-B199-0953DEDF2C03}" type="pres">
      <dgm:prSet presAssocID="{7E10C33D-323B-4ACF-A536-078EAE75C15C}" presName="sibSpaceThree"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6" presStyleCnt="13">
        <dgm:presLayoutVars>
          <dgm:chPref val="3"/>
        </dgm:presLayoutVars>
      </dgm:prSet>
      <dgm:spPr>
        <a:prstGeom prst="roundRect">
          <a:avLst>
            <a:gd name="adj" fmla="val 10000"/>
          </a:avLst>
        </a:prstGeom>
      </dgm:spPr>
      <dgm:t>
        <a:bodyPr/>
        <a:lstStyle/>
        <a:p>
          <a:endParaRPr lang="zh-TW" altLang="en-US"/>
        </a:p>
      </dgm:t>
    </dgm:pt>
    <dgm:pt modelId="{95BF005F-5DF0-42C6-896E-44DA6ACCBEEC}" type="pres">
      <dgm:prSet presAssocID="{3B29A53E-BABB-4B6B-BC4C-5E3EE8C5C371}" presName="horzThree" presStyleCnt="0"/>
      <dgm:spPr/>
    </dgm:pt>
    <dgm:pt modelId="{D52866B2-099F-4CF2-A255-34E9DD61746D}" type="pres">
      <dgm:prSet presAssocID="{B27757F8-1338-44F7-AAE0-28E8D069F2D2}" presName="sibSpaceThree" presStyleCnt="0"/>
      <dgm:spPr/>
    </dgm:pt>
    <dgm:pt modelId="{BFF98D97-4A7F-444F-A48D-E3F59043FAAB}" type="pres">
      <dgm:prSet presAssocID="{A10A6F74-8302-4804-B527-9AE7E866315D}" presName="vertThree" presStyleCnt="0"/>
      <dgm:spPr/>
    </dgm:pt>
    <dgm:pt modelId="{079BA85B-E008-470E-9E53-E06BC1600A1E}" type="pres">
      <dgm:prSet presAssocID="{A10A6F74-8302-4804-B527-9AE7E866315D}" presName="txThree" presStyleLbl="node3" presStyleIdx="7" presStyleCnt="13">
        <dgm:presLayoutVars>
          <dgm:chPref val="3"/>
        </dgm:presLayoutVars>
      </dgm:prSet>
      <dgm:spPr/>
      <dgm:t>
        <a:bodyPr/>
        <a:lstStyle/>
        <a:p>
          <a:endParaRPr lang="zh-TW" altLang="en-US"/>
        </a:p>
      </dgm:t>
    </dgm:pt>
    <dgm:pt modelId="{99C38291-37BD-4DC6-A1A9-0CE07EAEAB01}" type="pres">
      <dgm:prSet presAssocID="{A10A6F74-8302-4804-B527-9AE7E866315D}" presName="horzThree" presStyleCnt="0"/>
      <dgm:spPr/>
    </dgm:pt>
    <dgm:pt modelId="{D2A4588B-4398-4C93-98A7-01D1E615120F}" type="pres">
      <dgm:prSet presAssocID="{A84C8E94-84E4-4E61-AEBE-E2CF4FEDFB8A}" presName="sibSpaceThree" presStyleCnt="0"/>
      <dgm:spPr/>
    </dgm:pt>
    <dgm:pt modelId="{E5E49ABA-4473-4C1D-B8A5-1C96033EB522}" type="pres">
      <dgm:prSet presAssocID="{C3AD8F5D-0612-4CFE-9856-AA21DB3CF358}" presName="vertThree" presStyleCnt="0"/>
      <dgm:spPr/>
    </dgm:pt>
    <dgm:pt modelId="{F10746C2-47E5-4141-9F44-E68BBA30EE2C}" type="pres">
      <dgm:prSet presAssocID="{C3AD8F5D-0612-4CFE-9856-AA21DB3CF358}" presName="txThree" presStyleLbl="node3" presStyleIdx="8" presStyleCnt="13">
        <dgm:presLayoutVars>
          <dgm:chPref val="3"/>
        </dgm:presLayoutVars>
      </dgm:prSet>
      <dgm:spPr>
        <a:prstGeom prst="roundRect">
          <a:avLst>
            <a:gd name="adj" fmla="val 10000"/>
          </a:avLst>
        </a:prstGeom>
      </dgm:spPr>
      <dgm:t>
        <a:bodyPr/>
        <a:lstStyle/>
        <a:p>
          <a:endParaRPr lang="zh-TW" altLang="en-US"/>
        </a:p>
      </dgm:t>
    </dgm:pt>
    <dgm:pt modelId="{DF271A6B-C040-47DC-BE92-D79F13E6871E}" type="pres">
      <dgm:prSet presAssocID="{C3AD8F5D-0612-4CFE-9856-AA21DB3CF358}" presName="horzThree" presStyleCnt="0"/>
      <dgm:spPr/>
    </dgm:pt>
    <dgm:pt modelId="{23D8BB27-92CB-4168-A943-D7126354F9F8}" type="pres">
      <dgm:prSet presAssocID="{26222321-686A-4161-9F16-E42ABB4FBF6B}" presName="sibSpaceThree" presStyleCnt="0"/>
      <dgm:spPr/>
    </dgm:pt>
    <dgm:pt modelId="{F5001910-9976-4261-9636-CED2AFBA321F}" type="pres">
      <dgm:prSet presAssocID="{5EC73DA1-CE0C-4D9F-B18D-A1D26D441DDC}" presName="vertThree" presStyleCnt="0"/>
      <dgm:spPr/>
    </dgm:pt>
    <dgm:pt modelId="{9160D66E-816E-4335-9CC2-1704D8DD83D2}" type="pres">
      <dgm:prSet presAssocID="{5EC73DA1-CE0C-4D9F-B18D-A1D26D441DDC}" presName="txThree" presStyleLbl="node3" presStyleIdx="9" presStyleCnt="13">
        <dgm:presLayoutVars>
          <dgm:chPref val="3"/>
        </dgm:presLayoutVars>
      </dgm:prSet>
      <dgm:spPr>
        <a:prstGeom prst="roundRect">
          <a:avLst>
            <a:gd name="adj" fmla="val 10000"/>
          </a:avLst>
        </a:prstGeom>
      </dgm:spPr>
      <dgm:t>
        <a:bodyPr/>
        <a:lstStyle/>
        <a:p>
          <a:endParaRPr lang="zh-TW" altLang="en-US"/>
        </a:p>
      </dgm:t>
    </dgm:pt>
    <dgm:pt modelId="{3940973A-B3FC-42D2-BCD1-FE78A8D9B45F}" type="pres">
      <dgm:prSet presAssocID="{5EC73DA1-CE0C-4D9F-B18D-A1D26D441DDC}" presName="horzThree" presStyleCnt="0"/>
      <dgm:spPr/>
    </dgm:pt>
    <dgm:pt modelId="{F5CD1918-51FF-4549-BF2A-B88521A6520D}" type="pres">
      <dgm:prSet presAssocID="{64BBF0DF-94FB-4B66-B80C-98D9F0FDF61E}" presName="sibSpaceTwo" presStyleCnt="0"/>
      <dgm:spPr/>
    </dgm:pt>
    <dgm:pt modelId="{E3DFAB00-0BB2-4C03-82D0-DC612306ABCC}" type="pres">
      <dgm:prSet presAssocID="{56CC06AF-AE52-47A6-8770-9DB7AE7D4C46}" presName="vertTwo" presStyleCnt="0"/>
      <dgm:spPr/>
    </dgm:pt>
    <dgm:pt modelId="{4B037545-90E9-4FD8-B937-C9F25E39F456}" type="pres">
      <dgm:prSet presAssocID="{56CC06AF-AE52-47A6-8770-9DB7AE7D4C46}" presName="txTwo" presStyleLbl="node2" presStyleIdx="2" presStyleCnt="3">
        <dgm:presLayoutVars>
          <dgm:chPref val="3"/>
        </dgm:presLayoutVars>
      </dgm:prSet>
      <dgm:spPr>
        <a:prstGeom prst="roundRect">
          <a:avLst>
            <a:gd name="adj" fmla="val 10000"/>
          </a:avLst>
        </a:prstGeom>
      </dgm:spPr>
      <dgm:t>
        <a:bodyPr/>
        <a:lstStyle/>
        <a:p>
          <a:endParaRPr lang="zh-TW" altLang="en-US"/>
        </a:p>
      </dgm:t>
    </dgm:pt>
    <dgm:pt modelId="{7AB59AC3-D20E-4A9F-BA28-1F9E9C298629}" type="pres">
      <dgm:prSet presAssocID="{56CC06AF-AE52-47A6-8770-9DB7AE7D4C46}" presName="parTransTwo" presStyleCnt="0"/>
      <dgm:spPr/>
    </dgm:pt>
    <dgm:pt modelId="{E70456B8-DF0B-41D7-8AAA-5C9334B59F05}" type="pres">
      <dgm:prSet presAssocID="{56CC06AF-AE52-47A6-8770-9DB7AE7D4C46}" presName="horzTwo" presStyleCnt="0"/>
      <dgm:spPr/>
    </dgm:pt>
    <dgm:pt modelId="{268396ED-B1AE-4632-A574-F968A54CB373}" type="pres">
      <dgm:prSet presAssocID="{625D64FD-B24D-4D00-8180-45D0F801CFBA}" presName="vertThree" presStyleCnt="0"/>
      <dgm:spPr/>
    </dgm:pt>
    <dgm:pt modelId="{4D5165B9-1D94-4EF3-BB50-D087BDC08148}" type="pres">
      <dgm:prSet presAssocID="{625D64FD-B24D-4D00-8180-45D0F801CFBA}" presName="txThree" presStyleLbl="node3" presStyleIdx="10" presStyleCnt="13">
        <dgm:presLayoutVars>
          <dgm:chPref val="3"/>
        </dgm:presLayoutVars>
      </dgm:prSet>
      <dgm:spPr>
        <a:prstGeom prst="roundRect">
          <a:avLst>
            <a:gd name="adj" fmla="val 10000"/>
          </a:avLst>
        </a:prstGeom>
      </dgm:spPr>
      <dgm:t>
        <a:bodyPr/>
        <a:lstStyle/>
        <a:p>
          <a:endParaRPr lang="zh-TW" altLang="en-US"/>
        </a:p>
      </dgm:t>
    </dgm:pt>
    <dgm:pt modelId="{B64D612E-8E4C-4C62-9643-05C7B8AD2E40}" type="pres">
      <dgm:prSet presAssocID="{625D64FD-B24D-4D00-8180-45D0F801CFBA}" presName="horzThree" presStyleCnt="0"/>
      <dgm:spPr/>
    </dgm:pt>
    <dgm:pt modelId="{0C0F9E3D-A223-4998-9605-DF6EE413ABC2}" type="pres">
      <dgm:prSet presAssocID="{9D04470E-BFA3-40AB-94CC-E95359CD322C}" presName="sibSpaceThree" presStyleCnt="0"/>
      <dgm:spPr/>
    </dgm:pt>
    <dgm:pt modelId="{0B0EF00D-6938-4109-BD28-D4BA92154541}" type="pres">
      <dgm:prSet presAssocID="{5BA4FAF2-7746-4DF6-AC1A-61FF3369F096}" presName="vertThree" presStyleCnt="0"/>
      <dgm:spPr/>
    </dgm:pt>
    <dgm:pt modelId="{4BD44408-237A-4302-B8CC-F1BB14C97D25}" type="pres">
      <dgm:prSet presAssocID="{5BA4FAF2-7746-4DF6-AC1A-61FF3369F096}" presName="txThree" presStyleLbl="node3" presStyleIdx="11" presStyleCnt="13">
        <dgm:presLayoutVars>
          <dgm:chPref val="3"/>
        </dgm:presLayoutVars>
      </dgm:prSet>
      <dgm:spPr>
        <a:prstGeom prst="roundRect">
          <a:avLst>
            <a:gd name="adj" fmla="val 10000"/>
          </a:avLst>
        </a:prstGeom>
      </dgm:spPr>
      <dgm:t>
        <a:bodyPr/>
        <a:lstStyle/>
        <a:p>
          <a:endParaRPr lang="zh-TW" altLang="en-US"/>
        </a:p>
      </dgm:t>
    </dgm:pt>
    <dgm:pt modelId="{247BB3DC-4AC8-47F6-BDD5-D9C9786450B7}" type="pres">
      <dgm:prSet presAssocID="{5BA4FAF2-7746-4DF6-AC1A-61FF3369F096}" presName="horzThree" presStyleCnt="0"/>
      <dgm:spPr/>
    </dgm:pt>
    <dgm:pt modelId="{CD0EDF04-0E6A-4424-B11B-87CD3BEEAB57}" type="pres">
      <dgm:prSet presAssocID="{951F0E09-B4C3-47E1-9ED2-2EC727F68BE0}" presName="sibSpaceThree" presStyleCnt="0"/>
      <dgm:spPr/>
    </dgm:pt>
    <dgm:pt modelId="{5A9544F6-E760-43C0-830A-89F75F1B92CA}" type="pres">
      <dgm:prSet presAssocID="{2C2C3F5F-E53E-460A-9B27-5975C55517BD}" presName="vertThree" presStyleCnt="0"/>
      <dgm:spPr/>
    </dgm:pt>
    <dgm:pt modelId="{F11E6EFE-77F5-4176-861E-CCEC9534183E}" type="pres">
      <dgm:prSet presAssocID="{2C2C3F5F-E53E-460A-9B27-5975C55517BD}" presName="txThree" presStyleLbl="node3" presStyleIdx="12" presStyleCnt="13">
        <dgm:presLayoutVars>
          <dgm:chPref val="3"/>
        </dgm:presLayoutVars>
      </dgm:prSet>
      <dgm:spPr>
        <a:prstGeom prst="roundRect">
          <a:avLst>
            <a:gd name="adj" fmla="val 10000"/>
          </a:avLst>
        </a:prstGeom>
      </dgm:spPr>
      <dgm:t>
        <a:bodyPr/>
        <a:lstStyle/>
        <a:p>
          <a:endParaRPr lang="zh-TW" altLang="en-US"/>
        </a:p>
      </dgm:t>
    </dgm:pt>
    <dgm:pt modelId="{03886297-C78F-45A4-ABDE-C38B4279B7AB}" type="pres">
      <dgm:prSet presAssocID="{2C2C3F5F-E53E-460A-9B27-5975C55517BD}" presName="horzThree" presStyleCnt="0"/>
      <dgm:spPr/>
    </dgm:pt>
  </dgm:ptLst>
  <dgm:cxnLst>
    <dgm:cxn modelId="{2B08C100-1485-4924-92CE-BB85AB804263}" srcId="{7CB2CD1A-D604-4885-9DF4-4895E15BD372}" destId="{74AC8AAF-B700-4F45-8CB6-D9D2344800BF}" srcOrd="4" destOrd="0" parTransId="{DDD3CFB2-B4A8-4E99-8D5D-CE4AF1919926}" sibTransId="{52B5DB9A-63A5-450B-9B09-CD3CDE29DBBF}"/>
    <dgm:cxn modelId="{3F6CBE55-42EF-4A5A-9610-BDC39320BBA3}" srcId="{8C90850C-139B-41F6-9F5F-E05665809784}" destId="{5EC73DA1-CE0C-4D9F-B18D-A1D26D441DDC}" srcOrd="4" destOrd="0" parTransId="{C9E411BE-5BA5-49BB-9D52-D5C1741F9B9A}" sibTransId="{A1A63C67-519C-4CA7-9725-5AEDB5CD1918}"/>
    <dgm:cxn modelId="{F6873738-1485-430E-A1BA-D39FB228101A}" srcId="{56467849-D623-4DB4-8142-1F2A193F0A51}" destId="{56CC06AF-AE52-47A6-8770-9DB7AE7D4C46}" srcOrd="2" destOrd="0" parTransId="{8DD3DE19-7170-48C9-A291-B6A030E31458}" sibTransId="{3A723EEA-067E-4264-A553-2D799DCD00E9}"/>
    <dgm:cxn modelId="{445D1AB6-413A-4C15-AA60-165C0250A49A}" srcId="{56467849-D623-4DB4-8142-1F2A193F0A51}" destId="{7CB2CD1A-D604-4885-9DF4-4895E15BD372}" srcOrd="0" destOrd="0" parTransId="{F6D08762-2098-4A09-AEC7-58D68C6F942C}" sibTransId="{1DA7A632-5B46-4562-AE49-A2AFE0CA0077}"/>
    <dgm:cxn modelId="{ECCAC857-1358-494C-B99B-D389209F96EB}" type="presOf" srcId="{8C90850C-139B-41F6-9F5F-E05665809784}" destId="{2F3D05CC-8C79-4771-B0AD-0F9A3D932842}" srcOrd="0" destOrd="0" presId="urn:microsoft.com/office/officeart/2005/8/layout/hierarchy4"/>
    <dgm:cxn modelId="{AEDAA650-4DA4-4965-807B-03179D07159C}" type="presOf" srcId="{74AC8AAF-B700-4F45-8CB6-D9D2344800BF}" destId="{955F57DA-1751-4755-97D2-7B59058A6063}" srcOrd="0" destOrd="0" presId="urn:microsoft.com/office/officeart/2005/8/layout/hierarchy4"/>
    <dgm:cxn modelId="{F25D9BB9-7D3F-4EE5-BE7C-ADB49F1BB745}" srcId="{8C90850C-139B-41F6-9F5F-E05665809784}" destId="{70FA41F4-2DFB-4468-9E88-AB22453E1AD3}" srcOrd="0" destOrd="0" parTransId="{26A08708-7697-40CA-98D5-C9DF4FC92BB5}" sibTransId="{7E10C33D-323B-4ACF-A536-078EAE75C15C}"/>
    <dgm:cxn modelId="{AB18D1A0-9ECE-4312-9EE9-87A23D18F278}" srcId="{56CC06AF-AE52-47A6-8770-9DB7AE7D4C46}" destId="{2C2C3F5F-E53E-460A-9B27-5975C55517BD}" srcOrd="2" destOrd="0" parTransId="{069A83EC-47F7-49F1-98CD-50FC454E3C59}" sibTransId="{1C037511-5BBE-4685-A572-0C0B7B0D2FF8}"/>
    <dgm:cxn modelId="{2EF99CF0-29A3-4FAB-846D-1D93729833BA}" srcId="{7CB2CD1A-D604-4885-9DF4-4895E15BD372}" destId="{A6AD6D43-94D6-4036-8971-1E934FB82DF3}" srcOrd="3" destOrd="0" parTransId="{3ACD272F-D226-4138-82CB-E770ED1F149B}" sibTransId="{2E914CDD-9BF7-42F9-850C-42CF614B0E4D}"/>
    <dgm:cxn modelId="{7E534932-C3DC-4185-9C5A-EA6A7C62E4F2}" type="presOf" srcId="{5EC73DA1-CE0C-4D9F-B18D-A1D26D441DDC}" destId="{9160D66E-816E-4335-9CC2-1704D8DD83D2}" srcOrd="0" destOrd="0" presId="urn:microsoft.com/office/officeart/2005/8/layout/hierarchy4"/>
    <dgm:cxn modelId="{BD49E6A1-D217-4FC4-932C-A390BD847057}" srcId="{8C90850C-139B-41F6-9F5F-E05665809784}" destId="{A10A6F74-8302-4804-B527-9AE7E866315D}" srcOrd="2" destOrd="0" parTransId="{EA925E6C-EE88-4FE1-B8F2-E0E03615B2C3}" sibTransId="{A84C8E94-84E4-4E61-AEBE-E2CF4FEDFB8A}"/>
    <dgm:cxn modelId="{18B13713-8AA3-4CA7-8513-7931C898E4F6}" type="presOf" srcId="{10FD752A-C142-4741-8860-6AEC841AEDD4}" destId="{83F162AA-CF70-45BF-8D26-55D31386BE53}" srcOrd="0" destOrd="0" presId="urn:microsoft.com/office/officeart/2005/8/layout/hierarchy4"/>
    <dgm:cxn modelId="{446F0D12-6A7F-44CA-A642-E4B797169B93}" type="presOf" srcId="{66A6E281-6970-42F9-A999-54972EFC029D}" destId="{C38DAA83-CB65-49AC-8567-ACFF5C4BA856}" srcOrd="0" destOrd="0" presId="urn:microsoft.com/office/officeart/2005/8/layout/hierarchy4"/>
    <dgm:cxn modelId="{D826E362-57AA-4BA4-BCF5-9B2C3E5E47C3}" srcId="{7CB2CD1A-D604-4885-9DF4-4895E15BD372}" destId="{10FD752A-C142-4741-8860-6AEC841AEDD4}" srcOrd="2" destOrd="0" parTransId="{D8A06134-B57A-4995-9202-430714D000E7}" sibTransId="{CC8DC05F-01E8-430E-9D7F-095962BAC0C4}"/>
    <dgm:cxn modelId="{FF767F35-B7BB-4E15-9220-C5FB37FE7905}" srcId="{7CB2CD1A-D604-4885-9DF4-4895E15BD372}" destId="{66A6E281-6970-42F9-A999-54972EFC029D}" srcOrd="1" destOrd="0" parTransId="{81F86871-D3C1-47BF-B0B4-BA979B877A2D}" sibTransId="{F04A9A3C-0863-488B-8954-D0A72D364715}"/>
    <dgm:cxn modelId="{4A07D47E-DED6-4FB3-9A41-5D43126C3FD0}" type="presOf" srcId="{56467849-D623-4DB4-8142-1F2A193F0A51}" destId="{B93D7E45-04DD-42AF-A980-F70567FBEDDF}" srcOrd="0" destOrd="0" presId="urn:microsoft.com/office/officeart/2005/8/layout/hierarchy4"/>
    <dgm:cxn modelId="{BAEC8007-21FE-422A-A678-5639E9AD4279}" type="presOf" srcId="{7CB2CD1A-D604-4885-9DF4-4895E15BD372}" destId="{DA6F3BDF-444E-4FBD-8E85-368607583A8F}" srcOrd="0" destOrd="0" presId="urn:microsoft.com/office/officeart/2005/8/layout/hierarchy4"/>
    <dgm:cxn modelId="{513E440D-6628-4368-890C-E5FC372880D7}" type="presOf" srcId="{5BA4FAF2-7746-4DF6-AC1A-61FF3369F096}" destId="{4BD44408-237A-4302-B8CC-F1BB14C97D25}" srcOrd="0" destOrd="0" presId="urn:microsoft.com/office/officeart/2005/8/layout/hierarchy4"/>
    <dgm:cxn modelId="{75B89758-2D95-4C1E-B8E5-8DDF858C1A26}" type="presOf" srcId="{C3AD8F5D-0612-4CFE-9856-AA21DB3CF358}" destId="{F10746C2-47E5-4141-9F44-E68BBA30EE2C}" srcOrd="0" destOrd="0" presId="urn:microsoft.com/office/officeart/2005/8/layout/hierarchy4"/>
    <dgm:cxn modelId="{442C6975-D8D7-4CA1-9EB2-42F2DD082B30}" srcId="{7CB2CD1A-D604-4885-9DF4-4895E15BD372}" destId="{1EAEE04B-8DA1-4114-B4D7-3236D65DC530}" srcOrd="0" destOrd="0" parTransId="{DDC520E8-739E-487B-A1F3-0ED081BF0477}" sibTransId="{F7228D2B-AE44-4412-BC2F-B868F75E2783}"/>
    <dgm:cxn modelId="{6112B5DC-F9A3-470A-B008-E670F88065D2}" type="presOf" srcId="{3B29A53E-BABB-4B6B-BC4C-5E3EE8C5C371}" destId="{36E90AA4-0860-4846-B851-669594965428}" srcOrd="0" destOrd="0" presId="urn:microsoft.com/office/officeart/2005/8/layout/hierarchy4"/>
    <dgm:cxn modelId="{3E69437E-3B96-40D5-8820-0A868F7465C2}" type="presOf" srcId="{70FA41F4-2DFB-4468-9E88-AB22453E1AD3}" destId="{777C5A76-6BFF-46B7-B0D3-F77C3EBDBD69}" srcOrd="0" destOrd="0" presId="urn:microsoft.com/office/officeart/2005/8/layout/hierarchy4"/>
    <dgm:cxn modelId="{80220783-3EA0-4416-B603-DBFC7AB35518}" srcId="{8C90850C-139B-41F6-9F5F-E05665809784}" destId="{3B29A53E-BABB-4B6B-BC4C-5E3EE8C5C371}" srcOrd="1" destOrd="0" parTransId="{381D0ECA-D7B8-44E1-B665-FAA4FA0B5408}" sibTransId="{B27757F8-1338-44F7-AAE0-28E8D069F2D2}"/>
    <dgm:cxn modelId="{1DD14071-CDB7-4C87-ADAC-54BAECEE4194}" type="presOf" srcId="{ACE837FE-9745-45F9-AB8B-8F5A05145C67}" destId="{EBA89E28-252F-4683-90FB-3304FB69E308}" srcOrd="0" destOrd="0" presId="urn:microsoft.com/office/officeart/2005/8/layout/hierarchy4"/>
    <dgm:cxn modelId="{04FFD952-457A-44A2-83CE-27A6C4D022EC}" srcId="{56CC06AF-AE52-47A6-8770-9DB7AE7D4C46}" destId="{5BA4FAF2-7746-4DF6-AC1A-61FF3369F096}" srcOrd="1" destOrd="0" parTransId="{8750922A-8FEA-49D0-9EE8-CE2EBA761A96}" sibTransId="{951F0E09-B4C3-47E1-9ED2-2EC727F68BE0}"/>
    <dgm:cxn modelId="{031516A7-01AF-4FF6-BDBF-1CA911AA3D3E}" type="presOf" srcId="{56CC06AF-AE52-47A6-8770-9DB7AE7D4C46}" destId="{4B037545-90E9-4FD8-B937-C9F25E39F456}" srcOrd="0" destOrd="0" presId="urn:microsoft.com/office/officeart/2005/8/layout/hierarchy4"/>
    <dgm:cxn modelId="{8F11E137-589F-4930-88A8-43E71F8FEDCC}" type="presOf" srcId="{A6AD6D43-94D6-4036-8971-1E934FB82DF3}" destId="{9E768EE9-8BF5-4A0E-B8A9-BF9022BA491F}" srcOrd="0" destOrd="0" presId="urn:microsoft.com/office/officeart/2005/8/layout/hierarchy4"/>
    <dgm:cxn modelId="{0B9041A9-825F-45BC-B90C-9E4DBF8A3EE6}" srcId="{56CC06AF-AE52-47A6-8770-9DB7AE7D4C46}" destId="{625D64FD-B24D-4D00-8180-45D0F801CFBA}" srcOrd="0" destOrd="0" parTransId="{8D28DC7D-F749-4BB8-9FA7-EFA691B7866C}" sibTransId="{9D04470E-BFA3-40AB-94CC-E95359CD322C}"/>
    <dgm:cxn modelId="{7C04B2F3-3B82-40B6-9E26-76115E08F21E}" srcId="{8C90850C-139B-41F6-9F5F-E05665809784}" destId="{C3AD8F5D-0612-4CFE-9856-AA21DB3CF358}" srcOrd="3" destOrd="0" parTransId="{A05DB620-FD49-4074-B4B4-47A530D3B41F}" sibTransId="{26222321-686A-4161-9F16-E42ABB4FBF6B}"/>
    <dgm:cxn modelId="{A1DD72E8-D933-49E6-BD6B-8C9F5D739CA9}" type="presOf" srcId="{2C2C3F5F-E53E-460A-9B27-5975C55517BD}" destId="{F11E6EFE-77F5-4176-861E-CCEC9534183E}"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A7EAE71E-C188-49F7-A82C-C8C5E9F8B76B}" srcId="{56467849-D623-4DB4-8142-1F2A193F0A51}" destId="{8C90850C-139B-41F6-9F5F-E05665809784}" srcOrd="1" destOrd="0" parTransId="{CD887F31-2C3D-4D4F-AE11-38A1C97719DF}" sibTransId="{64BBF0DF-94FB-4B66-B80C-98D9F0FDF61E}"/>
    <dgm:cxn modelId="{3E76536E-83DF-47D8-86C9-3253E560B7C6}" type="presOf" srcId="{1EAEE04B-8DA1-4114-B4D7-3236D65DC530}" destId="{5543D343-4708-45E2-A51E-DDD121011E7E}" srcOrd="0" destOrd="0" presId="urn:microsoft.com/office/officeart/2005/8/layout/hierarchy4"/>
    <dgm:cxn modelId="{62F24CE9-CD5A-46DB-AF05-EA30B1D54361}" type="presOf" srcId="{625D64FD-B24D-4D00-8180-45D0F801CFBA}" destId="{4D5165B9-1D94-4EF3-BB50-D087BDC08148}" srcOrd="0" destOrd="0" presId="urn:microsoft.com/office/officeart/2005/8/layout/hierarchy4"/>
    <dgm:cxn modelId="{60814360-A007-45EF-9B47-9B7F177555B9}" type="presOf" srcId="{A10A6F74-8302-4804-B527-9AE7E866315D}" destId="{079BA85B-E008-470E-9E53-E06BC1600A1E}" srcOrd="0" destOrd="0" presId="urn:microsoft.com/office/officeart/2005/8/layout/hierarchy4"/>
    <dgm:cxn modelId="{2FBB4999-B84D-4BAA-B6A1-E24CC612E151}" type="presParOf" srcId="{EBA89E28-252F-4683-90FB-3304FB69E308}" destId="{D775CAE9-44D1-4885-8767-BE88FB3A7765}" srcOrd="0" destOrd="0" presId="urn:microsoft.com/office/officeart/2005/8/layout/hierarchy4"/>
    <dgm:cxn modelId="{0F9B1754-C73A-4208-8A5D-7567E2B4E463}" type="presParOf" srcId="{D775CAE9-44D1-4885-8767-BE88FB3A7765}" destId="{B93D7E45-04DD-42AF-A980-F70567FBEDDF}" srcOrd="0" destOrd="0" presId="urn:microsoft.com/office/officeart/2005/8/layout/hierarchy4"/>
    <dgm:cxn modelId="{80EAF5C7-8AA7-4019-B5BD-1636AEDA530A}" type="presParOf" srcId="{D775CAE9-44D1-4885-8767-BE88FB3A7765}" destId="{A34F34B9-142E-48A4-B8B2-BF10AD2C5228}" srcOrd="1" destOrd="0" presId="urn:microsoft.com/office/officeart/2005/8/layout/hierarchy4"/>
    <dgm:cxn modelId="{05914F30-C472-4D51-BF03-3DEC7A29E90E}" type="presParOf" srcId="{D775CAE9-44D1-4885-8767-BE88FB3A7765}" destId="{866FD093-0E6F-4568-9536-B518F59A9978}" srcOrd="2" destOrd="0" presId="urn:microsoft.com/office/officeart/2005/8/layout/hierarchy4"/>
    <dgm:cxn modelId="{95598E88-9A80-4BEF-9DE4-E378F7CE9D1B}" type="presParOf" srcId="{866FD093-0E6F-4568-9536-B518F59A9978}" destId="{FC99C107-A5D5-4EDF-A905-731855EC4DD1}" srcOrd="0" destOrd="0" presId="urn:microsoft.com/office/officeart/2005/8/layout/hierarchy4"/>
    <dgm:cxn modelId="{9FDDB319-6E09-4E12-B9E4-C8341BB63FC5}" type="presParOf" srcId="{FC99C107-A5D5-4EDF-A905-731855EC4DD1}" destId="{DA6F3BDF-444E-4FBD-8E85-368607583A8F}" srcOrd="0" destOrd="0" presId="urn:microsoft.com/office/officeart/2005/8/layout/hierarchy4"/>
    <dgm:cxn modelId="{30D43D7A-C65E-4F22-B837-9DDE97C308AC}" type="presParOf" srcId="{FC99C107-A5D5-4EDF-A905-731855EC4DD1}" destId="{C9AF3B95-12B0-4CB5-A65A-249107B319F1}" srcOrd="1" destOrd="0" presId="urn:microsoft.com/office/officeart/2005/8/layout/hierarchy4"/>
    <dgm:cxn modelId="{BCF7B18A-EBD2-45E1-A45E-105645BB7D2A}" type="presParOf" srcId="{FC99C107-A5D5-4EDF-A905-731855EC4DD1}" destId="{F427C717-1490-4FB7-8929-517D8903080C}" srcOrd="2" destOrd="0" presId="urn:microsoft.com/office/officeart/2005/8/layout/hierarchy4"/>
    <dgm:cxn modelId="{3D096968-7552-4BE2-9E29-E514960ED37C}" type="presParOf" srcId="{F427C717-1490-4FB7-8929-517D8903080C}" destId="{9303E030-9150-4480-BDE1-8DD8F16FA33D}" srcOrd="0" destOrd="0" presId="urn:microsoft.com/office/officeart/2005/8/layout/hierarchy4"/>
    <dgm:cxn modelId="{C31DF83F-4DE0-4DC8-B4E3-2A6BF6D0143B}" type="presParOf" srcId="{9303E030-9150-4480-BDE1-8DD8F16FA33D}" destId="{5543D343-4708-45E2-A51E-DDD121011E7E}" srcOrd="0" destOrd="0" presId="urn:microsoft.com/office/officeart/2005/8/layout/hierarchy4"/>
    <dgm:cxn modelId="{F2546D41-810C-47C7-B920-62758B98F9C5}" type="presParOf" srcId="{9303E030-9150-4480-BDE1-8DD8F16FA33D}" destId="{DEB94A13-DAB8-4E24-86B2-2C68A5D10A66}" srcOrd="1" destOrd="0" presId="urn:microsoft.com/office/officeart/2005/8/layout/hierarchy4"/>
    <dgm:cxn modelId="{F6A44B92-E034-4058-BC3C-4EA761B3016D}" type="presParOf" srcId="{F427C717-1490-4FB7-8929-517D8903080C}" destId="{2C5B33CA-F9F7-4335-A920-0D7456850162}" srcOrd="1" destOrd="0" presId="urn:microsoft.com/office/officeart/2005/8/layout/hierarchy4"/>
    <dgm:cxn modelId="{9807C489-0AF8-4AD8-993F-078E61C925A0}" type="presParOf" srcId="{F427C717-1490-4FB7-8929-517D8903080C}" destId="{F8C65545-9FFD-4F25-98FD-141DD87EC5E7}" srcOrd="2" destOrd="0" presId="urn:microsoft.com/office/officeart/2005/8/layout/hierarchy4"/>
    <dgm:cxn modelId="{B27C58B6-353E-4EC7-8F31-921988F68EEE}" type="presParOf" srcId="{F8C65545-9FFD-4F25-98FD-141DD87EC5E7}" destId="{C38DAA83-CB65-49AC-8567-ACFF5C4BA856}" srcOrd="0" destOrd="0" presId="urn:microsoft.com/office/officeart/2005/8/layout/hierarchy4"/>
    <dgm:cxn modelId="{1EAE8C0E-259D-49C4-AFBA-14060778F011}" type="presParOf" srcId="{F8C65545-9FFD-4F25-98FD-141DD87EC5E7}" destId="{B871D3CC-F3FC-4C37-9E95-DD098D1AC821}" srcOrd="1" destOrd="0" presId="urn:microsoft.com/office/officeart/2005/8/layout/hierarchy4"/>
    <dgm:cxn modelId="{109E428C-8A1E-4132-9C1D-A5321C6FCD0D}" type="presParOf" srcId="{F427C717-1490-4FB7-8929-517D8903080C}" destId="{16D4DE80-8924-442F-B9CD-4076F626D352}" srcOrd="3" destOrd="0" presId="urn:microsoft.com/office/officeart/2005/8/layout/hierarchy4"/>
    <dgm:cxn modelId="{D6E42824-8B1E-4A20-996C-01AB130F545F}" type="presParOf" srcId="{F427C717-1490-4FB7-8929-517D8903080C}" destId="{1E351B64-9925-4AC8-8D24-769771A3235D}" srcOrd="4" destOrd="0" presId="urn:microsoft.com/office/officeart/2005/8/layout/hierarchy4"/>
    <dgm:cxn modelId="{4DD62AA7-817D-4AE8-9917-C0FDE2B3FCC9}" type="presParOf" srcId="{1E351B64-9925-4AC8-8D24-769771A3235D}" destId="{83F162AA-CF70-45BF-8D26-55D31386BE53}" srcOrd="0" destOrd="0" presId="urn:microsoft.com/office/officeart/2005/8/layout/hierarchy4"/>
    <dgm:cxn modelId="{9894522A-4879-4024-82A8-46B1B6EA7DF8}" type="presParOf" srcId="{1E351B64-9925-4AC8-8D24-769771A3235D}" destId="{FC5FC7B9-B103-4514-A2A9-B56C61F80957}" srcOrd="1" destOrd="0" presId="urn:microsoft.com/office/officeart/2005/8/layout/hierarchy4"/>
    <dgm:cxn modelId="{FF5F9CA8-3E86-43D5-AD84-FA3857D50DC9}" type="presParOf" srcId="{F427C717-1490-4FB7-8929-517D8903080C}" destId="{7684565D-ABCA-481F-942F-A5950F039C09}" srcOrd="5" destOrd="0" presId="urn:microsoft.com/office/officeart/2005/8/layout/hierarchy4"/>
    <dgm:cxn modelId="{1318EA65-E786-49D9-9FCB-484BAA518392}" type="presParOf" srcId="{F427C717-1490-4FB7-8929-517D8903080C}" destId="{243AC6E9-CEA2-4849-840F-A44C502B1A26}" srcOrd="6" destOrd="0" presId="urn:microsoft.com/office/officeart/2005/8/layout/hierarchy4"/>
    <dgm:cxn modelId="{D8347839-8F0E-450E-B6EF-3E2729D38EAC}" type="presParOf" srcId="{243AC6E9-CEA2-4849-840F-A44C502B1A26}" destId="{9E768EE9-8BF5-4A0E-B8A9-BF9022BA491F}" srcOrd="0" destOrd="0" presId="urn:microsoft.com/office/officeart/2005/8/layout/hierarchy4"/>
    <dgm:cxn modelId="{0BF25767-E0FB-41E6-B033-CDD881E5C9DE}" type="presParOf" srcId="{243AC6E9-CEA2-4849-840F-A44C502B1A26}" destId="{733E00C2-502A-49E2-83AA-65FD8889106B}" srcOrd="1" destOrd="0" presId="urn:microsoft.com/office/officeart/2005/8/layout/hierarchy4"/>
    <dgm:cxn modelId="{4255663D-0A3A-4EC3-BBBB-E0A38DE39B8C}" type="presParOf" srcId="{F427C717-1490-4FB7-8929-517D8903080C}" destId="{445EC474-7638-4B6F-B9E9-8F031C3E83F6}" srcOrd="7" destOrd="0" presId="urn:microsoft.com/office/officeart/2005/8/layout/hierarchy4"/>
    <dgm:cxn modelId="{05E3C843-C65D-4F8E-9A37-032A37D5EBA2}" type="presParOf" srcId="{F427C717-1490-4FB7-8929-517D8903080C}" destId="{52B14E2E-30F8-4713-92D1-5D76112E39EB}" srcOrd="8" destOrd="0" presId="urn:microsoft.com/office/officeart/2005/8/layout/hierarchy4"/>
    <dgm:cxn modelId="{0462E886-3969-46C8-B442-5D02F423855E}" type="presParOf" srcId="{52B14E2E-30F8-4713-92D1-5D76112E39EB}" destId="{955F57DA-1751-4755-97D2-7B59058A6063}" srcOrd="0" destOrd="0" presId="urn:microsoft.com/office/officeart/2005/8/layout/hierarchy4"/>
    <dgm:cxn modelId="{73C1A63C-A5F3-4715-91E1-68D412189234}" type="presParOf" srcId="{52B14E2E-30F8-4713-92D1-5D76112E39EB}" destId="{2D906777-C047-483C-A657-D94EFEA03F01}" srcOrd="1" destOrd="0" presId="urn:microsoft.com/office/officeart/2005/8/layout/hierarchy4"/>
    <dgm:cxn modelId="{572EB9D9-B283-4A49-BFCA-B0F3F900A3DB}" type="presParOf" srcId="{866FD093-0E6F-4568-9536-B518F59A9978}" destId="{8021CA7B-7E08-45CF-9EC9-BD3FFFAB780D}" srcOrd="1" destOrd="0" presId="urn:microsoft.com/office/officeart/2005/8/layout/hierarchy4"/>
    <dgm:cxn modelId="{AE29C3B5-9713-4BC4-A6A8-4D66F7D49FD3}" type="presParOf" srcId="{866FD093-0E6F-4568-9536-B518F59A9978}" destId="{FC3AE580-B1F5-4DAA-AE2E-2E1531997B50}" srcOrd="2" destOrd="0" presId="urn:microsoft.com/office/officeart/2005/8/layout/hierarchy4"/>
    <dgm:cxn modelId="{FA77E4BA-AE63-48BF-AE45-798F1E76FD78}" type="presParOf" srcId="{FC3AE580-B1F5-4DAA-AE2E-2E1531997B50}" destId="{2F3D05CC-8C79-4771-B0AD-0F9A3D932842}" srcOrd="0" destOrd="0" presId="urn:microsoft.com/office/officeart/2005/8/layout/hierarchy4"/>
    <dgm:cxn modelId="{38A34F9B-8054-4D94-84DD-0E113957D455}" type="presParOf" srcId="{FC3AE580-B1F5-4DAA-AE2E-2E1531997B50}" destId="{0352DF79-9578-46BC-80FB-A3ACD6B97AF4}" srcOrd="1" destOrd="0" presId="urn:microsoft.com/office/officeart/2005/8/layout/hierarchy4"/>
    <dgm:cxn modelId="{C08E3A2B-8D7F-473B-9A27-8BE0D278A1EC}" type="presParOf" srcId="{FC3AE580-B1F5-4DAA-AE2E-2E1531997B50}" destId="{BA2BE233-A5E0-489D-9D1B-CB9A8AE8FEE9}" srcOrd="2" destOrd="0" presId="urn:microsoft.com/office/officeart/2005/8/layout/hierarchy4"/>
    <dgm:cxn modelId="{BC6B57E2-5C1B-414B-92E2-5E747505B2AD}" type="presParOf" srcId="{BA2BE233-A5E0-489D-9D1B-CB9A8AE8FEE9}" destId="{F94E82EF-FAB1-4374-A7D8-592F14EB86B5}" srcOrd="0" destOrd="0" presId="urn:microsoft.com/office/officeart/2005/8/layout/hierarchy4"/>
    <dgm:cxn modelId="{D84B847F-0842-41C2-BDD9-35C3399A1868}" type="presParOf" srcId="{F94E82EF-FAB1-4374-A7D8-592F14EB86B5}" destId="{777C5A76-6BFF-46B7-B0D3-F77C3EBDBD69}" srcOrd="0" destOrd="0" presId="urn:microsoft.com/office/officeart/2005/8/layout/hierarchy4"/>
    <dgm:cxn modelId="{BE5EA806-F3B1-4818-8E87-1198782CC025}" type="presParOf" srcId="{F94E82EF-FAB1-4374-A7D8-592F14EB86B5}" destId="{FF9936E4-F2A2-4852-B779-BBB75545C02A}" srcOrd="1" destOrd="0" presId="urn:microsoft.com/office/officeart/2005/8/layout/hierarchy4"/>
    <dgm:cxn modelId="{F397FB2D-5F63-4036-89B1-F7AC33B1996E}" type="presParOf" srcId="{BA2BE233-A5E0-489D-9D1B-CB9A8AE8FEE9}" destId="{D376108B-0D31-4F36-B199-0953DEDF2C03}" srcOrd="1" destOrd="0" presId="urn:microsoft.com/office/officeart/2005/8/layout/hierarchy4"/>
    <dgm:cxn modelId="{14E79FE6-F848-43D1-9CFD-A8E357FBDFBA}" type="presParOf" srcId="{BA2BE233-A5E0-489D-9D1B-CB9A8AE8FEE9}" destId="{73DA5A81-7D37-4E1B-AA06-CB37EFE5511A}" srcOrd="2" destOrd="0" presId="urn:microsoft.com/office/officeart/2005/8/layout/hierarchy4"/>
    <dgm:cxn modelId="{53E3355A-464B-416B-B910-CB3628B0B55E}" type="presParOf" srcId="{73DA5A81-7D37-4E1B-AA06-CB37EFE5511A}" destId="{36E90AA4-0860-4846-B851-669594965428}" srcOrd="0" destOrd="0" presId="urn:microsoft.com/office/officeart/2005/8/layout/hierarchy4"/>
    <dgm:cxn modelId="{166D607C-2D2E-4451-866B-FFAE7E8799CA}" type="presParOf" srcId="{73DA5A81-7D37-4E1B-AA06-CB37EFE5511A}" destId="{95BF005F-5DF0-42C6-896E-44DA6ACCBEEC}" srcOrd="1" destOrd="0" presId="urn:microsoft.com/office/officeart/2005/8/layout/hierarchy4"/>
    <dgm:cxn modelId="{FA5F5CA3-2E3A-4F20-9145-256B23AB8087}" type="presParOf" srcId="{BA2BE233-A5E0-489D-9D1B-CB9A8AE8FEE9}" destId="{D52866B2-099F-4CF2-A255-34E9DD61746D}" srcOrd="3" destOrd="0" presId="urn:microsoft.com/office/officeart/2005/8/layout/hierarchy4"/>
    <dgm:cxn modelId="{C6D9C226-F661-4D38-9703-DB08EFA23F82}" type="presParOf" srcId="{BA2BE233-A5E0-489D-9D1B-CB9A8AE8FEE9}" destId="{BFF98D97-4A7F-444F-A48D-E3F59043FAAB}" srcOrd="4" destOrd="0" presId="urn:microsoft.com/office/officeart/2005/8/layout/hierarchy4"/>
    <dgm:cxn modelId="{7411B654-F93C-4B6F-BC23-340ED6003908}" type="presParOf" srcId="{BFF98D97-4A7F-444F-A48D-E3F59043FAAB}" destId="{079BA85B-E008-470E-9E53-E06BC1600A1E}" srcOrd="0" destOrd="0" presId="urn:microsoft.com/office/officeart/2005/8/layout/hierarchy4"/>
    <dgm:cxn modelId="{08AFEA5F-1581-4563-A412-7EEAB4E1E284}" type="presParOf" srcId="{BFF98D97-4A7F-444F-A48D-E3F59043FAAB}" destId="{99C38291-37BD-4DC6-A1A9-0CE07EAEAB01}" srcOrd="1" destOrd="0" presId="urn:microsoft.com/office/officeart/2005/8/layout/hierarchy4"/>
    <dgm:cxn modelId="{6EE8935E-947A-4A24-A685-2754DD0A5CB2}" type="presParOf" srcId="{BA2BE233-A5E0-489D-9D1B-CB9A8AE8FEE9}" destId="{D2A4588B-4398-4C93-98A7-01D1E615120F}" srcOrd="5" destOrd="0" presId="urn:microsoft.com/office/officeart/2005/8/layout/hierarchy4"/>
    <dgm:cxn modelId="{7732C530-AEA5-4BB0-9A80-FCAFD872A556}" type="presParOf" srcId="{BA2BE233-A5E0-489D-9D1B-CB9A8AE8FEE9}" destId="{E5E49ABA-4473-4C1D-B8A5-1C96033EB522}" srcOrd="6" destOrd="0" presId="urn:microsoft.com/office/officeart/2005/8/layout/hierarchy4"/>
    <dgm:cxn modelId="{C820EA20-0E5C-4FE5-8678-F9CC5F46B11F}" type="presParOf" srcId="{E5E49ABA-4473-4C1D-B8A5-1C96033EB522}" destId="{F10746C2-47E5-4141-9F44-E68BBA30EE2C}" srcOrd="0" destOrd="0" presId="urn:microsoft.com/office/officeart/2005/8/layout/hierarchy4"/>
    <dgm:cxn modelId="{450BAF7F-3529-4F6A-9E81-05D2D20D9619}" type="presParOf" srcId="{E5E49ABA-4473-4C1D-B8A5-1C96033EB522}" destId="{DF271A6B-C040-47DC-BE92-D79F13E6871E}" srcOrd="1" destOrd="0" presId="urn:microsoft.com/office/officeart/2005/8/layout/hierarchy4"/>
    <dgm:cxn modelId="{AE171BD5-3EF0-4CC4-B5E5-49D6CAF11A7F}" type="presParOf" srcId="{BA2BE233-A5E0-489D-9D1B-CB9A8AE8FEE9}" destId="{23D8BB27-92CB-4168-A943-D7126354F9F8}" srcOrd="7" destOrd="0" presId="urn:microsoft.com/office/officeart/2005/8/layout/hierarchy4"/>
    <dgm:cxn modelId="{665FAE52-3D23-453B-B44D-09F5F7292B61}" type="presParOf" srcId="{BA2BE233-A5E0-489D-9D1B-CB9A8AE8FEE9}" destId="{F5001910-9976-4261-9636-CED2AFBA321F}" srcOrd="8" destOrd="0" presId="urn:microsoft.com/office/officeart/2005/8/layout/hierarchy4"/>
    <dgm:cxn modelId="{76A2936E-D75B-4653-8021-8BA399C5D58B}" type="presParOf" srcId="{F5001910-9976-4261-9636-CED2AFBA321F}" destId="{9160D66E-816E-4335-9CC2-1704D8DD83D2}" srcOrd="0" destOrd="0" presId="urn:microsoft.com/office/officeart/2005/8/layout/hierarchy4"/>
    <dgm:cxn modelId="{89B06AC2-6F85-43AD-A48F-FAF64D94C8D5}" type="presParOf" srcId="{F5001910-9976-4261-9636-CED2AFBA321F}" destId="{3940973A-B3FC-42D2-BCD1-FE78A8D9B45F}" srcOrd="1" destOrd="0" presId="urn:microsoft.com/office/officeart/2005/8/layout/hierarchy4"/>
    <dgm:cxn modelId="{935FA571-7CE9-4698-A615-9DBDB54911E4}" type="presParOf" srcId="{866FD093-0E6F-4568-9536-B518F59A9978}" destId="{F5CD1918-51FF-4549-BF2A-B88521A6520D}" srcOrd="3" destOrd="0" presId="urn:microsoft.com/office/officeart/2005/8/layout/hierarchy4"/>
    <dgm:cxn modelId="{8C3AE4DB-0878-4709-A37F-3F122659622C}" type="presParOf" srcId="{866FD093-0E6F-4568-9536-B518F59A9978}" destId="{E3DFAB00-0BB2-4C03-82D0-DC612306ABCC}" srcOrd="4" destOrd="0" presId="urn:microsoft.com/office/officeart/2005/8/layout/hierarchy4"/>
    <dgm:cxn modelId="{091576DB-284F-4BA7-89F5-FCD630F5AEA9}" type="presParOf" srcId="{E3DFAB00-0BB2-4C03-82D0-DC612306ABCC}" destId="{4B037545-90E9-4FD8-B937-C9F25E39F456}" srcOrd="0" destOrd="0" presId="urn:microsoft.com/office/officeart/2005/8/layout/hierarchy4"/>
    <dgm:cxn modelId="{31A5DFE3-CB16-4B0B-80D9-6F811ED8CDC2}" type="presParOf" srcId="{E3DFAB00-0BB2-4C03-82D0-DC612306ABCC}" destId="{7AB59AC3-D20E-4A9F-BA28-1F9E9C298629}" srcOrd="1" destOrd="0" presId="urn:microsoft.com/office/officeart/2005/8/layout/hierarchy4"/>
    <dgm:cxn modelId="{828A757E-29D3-4D99-A7E7-74A9744721D7}" type="presParOf" srcId="{E3DFAB00-0BB2-4C03-82D0-DC612306ABCC}" destId="{E70456B8-DF0B-41D7-8AAA-5C9334B59F05}" srcOrd="2" destOrd="0" presId="urn:microsoft.com/office/officeart/2005/8/layout/hierarchy4"/>
    <dgm:cxn modelId="{625129C3-AD8A-48E2-A517-A0561B4BB2EC}" type="presParOf" srcId="{E70456B8-DF0B-41D7-8AAA-5C9334B59F05}" destId="{268396ED-B1AE-4632-A574-F968A54CB373}" srcOrd="0" destOrd="0" presId="urn:microsoft.com/office/officeart/2005/8/layout/hierarchy4"/>
    <dgm:cxn modelId="{CF98BBB2-3425-492F-832D-DDD7349EDBE3}" type="presParOf" srcId="{268396ED-B1AE-4632-A574-F968A54CB373}" destId="{4D5165B9-1D94-4EF3-BB50-D087BDC08148}" srcOrd="0" destOrd="0" presId="urn:microsoft.com/office/officeart/2005/8/layout/hierarchy4"/>
    <dgm:cxn modelId="{EE4CCDD0-0B48-4797-91BE-84FE38A924B7}" type="presParOf" srcId="{268396ED-B1AE-4632-A574-F968A54CB373}" destId="{B64D612E-8E4C-4C62-9643-05C7B8AD2E40}" srcOrd="1" destOrd="0" presId="urn:microsoft.com/office/officeart/2005/8/layout/hierarchy4"/>
    <dgm:cxn modelId="{6ACF2A2B-885F-4B41-85A9-D82E34E5B44E}" type="presParOf" srcId="{E70456B8-DF0B-41D7-8AAA-5C9334B59F05}" destId="{0C0F9E3D-A223-4998-9605-DF6EE413ABC2}" srcOrd="1" destOrd="0" presId="urn:microsoft.com/office/officeart/2005/8/layout/hierarchy4"/>
    <dgm:cxn modelId="{5465C081-7955-4C17-A462-9780E99F426A}" type="presParOf" srcId="{E70456B8-DF0B-41D7-8AAA-5C9334B59F05}" destId="{0B0EF00D-6938-4109-BD28-D4BA92154541}" srcOrd="2" destOrd="0" presId="urn:microsoft.com/office/officeart/2005/8/layout/hierarchy4"/>
    <dgm:cxn modelId="{0D586A2A-A6DC-4B0A-BD46-8E4E5BAE1513}" type="presParOf" srcId="{0B0EF00D-6938-4109-BD28-D4BA92154541}" destId="{4BD44408-237A-4302-B8CC-F1BB14C97D25}" srcOrd="0" destOrd="0" presId="urn:microsoft.com/office/officeart/2005/8/layout/hierarchy4"/>
    <dgm:cxn modelId="{25FE4BA2-6672-455B-96EE-49B72DFBAD95}" type="presParOf" srcId="{0B0EF00D-6938-4109-BD28-D4BA92154541}" destId="{247BB3DC-4AC8-47F6-BDD5-D9C9786450B7}" srcOrd="1" destOrd="0" presId="urn:microsoft.com/office/officeart/2005/8/layout/hierarchy4"/>
    <dgm:cxn modelId="{959C4EFB-DBF1-4A80-8576-78484AE7F62B}" type="presParOf" srcId="{E70456B8-DF0B-41D7-8AAA-5C9334B59F05}" destId="{CD0EDF04-0E6A-4424-B11B-87CD3BEEAB57}" srcOrd="3" destOrd="0" presId="urn:microsoft.com/office/officeart/2005/8/layout/hierarchy4"/>
    <dgm:cxn modelId="{E8407C78-8C9B-4919-A715-AF96319DDCE7}" type="presParOf" srcId="{E70456B8-DF0B-41D7-8AAA-5C9334B59F05}" destId="{5A9544F6-E760-43C0-830A-89F75F1B92CA}" srcOrd="4" destOrd="0" presId="urn:microsoft.com/office/officeart/2005/8/layout/hierarchy4"/>
    <dgm:cxn modelId="{D14996D8-60E6-46BB-8B04-DA7130C82AA4}" type="presParOf" srcId="{5A9544F6-E760-43C0-830A-89F75F1B92CA}" destId="{F11E6EFE-77F5-4176-861E-CCEC9534183E}" srcOrd="0" destOrd="0" presId="urn:microsoft.com/office/officeart/2005/8/layout/hierarchy4"/>
    <dgm:cxn modelId="{6B22486C-0C07-4504-9508-A9D752F1FBD1}" type="presParOf" srcId="{5A9544F6-E760-43C0-830A-89F75F1B92CA}" destId="{03886297-C78F-45A4-ABDE-C38B4279B7AB}" srcOrd="1" destOrd="0" presId="urn:microsoft.com/office/officeart/2005/8/layout/hierarchy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0" csCatId="colorful" phldr="1"/>
      <dgm:spPr/>
      <dgm:t>
        <a:bodyPr/>
        <a:lstStyle/>
        <a:p>
          <a:endParaRPr lang="zh-TW" altLang="en-US"/>
        </a:p>
      </dgm:t>
    </dgm:pt>
    <dgm:pt modelId="{56467849-D623-4DB4-8142-1F2A193F0A51}">
      <dgm:prSet phldrT="[文字]"/>
      <dgm:spPr>
        <a:xfrm>
          <a:off x="3037" y="958"/>
          <a:ext cx="8223524"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土木與建築群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4280533" y="1556904"/>
          <a:ext cx="394602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建築科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3037" y="3112851"/>
          <a:ext cx="3946028"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037" y="1556904"/>
          <a:ext cx="394602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土木科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4280533" y="3112851"/>
          <a:ext cx="3946028"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1" presStyleCnt="2">
        <dgm:presLayoutVars>
          <dgm:chPref val="3"/>
        </dgm:presLayoutVars>
      </dgm:prSet>
      <dgm:spPr>
        <a:prstGeom prst="roundRect">
          <a:avLst>
            <a:gd name="adj" fmla="val 10000"/>
          </a:avLst>
        </a:prstGeom>
      </dgm:spPr>
      <dgm:t>
        <a:bodyPr/>
        <a:lstStyle/>
        <a:p>
          <a:endParaRPr lang="zh-TW" altLang="en-US"/>
        </a:p>
      </dgm:t>
    </dgm:pt>
    <dgm:pt modelId="{95BF005F-5DF0-42C6-896E-44DA6ACCBEEC}" type="pres">
      <dgm:prSet presAssocID="{3B29A53E-BABB-4B6B-BC4C-5E3EE8C5C371}" presName="horzThree" presStyleCnt="0"/>
      <dgm:spPr/>
    </dgm:pt>
  </dgm:ptLst>
  <dgm:cxnLst>
    <dgm:cxn modelId="{F6AA1CBB-18E0-4183-9824-BB9EA86718B4}" type="presOf" srcId="{66A6E281-6970-42F9-A999-54972EFC029D}" destId="{C38DAA83-CB65-49AC-8567-ACFF5C4BA856}"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74CE3B03-5C34-46BD-A213-F74C49C7B5EF}" srcId="{ACE837FE-9745-45F9-AB8B-8F5A05145C67}" destId="{56467849-D623-4DB4-8142-1F2A193F0A51}" srcOrd="0" destOrd="0" parTransId="{B8263297-371A-4141-8511-C8D3757CC1C6}" sibTransId="{1B806640-92DC-4A0C-B488-A1EF5D38FA63}"/>
    <dgm:cxn modelId="{70FF661B-2F64-475A-99F0-623F588EB272}" type="presOf" srcId="{8C90850C-139B-41F6-9F5F-E05665809784}" destId="{2F3D05CC-8C79-4771-B0AD-0F9A3D932842}" srcOrd="0" destOrd="0" presId="urn:microsoft.com/office/officeart/2005/8/layout/hierarchy4"/>
    <dgm:cxn modelId="{48C9E74A-6845-4870-9337-717FDF96C51F}" type="presOf" srcId="{56467849-D623-4DB4-8142-1F2A193F0A51}" destId="{B93D7E45-04DD-42AF-A980-F70567FBEDDF}" srcOrd="0" destOrd="0" presId="urn:microsoft.com/office/officeart/2005/8/layout/hierarchy4"/>
    <dgm:cxn modelId="{F7E50110-5F16-4AEF-A5E5-16F07B052C48}" type="presOf" srcId="{3B29A53E-BABB-4B6B-BC4C-5E3EE8C5C371}" destId="{36E90AA4-0860-4846-B851-669594965428}" srcOrd="0" destOrd="0" presId="urn:microsoft.com/office/officeart/2005/8/layout/hierarchy4"/>
    <dgm:cxn modelId="{FF767F35-B7BB-4E15-9220-C5FB37FE7905}" srcId="{7CB2CD1A-D604-4885-9DF4-4895E15BD372}" destId="{66A6E281-6970-42F9-A999-54972EFC029D}" srcOrd="0" destOrd="0" parTransId="{81F86871-D3C1-47BF-B0B4-BA979B877A2D}" sibTransId="{F04A9A3C-0863-488B-8954-D0A72D364715}"/>
    <dgm:cxn modelId="{D49CDC24-CB8B-4E09-9719-526CBD52B586}" type="presOf" srcId="{ACE837FE-9745-45F9-AB8B-8F5A05145C67}" destId="{EBA89E28-252F-4683-90FB-3304FB69E308}" srcOrd="0" destOrd="0" presId="urn:microsoft.com/office/officeart/2005/8/layout/hierarchy4"/>
    <dgm:cxn modelId="{80220783-3EA0-4416-B603-DBFC7AB35518}" srcId="{8C90850C-139B-41F6-9F5F-E05665809784}" destId="{3B29A53E-BABB-4B6B-BC4C-5E3EE8C5C371}" srcOrd="0" destOrd="0" parTransId="{381D0ECA-D7B8-44E1-B665-FAA4FA0B5408}" sibTransId="{B27757F8-1338-44F7-AAE0-28E8D069F2D2}"/>
    <dgm:cxn modelId="{9C0A09B4-23C9-49B0-A16F-5CBBC74F6621}" type="presOf" srcId="{7CB2CD1A-D604-4885-9DF4-4895E15BD372}" destId="{DA6F3BDF-444E-4FBD-8E85-368607583A8F}" srcOrd="0" destOrd="0" presId="urn:microsoft.com/office/officeart/2005/8/layout/hierarchy4"/>
    <dgm:cxn modelId="{A7EAE71E-C188-49F7-A82C-C8C5E9F8B76B}" srcId="{56467849-D623-4DB4-8142-1F2A193F0A51}" destId="{8C90850C-139B-41F6-9F5F-E05665809784}" srcOrd="1" destOrd="0" parTransId="{CD887F31-2C3D-4D4F-AE11-38A1C97719DF}" sibTransId="{64BBF0DF-94FB-4B66-B80C-98D9F0FDF61E}"/>
    <dgm:cxn modelId="{0C6C07E8-62FD-4806-B47C-9825E46C6330}" type="presParOf" srcId="{EBA89E28-252F-4683-90FB-3304FB69E308}" destId="{D775CAE9-44D1-4885-8767-BE88FB3A7765}" srcOrd="0" destOrd="0" presId="urn:microsoft.com/office/officeart/2005/8/layout/hierarchy4"/>
    <dgm:cxn modelId="{E26DA9BA-DA85-43CF-816C-FA64BAC12ABE}" type="presParOf" srcId="{D775CAE9-44D1-4885-8767-BE88FB3A7765}" destId="{B93D7E45-04DD-42AF-A980-F70567FBEDDF}" srcOrd="0" destOrd="0" presId="urn:microsoft.com/office/officeart/2005/8/layout/hierarchy4"/>
    <dgm:cxn modelId="{DBCE4F09-012F-4818-B322-08EC4C6FC982}" type="presParOf" srcId="{D775CAE9-44D1-4885-8767-BE88FB3A7765}" destId="{A34F34B9-142E-48A4-B8B2-BF10AD2C5228}" srcOrd="1" destOrd="0" presId="urn:microsoft.com/office/officeart/2005/8/layout/hierarchy4"/>
    <dgm:cxn modelId="{63AD56B5-5204-49AD-AFBA-152706722736}" type="presParOf" srcId="{D775CAE9-44D1-4885-8767-BE88FB3A7765}" destId="{866FD093-0E6F-4568-9536-B518F59A9978}" srcOrd="2" destOrd="0" presId="urn:microsoft.com/office/officeart/2005/8/layout/hierarchy4"/>
    <dgm:cxn modelId="{727D3BC3-39A4-4FB5-8E7A-E5F36D381952}" type="presParOf" srcId="{866FD093-0E6F-4568-9536-B518F59A9978}" destId="{FC99C107-A5D5-4EDF-A905-731855EC4DD1}" srcOrd="0" destOrd="0" presId="urn:microsoft.com/office/officeart/2005/8/layout/hierarchy4"/>
    <dgm:cxn modelId="{A533D0C6-ECE1-490A-874E-290BACD4344E}" type="presParOf" srcId="{FC99C107-A5D5-4EDF-A905-731855EC4DD1}" destId="{DA6F3BDF-444E-4FBD-8E85-368607583A8F}" srcOrd="0" destOrd="0" presId="urn:microsoft.com/office/officeart/2005/8/layout/hierarchy4"/>
    <dgm:cxn modelId="{09768765-6B90-4511-B5FE-CE96532E76C8}" type="presParOf" srcId="{FC99C107-A5D5-4EDF-A905-731855EC4DD1}" destId="{C9AF3B95-12B0-4CB5-A65A-249107B319F1}" srcOrd="1" destOrd="0" presId="urn:microsoft.com/office/officeart/2005/8/layout/hierarchy4"/>
    <dgm:cxn modelId="{22515787-E17D-4A94-A9A7-DBE778070E39}" type="presParOf" srcId="{FC99C107-A5D5-4EDF-A905-731855EC4DD1}" destId="{F427C717-1490-4FB7-8929-517D8903080C}" srcOrd="2" destOrd="0" presId="urn:microsoft.com/office/officeart/2005/8/layout/hierarchy4"/>
    <dgm:cxn modelId="{22A040F9-8B96-4B07-AA08-DB97C2085242}" type="presParOf" srcId="{F427C717-1490-4FB7-8929-517D8903080C}" destId="{F8C65545-9FFD-4F25-98FD-141DD87EC5E7}" srcOrd="0" destOrd="0" presId="urn:microsoft.com/office/officeart/2005/8/layout/hierarchy4"/>
    <dgm:cxn modelId="{B3359712-68BF-44BC-B6D8-9E5270C87B05}" type="presParOf" srcId="{F8C65545-9FFD-4F25-98FD-141DD87EC5E7}" destId="{C38DAA83-CB65-49AC-8567-ACFF5C4BA856}" srcOrd="0" destOrd="0" presId="urn:microsoft.com/office/officeart/2005/8/layout/hierarchy4"/>
    <dgm:cxn modelId="{88636B24-D817-4722-941F-693CEDB05D09}" type="presParOf" srcId="{F8C65545-9FFD-4F25-98FD-141DD87EC5E7}" destId="{B871D3CC-F3FC-4C37-9E95-DD098D1AC821}" srcOrd="1" destOrd="0" presId="urn:microsoft.com/office/officeart/2005/8/layout/hierarchy4"/>
    <dgm:cxn modelId="{E0280EF6-A455-4C5E-A2D7-332E411E7945}" type="presParOf" srcId="{866FD093-0E6F-4568-9536-B518F59A9978}" destId="{8021CA7B-7E08-45CF-9EC9-BD3FFFAB780D}" srcOrd="1" destOrd="0" presId="urn:microsoft.com/office/officeart/2005/8/layout/hierarchy4"/>
    <dgm:cxn modelId="{A22BAA4E-726F-4F70-B54C-1846DB33B44B}" type="presParOf" srcId="{866FD093-0E6F-4568-9536-B518F59A9978}" destId="{FC3AE580-B1F5-4DAA-AE2E-2E1531997B50}" srcOrd="2" destOrd="0" presId="urn:microsoft.com/office/officeart/2005/8/layout/hierarchy4"/>
    <dgm:cxn modelId="{5AFEF606-2CDA-4A63-B592-5EC3E4ECFB5F}" type="presParOf" srcId="{FC3AE580-B1F5-4DAA-AE2E-2E1531997B50}" destId="{2F3D05CC-8C79-4771-B0AD-0F9A3D932842}" srcOrd="0" destOrd="0" presId="urn:microsoft.com/office/officeart/2005/8/layout/hierarchy4"/>
    <dgm:cxn modelId="{64BD8841-6280-4BDC-A291-63CF87FE330E}" type="presParOf" srcId="{FC3AE580-B1F5-4DAA-AE2E-2E1531997B50}" destId="{0352DF79-9578-46BC-80FB-A3ACD6B97AF4}" srcOrd="1" destOrd="0" presId="urn:microsoft.com/office/officeart/2005/8/layout/hierarchy4"/>
    <dgm:cxn modelId="{B2F18BA2-B1A7-4F1D-855F-DB094A4C4062}" type="presParOf" srcId="{FC3AE580-B1F5-4DAA-AE2E-2E1531997B50}" destId="{BA2BE233-A5E0-489D-9D1B-CB9A8AE8FEE9}" srcOrd="2" destOrd="0" presId="urn:microsoft.com/office/officeart/2005/8/layout/hierarchy4"/>
    <dgm:cxn modelId="{8C2EB764-D047-4513-A7E1-DD1CCF7788CD}" type="presParOf" srcId="{BA2BE233-A5E0-489D-9D1B-CB9A8AE8FEE9}" destId="{73DA5A81-7D37-4E1B-AA06-CB37EFE5511A}" srcOrd="0" destOrd="0" presId="urn:microsoft.com/office/officeart/2005/8/layout/hierarchy4"/>
    <dgm:cxn modelId="{58EF074C-F3E5-4E2E-A67A-0DA946E8D74F}" type="presParOf" srcId="{73DA5A81-7D37-4E1B-AA06-CB37EFE5511A}" destId="{36E90AA4-0860-4846-B851-669594965428}" srcOrd="0" destOrd="0" presId="urn:microsoft.com/office/officeart/2005/8/layout/hierarchy4"/>
    <dgm:cxn modelId="{2F616BE5-195C-413E-90F1-60C9A09FDA85}" type="presParOf" srcId="{73DA5A81-7D37-4E1B-AA06-CB37EFE5511A}" destId="{95BF005F-5DF0-42C6-896E-44DA6ACCBEEC}" srcOrd="1" destOrd="0" presId="urn:microsoft.com/office/officeart/2005/8/layout/hierarchy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1" csCatId="colorful" phldr="1"/>
      <dgm:spPr/>
      <dgm:t>
        <a:bodyPr/>
        <a:lstStyle/>
        <a:p>
          <a:endParaRPr lang="zh-TW" altLang="en-US"/>
        </a:p>
      </dgm:t>
    </dgm:pt>
    <dgm:pt modelId="{56467849-D623-4DB4-8142-1F2A193F0A51}">
      <dgm:prSet phldrT="[文字]"/>
      <dgm:spPr>
        <a:xfrm>
          <a:off x="4018" y="958"/>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化工群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化工科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7BA7FEE-4BAB-4D0B-9396-F1519DB28667}">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98FC3AF1-1A34-48E0-9E6F-6699BF942785}" type="parTrans" cxnId="{A3A2BB24-B7F9-41E9-A326-ADFCE509CC24}">
      <dgm:prSet/>
      <dgm:spPr/>
    </dgm:pt>
    <dgm:pt modelId="{7D720E32-C5CA-482D-81B7-CF936C4FCA76}" type="sibTrans" cxnId="{A3A2BB24-B7F9-41E9-A326-ADFCE509CC24}">
      <dgm:prSet/>
      <dgm:spPr/>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EE798ACA-CF43-4C01-8D3D-126C620F0401}" type="pres">
      <dgm:prSet presAssocID="{F04A9A3C-0863-488B-8954-D0A72D364715}" presName="sibSpaceThree" presStyleCnt="0"/>
      <dgm:spPr/>
    </dgm:pt>
    <dgm:pt modelId="{8DDA489B-2828-449B-9CDC-C4546A20A826}" type="pres">
      <dgm:prSet presAssocID="{87BA7FEE-4BAB-4D0B-9396-F1519DB28667}" presName="vertThree" presStyleCnt="0"/>
      <dgm:spPr/>
    </dgm:pt>
    <dgm:pt modelId="{9B461855-E4EA-45E7-8C20-38B720F7D132}" type="pres">
      <dgm:prSet presAssocID="{87BA7FEE-4BAB-4D0B-9396-F1519DB28667}" presName="txThree" presStyleLbl="node3" presStyleIdx="1" presStyleCnt="2">
        <dgm:presLayoutVars>
          <dgm:chPref val="3"/>
        </dgm:presLayoutVars>
      </dgm:prSet>
      <dgm:spPr/>
      <dgm:t>
        <a:bodyPr/>
        <a:lstStyle/>
        <a:p>
          <a:endParaRPr lang="zh-TW" altLang="en-US"/>
        </a:p>
      </dgm:t>
    </dgm:pt>
    <dgm:pt modelId="{1ED6AC25-6D2A-48D1-AC99-D0A7D37103B2}" type="pres">
      <dgm:prSet presAssocID="{87BA7FEE-4BAB-4D0B-9396-F1519DB28667}" presName="horzThree" presStyleCnt="0"/>
      <dgm:spPr/>
    </dgm:pt>
  </dgm:ptLst>
  <dgm:cxnLst>
    <dgm:cxn modelId="{9A6C344B-EAA8-4BDF-8F2E-7D43160C1002}" type="presOf" srcId="{66A6E281-6970-42F9-A999-54972EFC029D}" destId="{C38DAA83-CB65-49AC-8567-ACFF5C4BA856}" srcOrd="0" destOrd="0" presId="urn:microsoft.com/office/officeart/2005/8/layout/hierarchy4"/>
    <dgm:cxn modelId="{4617C4EE-DEF4-481D-B525-4DB3FF3432B6}" type="presOf" srcId="{7CB2CD1A-D604-4885-9DF4-4895E15BD372}" destId="{DA6F3BDF-444E-4FBD-8E85-368607583A8F}" srcOrd="0" destOrd="0" presId="urn:microsoft.com/office/officeart/2005/8/layout/hierarchy4"/>
    <dgm:cxn modelId="{FF767F35-B7BB-4E15-9220-C5FB37FE7905}" srcId="{7CB2CD1A-D604-4885-9DF4-4895E15BD372}" destId="{66A6E281-6970-42F9-A999-54972EFC029D}" srcOrd="0" destOrd="0" parTransId="{81F86871-D3C1-47BF-B0B4-BA979B877A2D}" sibTransId="{F04A9A3C-0863-488B-8954-D0A72D364715}"/>
    <dgm:cxn modelId="{9353FA29-B238-43F7-88A5-CAFFC287C150}" type="presOf" srcId="{56467849-D623-4DB4-8142-1F2A193F0A51}" destId="{B93D7E45-04DD-42AF-A980-F70567FBEDDF}" srcOrd="0" destOrd="0" presId="urn:microsoft.com/office/officeart/2005/8/layout/hierarchy4"/>
    <dgm:cxn modelId="{3C605382-6F3B-49BB-ABCF-AFB36968E16C}" type="presOf" srcId="{ACE837FE-9745-45F9-AB8B-8F5A05145C67}" destId="{EBA89E28-252F-4683-90FB-3304FB69E308}"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74CE3B03-5C34-46BD-A213-F74C49C7B5EF}" srcId="{ACE837FE-9745-45F9-AB8B-8F5A05145C67}" destId="{56467849-D623-4DB4-8142-1F2A193F0A51}" srcOrd="0" destOrd="0" parTransId="{B8263297-371A-4141-8511-C8D3757CC1C6}" sibTransId="{1B806640-92DC-4A0C-B488-A1EF5D38FA63}"/>
    <dgm:cxn modelId="{A3A2BB24-B7F9-41E9-A326-ADFCE509CC24}" srcId="{7CB2CD1A-D604-4885-9DF4-4895E15BD372}" destId="{87BA7FEE-4BAB-4D0B-9396-F1519DB28667}" srcOrd="1" destOrd="0" parTransId="{98FC3AF1-1A34-48E0-9E6F-6699BF942785}" sibTransId="{7D720E32-C5CA-482D-81B7-CF936C4FCA76}"/>
    <dgm:cxn modelId="{3802903C-4A41-4463-9DF2-383BB66AD645}" type="presOf" srcId="{87BA7FEE-4BAB-4D0B-9396-F1519DB28667}" destId="{9B461855-E4EA-45E7-8C20-38B720F7D132}" srcOrd="0" destOrd="0" presId="urn:microsoft.com/office/officeart/2005/8/layout/hierarchy4"/>
    <dgm:cxn modelId="{86055C42-747E-4493-935C-AC5ED3EEF295}" type="presParOf" srcId="{EBA89E28-252F-4683-90FB-3304FB69E308}" destId="{D775CAE9-44D1-4885-8767-BE88FB3A7765}" srcOrd="0" destOrd="0" presId="urn:microsoft.com/office/officeart/2005/8/layout/hierarchy4"/>
    <dgm:cxn modelId="{1DFDD08E-7AAB-4001-B0C6-EB7AEDDBFA40}" type="presParOf" srcId="{D775CAE9-44D1-4885-8767-BE88FB3A7765}" destId="{B93D7E45-04DD-42AF-A980-F70567FBEDDF}" srcOrd="0" destOrd="0" presId="urn:microsoft.com/office/officeart/2005/8/layout/hierarchy4"/>
    <dgm:cxn modelId="{96C43F1D-7B90-472D-A8A6-C29643A05CC6}" type="presParOf" srcId="{D775CAE9-44D1-4885-8767-BE88FB3A7765}" destId="{A34F34B9-142E-48A4-B8B2-BF10AD2C5228}" srcOrd="1" destOrd="0" presId="urn:microsoft.com/office/officeart/2005/8/layout/hierarchy4"/>
    <dgm:cxn modelId="{A640B40E-9511-4771-8300-C41372EB33DE}" type="presParOf" srcId="{D775CAE9-44D1-4885-8767-BE88FB3A7765}" destId="{866FD093-0E6F-4568-9536-B518F59A9978}" srcOrd="2" destOrd="0" presId="urn:microsoft.com/office/officeart/2005/8/layout/hierarchy4"/>
    <dgm:cxn modelId="{E5D78B25-018F-40BC-BAEF-7733D2F7A65B}" type="presParOf" srcId="{866FD093-0E6F-4568-9536-B518F59A9978}" destId="{FC99C107-A5D5-4EDF-A905-731855EC4DD1}" srcOrd="0" destOrd="0" presId="urn:microsoft.com/office/officeart/2005/8/layout/hierarchy4"/>
    <dgm:cxn modelId="{DB4D2E3D-AEB6-478B-9723-8263C0FA8FDC}" type="presParOf" srcId="{FC99C107-A5D5-4EDF-A905-731855EC4DD1}" destId="{DA6F3BDF-444E-4FBD-8E85-368607583A8F}" srcOrd="0" destOrd="0" presId="urn:microsoft.com/office/officeart/2005/8/layout/hierarchy4"/>
    <dgm:cxn modelId="{546A67F0-60E8-480A-86FD-758999F38395}" type="presParOf" srcId="{FC99C107-A5D5-4EDF-A905-731855EC4DD1}" destId="{C9AF3B95-12B0-4CB5-A65A-249107B319F1}" srcOrd="1" destOrd="0" presId="urn:microsoft.com/office/officeart/2005/8/layout/hierarchy4"/>
    <dgm:cxn modelId="{EC8E7E30-240B-49FD-89EB-5814AC859B98}" type="presParOf" srcId="{FC99C107-A5D5-4EDF-A905-731855EC4DD1}" destId="{F427C717-1490-4FB7-8929-517D8903080C}" srcOrd="2" destOrd="0" presId="urn:microsoft.com/office/officeart/2005/8/layout/hierarchy4"/>
    <dgm:cxn modelId="{BFEC7644-BA0C-47B1-81DB-098DE1143F4F}" type="presParOf" srcId="{F427C717-1490-4FB7-8929-517D8903080C}" destId="{F8C65545-9FFD-4F25-98FD-141DD87EC5E7}" srcOrd="0" destOrd="0" presId="urn:microsoft.com/office/officeart/2005/8/layout/hierarchy4"/>
    <dgm:cxn modelId="{ACCEDF75-DF8E-4A4E-B921-C256AE3ACC05}" type="presParOf" srcId="{F8C65545-9FFD-4F25-98FD-141DD87EC5E7}" destId="{C38DAA83-CB65-49AC-8567-ACFF5C4BA856}" srcOrd="0" destOrd="0" presId="urn:microsoft.com/office/officeart/2005/8/layout/hierarchy4"/>
    <dgm:cxn modelId="{48A904F4-770E-4741-B807-1A4A16544D0B}" type="presParOf" srcId="{F8C65545-9FFD-4F25-98FD-141DD87EC5E7}" destId="{B871D3CC-F3FC-4C37-9E95-DD098D1AC821}" srcOrd="1" destOrd="0" presId="urn:microsoft.com/office/officeart/2005/8/layout/hierarchy4"/>
    <dgm:cxn modelId="{15C7BAB7-8980-4721-B510-FEA17977941D}" type="presParOf" srcId="{F427C717-1490-4FB7-8929-517D8903080C}" destId="{EE798ACA-CF43-4C01-8D3D-126C620F0401}" srcOrd="1" destOrd="0" presId="urn:microsoft.com/office/officeart/2005/8/layout/hierarchy4"/>
    <dgm:cxn modelId="{7DEAC44C-63D1-4044-AE00-5A85E6D1C24F}" type="presParOf" srcId="{F427C717-1490-4FB7-8929-517D8903080C}" destId="{8DDA489B-2828-449B-9CDC-C4546A20A826}" srcOrd="2" destOrd="0" presId="urn:microsoft.com/office/officeart/2005/8/layout/hierarchy4"/>
    <dgm:cxn modelId="{FFAFB07C-FBA3-4A70-987A-6D7BEB9F34D4}" type="presParOf" srcId="{8DDA489B-2828-449B-9CDC-C4546A20A826}" destId="{9B461855-E4EA-45E7-8C20-38B720F7D132}" srcOrd="0" destOrd="0" presId="urn:microsoft.com/office/officeart/2005/8/layout/hierarchy4"/>
    <dgm:cxn modelId="{27E37E32-FD2B-4A0E-9E6D-1F07D3BA1E43}" type="presParOf" srcId="{8DDA489B-2828-449B-9CDC-C4546A20A826}" destId="{1ED6AC25-6D2A-48D1-AC99-D0A7D37103B2}" srcOrd="1" destOrd="0" presId="urn:microsoft.com/office/officeart/2005/8/layout/hierarchy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4" csCatId="colorful" phldr="1"/>
      <dgm:spPr/>
      <dgm:t>
        <a:bodyPr/>
        <a:lstStyle/>
        <a:p>
          <a:endParaRPr lang="zh-TW" altLang="en-US"/>
        </a:p>
      </dgm:t>
    </dgm:pt>
    <dgm:pt modelId="{56467849-D623-4DB4-8142-1F2A193F0A51}">
      <dgm:prSet phldrT="[文字]"/>
      <dgm:spPr>
        <a:xfrm>
          <a:off x="6724" y="0"/>
          <a:ext cx="8222875" cy="1412153"/>
        </a:xfrm>
      </dgm:spPr>
      <dgm:t>
        <a:bodyPr/>
        <a:lstStyle/>
        <a:p>
          <a:r>
            <a:rPr lang="zh-TW" altLang="en-US" b="1">
              <a:latin typeface="微軟正黑體" panose="020B0604030504040204" pitchFamily="34" charset="-120"/>
              <a:ea typeface="微軟正黑體" panose="020B0604030504040204" pitchFamily="34" charset="-120"/>
              <a:cs typeface="+mn-cs"/>
            </a:rPr>
            <a:t>商業與管理群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3362"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恆春</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工商</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362" y="1556904"/>
          <a:ext cx="6095017" cy="1412153"/>
        </a:xfrm>
      </dgm:spPr>
      <dgm:t>
        <a:bodyPr/>
        <a:lstStyle/>
        <a:p>
          <a:r>
            <a:rPr lang="zh-TW" altLang="en-US" b="1">
              <a:latin typeface="微軟正黑體" panose="020B0604030504040204" pitchFamily="34" charset="-120"/>
              <a:ea typeface="微軟正黑體" panose="020B0604030504040204" pitchFamily="34" charset="-120"/>
              <a:cs typeface="+mn-cs"/>
            </a:rPr>
            <a:t>資料處理科</a:t>
          </a:r>
          <a:endParaRPr lang="zh-TW" altLang="en-US" b="1" dirty="0">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88F6E51-0684-4AE6-AF3E-4E08342D7CFC}">
      <dgm:prSet phldrT="[文字]"/>
      <dgm:spPr>
        <a:xfrm>
          <a:off x="3071482"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3A307E51-985A-4624-8CF9-CA95B7637409}" type="parTrans" cxnId="{BA89EA8D-5A4B-4471-AB10-2F2D56E1C50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21335B2-0394-42FD-82E5-99B3246069C7}" type="sibTrans" cxnId="{BA89EA8D-5A4B-4471-AB10-2F2D56E1C50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EA3E515-B5EF-4134-9D97-9130B9C92FE7}">
      <dgm:prSet phldrT="[文字]"/>
      <dgm:spPr>
        <a:xfrm>
          <a:off x="6180824"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航運管理科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D022FCED-50DD-496D-9EE4-EF919894696D}" type="parTrans" cxnId="{2D87F9E9-953A-4933-B143-5CFE124D7441}">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8688827-9F9A-4EF4-A01B-5464D0A83C5E}" type="sibTrans" cxnId="{2D87F9E9-953A-4933-B143-5CFE124D7441}">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3E76A49-7ABC-4B99-B804-5E356621CA70}">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東港</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海事</a:t>
          </a:r>
        </a:p>
      </dgm:t>
    </dgm:pt>
    <dgm:pt modelId="{A6E7FF65-8505-4ED7-B9C7-A216DC1759A1}" type="parTrans" cxnId="{F8F7848A-3884-4173-A129-766721F6C87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3F45722-3C7A-4DFE-9807-07920D0DC73F}" type="sibTrans" cxnId="{F8F7848A-3884-4173-A129-766721F6C87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CA25328-334A-49CC-A114-0E4B7C04A5B5}">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佳冬</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高農</a:t>
          </a:r>
        </a:p>
      </dgm:t>
    </dgm:pt>
    <dgm:pt modelId="{7CD0B246-5F4F-4E0C-920C-D967B9629230}" type="parTrans" cxnId="{F3FF0774-F4F4-4472-B7BF-335392B63542}">
      <dgm:prSet/>
      <dgm:spPr/>
      <dgm:t>
        <a:bodyPr/>
        <a:lstStyle/>
        <a:p>
          <a:endParaRPr lang="zh-TW" altLang="en-US"/>
        </a:p>
      </dgm:t>
    </dgm:pt>
    <dgm:pt modelId="{16237084-F9E4-4AF8-8178-D7FDEC3B410E}" type="sibTrans" cxnId="{F3FF0774-F4F4-4472-B7BF-335392B63542}">
      <dgm:prSet/>
      <dgm:spPr/>
      <dgm:t>
        <a:bodyPr/>
        <a:lstStyle/>
        <a:p>
          <a:endParaRPr lang="zh-TW" altLang="en-US"/>
        </a:p>
      </dgm:t>
    </dgm:pt>
    <dgm:pt modelId="{E2CCD948-6F60-414E-BEBE-4CE86595819B}">
      <dgm:prSet phldrT="[文字]"/>
      <dgm:spPr>
        <a:xfrm>
          <a:off x="7244753" y="3112851"/>
          <a:ext cx="981484" cy="1412153"/>
        </a:xfrm>
      </dgm:spPr>
      <dgm:t>
        <a:bodyPr/>
        <a:lstStyle/>
        <a:p>
          <a:r>
            <a:rPr lang="zh-TW" altLang="en-US" b="1">
              <a:latin typeface="微軟正黑體" panose="020B0604030504040204" pitchFamily="34" charset="-120"/>
              <a:ea typeface="微軟正黑體" panose="020B0604030504040204" pitchFamily="34" charset="-120"/>
              <a:cs typeface="+mn-cs"/>
            </a:rPr>
            <a:t>電子商務科</a:t>
          </a:r>
          <a:endParaRPr lang="zh-TW" altLang="en-US" b="1" dirty="0">
            <a:latin typeface="微軟正黑體" panose="020B0604030504040204" pitchFamily="34" charset="-120"/>
            <a:ea typeface="微軟正黑體" panose="020B0604030504040204" pitchFamily="34" charset="-120"/>
            <a:cs typeface="+mn-cs"/>
          </a:endParaRPr>
        </a:p>
      </dgm:t>
    </dgm:pt>
    <dgm:pt modelId="{DD448646-0AE1-4675-A160-428F366EA49D}" type="parTrans" cxnId="{10623BE6-6583-4BD4-9CE1-E7A19B0715FE}">
      <dgm:prSet/>
      <dgm:spPr/>
      <dgm:t>
        <a:bodyPr/>
        <a:lstStyle/>
        <a:p>
          <a:endParaRPr lang="zh-TW" altLang="en-US"/>
        </a:p>
      </dgm:t>
    </dgm:pt>
    <dgm:pt modelId="{534BF151-FB68-4CCB-9FD0-CEAC2496041C}" type="sibTrans" cxnId="{10623BE6-6583-4BD4-9CE1-E7A19B0715FE}">
      <dgm:prSet/>
      <dgm:spPr/>
      <dgm:t>
        <a:bodyPr/>
        <a:lstStyle/>
        <a:p>
          <a:endParaRPr lang="zh-TW" altLang="en-US"/>
        </a:p>
      </dgm:t>
    </dgm:pt>
    <dgm:pt modelId="{FCDABF7F-76B0-44E0-8F2D-3C519AB52A0F}">
      <dgm:prSet phldrT="[文字]"/>
      <dgm:spPr>
        <a:xfrm>
          <a:off x="5116895"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日新</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9B048288-C080-4A77-A9F8-504957C18B74}" type="parTrans" cxnId="{5DDA7461-345D-48FF-800E-FECB21EB8A9D}">
      <dgm:prSet/>
      <dgm:spPr/>
      <dgm:t>
        <a:bodyPr/>
        <a:lstStyle/>
        <a:p>
          <a:endParaRPr lang="zh-TW" altLang="en-US"/>
        </a:p>
      </dgm:t>
    </dgm:pt>
    <dgm:pt modelId="{743F44DD-F056-4B6E-936A-B4EAD0345E07}" type="sibTrans" cxnId="{5DDA7461-345D-48FF-800E-FECB21EB8A9D}">
      <dgm:prSet/>
      <dgm:spPr/>
      <dgm:t>
        <a:bodyPr/>
        <a:lstStyle/>
        <a:p>
          <a:endParaRPr lang="zh-TW" altLang="en-US"/>
        </a:p>
      </dgm:t>
    </dgm:pt>
    <dgm:pt modelId="{3DD63798-8B50-449C-BE3A-D733CFB9DA00}">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佳農</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64A6B3B2-D78D-4F39-B217-1E0334B007E1}" type="parTrans" cxnId="{5CA60128-9A39-40B5-A67D-7593C2EBEC07}">
      <dgm:prSet/>
      <dgm:spPr/>
      <dgm:t>
        <a:bodyPr/>
        <a:lstStyle/>
        <a:p>
          <a:endParaRPr lang="zh-TW" altLang="en-US"/>
        </a:p>
      </dgm:t>
    </dgm:pt>
    <dgm:pt modelId="{707B4EA5-D4D9-4F72-868F-4294D6DD6DF4}" type="sibTrans" cxnId="{5CA60128-9A39-40B5-A67D-7593C2EBEC07}">
      <dgm:prSet/>
      <dgm:spPr/>
      <dgm:t>
        <a:bodyPr/>
        <a:lstStyle/>
        <a:p>
          <a:endParaRPr lang="zh-TW" altLang="en-US"/>
        </a:p>
      </dgm:t>
    </dgm:pt>
    <dgm:pt modelId="{0A58DDDD-EB5F-43C2-AD75-2B8665D8E1F1}">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高中</a:t>
          </a:r>
        </a:p>
      </dgm:t>
    </dgm:pt>
    <dgm:pt modelId="{0378BB72-AB29-4E74-9DAA-2FD57DEC4EF4}" type="parTrans" cxnId="{17528C15-1F7D-437B-BF99-4200F4530C8C}">
      <dgm:prSet/>
      <dgm:spPr/>
      <dgm:t>
        <a:bodyPr/>
        <a:lstStyle/>
        <a:p>
          <a:endParaRPr lang="zh-TW" altLang="en-US"/>
        </a:p>
      </dgm:t>
    </dgm:pt>
    <dgm:pt modelId="{D78EEA31-3874-4987-BA7A-4E9AAFBB47E4}" type="sibTrans" cxnId="{17528C15-1F7D-437B-BF99-4200F4530C8C}">
      <dgm:prSet/>
      <dgm:spPr/>
      <dgm:t>
        <a:bodyPr/>
        <a:lstStyle/>
        <a:p>
          <a:endParaRPr lang="zh-TW" altLang="en-US"/>
        </a:p>
      </dgm:t>
    </dgm:pt>
    <dgm:pt modelId="{C28DF533-DF77-40C2-AB3D-3BF1E1E1D94E}">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9224922D-FEEA-47CD-8239-800ED5788A41}" type="parTrans" cxnId="{0B852999-8FDF-4CE7-948C-DEA5B93298B6}">
      <dgm:prSet/>
      <dgm:spPr/>
      <dgm:t>
        <a:bodyPr/>
        <a:lstStyle/>
        <a:p>
          <a:endParaRPr lang="zh-TW" altLang="en-US"/>
        </a:p>
      </dgm:t>
    </dgm:pt>
    <dgm:pt modelId="{33842C44-849A-43DA-B31F-892B1DC2A506}" type="sibTrans" cxnId="{0B852999-8FDF-4CE7-948C-DEA5B93298B6}">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3">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8">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16D4DE80-8924-442F-B9CD-4076F626D352}" type="pres">
      <dgm:prSet presAssocID="{F04A9A3C-0863-488B-8954-D0A72D364715}" presName="sibSpaceThree" presStyleCnt="0"/>
      <dgm:spPr/>
    </dgm:pt>
    <dgm:pt modelId="{0F54D04F-1B11-45BA-9ADA-98121760DE9D}" type="pres">
      <dgm:prSet presAssocID="{E88F6E51-0684-4AE6-AF3E-4E08342D7CFC}" presName="vertThree" presStyleCnt="0"/>
      <dgm:spPr/>
    </dgm:pt>
    <dgm:pt modelId="{36027414-DCCF-4300-8CDC-EC3E762820CE}" type="pres">
      <dgm:prSet presAssocID="{E88F6E51-0684-4AE6-AF3E-4E08342D7CFC}" presName="txThree" presStyleLbl="node3" presStyleIdx="1" presStyleCnt="8">
        <dgm:presLayoutVars>
          <dgm:chPref val="3"/>
        </dgm:presLayoutVars>
      </dgm:prSet>
      <dgm:spPr>
        <a:prstGeom prst="roundRect">
          <a:avLst>
            <a:gd name="adj" fmla="val 10000"/>
          </a:avLst>
        </a:prstGeom>
      </dgm:spPr>
      <dgm:t>
        <a:bodyPr/>
        <a:lstStyle/>
        <a:p>
          <a:endParaRPr lang="zh-TW" altLang="en-US"/>
        </a:p>
      </dgm:t>
    </dgm:pt>
    <dgm:pt modelId="{BEC501ED-6002-4FB0-AD4F-D5B49E56962C}" type="pres">
      <dgm:prSet presAssocID="{E88F6E51-0684-4AE6-AF3E-4E08342D7CFC}" presName="horzThree" presStyleCnt="0"/>
      <dgm:spPr/>
    </dgm:pt>
    <dgm:pt modelId="{2C4708F3-764D-4E13-87A1-6659500DAFE1}" type="pres">
      <dgm:prSet presAssocID="{E21335B2-0394-42FD-82E5-99B3246069C7}" presName="sibSpaceThree" presStyleCnt="0"/>
      <dgm:spPr/>
    </dgm:pt>
    <dgm:pt modelId="{3F2E7D8D-085C-4C4E-98FF-1480A2C6F3EE}" type="pres">
      <dgm:prSet presAssocID="{FCDABF7F-76B0-44E0-8F2D-3C519AB52A0F}" presName="vertThree" presStyleCnt="0"/>
      <dgm:spPr/>
    </dgm:pt>
    <dgm:pt modelId="{D4FE2C61-1D9E-4F77-B0E8-76E5C9B20827}" type="pres">
      <dgm:prSet presAssocID="{FCDABF7F-76B0-44E0-8F2D-3C519AB52A0F}" presName="txThree" presStyleLbl="node3" presStyleIdx="2" presStyleCnt="8">
        <dgm:presLayoutVars>
          <dgm:chPref val="3"/>
        </dgm:presLayoutVars>
      </dgm:prSet>
      <dgm:spPr/>
      <dgm:t>
        <a:bodyPr/>
        <a:lstStyle/>
        <a:p>
          <a:endParaRPr lang="zh-TW" altLang="en-US"/>
        </a:p>
      </dgm:t>
    </dgm:pt>
    <dgm:pt modelId="{C8B4E2B7-7AE2-492B-BD4E-240601088F79}" type="pres">
      <dgm:prSet presAssocID="{FCDABF7F-76B0-44E0-8F2D-3C519AB52A0F}" presName="horzThree" presStyleCnt="0"/>
      <dgm:spPr/>
    </dgm:pt>
    <dgm:pt modelId="{8021CA7B-7E08-45CF-9EC9-BD3FFFAB780D}" type="pres">
      <dgm:prSet presAssocID="{1DA7A632-5B46-4562-AE49-A2AFE0CA0077}" presName="sibSpaceTwo" presStyleCnt="0"/>
      <dgm:spPr/>
    </dgm:pt>
    <dgm:pt modelId="{9D10E915-C094-4432-819B-D8770F7E7C01}" type="pres">
      <dgm:prSet presAssocID="{BEA3E515-B5EF-4134-9D97-9130B9C92FE7}" presName="vertTwo" presStyleCnt="0"/>
      <dgm:spPr/>
    </dgm:pt>
    <dgm:pt modelId="{584BA0B9-2232-4DD5-A5F7-77535048D5DE}" type="pres">
      <dgm:prSet presAssocID="{BEA3E515-B5EF-4134-9D97-9130B9C92FE7}" presName="txTwo" presStyleLbl="node2" presStyleIdx="1" presStyleCnt="3">
        <dgm:presLayoutVars>
          <dgm:chPref val="3"/>
        </dgm:presLayoutVars>
      </dgm:prSet>
      <dgm:spPr/>
      <dgm:t>
        <a:bodyPr/>
        <a:lstStyle/>
        <a:p>
          <a:endParaRPr lang="zh-TW" altLang="en-US"/>
        </a:p>
      </dgm:t>
    </dgm:pt>
    <dgm:pt modelId="{5A0C2C6F-94E1-44DF-8350-5F52EB5B0DFF}" type="pres">
      <dgm:prSet presAssocID="{BEA3E515-B5EF-4134-9D97-9130B9C92FE7}" presName="parTransTwo" presStyleCnt="0"/>
      <dgm:spPr/>
    </dgm:pt>
    <dgm:pt modelId="{9A62AF2B-1E10-4FD1-8503-50C4CE23CE60}" type="pres">
      <dgm:prSet presAssocID="{BEA3E515-B5EF-4134-9D97-9130B9C92FE7}" presName="horzTwo" presStyleCnt="0"/>
      <dgm:spPr/>
    </dgm:pt>
    <dgm:pt modelId="{D302BAF4-674B-4D71-B405-650179A7F7BA}" type="pres">
      <dgm:prSet presAssocID="{03E76A49-7ABC-4B99-B804-5E356621CA70}" presName="vertThree" presStyleCnt="0"/>
      <dgm:spPr/>
    </dgm:pt>
    <dgm:pt modelId="{96D72AB0-2B3D-4537-BFAB-0C60C600EB9B}" type="pres">
      <dgm:prSet presAssocID="{03E76A49-7ABC-4B99-B804-5E356621CA70}" presName="txThree" presStyleLbl="node3" presStyleIdx="3" presStyleCnt="8">
        <dgm:presLayoutVars>
          <dgm:chPref val="3"/>
        </dgm:presLayoutVars>
      </dgm:prSet>
      <dgm:spPr>
        <a:prstGeom prst="roundRect">
          <a:avLst>
            <a:gd name="adj" fmla="val 10000"/>
          </a:avLst>
        </a:prstGeom>
      </dgm:spPr>
      <dgm:t>
        <a:bodyPr/>
        <a:lstStyle/>
        <a:p>
          <a:endParaRPr lang="zh-TW" altLang="en-US"/>
        </a:p>
      </dgm:t>
    </dgm:pt>
    <dgm:pt modelId="{A357C46E-32DC-4D29-A041-BB998C91148C}" type="pres">
      <dgm:prSet presAssocID="{03E76A49-7ABC-4B99-B804-5E356621CA70}" presName="horzThree" presStyleCnt="0"/>
      <dgm:spPr/>
    </dgm:pt>
    <dgm:pt modelId="{B2BD8FC1-7AB0-4441-8061-241E00FEFD48}" type="pres">
      <dgm:prSet presAssocID="{F8688827-9F9A-4EF4-A01B-5464D0A83C5E}" presName="sibSpaceTwo" presStyleCnt="0"/>
      <dgm:spPr/>
    </dgm:pt>
    <dgm:pt modelId="{142388D8-1595-48ED-B569-45D76B2D4371}" type="pres">
      <dgm:prSet presAssocID="{E2CCD948-6F60-414E-BEBE-4CE86595819B}" presName="vertTwo" presStyleCnt="0"/>
      <dgm:spPr/>
    </dgm:pt>
    <dgm:pt modelId="{802C3680-D9F1-4040-8BC1-D682CF04139E}" type="pres">
      <dgm:prSet presAssocID="{E2CCD948-6F60-414E-BEBE-4CE86595819B}" presName="txTwo" presStyleLbl="node2" presStyleIdx="2" presStyleCnt="3">
        <dgm:presLayoutVars>
          <dgm:chPref val="3"/>
        </dgm:presLayoutVars>
      </dgm:prSet>
      <dgm:spPr/>
      <dgm:t>
        <a:bodyPr/>
        <a:lstStyle/>
        <a:p>
          <a:endParaRPr lang="zh-TW" altLang="en-US"/>
        </a:p>
      </dgm:t>
    </dgm:pt>
    <dgm:pt modelId="{B0685621-A8E9-46E3-BBB2-93B77F2DF15A}" type="pres">
      <dgm:prSet presAssocID="{E2CCD948-6F60-414E-BEBE-4CE86595819B}" presName="parTransTwo" presStyleCnt="0"/>
      <dgm:spPr/>
    </dgm:pt>
    <dgm:pt modelId="{A635CA02-1407-46FB-855B-90991AAFE021}" type="pres">
      <dgm:prSet presAssocID="{E2CCD948-6F60-414E-BEBE-4CE86595819B}" presName="horzTwo" presStyleCnt="0"/>
      <dgm:spPr/>
    </dgm:pt>
    <dgm:pt modelId="{1A668C1A-89A2-4B74-90DD-431750F57C7E}" type="pres">
      <dgm:prSet presAssocID="{5CA25328-334A-49CC-A114-0E4B7C04A5B5}" presName="vertThree" presStyleCnt="0"/>
      <dgm:spPr/>
    </dgm:pt>
    <dgm:pt modelId="{FCFC67CF-9C73-43F1-BB52-92341C66C74C}" type="pres">
      <dgm:prSet presAssocID="{5CA25328-334A-49CC-A114-0E4B7C04A5B5}" presName="txThree" presStyleLbl="node3" presStyleIdx="4" presStyleCnt="8">
        <dgm:presLayoutVars>
          <dgm:chPref val="3"/>
        </dgm:presLayoutVars>
      </dgm:prSet>
      <dgm:spPr/>
      <dgm:t>
        <a:bodyPr/>
        <a:lstStyle/>
        <a:p>
          <a:endParaRPr lang="zh-TW" altLang="en-US"/>
        </a:p>
      </dgm:t>
    </dgm:pt>
    <dgm:pt modelId="{141E535D-5968-4014-912B-1F0983844C0A}" type="pres">
      <dgm:prSet presAssocID="{5CA25328-334A-49CC-A114-0E4B7C04A5B5}" presName="horzThree" presStyleCnt="0"/>
      <dgm:spPr/>
    </dgm:pt>
    <dgm:pt modelId="{8E063242-2FD1-4214-B69D-0AF2CD03F798}" type="pres">
      <dgm:prSet presAssocID="{16237084-F9E4-4AF8-8178-D7FDEC3B410E}" presName="sibSpaceThree" presStyleCnt="0"/>
      <dgm:spPr/>
    </dgm:pt>
    <dgm:pt modelId="{62CD23DC-1730-49FD-8302-2B5E5C1B2723}" type="pres">
      <dgm:prSet presAssocID="{3DD63798-8B50-449C-BE3A-D733CFB9DA00}" presName="vertThree" presStyleCnt="0"/>
      <dgm:spPr/>
    </dgm:pt>
    <dgm:pt modelId="{11BED4B9-A2E2-426D-9949-25105C84872B}" type="pres">
      <dgm:prSet presAssocID="{3DD63798-8B50-449C-BE3A-D733CFB9DA00}" presName="txThree" presStyleLbl="node3" presStyleIdx="5" presStyleCnt="8">
        <dgm:presLayoutVars>
          <dgm:chPref val="3"/>
        </dgm:presLayoutVars>
      </dgm:prSet>
      <dgm:spPr/>
      <dgm:t>
        <a:bodyPr/>
        <a:lstStyle/>
        <a:p>
          <a:endParaRPr lang="zh-TW" altLang="en-US"/>
        </a:p>
      </dgm:t>
    </dgm:pt>
    <dgm:pt modelId="{8B01B4D3-6291-4086-88B5-F6D9A32FE4B4}" type="pres">
      <dgm:prSet presAssocID="{3DD63798-8B50-449C-BE3A-D733CFB9DA00}" presName="horzThree" presStyleCnt="0"/>
      <dgm:spPr/>
    </dgm:pt>
    <dgm:pt modelId="{9357FB3F-E1C4-4D48-B870-28093F544163}" type="pres">
      <dgm:prSet presAssocID="{707B4EA5-D4D9-4F72-868F-4294D6DD6DF4}" presName="sibSpaceThree" presStyleCnt="0"/>
      <dgm:spPr/>
    </dgm:pt>
    <dgm:pt modelId="{E0585BC4-5CF9-4C45-BDBB-442E5A96FA3E}" type="pres">
      <dgm:prSet presAssocID="{0A58DDDD-EB5F-43C2-AD75-2B8665D8E1F1}" presName="vertThree" presStyleCnt="0"/>
      <dgm:spPr/>
    </dgm:pt>
    <dgm:pt modelId="{F85F6ECF-7FBB-4C38-AB7A-696D24A2D0CA}" type="pres">
      <dgm:prSet presAssocID="{0A58DDDD-EB5F-43C2-AD75-2B8665D8E1F1}" presName="txThree" presStyleLbl="node3" presStyleIdx="6" presStyleCnt="8">
        <dgm:presLayoutVars>
          <dgm:chPref val="3"/>
        </dgm:presLayoutVars>
      </dgm:prSet>
      <dgm:spPr/>
      <dgm:t>
        <a:bodyPr/>
        <a:lstStyle/>
        <a:p>
          <a:endParaRPr lang="zh-TW" altLang="en-US"/>
        </a:p>
      </dgm:t>
    </dgm:pt>
    <dgm:pt modelId="{32FC6ADC-7158-4417-BAD5-4429CCB61ADB}" type="pres">
      <dgm:prSet presAssocID="{0A58DDDD-EB5F-43C2-AD75-2B8665D8E1F1}" presName="horzThree" presStyleCnt="0"/>
      <dgm:spPr/>
    </dgm:pt>
    <dgm:pt modelId="{65D6D511-B3A8-4A1A-A063-FE0C67E28838}" type="pres">
      <dgm:prSet presAssocID="{D78EEA31-3874-4987-BA7A-4E9AAFBB47E4}" presName="sibSpaceThree" presStyleCnt="0"/>
      <dgm:spPr/>
    </dgm:pt>
    <dgm:pt modelId="{5DEECC12-65C3-4D23-AAE7-297B717708BE}" type="pres">
      <dgm:prSet presAssocID="{C28DF533-DF77-40C2-AB3D-3BF1E1E1D94E}" presName="vertThree" presStyleCnt="0"/>
      <dgm:spPr/>
    </dgm:pt>
    <dgm:pt modelId="{0BA45DEF-975B-4ED9-98E2-624DCA1161C7}" type="pres">
      <dgm:prSet presAssocID="{C28DF533-DF77-40C2-AB3D-3BF1E1E1D94E}" presName="txThree" presStyleLbl="node3" presStyleIdx="7" presStyleCnt="8">
        <dgm:presLayoutVars>
          <dgm:chPref val="3"/>
        </dgm:presLayoutVars>
      </dgm:prSet>
      <dgm:spPr/>
      <dgm:t>
        <a:bodyPr/>
        <a:lstStyle/>
        <a:p>
          <a:endParaRPr lang="zh-TW" altLang="en-US"/>
        </a:p>
      </dgm:t>
    </dgm:pt>
    <dgm:pt modelId="{0F877417-1D5F-4BFE-BF91-80A1B5574631}" type="pres">
      <dgm:prSet presAssocID="{C28DF533-DF77-40C2-AB3D-3BF1E1E1D94E}" presName="horzThree" presStyleCnt="0"/>
      <dgm:spPr/>
    </dgm:pt>
  </dgm:ptLst>
  <dgm:cxnLst>
    <dgm:cxn modelId="{5CA60128-9A39-40B5-A67D-7593C2EBEC07}" srcId="{E2CCD948-6F60-414E-BEBE-4CE86595819B}" destId="{3DD63798-8B50-449C-BE3A-D733CFB9DA00}" srcOrd="1" destOrd="0" parTransId="{64A6B3B2-D78D-4F39-B217-1E0334B007E1}" sibTransId="{707B4EA5-D4D9-4F72-868F-4294D6DD6DF4}"/>
    <dgm:cxn modelId="{763F6186-0E71-431C-A271-6ABEF5886062}" type="presOf" srcId="{FCDABF7F-76B0-44E0-8F2D-3C519AB52A0F}" destId="{D4FE2C61-1D9E-4F77-B0E8-76E5C9B20827}"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10623BE6-6583-4BD4-9CE1-E7A19B0715FE}" srcId="{56467849-D623-4DB4-8142-1F2A193F0A51}" destId="{E2CCD948-6F60-414E-BEBE-4CE86595819B}" srcOrd="2" destOrd="0" parTransId="{DD448646-0AE1-4675-A160-428F366EA49D}" sibTransId="{534BF151-FB68-4CCB-9FD0-CEAC2496041C}"/>
    <dgm:cxn modelId="{A3744B46-FF04-4191-A45F-442366EE1E2E}" type="presOf" srcId="{3DD63798-8B50-449C-BE3A-D733CFB9DA00}" destId="{11BED4B9-A2E2-426D-9949-25105C84872B}" srcOrd="0" destOrd="0" presId="urn:microsoft.com/office/officeart/2005/8/layout/hierarchy4"/>
    <dgm:cxn modelId="{BA89EA8D-5A4B-4471-AB10-2F2D56E1C50D}" srcId="{7CB2CD1A-D604-4885-9DF4-4895E15BD372}" destId="{E88F6E51-0684-4AE6-AF3E-4E08342D7CFC}" srcOrd="1" destOrd="0" parTransId="{3A307E51-985A-4624-8CF9-CA95B7637409}" sibTransId="{E21335B2-0394-42FD-82E5-99B3246069C7}"/>
    <dgm:cxn modelId="{46E69CF2-A8C3-4B4C-B4D8-0463E832CBA1}" type="presOf" srcId="{C28DF533-DF77-40C2-AB3D-3BF1E1E1D94E}" destId="{0BA45DEF-975B-4ED9-98E2-624DCA1161C7}" srcOrd="0" destOrd="0" presId="urn:microsoft.com/office/officeart/2005/8/layout/hierarchy4"/>
    <dgm:cxn modelId="{3D16F9CF-CC51-4C52-B80D-732ECDCBC3C9}" type="presOf" srcId="{E88F6E51-0684-4AE6-AF3E-4E08342D7CFC}" destId="{36027414-DCCF-4300-8CDC-EC3E762820CE}" srcOrd="0" destOrd="0" presId="urn:microsoft.com/office/officeart/2005/8/layout/hierarchy4"/>
    <dgm:cxn modelId="{FF767F35-B7BB-4E15-9220-C5FB37FE7905}" srcId="{7CB2CD1A-D604-4885-9DF4-4895E15BD372}" destId="{66A6E281-6970-42F9-A999-54972EFC029D}" srcOrd="0" destOrd="0" parTransId="{81F86871-D3C1-47BF-B0B4-BA979B877A2D}" sibTransId="{F04A9A3C-0863-488B-8954-D0A72D364715}"/>
    <dgm:cxn modelId="{F8F7848A-3884-4173-A129-766721F6C873}" srcId="{BEA3E515-B5EF-4134-9D97-9130B9C92FE7}" destId="{03E76A49-7ABC-4B99-B804-5E356621CA70}" srcOrd="0" destOrd="0" parTransId="{A6E7FF65-8505-4ED7-B9C7-A216DC1759A1}" sibTransId="{73F45722-3C7A-4DFE-9807-07920D0DC73F}"/>
    <dgm:cxn modelId="{529851D8-861F-4C00-B130-E80998A71B5D}" type="presOf" srcId="{ACE837FE-9745-45F9-AB8B-8F5A05145C67}" destId="{EBA89E28-252F-4683-90FB-3304FB69E308}" srcOrd="0" destOrd="0" presId="urn:microsoft.com/office/officeart/2005/8/layout/hierarchy4"/>
    <dgm:cxn modelId="{4CA552EF-F7D2-4FD1-9176-FCC6A7D21F41}" type="presOf" srcId="{BEA3E515-B5EF-4134-9D97-9130B9C92FE7}" destId="{584BA0B9-2232-4DD5-A5F7-77535048D5DE}" srcOrd="0" destOrd="0" presId="urn:microsoft.com/office/officeart/2005/8/layout/hierarchy4"/>
    <dgm:cxn modelId="{22AABDF1-D121-44E0-9A91-12170308E518}" type="presOf" srcId="{66A6E281-6970-42F9-A999-54972EFC029D}" destId="{C38DAA83-CB65-49AC-8567-ACFF5C4BA856}" srcOrd="0" destOrd="0" presId="urn:microsoft.com/office/officeart/2005/8/layout/hierarchy4"/>
    <dgm:cxn modelId="{1CCDED29-73EC-47A1-97F3-CDB570745B97}" type="presOf" srcId="{E2CCD948-6F60-414E-BEBE-4CE86595819B}" destId="{802C3680-D9F1-4040-8BC1-D682CF04139E}" srcOrd="0" destOrd="0" presId="urn:microsoft.com/office/officeart/2005/8/layout/hierarchy4"/>
    <dgm:cxn modelId="{F3FF0774-F4F4-4472-B7BF-335392B63542}" srcId="{E2CCD948-6F60-414E-BEBE-4CE86595819B}" destId="{5CA25328-334A-49CC-A114-0E4B7C04A5B5}" srcOrd="0" destOrd="0" parTransId="{7CD0B246-5F4F-4E0C-920C-D967B9629230}" sibTransId="{16237084-F9E4-4AF8-8178-D7FDEC3B410E}"/>
    <dgm:cxn modelId="{1AC36BFE-9FDE-4D4F-8D26-61ACDFFDA338}" type="presOf" srcId="{7CB2CD1A-D604-4885-9DF4-4895E15BD372}" destId="{DA6F3BDF-444E-4FBD-8E85-368607583A8F}" srcOrd="0" destOrd="0" presId="urn:microsoft.com/office/officeart/2005/8/layout/hierarchy4"/>
    <dgm:cxn modelId="{57BEB290-556A-4E9D-8943-D5D4B4823532}" type="presOf" srcId="{56467849-D623-4DB4-8142-1F2A193F0A51}" destId="{B93D7E45-04DD-42AF-A980-F70567FBEDDF}"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17528C15-1F7D-437B-BF99-4200F4530C8C}" srcId="{E2CCD948-6F60-414E-BEBE-4CE86595819B}" destId="{0A58DDDD-EB5F-43C2-AD75-2B8665D8E1F1}" srcOrd="2" destOrd="0" parTransId="{0378BB72-AB29-4E74-9DAA-2FD57DEC4EF4}" sibTransId="{D78EEA31-3874-4987-BA7A-4E9AAFBB47E4}"/>
    <dgm:cxn modelId="{0B852999-8FDF-4CE7-948C-DEA5B93298B6}" srcId="{E2CCD948-6F60-414E-BEBE-4CE86595819B}" destId="{C28DF533-DF77-40C2-AB3D-3BF1E1E1D94E}" srcOrd="3" destOrd="0" parTransId="{9224922D-FEEA-47CD-8239-800ED5788A41}" sibTransId="{33842C44-849A-43DA-B31F-892B1DC2A506}"/>
    <dgm:cxn modelId="{2D87F9E9-953A-4933-B143-5CFE124D7441}" srcId="{56467849-D623-4DB4-8142-1F2A193F0A51}" destId="{BEA3E515-B5EF-4134-9D97-9130B9C92FE7}" srcOrd="1" destOrd="0" parTransId="{D022FCED-50DD-496D-9EE4-EF919894696D}" sibTransId="{F8688827-9F9A-4EF4-A01B-5464D0A83C5E}"/>
    <dgm:cxn modelId="{814D804F-69FC-4F48-8845-9798903C2634}" type="presOf" srcId="{0A58DDDD-EB5F-43C2-AD75-2B8665D8E1F1}" destId="{F85F6ECF-7FBB-4C38-AB7A-696D24A2D0CA}" srcOrd="0" destOrd="0" presId="urn:microsoft.com/office/officeart/2005/8/layout/hierarchy4"/>
    <dgm:cxn modelId="{5DDA7461-345D-48FF-800E-FECB21EB8A9D}" srcId="{7CB2CD1A-D604-4885-9DF4-4895E15BD372}" destId="{FCDABF7F-76B0-44E0-8F2D-3C519AB52A0F}" srcOrd="2" destOrd="0" parTransId="{9B048288-C080-4A77-A9F8-504957C18B74}" sibTransId="{743F44DD-F056-4B6E-936A-B4EAD0345E07}"/>
    <dgm:cxn modelId="{D8D441DF-57C0-4370-A6BA-24FCB7F809CA}" type="presOf" srcId="{5CA25328-334A-49CC-A114-0E4B7C04A5B5}" destId="{FCFC67CF-9C73-43F1-BB52-92341C66C74C}" srcOrd="0" destOrd="0" presId="urn:microsoft.com/office/officeart/2005/8/layout/hierarchy4"/>
    <dgm:cxn modelId="{57219225-80C0-4728-8D6F-D5F0CE715AEC}" type="presOf" srcId="{03E76A49-7ABC-4B99-B804-5E356621CA70}" destId="{96D72AB0-2B3D-4537-BFAB-0C60C600EB9B}" srcOrd="0" destOrd="0" presId="urn:microsoft.com/office/officeart/2005/8/layout/hierarchy4"/>
    <dgm:cxn modelId="{0A23CC6F-39CE-4DE6-A97D-E9C0A8ED76A4}" type="presParOf" srcId="{EBA89E28-252F-4683-90FB-3304FB69E308}" destId="{D775CAE9-44D1-4885-8767-BE88FB3A7765}" srcOrd="0" destOrd="0" presId="urn:microsoft.com/office/officeart/2005/8/layout/hierarchy4"/>
    <dgm:cxn modelId="{0F4D7AA2-8C81-45FA-93EE-7B3AAB8DFE71}" type="presParOf" srcId="{D775CAE9-44D1-4885-8767-BE88FB3A7765}" destId="{B93D7E45-04DD-42AF-A980-F70567FBEDDF}" srcOrd="0" destOrd="0" presId="urn:microsoft.com/office/officeart/2005/8/layout/hierarchy4"/>
    <dgm:cxn modelId="{DA8A26DB-7445-47C3-B71F-EE0FC47B43D2}" type="presParOf" srcId="{D775CAE9-44D1-4885-8767-BE88FB3A7765}" destId="{A34F34B9-142E-48A4-B8B2-BF10AD2C5228}" srcOrd="1" destOrd="0" presId="urn:microsoft.com/office/officeart/2005/8/layout/hierarchy4"/>
    <dgm:cxn modelId="{696BC70C-E342-4C9B-BAC0-491014D7EC4D}" type="presParOf" srcId="{D775CAE9-44D1-4885-8767-BE88FB3A7765}" destId="{866FD093-0E6F-4568-9536-B518F59A9978}" srcOrd="2" destOrd="0" presId="urn:microsoft.com/office/officeart/2005/8/layout/hierarchy4"/>
    <dgm:cxn modelId="{7DE9CACE-EAC5-4100-A5B6-98A18F1F2D71}" type="presParOf" srcId="{866FD093-0E6F-4568-9536-B518F59A9978}" destId="{FC99C107-A5D5-4EDF-A905-731855EC4DD1}" srcOrd="0" destOrd="0" presId="urn:microsoft.com/office/officeart/2005/8/layout/hierarchy4"/>
    <dgm:cxn modelId="{DE0429B4-7D9C-433D-972E-26A6CD998165}" type="presParOf" srcId="{FC99C107-A5D5-4EDF-A905-731855EC4DD1}" destId="{DA6F3BDF-444E-4FBD-8E85-368607583A8F}" srcOrd="0" destOrd="0" presId="urn:microsoft.com/office/officeart/2005/8/layout/hierarchy4"/>
    <dgm:cxn modelId="{4EDF0342-A728-4300-803C-FEB14DBC412E}" type="presParOf" srcId="{FC99C107-A5D5-4EDF-A905-731855EC4DD1}" destId="{C9AF3B95-12B0-4CB5-A65A-249107B319F1}" srcOrd="1" destOrd="0" presId="urn:microsoft.com/office/officeart/2005/8/layout/hierarchy4"/>
    <dgm:cxn modelId="{D8D52BC3-E4D1-41B4-8852-119F76A05428}" type="presParOf" srcId="{FC99C107-A5D5-4EDF-A905-731855EC4DD1}" destId="{F427C717-1490-4FB7-8929-517D8903080C}" srcOrd="2" destOrd="0" presId="urn:microsoft.com/office/officeart/2005/8/layout/hierarchy4"/>
    <dgm:cxn modelId="{1D40226F-150A-4D70-A53A-4AFC6C42528C}" type="presParOf" srcId="{F427C717-1490-4FB7-8929-517D8903080C}" destId="{F8C65545-9FFD-4F25-98FD-141DD87EC5E7}" srcOrd="0" destOrd="0" presId="urn:microsoft.com/office/officeart/2005/8/layout/hierarchy4"/>
    <dgm:cxn modelId="{CEA0D6C4-B0B2-4631-B7E5-A4D6F6D211C1}" type="presParOf" srcId="{F8C65545-9FFD-4F25-98FD-141DD87EC5E7}" destId="{C38DAA83-CB65-49AC-8567-ACFF5C4BA856}" srcOrd="0" destOrd="0" presId="urn:microsoft.com/office/officeart/2005/8/layout/hierarchy4"/>
    <dgm:cxn modelId="{746AD4B4-9635-487F-8329-E01DC94BA96F}" type="presParOf" srcId="{F8C65545-9FFD-4F25-98FD-141DD87EC5E7}" destId="{B871D3CC-F3FC-4C37-9E95-DD098D1AC821}" srcOrd="1" destOrd="0" presId="urn:microsoft.com/office/officeart/2005/8/layout/hierarchy4"/>
    <dgm:cxn modelId="{82210614-D8A4-4828-A73A-1C520E2DF3E5}" type="presParOf" srcId="{F427C717-1490-4FB7-8929-517D8903080C}" destId="{16D4DE80-8924-442F-B9CD-4076F626D352}" srcOrd="1" destOrd="0" presId="urn:microsoft.com/office/officeart/2005/8/layout/hierarchy4"/>
    <dgm:cxn modelId="{D4D4B782-D8B0-4956-A2B3-FB0DF6B90567}" type="presParOf" srcId="{F427C717-1490-4FB7-8929-517D8903080C}" destId="{0F54D04F-1B11-45BA-9ADA-98121760DE9D}" srcOrd="2" destOrd="0" presId="urn:microsoft.com/office/officeart/2005/8/layout/hierarchy4"/>
    <dgm:cxn modelId="{4B2E5130-ABCE-45AC-8698-51F3B1D5EF5D}" type="presParOf" srcId="{0F54D04F-1B11-45BA-9ADA-98121760DE9D}" destId="{36027414-DCCF-4300-8CDC-EC3E762820CE}" srcOrd="0" destOrd="0" presId="urn:microsoft.com/office/officeart/2005/8/layout/hierarchy4"/>
    <dgm:cxn modelId="{BE8F9CF1-62F4-4F76-9AD4-AE16C1F7B512}" type="presParOf" srcId="{0F54D04F-1B11-45BA-9ADA-98121760DE9D}" destId="{BEC501ED-6002-4FB0-AD4F-D5B49E56962C}" srcOrd="1" destOrd="0" presId="urn:microsoft.com/office/officeart/2005/8/layout/hierarchy4"/>
    <dgm:cxn modelId="{0CA76DB2-41D3-41A4-B73A-8F08C8FB1704}" type="presParOf" srcId="{F427C717-1490-4FB7-8929-517D8903080C}" destId="{2C4708F3-764D-4E13-87A1-6659500DAFE1}" srcOrd="3" destOrd="0" presId="urn:microsoft.com/office/officeart/2005/8/layout/hierarchy4"/>
    <dgm:cxn modelId="{8F939F51-4BC7-4141-BAC8-B923B5E5194D}" type="presParOf" srcId="{F427C717-1490-4FB7-8929-517D8903080C}" destId="{3F2E7D8D-085C-4C4E-98FF-1480A2C6F3EE}" srcOrd="4" destOrd="0" presId="urn:microsoft.com/office/officeart/2005/8/layout/hierarchy4"/>
    <dgm:cxn modelId="{1ECD13AE-B9F2-4CEF-BD52-A9855176D412}" type="presParOf" srcId="{3F2E7D8D-085C-4C4E-98FF-1480A2C6F3EE}" destId="{D4FE2C61-1D9E-4F77-B0E8-76E5C9B20827}" srcOrd="0" destOrd="0" presId="urn:microsoft.com/office/officeart/2005/8/layout/hierarchy4"/>
    <dgm:cxn modelId="{0C805686-618F-4CA4-A173-2AA14243C859}" type="presParOf" srcId="{3F2E7D8D-085C-4C4E-98FF-1480A2C6F3EE}" destId="{C8B4E2B7-7AE2-492B-BD4E-240601088F79}" srcOrd="1" destOrd="0" presId="urn:microsoft.com/office/officeart/2005/8/layout/hierarchy4"/>
    <dgm:cxn modelId="{FAC18254-84D9-43E4-B7B0-9A189EAC86E0}" type="presParOf" srcId="{866FD093-0E6F-4568-9536-B518F59A9978}" destId="{8021CA7B-7E08-45CF-9EC9-BD3FFFAB780D}" srcOrd="1" destOrd="0" presId="urn:microsoft.com/office/officeart/2005/8/layout/hierarchy4"/>
    <dgm:cxn modelId="{DF728EEA-C2B4-499A-BED5-D81D7841E15F}" type="presParOf" srcId="{866FD093-0E6F-4568-9536-B518F59A9978}" destId="{9D10E915-C094-4432-819B-D8770F7E7C01}" srcOrd="2" destOrd="0" presId="urn:microsoft.com/office/officeart/2005/8/layout/hierarchy4"/>
    <dgm:cxn modelId="{5573E262-D7AD-4AD0-ADF8-8DA26FFAA0E0}" type="presParOf" srcId="{9D10E915-C094-4432-819B-D8770F7E7C01}" destId="{584BA0B9-2232-4DD5-A5F7-77535048D5DE}" srcOrd="0" destOrd="0" presId="urn:microsoft.com/office/officeart/2005/8/layout/hierarchy4"/>
    <dgm:cxn modelId="{E2CACDD9-527D-48F5-BFE2-437853AC9163}" type="presParOf" srcId="{9D10E915-C094-4432-819B-D8770F7E7C01}" destId="{5A0C2C6F-94E1-44DF-8350-5F52EB5B0DFF}" srcOrd="1" destOrd="0" presId="urn:microsoft.com/office/officeart/2005/8/layout/hierarchy4"/>
    <dgm:cxn modelId="{098A97EB-671D-4912-BD54-9C9036AFCE8F}" type="presParOf" srcId="{9D10E915-C094-4432-819B-D8770F7E7C01}" destId="{9A62AF2B-1E10-4FD1-8503-50C4CE23CE60}" srcOrd="2" destOrd="0" presId="urn:microsoft.com/office/officeart/2005/8/layout/hierarchy4"/>
    <dgm:cxn modelId="{E06FF35E-3166-4E7E-B62C-42C74DB32C6F}" type="presParOf" srcId="{9A62AF2B-1E10-4FD1-8503-50C4CE23CE60}" destId="{D302BAF4-674B-4D71-B405-650179A7F7BA}" srcOrd="0" destOrd="0" presId="urn:microsoft.com/office/officeart/2005/8/layout/hierarchy4"/>
    <dgm:cxn modelId="{3B79328B-8307-42CC-82D7-37767F6FCE03}" type="presParOf" srcId="{D302BAF4-674B-4D71-B405-650179A7F7BA}" destId="{96D72AB0-2B3D-4537-BFAB-0C60C600EB9B}" srcOrd="0" destOrd="0" presId="urn:microsoft.com/office/officeart/2005/8/layout/hierarchy4"/>
    <dgm:cxn modelId="{07EDCC4C-B3AD-40A6-BDE5-DCD71EB8EEC3}" type="presParOf" srcId="{D302BAF4-674B-4D71-B405-650179A7F7BA}" destId="{A357C46E-32DC-4D29-A041-BB998C91148C}" srcOrd="1" destOrd="0" presId="urn:microsoft.com/office/officeart/2005/8/layout/hierarchy4"/>
    <dgm:cxn modelId="{0267E55F-4830-4803-9ECC-E7A62CFC4769}" type="presParOf" srcId="{866FD093-0E6F-4568-9536-B518F59A9978}" destId="{B2BD8FC1-7AB0-4441-8061-241E00FEFD48}" srcOrd="3" destOrd="0" presId="urn:microsoft.com/office/officeart/2005/8/layout/hierarchy4"/>
    <dgm:cxn modelId="{B9EA6F47-F1B1-4E6F-B5FF-79836B9F0B6E}" type="presParOf" srcId="{866FD093-0E6F-4568-9536-B518F59A9978}" destId="{142388D8-1595-48ED-B569-45D76B2D4371}" srcOrd="4" destOrd="0" presId="urn:microsoft.com/office/officeart/2005/8/layout/hierarchy4"/>
    <dgm:cxn modelId="{1829003E-FD40-4AC2-AAFE-DD737E2FDF81}" type="presParOf" srcId="{142388D8-1595-48ED-B569-45D76B2D4371}" destId="{802C3680-D9F1-4040-8BC1-D682CF04139E}" srcOrd="0" destOrd="0" presId="urn:microsoft.com/office/officeart/2005/8/layout/hierarchy4"/>
    <dgm:cxn modelId="{BF3B006D-B4C4-4029-B425-E8BB793D9F01}" type="presParOf" srcId="{142388D8-1595-48ED-B569-45D76B2D4371}" destId="{B0685621-A8E9-46E3-BBB2-93B77F2DF15A}" srcOrd="1" destOrd="0" presId="urn:microsoft.com/office/officeart/2005/8/layout/hierarchy4"/>
    <dgm:cxn modelId="{E8F2C434-2F2D-445F-AEBE-256907A278E0}" type="presParOf" srcId="{142388D8-1595-48ED-B569-45D76B2D4371}" destId="{A635CA02-1407-46FB-855B-90991AAFE021}" srcOrd="2" destOrd="0" presId="urn:microsoft.com/office/officeart/2005/8/layout/hierarchy4"/>
    <dgm:cxn modelId="{7278F871-3E3E-4CF5-AAB2-AC2BD375E7A2}" type="presParOf" srcId="{A635CA02-1407-46FB-855B-90991AAFE021}" destId="{1A668C1A-89A2-4B74-90DD-431750F57C7E}" srcOrd="0" destOrd="0" presId="urn:microsoft.com/office/officeart/2005/8/layout/hierarchy4"/>
    <dgm:cxn modelId="{27713886-B845-4D69-BB66-BE0BCE825C3B}" type="presParOf" srcId="{1A668C1A-89A2-4B74-90DD-431750F57C7E}" destId="{FCFC67CF-9C73-43F1-BB52-92341C66C74C}" srcOrd="0" destOrd="0" presId="urn:microsoft.com/office/officeart/2005/8/layout/hierarchy4"/>
    <dgm:cxn modelId="{BBECC7D3-5A29-4833-9243-48BC13516643}" type="presParOf" srcId="{1A668C1A-89A2-4B74-90DD-431750F57C7E}" destId="{141E535D-5968-4014-912B-1F0983844C0A}" srcOrd="1" destOrd="0" presId="urn:microsoft.com/office/officeart/2005/8/layout/hierarchy4"/>
    <dgm:cxn modelId="{F64ECDFA-5234-4BD7-9C42-C0AC43391F44}" type="presParOf" srcId="{A635CA02-1407-46FB-855B-90991AAFE021}" destId="{8E063242-2FD1-4214-B69D-0AF2CD03F798}" srcOrd="1" destOrd="0" presId="urn:microsoft.com/office/officeart/2005/8/layout/hierarchy4"/>
    <dgm:cxn modelId="{06F65FF2-6098-408E-9505-4E775A156DA8}" type="presParOf" srcId="{A635CA02-1407-46FB-855B-90991AAFE021}" destId="{62CD23DC-1730-49FD-8302-2B5E5C1B2723}" srcOrd="2" destOrd="0" presId="urn:microsoft.com/office/officeart/2005/8/layout/hierarchy4"/>
    <dgm:cxn modelId="{FE3E68DB-7497-4185-B415-5F7F54D996ED}" type="presParOf" srcId="{62CD23DC-1730-49FD-8302-2B5E5C1B2723}" destId="{11BED4B9-A2E2-426D-9949-25105C84872B}" srcOrd="0" destOrd="0" presId="urn:microsoft.com/office/officeart/2005/8/layout/hierarchy4"/>
    <dgm:cxn modelId="{39B066F1-6FFC-43E1-BBB8-2F5F1AF7DC33}" type="presParOf" srcId="{62CD23DC-1730-49FD-8302-2B5E5C1B2723}" destId="{8B01B4D3-6291-4086-88B5-F6D9A32FE4B4}" srcOrd="1" destOrd="0" presId="urn:microsoft.com/office/officeart/2005/8/layout/hierarchy4"/>
    <dgm:cxn modelId="{FC78D71B-BE52-4186-AA73-34B9106B044B}" type="presParOf" srcId="{A635CA02-1407-46FB-855B-90991AAFE021}" destId="{9357FB3F-E1C4-4D48-B870-28093F544163}" srcOrd="3" destOrd="0" presId="urn:microsoft.com/office/officeart/2005/8/layout/hierarchy4"/>
    <dgm:cxn modelId="{5EFDED90-9CC9-4C23-9F4E-2265C90EF228}" type="presParOf" srcId="{A635CA02-1407-46FB-855B-90991AAFE021}" destId="{E0585BC4-5CF9-4C45-BDBB-442E5A96FA3E}" srcOrd="4" destOrd="0" presId="urn:microsoft.com/office/officeart/2005/8/layout/hierarchy4"/>
    <dgm:cxn modelId="{65F09AE1-A918-4608-B6C7-3C900723D442}" type="presParOf" srcId="{E0585BC4-5CF9-4C45-BDBB-442E5A96FA3E}" destId="{F85F6ECF-7FBB-4C38-AB7A-696D24A2D0CA}" srcOrd="0" destOrd="0" presId="urn:microsoft.com/office/officeart/2005/8/layout/hierarchy4"/>
    <dgm:cxn modelId="{DBEAEF98-FD91-45BF-B1E9-1DE3862CB32A}" type="presParOf" srcId="{E0585BC4-5CF9-4C45-BDBB-442E5A96FA3E}" destId="{32FC6ADC-7158-4417-BAD5-4429CCB61ADB}" srcOrd="1" destOrd="0" presId="urn:microsoft.com/office/officeart/2005/8/layout/hierarchy4"/>
    <dgm:cxn modelId="{91F5B942-44A7-4649-89DD-99CC708A6706}" type="presParOf" srcId="{A635CA02-1407-46FB-855B-90991AAFE021}" destId="{65D6D511-B3A8-4A1A-A063-FE0C67E28838}" srcOrd="5" destOrd="0" presId="urn:microsoft.com/office/officeart/2005/8/layout/hierarchy4"/>
    <dgm:cxn modelId="{D5D32877-AC24-4F68-8B6E-9D02FD358424}" type="presParOf" srcId="{A635CA02-1407-46FB-855B-90991AAFE021}" destId="{5DEECC12-65C3-4D23-AAE7-297B717708BE}" srcOrd="6" destOrd="0" presId="urn:microsoft.com/office/officeart/2005/8/layout/hierarchy4"/>
    <dgm:cxn modelId="{40FD2528-0A6E-43E6-B856-6BE147727DCF}" type="presParOf" srcId="{5DEECC12-65C3-4D23-AAE7-297B717708BE}" destId="{0BA45DEF-975B-4ED9-98E2-624DCA1161C7}" srcOrd="0" destOrd="0" presId="urn:microsoft.com/office/officeart/2005/8/layout/hierarchy4"/>
    <dgm:cxn modelId="{5A18B0EF-BFB9-42C4-B225-225A7407C82D}" type="presParOf" srcId="{5DEECC12-65C3-4D23-AAE7-297B717708BE}" destId="{0F877417-1D5F-4BFE-BF91-80A1B5574631}" srcOrd="1" destOrd="0" presId="urn:microsoft.com/office/officeart/2005/8/layout/hierarchy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5" csCatId="colorful" phldr="1"/>
      <dgm:spPr/>
      <dgm:t>
        <a:bodyPr/>
        <a:lstStyle/>
        <a:p>
          <a:endParaRPr lang="zh-TW" altLang="en-US"/>
        </a:p>
      </dgm:t>
    </dgm:pt>
    <dgm:pt modelId="{56467849-D623-4DB4-8142-1F2A193F0A51}">
      <dgm:prSet phldrT="[文字]"/>
      <dgm:spPr>
        <a:xfrm>
          <a:off x="8036" y="0"/>
          <a:ext cx="8221563" cy="1412153"/>
        </a:xfrm>
      </dgm:spPr>
      <dgm:t>
        <a:bodyPr/>
        <a:lstStyle/>
        <a:p>
          <a:r>
            <a:rPr lang="zh-TW" altLang="en-US" b="1">
              <a:latin typeface="微軟正黑體" panose="020B0604030504040204" pitchFamily="34" charset="-120"/>
              <a:ea typeface="微軟正黑體" panose="020B0604030504040204" pitchFamily="34" charset="-120"/>
              <a:cs typeface="+mn-cs"/>
            </a:rPr>
            <a:t>設計群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4018" y="3112851"/>
          <a:ext cx="8221563"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民生家商</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3CC68B0-8010-485F-8C2D-6468441E17E5}">
      <dgm:prSet phldrT="[文字]"/>
      <dgm:spPr>
        <a:xfrm>
          <a:off x="4018" y="1556904"/>
          <a:ext cx="8221563" cy="1412153"/>
        </a:xfrm>
      </dgm:spPr>
      <dgm:t>
        <a:bodyPr/>
        <a:lstStyle/>
        <a:p>
          <a:r>
            <a:rPr lang="zh-TW" altLang="en-US" b="1">
              <a:latin typeface="微軟正黑體" panose="020B0604030504040204" pitchFamily="34" charset="-120"/>
              <a:ea typeface="微軟正黑體" panose="020B0604030504040204" pitchFamily="34" charset="-120"/>
              <a:cs typeface="+mn-cs"/>
            </a:rPr>
            <a:t>多媒體設計科</a:t>
          </a:r>
          <a:endParaRPr lang="zh-TW" altLang="en-US" b="1" dirty="0">
            <a:latin typeface="微軟正黑體" panose="020B0604030504040204" pitchFamily="34" charset="-120"/>
            <a:ea typeface="微軟正黑體" panose="020B0604030504040204" pitchFamily="34" charset="-120"/>
            <a:cs typeface="+mn-cs"/>
          </a:endParaRPr>
        </a:p>
      </dgm:t>
    </dgm:pt>
    <dgm:pt modelId="{17748610-94C2-486F-9415-6390E2B4E601}" type="parTrans" cxnId="{4BDE7851-ABE0-4244-8B09-9B0FF35D4CFA}">
      <dgm:prSet/>
      <dgm:spPr/>
      <dgm:t>
        <a:bodyPr/>
        <a:lstStyle/>
        <a:p>
          <a:endParaRPr lang="zh-TW" altLang="en-US"/>
        </a:p>
      </dgm:t>
    </dgm:pt>
    <dgm:pt modelId="{80864C42-7844-4332-9E17-89ED287644E4}" type="sibTrans" cxnId="{4BDE7851-ABE0-4244-8B09-9B0FF35D4CFA}">
      <dgm:prSet/>
      <dgm:spPr/>
      <dgm:t>
        <a:bodyPr/>
        <a:lstStyle/>
        <a:p>
          <a:endParaRPr lang="zh-TW" altLang="en-US"/>
        </a:p>
      </dgm:t>
    </dgm:pt>
    <dgm:pt modelId="{A913786B-BDC4-4E0B-A0DA-027EB448BD6E}">
      <dgm:prSet phldrT="[文字]"/>
      <dgm:spPr>
        <a:xfrm>
          <a:off x="4018" y="3112851"/>
          <a:ext cx="8221563"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屏榮高中</a:t>
          </a:r>
        </a:p>
      </dgm:t>
    </dgm:pt>
    <dgm:pt modelId="{014ACA8A-E53C-4683-9B2D-29A47A3AB9BE}" type="parTrans" cxnId="{CFC46C37-5CD8-40AA-B8FD-948C359D1392}">
      <dgm:prSet/>
      <dgm:spPr/>
      <dgm:t>
        <a:bodyPr/>
        <a:lstStyle/>
        <a:p>
          <a:endParaRPr lang="zh-TW" altLang="en-US"/>
        </a:p>
      </dgm:t>
    </dgm:pt>
    <dgm:pt modelId="{BF3009ED-5F9C-4E1F-A627-D677A3707CB4}" type="sibTrans" cxnId="{CFC46C37-5CD8-40AA-B8FD-948C359D1392}">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C32A117B-0F4A-462D-8853-721328E827D2}" type="pres">
      <dgm:prSet presAssocID="{93CC68B0-8010-485F-8C2D-6468441E17E5}" presName="vertTwo" presStyleCnt="0"/>
      <dgm:spPr/>
    </dgm:pt>
    <dgm:pt modelId="{B47AC32B-E12B-43C2-AAA3-E9A67EE71E4D}" type="pres">
      <dgm:prSet presAssocID="{93CC68B0-8010-485F-8C2D-6468441E17E5}" presName="txTwo" presStyleLbl="node2" presStyleIdx="0" presStyleCnt="1">
        <dgm:presLayoutVars>
          <dgm:chPref val="3"/>
        </dgm:presLayoutVars>
      </dgm:prSet>
      <dgm:spPr/>
      <dgm:t>
        <a:bodyPr/>
        <a:lstStyle/>
        <a:p>
          <a:endParaRPr lang="zh-TW" altLang="en-US"/>
        </a:p>
      </dgm:t>
    </dgm:pt>
    <dgm:pt modelId="{251E681A-3B23-4159-B716-E999D01DE0DA}" type="pres">
      <dgm:prSet presAssocID="{93CC68B0-8010-485F-8C2D-6468441E17E5}" presName="parTransTwo" presStyleCnt="0"/>
      <dgm:spPr/>
    </dgm:pt>
    <dgm:pt modelId="{3D3AD814-E8E9-4925-B88E-CE21E575FDC2}" type="pres">
      <dgm:prSet presAssocID="{93CC68B0-8010-485F-8C2D-6468441E17E5}"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FD25AE7E-A073-41F7-83A5-A41826BFAB50}" type="pres">
      <dgm:prSet presAssocID="{F04A9A3C-0863-488B-8954-D0A72D364715}" presName="sibSpaceThree" presStyleCnt="0"/>
      <dgm:spPr/>
    </dgm:pt>
    <dgm:pt modelId="{082898CF-B5A5-43C0-B7CA-FC4699AFB7A4}" type="pres">
      <dgm:prSet presAssocID="{A913786B-BDC4-4E0B-A0DA-027EB448BD6E}" presName="vertThree" presStyleCnt="0"/>
      <dgm:spPr/>
    </dgm:pt>
    <dgm:pt modelId="{FECAFC11-6D77-400E-9493-F9B5222A6058}" type="pres">
      <dgm:prSet presAssocID="{A913786B-BDC4-4E0B-A0DA-027EB448BD6E}" presName="txThree" presStyleLbl="node3" presStyleIdx="1" presStyleCnt="2">
        <dgm:presLayoutVars>
          <dgm:chPref val="3"/>
        </dgm:presLayoutVars>
      </dgm:prSet>
      <dgm:spPr/>
      <dgm:t>
        <a:bodyPr/>
        <a:lstStyle/>
        <a:p>
          <a:endParaRPr lang="zh-TW" altLang="en-US"/>
        </a:p>
      </dgm:t>
    </dgm:pt>
    <dgm:pt modelId="{9A51A61A-C8DC-4F07-983E-B948F355A10D}" type="pres">
      <dgm:prSet presAssocID="{A913786B-BDC4-4E0B-A0DA-027EB448BD6E}" presName="horzThree" presStyleCnt="0"/>
      <dgm:spPr/>
    </dgm:pt>
  </dgm:ptLst>
  <dgm:cxnLst>
    <dgm:cxn modelId="{5F98D47C-4DF6-44ED-8D4C-D78AC3D37F59}" type="presOf" srcId="{66A6E281-6970-42F9-A999-54972EFC029D}" destId="{C38DAA83-CB65-49AC-8567-ACFF5C4BA856}" srcOrd="0" destOrd="0" presId="urn:microsoft.com/office/officeart/2005/8/layout/hierarchy4"/>
    <dgm:cxn modelId="{4BDE7851-ABE0-4244-8B09-9B0FF35D4CFA}" srcId="{56467849-D623-4DB4-8142-1F2A193F0A51}" destId="{93CC68B0-8010-485F-8C2D-6468441E17E5}" srcOrd="0" destOrd="0" parTransId="{17748610-94C2-486F-9415-6390E2B4E601}" sibTransId="{80864C42-7844-4332-9E17-89ED287644E4}"/>
    <dgm:cxn modelId="{E4314D7A-4B8E-4CFF-947F-E8F0295E2509}" type="presOf" srcId="{56467849-D623-4DB4-8142-1F2A193F0A51}" destId="{B93D7E45-04DD-42AF-A980-F70567FBEDDF}" srcOrd="0" destOrd="0" presId="urn:microsoft.com/office/officeart/2005/8/layout/hierarchy4"/>
    <dgm:cxn modelId="{CFC46C37-5CD8-40AA-B8FD-948C359D1392}" srcId="{93CC68B0-8010-485F-8C2D-6468441E17E5}" destId="{A913786B-BDC4-4E0B-A0DA-027EB448BD6E}" srcOrd="1" destOrd="0" parTransId="{014ACA8A-E53C-4683-9B2D-29A47A3AB9BE}" sibTransId="{BF3009ED-5F9C-4E1F-A627-D677A3707CB4}"/>
    <dgm:cxn modelId="{5DE069F8-070B-413A-B364-7DE88C953695}" type="presOf" srcId="{93CC68B0-8010-485F-8C2D-6468441E17E5}" destId="{B47AC32B-E12B-43C2-AAA3-E9A67EE71E4D}" srcOrd="0" destOrd="0" presId="urn:microsoft.com/office/officeart/2005/8/layout/hierarchy4"/>
    <dgm:cxn modelId="{C642C75F-2DDF-4BAC-B200-12E9647B559A}" type="presOf" srcId="{A913786B-BDC4-4E0B-A0DA-027EB448BD6E}" destId="{FECAFC11-6D77-400E-9493-F9B5222A6058}" srcOrd="0" destOrd="0" presId="urn:microsoft.com/office/officeart/2005/8/layout/hierarchy4"/>
    <dgm:cxn modelId="{FF767F35-B7BB-4E15-9220-C5FB37FE7905}" srcId="{93CC68B0-8010-485F-8C2D-6468441E17E5}" destId="{66A6E281-6970-42F9-A999-54972EFC029D}" srcOrd="0" destOrd="0" parTransId="{81F86871-D3C1-47BF-B0B4-BA979B877A2D}" sibTransId="{F04A9A3C-0863-488B-8954-D0A72D364715}"/>
    <dgm:cxn modelId="{74CE3B03-5C34-46BD-A213-F74C49C7B5EF}" srcId="{ACE837FE-9745-45F9-AB8B-8F5A05145C67}" destId="{56467849-D623-4DB4-8142-1F2A193F0A51}" srcOrd="0" destOrd="0" parTransId="{B8263297-371A-4141-8511-C8D3757CC1C6}" sibTransId="{1B806640-92DC-4A0C-B488-A1EF5D38FA63}"/>
    <dgm:cxn modelId="{C238BAB7-99B5-48CC-BD9A-7A2EFEEC16F3}" type="presOf" srcId="{ACE837FE-9745-45F9-AB8B-8F5A05145C67}" destId="{EBA89E28-252F-4683-90FB-3304FB69E308}" srcOrd="0" destOrd="0" presId="urn:microsoft.com/office/officeart/2005/8/layout/hierarchy4"/>
    <dgm:cxn modelId="{75CBDEF3-55F8-4648-8888-E8680B1B652C}" type="presParOf" srcId="{EBA89E28-252F-4683-90FB-3304FB69E308}" destId="{D775CAE9-44D1-4885-8767-BE88FB3A7765}" srcOrd="0" destOrd="0" presId="urn:microsoft.com/office/officeart/2005/8/layout/hierarchy4"/>
    <dgm:cxn modelId="{46FE3C55-E3F3-4E86-8B00-24771B3A1A44}" type="presParOf" srcId="{D775CAE9-44D1-4885-8767-BE88FB3A7765}" destId="{B93D7E45-04DD-42AF-A980-F70567FBEDDF}" srcOrd="0" destOrd="0" presId="urn:microsoft.com/office/officeart/2005/8/layout/hierarchy4"/>
    <dgm:cxn modelId="{A2BFC1EF-4A08-4841-B495-69537F3A2548}" type="presParOf" srcId="{D775CAE9-44D1-4885-8767-BE88FB3A7765}" destId="{A34F34B9-142E-48A4-B8B2-BF10AD2C5228}" srcOrd="1" destOrd="0" presId="urn:microsoft.com/office/officeart/2005/8/layout/hierarchy4"/>
    <dgm:cxn modelId="{5EF2DD5E-E07B-45F6-BC42-49073963A17B}" type="presParOf" srcId="{D775CAE9-44D1-4885-8767-BE88FB3A7765}" destId="{866FD093-0E6F-4568-9536-B518F59A9978}" srcOrd="2" destOrd="0" presId="urn:microsoft.com/office/officeart/2005/8/layout/hierarchy4"/>
    <dgm:cxn modelId="{270EBEA4-A6CF-4EA2-B8AD-4AFF6FCF15A4}" type="presParOf" srcId="{866FD093-0E6F-4568-9536-B518F59A9978}" destId="{C32A117B-0F4A-462D-8853-721328E827D2}" srcOrd="0" destOrd="0" presId="urn:microsoft.com/office/officeart/2005/8/layout/hierarchy4"/>
    <dgm:cxn modelId="{3CF02E71-C0FA-460F-B8CA-DB4512CE5496}" type="presParOf" srcId="{C32A117B-0F4A-462D-8853-721328E827D2}" destId="{B47AC32B-E12B-43C2-AAA3-E9A67EE71E4D}" srcOrd="0" destOrd="0" presId="urn:microsoft.com/office/officeart/2005/8/layout/hierarchy4"/>
    <dgm:cxn modelId="{64505486-9588-487F-87DB-897CF8129FF8}" type="presParOf" srcId="{C32A117B-0F4A-462D-8853-721328E827D2}" destId="{251E681A-3B23-4159-B716-E999D01DE0DA}" srcOrd="1" destOrd="0" presId="urn:microsoft.com/office/officeart/2005/8/layout/hierarchy4"/>
    <dgm:cxn modelId="{54FCB498-EC0D-4B1F-94C9-2E822E45ACBE}" type="presParOf" srcId="{C32A117B-0F4A-462D-8853-721328E827D2}" destId="{3D3AD814-E8E9-4925-B88E-CE21E575FDC2}" srcOrd="2" destOrd="0" presId="urn:microsoft.com/office/officeart/2005/8/layout/hierarchy4"/>
    <dgm:cxn modelId="{E792AE4D-892D-4F15-92A6-29D3C5C0D664}" type="presParOf" srcId="{3D3AD814-E8E9-4925-B88E-CE21E575FDC2}" destId="{F8C65545-9FFD-4F25-98FD-141DD87EC5E7}" srcOrd="0" destOrd="0" presId="urn:microsoft.com/office/officeart/2005/8/layout/hierarchy4"/>
    <dgm:cxn modelId="{DC3A5743-D0F9-4DDC-B40F-7C8541D73BC6}" type="presParOf" srcId="{F8C65545-9FFD-4F25-98FD-141DD87EC5E7}" destId="{C38DAA83-CB65-49AC-8567-ACFF5C4BA856}" srcOrd="0" destOrd="0" presId="urn:microsoft.com/office/officeart/2005/8/layout/hierarchy4"/>
    <dgm:cxn modelId="{4F5F3120-941F-4EFE-8E9D-8F3C33769629}" type="presParOf" srcId="{F8C65545-9FFD-4F25-98FD-141DD87EC5E7}" destId="{B871D3CC-F3FC-4C37-9E95-DD098D1AC821}" srcOrd="1" destOrd="0" presId="urn:microsoft.com/office/officeart/2005/8/layout/hierarchy4"/>
    <dgm:cxn modelId="{75E6A0EB-2A9B-4C3C-8EF4-E9462C31B2D3}" type="presParOf" srcId="{3D3AD814-E8E9-4925-B88E-CE21E575FDC2}" destId="{FD25AE7E-A073-41F7-83A5-A41826BFAB50}" srcOrd="1" destOrd="0" presId="urn:microsoft.com/office/officeart/2005/8/layout/hierarchy4"/>
    <dgm:cxn modelId="{1B9B01F3-FF90-4837-874E-E17DBDA7DB77}" type="presParOf" srcId="{3D3AD814-E8E9-4925-B88E-CE21E575FDC2}" destId="{082898CF-B5A5-43C0-B7CA-FC4699AFB7A4}" srcOrd="2" destOrd="0" presId="urn:microsoft.com/office/officeart/2005/8/layout/hierarchy4"/>
    <dgm:cxn modelId="{29102201-D879-4C34-BDE8-7ABEA1D28446}" type="presParOf" srcId="{082898CF-B5A5-43C0-B7CA-FC4699AFB7A4}" destId="{FECAFC11-6D77-400E-9493-F9B5222A6058}" srcOrd="0" destOrd="0" presId="urn:microsoft.com/office/officeart/2005/8/layout/hierarchy4"/>
    <dgm:cxn modelId="{E20D0EB7-AC67-4D90-9618-3C9E8EF47885}" type="presParOf" srcId="{082898CF-B5A5-43C0-B7CA-FC4699AFB7A4}" destId="{9A51A61A-C8DC-4F07-983E-B948F355A10D}" srcOrd="1" destOrd="0" presId="urn:microsoft.com/office/officeart/2005/8/layout/hierarchy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4" csCatId="colorful" phldr="1"/>
      <dgm:spPr/>
      <dgm:t>
        <a:bodyPr/>
        <a:lstStyle/>
        <a:p>
          <a:endParaRPr lang="zh-TW" altLang="en-US"/>
        </a:p>
      </dgm:t>
    </dgm:pt>
    <dgm:pt modelId="{56467849-D623-4DB4-8142-1F2A193F0A51}">
      <dgm:prSet phldrT="[文字]"/>
      <dgm:spPr>
        <a:xfrm>
          <a:off x="7510" y="0"/>
          <a:ext cx="8222089"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農業群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6672748"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755" y="1556904"/>
          <a:ext cx="3171421"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農場經營科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3305637"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野生動物保育科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4EF928A-F741-415C-AFFA-AF9A0ABFBF6B}">
      <dgm:prSet phldrT="[文字]"/>
      <dgm:spPr>
        <a:xfrm>
          <a:off x="4989192"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園藝科</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2FB6DF7-9817-4033-94C8-DA10AF0D90E5}" type="parTrans" cxnId="{7EB9BC3E-5F99-4C46-A435-F37FC6F7897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33E9A30-B63F-49F9-A435-4806B552E6BD}" type="sibTrans" cxnId="{7EB9BC3E-5F99-4C46-A435-F37FC6F7897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A8A679F-EA11-4A19-B2FE-E551AF3832CF}">
      <dgm:prSet phldrT="[文字]"/>
      <dgm:spPr>
        <a:xfrm>
          <a:off x="6672748"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畜產保健科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590B5A9A-7867-43F7-8172-EA047D3F370C}" type="parTrans" cxnId="{E9E07DA2-FCE3-4F31-ABD6-6E8B70F77BA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5BD5EFE-0A49-46E1-9991-1B021F6ABE7B}" type="sibTrans" cxnId="{E9E07DA2-FCE3-4F31-ABD6-6E8B70F77BA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3755"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22081"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2305853-5056-47B8-9891-2CA853819B17}">
      <dgm:prSet phldrT="[文字]"/>
      <dgm:spPr>
        <a:xfrm>
          <a:off x="3305637"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DD945D34-53D0-4568-9C32-FD22D7F213BC}" type="par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8FDB15-5121-4702-8192-F9CD3A19C988}" type="sib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5A7E048-078A-49CC-8008-788048F57E28}">
      <dgm:prSet phldrT="[文字]"/>
      <dgm:spPr>
        <a:xfrm>
          <a:off x="4989192"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C4240474-D800-4236-B82C-89CFC542D76D}" type="parTrans" cxnId="{37BFE30E-5703-42B7-A2EF-79961FC9B00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2BC0949-E1B4-49AE-82DC-41F2E822A351}" type="sibTrans" cxnId="{37BFE30E-5703-42B7-A2EF-79961FC9B00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4">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5">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1" presStyleCnt="5">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4">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DA5B81CC-35DE-49D6-A12E-022FED761C35}" type="pres">
      <dgm:prSet presAssocID="{12305853-5056-47B8-9891-2CA853819B17}" presName="vertThree" presStyleCnt="0"/>
      <dgm:spPr/>
    </dgm:pt>
    <dgm:pt modelId="{4BCC6D40-38C1-4628-B411-2F957D6B9789}" type="pres">
      <dgm:prSet presAssocID="{12305853-5056-47B8-9891-2CA853819B17}" presName="txThree" presStyleLbl="node3" presStyleIdx="2" presStyleCnt="5">
        <dgm:presLayoutVars>
          <dgm:chPref val="3"/>
        </dgm:presLayoutVars>
      </dgm:prSet>
      <dgm:spPr>
        <a:prstGeom prst="roundRect">
          <a:avLst>
            <a:gd name="adj" fmla="val 10000"/>
          </a:avLst>
        </a:prstGeom>
      </dgm:spPr>
      <dgm:t>
        <a:bodyPr/>
        <a:lstStyle/>
        <a:p>
          <a:endParaRPr lang="zh-TW" altLang="en-US"/>
        </a:p>
      </dgm:t>
    </dgm:pt>
    <dgm:pt modelId="{CB06039B-4A8F-455B-A734-E7B337AB4A74}" type="pres">
      <dgm:prSet presAssocID="{12305853-5056-47B8-9891-2CA853819B17}" presName="horzThree" presStyleCnt="0"/>
      <dgm:spPr/>
    </dgm:pt>
    <dgm:pt modelId="{419DCA2B-DF7B-43E0-AB7C-21C782BD8715}" type="pres">
      <dgm:prSet presAssocID="{0C240723-5103-40A0-8835-837A7E6E706B}" presName="sibSpaceTwo" presStyleCnt="0"/>
      <dgm:spPr/>
    </dgm:pt>
    <dgm:pt modelId="{3D99555A-AEAC-4A00-A540-8DEDE27D67E0}" type="pres">
      <dgm:prSet presAssocID="{34EF928A-F741-415C-AFFA-AF9A0ABFBF6B}" presName="vertTwo" presStyleCnt="0"/>
      <dgm:spPr/>
    </dgm:pt>
    <dgm:pt modelId="{C1A40E7B-6C28-439E-810C-CD93B32DB0BA}" type="pres">
      <dgm:prSet presAssocID="{34EF928A-F741-415C-AFFA-AF9A0ABFBF6B}" presName="txTwo" presStyleLbl="node2" presStyleIdx="2" presStyleCnt="4">
        <dgm:presLayoutVars>
          <dgm:chPref val="3"/>
        </dgm:presLayoutVars>
      </dgm:prSet>
      <dgm:spPr>
        <a:prstGeom prst="roundRect">
          <a:avLst>
            <a:gd name="adj" fmla="val 10000"/>
          </a:avLst>
        </a:prstGeom>
      </dgm:spPr>
      <dgm:t>
        <a:bodyPr/>
        <a:lstStyle/>
        <a:p>
          <a:endParaRPr lang="zh-TW" altLang="en-US"/>
        </a:p>
      </dgm:t>
    </dgm:pt>
    <dgm:pt modelId="{D058A1A0-65AD-4EAF-9384-DDB3AFEA6171}" type="pres">
      <dgm:prSet presAssocID="{34EF928A-F741-415C-AFFA-AF9A0ABFBF6B}" presName="parTransTwo" presStyleCnt="0"/>
      <dgm:spPr/>
    </dgm:pt>
    <dgm:pt modelId="{2A00E87B-18EF-465D-B844-1096C0FB81D6}" type="pres">
      <dgm:prSet presAssocID="{34EF928A-F741-415C-AFFA-AF9A0ABFBF6B}" presName="horzTwo" presStyleCnt="0"/>
      <dgm:spPr/>
    </dgm:pt>
    <dgm:pt modelId="{60E963AF-0A7B-49C9-B497-DCBDD3A7A38C}" type="pres">
      <dgm:prSet presAssocID="{F5A7E048-078A-49CC-8008-788048F57E28}" presName="vertThree" presStyleCnt="0"/>
      <dgm:spPr/>
    </dgm:pt>
    <dgm:pt modelId="{FFFD9E49-4300-49C3-A699-E874E7E4C41A}" type="pres">
      <dgm:prSet presAssocID="{F5A7E048-078A-49CC-8008-788048F57E28}" presName="txThree" presStyleLbl="node3" presStyleIdx="3" presStyleCnt="5">
        <dgm:presLayoutVars>
          <dgm:chPref val="3"/>
        </dgm:presLayoutVars>
      </dgm:prSet>
      <dgm:spPr>
        <a:prstGeom prst="roundRect">
          <a:avLst>
            <a:gd name="adj" fmla="val 10000"/>
          </a:avLst>
        </a:prstGeom>
      </dgm:spPr>
      <dgm:t>
        <a:bodyPr/>
        <a:lstStyle/>
        <a:p>
          <a:endParaRPr lang="zh-TW" altLang="en-US"/>
        </a:p>
      </dgm:t>
    </dgm:pt>
    <dgm:pt modelId="{CD35E3DC-A503-44D2-954A-C609B93A4BC9}" type="pres">
      <dgm:prSet presAssocID="{F5A7E048-078A-49CC-8008-788048F57E28}" presName="horzThree" presStyleCnt="0"/>
      <dgm:spPr/>
    </dgm:pt>
    <dgm:pt modelId="{2E23E268-827D-4DDB-89CD-CE89F182881D}" type="pres">
      <dgm:prSet presAssocID="{F33E9A30-B63F-49F9-A435-4806B552E6BD}" presName="sibSpaceTwo" presStyleCnt="0"/>
      <dgm:spPr/>
    </dgm:pt>
    <dgm:pt modelId="{5DCCA35C-9D9B-4A00-A2F3-1FE89408A2B7}" type="pres">
      <dgm:prSet presAssocID="{FA8A679F-EA11-4A19-B2FE-E551AF3832CF}" presName="vertTwo" presStyleCnt="0"/>
      <dgm:spPr/>
    </dgm:pt>
    <dgm:pt modelId="{763365A9-55F3-419B-A776-890ADAB4DC5B}" type="pres">
      <dgm:prSet presAssocID="{FA8A679F-EA11-4A19-B2FE-E551AF3832CF}" presName="txTwo" presStyleLbl="node2" presStyleIdx="3" presStyleCnt="4">
        <dgm:presLayoutVars>
          <dgm:chPref val="3"/>
        </dgm:presLayoutVars>
      </dgm:prSet>
      <dgm:spPr>
        <a:prstGeom prst="roundRect">
          <a:avLst>
            <a:gd name="adj" fmla="val 10000"/>
          </a:avLst>
        </a:prstGeom>
      </dgm:spPr>
      <dgm:t>
        <a:bodyPr/>
        <a:lstStyle/>
        <a:p>
          <a:endParaRPr lang="zh-TW" altLang="en-US"/>
        </a:p>
      </dgm:t>
    </dgm:pt>
    <dgm:pt modelId="{3D52828C-EAAF-4EDC-9093-5FF8FF5F4094}" type="pres">
      <dgm:prSet presAssocID="{FA8A679F-EA11-4A19-B2FE-E551AF3832CF}" presName="parTransTwo" presStyleCnt="0"/>
      <dgm:spPr/>
    </dgm:pt>
    <dgm:pt modelId="{D60B7C87-B0D1-4114-AC89-BA9EC919961B}" type="pres">
      <dgm:prSet presAssocID="{FA8A679F-EA11-4A19-B2FE-E551AF3832CF}"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4" presStyleCnt="5">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Lst>
  <dgm:cxnLst>
    <dgm:cxn modelId="{CAD1BDC5-0AC6-4290-91E9-3DC5EFAFEF7B}" srcId="{3F652AAA-7CC8-4501-916F-749AB6DD6F89}" destId="{12305853-5056-47B8-9891-2CA853819B17}" srcOrd="0" destOrd="0" parTransId="{DD945D34-53D0-4568-9C32-FD22D7F213BC}" sibTransId="{398FDB15-5121-4702-8192-F9CD3A19C988}"/>
    <dgm:cxn modelId="{41BA25F0-8072-4D66-B77D-7A0D9C1D0860}" type="presOf" srcId="{FA8A679F-EA11-4A19-B2FE-E551AF3832CF}" destId="{763365A9-55F3-419B-A776-890ADAB4DC5B}" srcOrd="0" destOrd="0" presId="urn:microsoft.com/office/officeart/2005/8/layout/hierarchy4"/>
    <dgm:cxn modelId="{61555171-A7AC-43BF-A9B2-981BD9DA2F63}" srcId="{56467849-D623-4DB4-8142-1F2A193F0A51}" destId="{3F652AAA-7CC8-4501-916F-749AB6DD6F89}" srcOrd="1" destOrd="0" parTransId="{FF4736DE-F469-4AD1-853F-429623B9A74F}" sibTransId="{0C240723-5103-40A0-8835-837A7E6E706B}"/>
    <dgm:cxn modelId="{FF767F35-B7BB-4E15-9220-C5FB37FE7905}" srcId="{FA8A679F-EA11-4A19-B2FE-E551AF3832CF}" destId="{66A6E281-6970-42F9-A999-54972EFC029D}" srcOrd="0" destOrd="0" parTransId="{81F86871-D3C1-47BF-B0B4-BA979B877A2D}" sibTransId="{F04A9A3C-0863-488B-8954-D0A72D364715}"/>
    <dgm:cxn modelId="{74CE3B03-5C34-46BD-A213-F74C49C7B5EF}" srcId="{ACE837FE-9745-45F9-AB8B-8F5A05145C67}" destId="{56467849-D623-4DB4-8142-1F2A193F0A51}" srcOrd="0" destOrd="0" parTransId="{B8263297-371A-4141-8511-C8D3757CC1C6}" sibTransId="{1B806640-92DC-4A0C-B488-A1EF5D38FA63}"/>
    <dgm:cxn modelId="{75446992-C5C9-41BF-B56E-181D008BB816}" type="presOf" srcId="{B6DC169E-4E02-404E-ADBF-D6287FFE69C2}" destId="{E1549871-B05D-41C2-A4AE-85BE60C25676}" srcOrd="0" destOrd="0" presId="urn:microsoft.com/office/officeart/2005/8/layout/hierarchy4"/>
    <dgm:cxn modelId="{F2401623-6612-4732-AD15-BD7F6DC05A17}" type="presOf" srcId="{56467849-D623-4DB4-8142-1F2A193F0A51}" destId="{B93D7E45-04DD-42AF-A980-F70567FBEDDF}" srcOrd="0" destOrd="0" presId="urn:microsoft.com/office/officeart/2005/8/layout/hierarchy4"/>
    <dgm:cxn modelId="{AEAFF01E-82B5-403D-8DED-C11BA3A0D5F4}" type="presOf" srcId="{3F652AAA-7CC8-4501-916F-749AB6DD6F89}" destId="{B35AB213-84E2-4DD8-B699-AFF558E8DE2B}" srcOrd="0" destOrd="0" presId="urn:microsoft.com/office/officeart/2005/8/layout/hierarchy4"/>
    <dgm:cxn modelId="{BFDD4D33-CC8C-49FC-A7A2-A29BF552A7CC}" type="presOf" srcId="{12305853-5056-47B8-9891-2CA853819B17}" destId="{4BCC6D40-38C1-4628-B411-2F957D6B9789}" srcOrd="0" destOrd="0" presId="urn:microsoft.com/office/officeart/2005/8/layout/hierarchy4"/>
    <dgm:cxn modelId="{1C25C045-A862-4F6A-B8D6-810C19BC74D2}" srcId="{7CB2CD1A-D604-4885-9DF4-4895E15BD372}" destId="{B6DC169E-4E02-404E-ADBF-D6287FFE69C2}" srcOrd="1" destOrd="0" parTransId="{602116C1-541E-40E6-A5B4-84AE6C9431E8}" sibTransId="{FEE82F6B-5B4E-47EA-B10D-750E33EABE8E}"/>
    <dgm:cxn modelId="{611673EE-69A1-4643-811C-B6A3BE9E1ADC}" type="presOf" srcId="{34EF928A-F741-415C-AFFA-AF9A0ABFBF6B}" destId="{C1A40E7B-6C28-439E-810C-CD93B32DB0BA}" srcOrd="0" destOrd="0" presId="urn:microsoft.com/office/officeart/2005/8/layout/hierarchy4"/>
    <dgm:cxn modelId="{37BFE30E-5703-42B7-A2EF-79961FC9B000}" srcId="{34EF928A-F741-415C-AFFA-AF9A0ABFBF6B}" destId="{F5A7E048-078A-49CC-8008-788048F57E28}" srcOrd="0" destOrd="0" parTransId="{C4240474-D800-4236-B82C-89CFC542D76D}" sibTransId="{92BC0949-E1B4-49AE-82DC-41F2E822A351}"/>
    <dgm:cxn modelId="{445D1AB6-413A-4C15-AA60-165C0250A49A}" srcId="{56467849-D623-4DB4-8142-1F2A193F0A51}" destId="{7CB2CD1A-D604-4885-9DF4-4895E15BD372}" srcOrd="0" destOrd="0" parTransId="{F6D08762-2098-4A09-AEC7-58D68C6F942C}" sibTransId="{1DA7A632-5B46-4562-AE49-A2AFE0CA0077}"/>
    <dgm:cxn modelId="{BEB56650-92D6-415A-B8C2-F7DC374144B3}" type="presOf" srcId="{ACE837FE-9745-45F9-AB8B-8F5A05145C67}" destId="{EBA89E28-252F-4683-90FB-3304FB69E308}" srcOrd="0" destOrd="0" presId="urn:microsoft.com/office/officeart/2005/8/layout/hierarchy4"/>
    <dgm:cxn modelId="{7EB9BC3E-5F99-4C46-A435-F37FC6F7897A}" srcId="{56467849-D623-4DB4-8142-1F2A193F0A51}" destId="{34EF928A-F741-415C-AFFA-AF9A0ABFBF6B}" srcOrd="2" destOrd="0" parTransId="{F2FB6DF7-9817-4033-94C8-DA10AF0D90E5}" sibTransId="{F33E9A30-B63F-49F9-A435-4806B552E6BD}"/>
    <dgm:cxn modelId="{4266E608-E4EE-48D8-8537-B9DDADE56C5C}" type="presOf" srcId="{0093F378-60B8-4459-8877-29AB5FD73FFB}" destId="{B05851AB-2C31-4E4C-965D-989B0A05466E}"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B23C8F3B-F8A6-455D-8F48-173558B4CC71}" type="presOf" srcId="{7CB2CD1A-D604-4885-9DF4-4895E15BD372}" destId="{DA6F3BDF-444E-4FBD-8E85-368607583A8F}" srcOrd="0" destOrd="0" presId="urn:microsoft.com/office/officeart/2005/8/layout/hierarchy4"/>
    <dgm:cxn modelId="{36429C58-5747-4BCA-9FE6-13C829FE8A7B}" type="presOf" srcId="{66A6E281-6970-42F9-A999-54972EFC029D}" destId="{C38DAA83-CB65-49AC-8567-ACFF5C4BA856}" srcOrd="0" destOrd="0" presId="urn:microsoft.com/office/officeart/2005/8/layout/hierarchy4"/>
    <dgm:cxn modelId="{0DC8DDC3-632D-4293-B2DC-108A18761476}" type="presOf" srcId="{F5A7E048-078A-49CC-8008-788048F57E28}" destId="{FFFD9E49-4300-49C3-A699-E874E7E4C41A}" srcOrd="0" destOrd="0" presId="urn:microsoft.com/office/officeart/2005/8/layout/hierarchy4"/>
    <dgm:cxn modelId="{E9E07DA2-FCE3-4F31-ABD6-6E8B70F77BA6}" srcId="{56467849-D623-4DB4-8142-1F2A193F0A51}" destId="{FA8A679F-EA11-4A19-B2FE-E551AF3832CF}" srcOrd="3" destOrd="0" parTransId="{590B5A9A-7867-43F7-8172-EA047D3F370C}" sibTransId="{85BD5EFE-0A49-46E1-9991-1B021F6ABE7B}"/>
    <dgm:cxn modelId="{1ED4C10C-5E01-429F-BCC4-3E2E79248617}" type="presParOf" srcId="{EBA89E28-252F-4683-90FB-3304FB69E308}" destId="{D775CAE9-44D1-4885-8767-BE88FB3A7765}" srcOrd="0" destOrd="0" presId="urn:microsoft.com/office/officeart/2005/8/layout/hierarchy4"/>
    <dgm:cxn modelId="{66C9AE03-2E6D-4E67-AF7B-8DCEDC3471E3}" type="presParOf" srcId="{D775CAE9-44D1-4885-8767-BE88FB3A7765}" destId="{B93D7E45-04DD-42AF-A980-F70567FBEDDF}" srcOrd="0" destOrd="0" presId="urn:microsoft.com/office/officeart/2005/8/layout/hierarchy4"/>
    <dgm:cxn modelId="{50A9EA6F-4AC1-45FB-9199-A376061B3DCC}" type="presParOf" srcId="{D775CAE9-44D1-4885-8767-BE88FB3A7765}" destId="{A34F34B9-142E-48A4-B8B2-BF10AD2C5228}" srcOrd="1" destOrd="0" presId="urn:microsoft.com/office/officeart/2005/8/layout/hierarchy4"/>
    <dgm:cxn modelId="{AB437616-E3D7-41DA-92C9-AA16D41EC2BF}" type="presParOf" srcId="{D775CAE9-44D1-4885-8767-BE88FB3A7765}" destId="{866FD093-0E6F-4568-9536-B518F59A9978}" srcOrd="2" destOrd="0" presId="urn:microsoft.com/office/officeart/2005/8/layout/hierarchy4"/>
    <dgm:cxn modelId="{8B657308-B318-40FB-8A8A-BE1A35525A31}" type="presParOf" srcId="{866FD093-0E6F-4568-9536-B518F59A9978}" destId="{FC99C107-A5D5-4EDF-A905-731855EC4DD1}" srcOrd="0" destOrd="0" presId="urn:microsoft.com/office/officeart/2005/8/layout/hierarchy4"/>
    <dgm:cxn modelId="{DF1F32C3-8F1E-4E9B-8CC6-C666F129F63D}" type="presParOf" srcId="{FC99C107-A5D5-4EDF-A905-731855EC4DD1}" destId="{DA6F3BDF-444E-4FBD-8E85-368607583A8F}" srcOrd="0" destOrd="0" presId="urn:microsoft.com/office/officeart/2005/8/layout/hierarchy4"/>
    <dgm:cxn modelId="{809DF706-184D-4516-B5AE-077492CF7F0E}" type="presParOf" srcId="{FC99C107-A5D5-4EDF-A905-731855EC4DD1}" destId="{C9AF3B95-12B0-4CB5-A65A-249107B319F1}" srcOrd="1" destOrd="0" presId="urn:microsoft.com/office/officeart/2005/8/layout/hierarchy4"/>
    <dgm:cxn modelId="{058A8A06-8524-40F7-B34F-B3261A4E50FB}" type="presParOf" srcId="{FC99C107-A5D5-4EDF-A905-731855EC4DD1}" destId="{F427C717-1490-4FB7-8929-517D8903080C}" srcOrd="2" destOrd="0" presId="urn:microsoft.com/office/officeart/2005/8/layout/hierarchy4"/>
    <dgm:cxn modelId="{563E5A73-1836-40C5-88C7-5E772A1A05CA}" type="presParOf" srcId="{F427C717-1490-4FB7-8929-517D8903080C}" destId="{CB96E6A6-5E87-4552-9940-27914A39C475}" srcOrd="0" destOrd="0" presId="urn:microsoft.com/office/officeart/2005/8/layout/hierarchy4"/>
    <dgm:cxn modelId="{E089A3EA-1D13-477F-8577-B9F2F3502979}" type="presParOf" srcId="{CB96E6A6-5E87-4552-9940-27914A39C475}" destId="{B05851AB-2C31-4E4C-965D-989B0A05466E}" srcOrd="0" destOrd="0" presId="urn:microsoft.com/office/officeart/2005/8/layout/hierarchy4"/>
    <dgm:cxn modelId="{A50195EB-D0F3-4C85-91D7-D0E3EC329B33}" type="presParOf" srcId="{CB96E6A6-5E87-4552-9940-27914A39C475}" destId="{4726C7B6-C4B4-40D3-A237-2B68553715B9}" srcOrd="1" destOrd="0" presId="urn:microsoft.com/office/officeart/2005/8/layout/hierarchy4"/>
    <dgm:cxn modelId="{BB12C8AB-C3BA-4611-AAB5-B4C326F8AD28}" type="presParOf" srcId="{F427C717-1490-4FB7-8929-517D8903080C}" destId="{5D2202BE-6501-4DF6-9C0B-5FEAF861E24F}" srcOrd="1" destOrd="0" presId="urn:microsoft.com/office/officeart/2005/8/layout/hierarchy4"/>
    <dgm:cxn modelId="{240D3CBD-A00E-4D13-A520-0FC594BB53B3}" type="presParOf" srcId="{F427C717-1490-4FB7-8929-517D8903080C}" destId="{39D7EA0B-A637-4D66-BC72-31E3DE242672}" srcOrd="2" destOrd="0" presId="urn:microsoft.com/office/officeart/2005/8/layout/hierarchy4"/>
    <dgm:cxn modelId="{77751ADB-8FF3-4F00-B0CF-3E68CAECD1E1}" type="presParOf" srcId="{39D7EA0B-A637-4D66-BC72-31E3DE242672}" destId="{E1549871-B05D-41C2-A4AE-85BE60C25676}" srcOrd="0" destOrd="0" presId="urn:microsoft.com/office/officeart/2005/8/layout/hierarchy4"/>
    <dgm:cxn modelId="{9B86799C-02D0-40F4-8ED2-93F035578414}" type="presParOf" srcId="{39D7EA0B-A637-4D66-BC72-31E3DE242672}" destId="{E56A2361-02EA-419E-A6C5-BE8F3A6BD759}" srcOrd="1" destOrd="0" presId="urn:microsoft.com/office/officeart/2005/8/layout/hierarchy4"/>
    <dgm:cxn modelId="{08564984-780B-4CC2-A3D6-83D28FF01066}" type="presParOf" srcId="{866FD093-0E6F-4568-9536-B518F59A9978}" destId="{8021CA7B-7E08-45CF-9EC9-BD3FFFAB780D}" srcOrd="1" destOrd="0" presId="urn:microsoft.com/office/officeart/2005/8/layout/hierarchy4"/>
    <dgm:cxn modelId="{E532B977-95F4-450E-A325-C0C49BA96C61}" type="presParOf" srcId="{866FD093-0E6F-4568-9536-B518F59A9978}" destId="{35423338-80B4-4569-943E-FF6F7832ED1D}" srcOrd="2" destOrd="0" presId="urn:microsoft.com/office/officeart/2005/8/layout/hierarchy4"/>
    <dgm:cxn modelId="{A10F9696-FF8E-47AB-8FF0-D6127D31490E}" type="presParOf" srcId="{35423338-80B4-4569-943E-FF6F7832ED1D}" destId="{B35AB213-84E2-4DD8-B699-AFF558E8DE2B}" srcOrd="0" destOrd="0" presId="urn:microsoft.com/office/officeart/2005/8/layout/hierarchy4"/>
    <dgm:cxn modelId="{461F1B7C-E56D-4DE2-A7CB-25C2B8470AD1}" type="presParOf" srcId="{35423338-80B4-4569-943E-FF6F7832ED1D}" destId="{E7DD5965-F1B5-4E59-8D74-BCC712B614DA}" srcOrd="1" destOrd="0" presId="urn:microsoft.com/office/officeart/2005/8/layout/hierarchy4"/>
    <dgm:cxn modelId="{8BC926B4-BA40-4276-89B6-FA3A98E5D586}" type="presParOf" srcId="{35423338-80B4-4569-943E-FF6F7832ED1D}" destId="{E756BB87-6B5E-4944-B1E7-E5D777528E35}" srcOrd="2" destOrd="0" presId="urn:microsoft.com/office/officeart/2005/8/layout/hierarchy4"/>
    <dgm:cxn modelId="{147FDC11-16DC-4A31-96CE-4F8167FBF9C1}" type="presParOf" srcId="{E756BB87-6B5E-4944-B1E7-E5D777528E35}" destId="{DA5B81CC-35DE-49D6-A12E-022FED761C35}" srcOrd="0" destOrd="0" presId="urn:microsoft.com/office/officeart/2005/8/layout/hierarchy4"/>
    <dgm:cxn modelId="{00B2AAF4-A3C3-4855-A67B-7E1702D47193}" type="presParOf" srcId="{DA5B81CC-35DE-49D6-A12E-022FED761C35}" destId="{4BCC6D40-38C1-4628-B411-2F957D6B9789}" srcOrd="0" destOrd="0" presId="urn:microsoft.com/office/officeart/2005/8/layout/hierarchy4"/>
    <dgm:cxn modelId="{6E27C0C7-8F19-4CE8-B4C5-729CA55770F8}" type="presParOf" srcId="{DA5B81CC-35DE-49D6-A12E-022FED761C35}" destId="{CB06039B-4A8F-455B-A734-E7B337AB4A74}" srcOrd="1" destOrd="0" presId="urn:microsoft.com/office/officeart/2005/8/layout/hierarchy4"/>
    <dgm:cxn modelId="{BD96ED2C-0426-42C2-8397-F31D7EF6E894}" type="presParOf" srcId="{866FD093-0E6F-4568-9536-B518F59A9978}" destId="{419DCA2B-DF7B-43E0-AB7C-21C782BD8715}" srcOrd="3" destOrd="0" presId="urn:microsoft.com/office/officeart/2005/8/layout/hierarchy4"/>
    <dgm:cxn modelId="{72AA84FB-5AE9-479C-8635-EABF68C6A8D8}" type="presParOf" srcId="{866FD093-0E6F-4568-9536-B518F59A9978}" destId="{3D99555A-AEAC-4A00-A540-8DEDE27D67E0}" srcOrd="4" destOrd="0" presId="urn:microsoft.com/office/officeart/2005/8/layout/hierarchy4"/>
    <dgm:cxn modelId="{82738887-B4F8-44B4-AE29-7CCAE67F9C13}" type="presParOf" srcId="{3D99555A-AEAC-4A00-A540-8DEDE27D67E0}" destId="{C1A40E7B-6C28-439E-810C-CD93B32DB0BA}" srcOrd="0" destOrd="0" presId="urn:microsoft.com/office/officeart/2005/8/layout/hierarchy4"/>
    <dgm:cxn modelId="{502EAFD1-5702-4086-904E-AF0C9C127C2B}" type="presParOf" srcId="{3D99555A-AEAC-4A00-A540-8DEDE27D67E0}" destId="{D058A1A0-65AD-4EAF-9384-DDB3AFEA6171}" srcOrd="1" destOrd="0" presId="urn:microsoft.com/office/officeart/2005/8/layout/hierarchy4"/>
    <dgm:cxn modelId="{6358351A-7B2C-425F-AC05-AF2B6E772076}" type="presParOf" srcId="{3D99555A-AEAC-4A00-A540-8DEDE27D67E0}" destId="{2A00E87B-18EF-465D-B844-1096C0FB81D6}" srcOrd="2" destOrd="0" presId="urn:microsoft.com/office/officeart/2005/8/layout/hierarchy4"/>
    <dgm:cxn modelId="{3ADDE9BC-9C05-4F89-91E6-86CD5DBF1BC4}" type="presParOf" srcId="{2A00E87B-18EF-465D-B844-1096C0FB81D6}" destId="{60E963AF-0A7B-49C9-B497-DCBDD3A7A38C}" srcOrd="0" destOrd="0" presId="urn:microsoft.com/office/officeart/2005/8/layout/hierarchy4"/>
    <dgm:cxn modelId="{D866C2BA-BCE9-459D-A460-81D5C38EA522}" type="presParOf" srcId="{60E963AF-0A7B-49C9-B497-DCBDD3A7A38C}" destId="{FFFD9E49-4300-49C3-A699-E874E7E4C41A}" srcOrd="0" destOrd="0" presId="urn:microsoft.com/office/officeart/2005/8/layout/hierarchy4"/>
    <dgm:cxn modelId="{371E91D7-3D95-43AB-96D0-AD60846239DA}" type="presParOf" srcId="{60E963AF-0A7B-49C9-B497-DCBDD3A7A38C}" destId="{CD35E3DC-A503-44D2-954A-C609B93A4BC9}" srcOrd="1" destOrd="0" presId="urn:microsoft.com/office/officeart/2005/8/layout/hierarchy4"/>
    <dgm:cxn modelId="{0E3CAFA1-09D0-44F7-9324-C8A9BA060CA6}" type="presParOf" srcId="{866FD093-0E6F-4568-9536-B518F59A9978}" destId="{2E23E268-827D-4DDB-89CD-CE89F182881D}" srcOrd="5" destOrd="0" presId="urn:microsoft.com/office/officeart/2005/8/layout/hierarchy4"/>
    <dgm:cxn modelId="{FB66FFE4-EF51-4AE2-BC8C-1B56B220CE6D}" type="presParOf" srcId="{866FD093-0E6F-4568-9536-B518F59A9978}" destId="{5DCCA35C-9D9B-4A00-A2F3-1FE89408A2B7}" srcOrd="6" destOrd="0" presId="urn:microsoft.com/office/officeart/2005/8/layout/hierarchy4"/>
    <dgm:cxn modelId="{55BAEA97-1CA6-4AF6-9589-A169BC9412DA}" type="presParOf" srcId="{5DCCA35C-9D9B-4A00-A2F3-1FE89408A2B7}" destId="{763365A9-55F3-419B-A776-890ADAB4DC5B}" srcOrd="0" destOrd="0" presId="urn:microsoft.com/office/officeart/2005/8/layout/hierarchy4"/>
    <dgm:cxn modelId="{761AA3B0-640E-4CC4-AE64-4E581DE5CA24}" type="presParOf" srcId="{5DCCA35C-9D9B-4A00-A2F3-1FE89408A2B7}" destId="{3D52828C-EAAF-4EDC-9093-5FF8FF5F4094}" srcOrd="1" destOrd="0" presId="urn:microsoft.com/office/officeart/2005/8/layout/hierarchy4"/>
    <dgm:cxn modelId="{CA75DABE-94AF-4C75-9E9F-0D8F205C3581}" type="presParOf" srcId="{5DCCA35C-9D9B-4A00-A2F3-1FE89408A2B7}" destId="{D60B7C87-B0D1-4114-AC89-BA9EC919961B}" srcOrd="2" destOrd="0" presId="urn:microsoft.com/office/officeart/2005/8/layout/hierarchy4"/>
    <dgm:cxn modelId="{F871C9C3-7063-4973-9737-1FFDA2B5B0C4}" type="presParOf" srcId="{D60B7C87-B0D1-4114-AC89-BA9EC919961B}" destId="{F8C65545-9FFD-4F25-98FD-141DD87EC5E7}" srcOrd="0" destOrd="0" presId="urn:microsoft.com/office/officeart/2005/8/layout/hierarchy4"/>
    <dgm:cxn modelId="{754C4C53-C61D-4FCB-A259-110A6B80B5BD}" type="presParOf" srcId="{F8C65545-9FFD-4F25-98FD-141DD87EC5E7}" destId="{C38DAA83-CB65-49AC-8567-ACFF5C4BA856}" srcOrd="0" destOrd="0" presId="urn:microsoft.com/office/officeart/2005/8/layout/hierarchy4"/>
    <dgm:cxn modelId="{A7434CDB-5636-4B4A-B757-2DC70EE323A4}" type="presParOf" srcId="{F8C65545-9FFD-4F25-98FD-141DD87EC5E7}" destId="{B871D3CC-F3FC-4C37-9E95-DD098D1AC821}" srcOrd="1" destOrd="0" presId="urn:microsoft.com/office/officeart/2005/8/layout/hierarchy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5" csCatId="colorful" phldr="1"/>
      <dgm:spPr/>
      <dgm:t>
        <a:bodyPr/>
        <a:lstStyle/>
        <a:p>
          <a:endParaRPr lang="zh-TW" altLang="en-US"/>
        </a:p>
      </dgm:t>
    </dgm:pt>
    <dgm:pt modelId="{56467849-D623-4DB4-8142-1F2A193F0A51}">
      <dgm:prSet phldrT="[文字]"/>
      <dgm:spPr>
        <a:xfrm>
          <a:off x="1888" y="0"/>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食品群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3745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食品加工科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5596630" y="1556904"/>
          <a:ext cx="263202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水產食品科</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944"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2743514"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2305853-5056-47B8-9891-2CA853819B17}">
      <dgm:prSet phldrT="[文字]"/>
      <dgm:spPr>
        <a:xfrm>
          <a:off x="5596630"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DD945D34-53D0-4568-9C32-FD22D7F213BC}" type="par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8FDB15-5121-4702-8192-F9CD3A19C988}" type="sib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3">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1" presStyleCnt="3">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DA5B81CC-35DE-49D6-A12E-022FED761C35}" type="pres">
      <dgm:prSet presAssocID="{12305853-5056-47B8-9891-2CA853819B17}" presName="vertThree" presStyleCnt="0"/>
      <dgm:spPr/>
    </dgm:pt>
    <dgm:pt modelId="{4BCC6D40-38C1-4628-B411-2F957D6B9789}" type="pres">
      <dgm:prSet presAssocID="{12305853-5056-47B8-9891-2CA853819B17}" presName="txThree" presStyleLbl="node3" presStyleIdx="2" presStyleCnt="3">
        <dgm:presLayoutVars>
          <dgm:chPref val="3"/>
        </dgm:presLayoutVars>
      </dgm:prSet>
      <dgm:spPr>
        <a:prstGeom prst="roundRect">
          <a:avLst>
            <a:gd name="adj" fmla="val 10000"/>
          </a:avLst>
        </a:prstGeom>
      </dgm:spPr>
      <dgm:t>
        <a:bodyPr/>
        <a:lstStyle/>
        <a:p>
          <a:endParaRPr lang="zh-TW" altLang="en-US"/>
        </a:p>
      </dgm:t>
    </dgm:pt>
    <dgm:pt modelId="{CB06039B-4A8F-455B-A734-E7B337AB4A74}" type="pres">
      <dgm:prSet presAssocID="{12305853-5056-47B8-9891-2CA853819B17}" presName="horzThree" presStyleCnt="0"/>
      <dgm:spPr/>
    </dgm:pt>
  </dgm:ptLst>
  <dgm:cxnLst>
    <dgm:cxn modelId="{0A0AC215-7B12-4B67-B01C-E6FEA7C4F845}" type="presOf" srcId="{B6DC169E-4E02-404E-ADBF-D6287FFE69C2}" destId="{E1549871-B05D-41C2-A4AE-85BE60C25676}"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74CE3B03-5C34-46BD-A213-F74C49C7B5EF}" srcId="{ACE837FE-9745-45F9-AB8B-8F5A05145C67}" destId="{56467849-D623-4DB4-8142-1F2A193F0A51}" srcOrd="0" destOrd="0" parTransId="{B8263297-371A-4141-8511-C8D3757CC1C6}" sibTransId="{1B806640-92DC-4A0C-B488-A1EF5D38FA63}"/>
    <dgm:cxn modelId="{DBB39640-7340-4EE4-8CE6-0F64D67DF288}" type="presOf" srcId="{12305853-5056-47B8-9891-2CA853819B17}" destId="{4BCC6D40-38C1-4628-B411-2F957D6B9789}" srcOrd="0" destOrd="0" presId="urn:microsoft.com/office/officeart/2005/8/layout/hierarchy4"/>
    <dgm:cxn modelId="{E2EBA758-6057-47A1-B392-15C12ECD3E61}" type="presOf" srcId="{56467849-D623-4DB4-8142-1F2A193F0A51}" destId="{B93D7E45-04DD-42AF-A980-F70567FBEDDF}"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96FD32BE-EA87-4212-9B60-3D800BD14870}" type="presOf" srcId="{0093F378-60B8-4459-8877-29AB5FD73FFB}" destId="{B05851AB-2C31-4E4C-965D-989B0A05466E}" srcOrd="0" destOrd="0" presId="urn:microsoft.com/office/officeart/2005/8/layout/hierarchy4"/>
    <dgm:cxn modelId="{CAD1BDC5-0AC6-4290-91E9-3DC5EFAFEF7B}" srcId="{3F652AAA-7CC8-4501-916F-749AB6DD6F89}" destId="{12305853-5056-47B8-9891-2CA853819B17}" srcOrd="0" destOrd="0" parTransId="{DD945D34-53D0-4568-9C32-FD22D7F213BC}" sibTransId="{398FDB15-5121-4702-8192-F9CD3A19C988}"/>
    <dgm:cxn modelId="{AD5C2690-6A65-4326-A1C3-98B368CAE58A}" type="presOf" srcId="{ACE837FE-9745-45F9-AB8B-8F5A05145C67}" destId="{EBA89E28-252F-4683-90FB-3304FB69E308}" srcOrd="0" destOrd="0" presId="urn:microsoft.com/office/officeart/2005/8/layout/hierarchy4"/>
    <dgm:cxn modelId="{61555171-A7AC-43BF-A9B2-981BD9DA2F63}" srcId="{56467849-D623-4DB4-8142-1F2A193F0A51}" destId="{3F652AAA-7CC8-4501-916F-749AB6DD6F89}" srcOrd="1" destOrd="0" parTransId="{FF4736DE-F469-4AD1-853F-429623B9A74F}" sibTransId="{0C240723-5103-40A0-8835-837A7E6E706B}"/>
    <dgm:cxn modelId="{1C25C045-A862-4F6A-B8D6-810C19BC74D2}" srcId="{7CB2CD1A-D604-4885-9DF4-4895E15BD372}" destId="{B6DC169E-4E02-404E-ADBF-D6287FFE69C2}" srcOrd="1" destOrd="0" parTransId="{602116C1-541E-40E6-A5B4-84AE6C9431E8}" sibTransId="{FEE82F6B-5B4E-47EA-B10D-750E33EABE8E}"/>
    <dgm:cxn modelId="{181967D9-CB1D-4CD9-9043-AD500A3F7992}" type="presOf" srcId="{3F652AAA-7CC8-4501-916F-749AB6DD6F89}" destId="{B35AB213-84E2-4DD8-B699-AFF558E8DE2B}" srcOrd="0" destOrd="0" presId="urn:microsoft.com/office/officeart/2005/8/layout/hierarchy4"/>
    <dgm:cxn modelId="{A00CD48C-B0D6-43B8-BF26-B57D01CAB120}" type="presOf" srcId="{7CB2CD1A-D604-4885-9DF4-4895E15BD372}" destId="{DA6F3BDF-444E-4FBD-8E85-368607583A8F}" srcOrd="0" destOrd="0" presId="urn:microsoft.com/office/officeart/2005/8/layout/hierarchy4"/>
    <dgm:cxn modelId="{E2BA5F97-E129-489D-9836-1D16786D27D8}" type="presParOf" srcId="{EBA89E28-252F-4683-90FB-3304FB69E308}" destId="{D775CAE9-44D1-4885-8767-BE88FB3A7765}" srcOrd="0" destOrd="0" presId="urn:microsoft.com/office/officeart/2005/8/layout/hierarchy4"/>
    <dgm:cxn modelId="{9EF3D6DF-BDD2-4077-A250-9B8CCB200B6B}" type="presParOf" srcId="{D775CAE9-44D1-4885-8767-BE88FB3A7765}" destId="{B93D7E45-04DD-42AF-A980-F70567FBEDDF}" srcOrd="0" destOrd="0" presId="urn:microsoft.com/office/officeart/2005/8/layout/hierarchy4"/>
    <dgm:cxn modelId="{53CE167D-A320-4CB8-8EF1-C4925CF715E6}" type="presParOf" srcId="{D775CAE9-44D1-4885-8767-BE88FB3A7765}" destId="{A34F34B9-142E-48A4-B8B2-BF10AD2C5228}" srcOrd="1" destOrd="0" presId="urn:microsoft.com/office/officeart/2005/8/layout/hierarchy4"/>
    <dgm:cxn modelId="{697615A7-FA48-4AC3-8E9D-0B1EBDD6851B}" type="presParOf" srcId="{D775CAE9-44D1-4885-8767-BE88FB3A7765}" destId="{866FD093-0E6F-4568-9536-B518F59A9978}" srcOrd="2" destOrd="0" presId="urn:microsoft.com/office/officeart/2005/8/layout/hierarchy4"/>
    <dgm:cxn modelId="{1C04A27F-2279-481B-91AE-E2F867B730A1}" type="presParOf" srcId="{866FD093-0E6F-4568-9536-B518F59A9978}" destId="{FC99C107-A5D5-4EDF-A905-731855EC4DD1}" srcOrd="0" destOrd="0" presId="urn:microsoft.com/office/officeart/2005/8/layout/hierarchy4"/>
    <dgm:cxn modelId="{667198EB-80D5-4A4D-BDCD-E1C45D0B2EED}" type="presParOf" srcId="{FC99C107-A5D5-4EDF-A905-731855EC4DD1}" destId="{DA6F3BDF-444E-4FBD-8E85-368607583A8F}" srcOrd="0" destOrd="0" presId="urn:microsoft.com/office/officeart/2005/8/layout/hierarchy4"/>
    <dgm:cxn modelId="{421DDDCC-CBB4-45E6-9EE9-ED9DC6B776CE}" type="presParOf" srcId="{FC99C107-A5D5-4EDF-A905-731855EC4DD1}" destId="{C9AF3B95-12B0-4CB5-A65A-249107B319F1}" srcOrd="1" destOrd="0" presId="urn:microsoft.com/office/officeart/2005/8/layout/hierarchy4"/>
    <dgm:cxn modelId="{3BF4363E-B0CF-4037-A588-926466E2D470}" type="presParOf" srcId="{FC99C107-A5D5-4EDF-A905-731855EC4DD1}" destId="{F427C717-1490-4FB7-8929-517D8903080C}" srcOrd="2" destOrd="0" presId="urn:microsoft.com/office/officeart/2005/8/layout/hierarchy4"/>
    <dgm:cxn modelId="{D33803FE-CC78-4D52-BF8F-A968F514969F}" type="presParOf" srcId="{F427C717-1490-4FB7-8929-517D8903080C}" destId="{CB96E6A6-5E87-4552-9940-27914A39C475}" srcOrd="0" destOrd="0" presId="urn:microsoft.com/office/officeart/2005/8/layout/hierarchy4"/>
    <dgm:cxn modelId="{A1BD7AE1-53AE-4F79-99AC-9B8752B5F4F2}" type="presParOf" srcId="{CB96E6A6-5E87-4552-9940-27914A39C475}" destId="{B05851AB-2C31-4E4C-965D-989B0A05466E}" srcOrd="0" destOrd="0" presId="urn:microsoft.com/office/officeart/2005/8/layout/hierarchy4"/>
    <dgm:cxn modelId="{14A1B417-461E-4FBC-913F-60B4CBD9ED15}" type="presParOf" srcId="{CB96E6A6-5E87-4552-9940-27914A39C475}" destId="{4726C7B6-C4B4-40D3-A237-2B68553715B9}" srcOrd="1" destOrd="0" presId="urn:microsoft.com/office/officeart/2005/8/layout/hierarchy4"/>
    <dgm:cxn modelId="{0775FCDC-74AD-48A4-A8A5-4499CBE34F0E}" type="presParOf" srcId="{F427C717-1490-4FB7-8929-517D8903080C}" destId="{5D2202BE-6501-4DF6-9C0B-5FEAF861E24F}" srcOrd="1" destOrd="0" presId="urn:microsoft.com/office/officeart/2005/8/layout/hierarchy4"/>
    <dgm:cxn modelId="{8B938026-E43B-466F-9D0C-45A0A469DE59}" type="presParOf" srcId="{F427C717-1490-4FB7-8929-517D8903080C}" destId="{39D7EA0B-A637-4D66-BC72-31E3DE242672}" srcOrd="2" destOrd="0" presId="urn:microsoft.com/office/officeart/2005/8/layout/hierarchy4"/>
    <dgm:cxn modelId="{F2E85E1D-18F4-4267-8307-36A686044B0E}" type="presParOf" srcId="{39D7EA0B-A637-4D66-BC72-31E3DE242672}" destId="{E1549871-B05D-41C2-A4AE-85BE60C25676}" srcOrd="0" destOrd="0" presId="urn:microsoft.com/office/officeart/2005/8/layout/hierarchy4"/>
    <dgm:cxn modelId="{B35E9999-CC6E-4AAB-9A7E-AC23C5B32F1D}" type="presParOf" srcId="{39D7EA0B-A637-4D66-BC72-31E3DE242672}" destId="{E56A2361-02EA-419E-A6C5-BE8F3A6BD759}" srcOrd="1" destOrd="0" presId="urn:microsoft.com/office/officeart/2005/8/layout/hierarchy4"/>
    <dgm:cxn modelId="{63C0B1CD-F97D-4AA7-BE15-724B1A33291A}" type="presParOf" srcId="{866FD093-0E6F-4568-9536-B518F59A9978}" destId="{8021CA7B-7E08-45CF-9EC9-BD3FFFAB780D}" srcOrd="1" destOrd="0" presId="urn:microsoft.com/office/officeart/2005/8/layout/hierarchy4"/>
    <dgm:cxn modelId="{BCDA2452-69CA-4CC8-A6B3-722632090E85}" type="presParOf" srcId="{866FD093-0E6F-4568-9536-B518F59A9978}" destId="{35423338-80B4-4569-943E-FF6F7832ED1D}" srcOrd="2" destOrd="0" presId="urn:microsoft.com/office/officeart/2005/8/layout/hierarchy4"/>
    <dgm:cxn modelId="{E495E0FC-4A9A-499C-8DD7-D4B515C607E1}" type="presParOf" srcId="{35423338-80B4-4569-943E-FF6F7832ED1D}" destId="{B35AB213-84E2-4DD8-B699-AFF558E8DE2B}" srcOrd="0" destOrd="0" presId="urn:microsoft.com/office/officeart/2005/8/layout/hierarchy4"/>
    <dgm:cxn modelId="{2A3D95DB-E355-4106-8B57-45CE61DED479}" type="presParOf" srcId="{35423338-80B4-4569-943E-FF6F7832ED1D}" destId="{E7DD5965-F1B5-4E59-8D74-BCC712B614DA}" srcOrd="1" destOrd="0" presId="urn:microsoft.com/office/officeart/2005/8/layout/hierarchy4"/>
    <dgm:cxn modelId="{82D910B5-70B9-43E2-B118-AB9A0D279D6D}" type="presParOf" srcId="{35423338-80B4-4569-943E-FF6F7832ED1D}" destId="{E756BB87-6B5E-4944-B1E7-E5D777528E35}" srcOrd="2" destOrd="0" presId="urn:microsoft.com/office/officeart/2005/8/layout/hierarchy4"/>
    <dgm:cxn modelId="{9740FC05-0DB8-4907-A999-35375C567841}" type="presParOf" srcId="{E756BB87-6B5E-4944-B1E7-E5D777528E35}" destId="{DA5B81CC-35DE-49D6-A12E-022FED761C35}" srcOrd="0" destOrd="0" presId="urn:microsoft.com/office/officeart/2005/8/layout/hierarchy4"/>
    <dgm:cxn modelId="{87F17BFC-77D5-49FC-9C05-2AA481647C88}" type="presParOf" srcId="{DA5B81CC-35DE-49D6-A12E-022FED761C35}" destId="{4BCC6D40-38C1-4628-B411-2F957D6B9789}" srcOrd="0" destOrd="0" presId="urn:microsoft.com/office/officeart/2005/8/layout/hierarchy4"/>
    <dgm:cxn modelId="{B11A73D1-CC6E-4157-AEB3-62B6792EFAD7}" type="presParOf" srcId="{DA5B81CC-35DE-49D6-A12E-022FED761C35}" destId="{CB06039B-4A8F-455B-A734-E7B337AB4A74}" srcOrd="1" destOrd="0" presId="urn:microsoft.com/office/officeart/2005/8/layout/hierarchy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5" csCatId="colorful" phldr="1"/>
      <dgm:spPr/>
      <dgm:t>
        <a:bodyPr/>
        <a:lstStyle/>
        <a:p>
          <a:endParaRPr lang="zh-TW" altLang="en-US"/>
        </a:p>
      </dgm:t>
    </dgm:pt>
    <dgm:pt modelId="{56467849-D623-4DB4-8142-1F2A193F0A51}">
      <dgm:prSet phldrT="[文字]"/>
      <dgm:spPr>
        <a:xfrm>
          <a:off x="9427" y="0"/>
          <a:ext cx="8220172" cy="1412153"/>
        </a:xfrm>
      </dgm:spPr>
      <dgm:t>
        <a:bodyPr/>
        <a:lstStyle/>
        <a:p>
          <a:r>
            <a:rPr lang="zh-TW" altLang="en-US" b="1">
              <a:latin typeface="微軟正黑體" panose="020B0604030504040204" pitchFamily="34" charset="-120"/>
              <a:ea typeface="微軟正黑體" panose="020B0604030504040204" pitchFamily="34" charset="-120"/>
              <a:cs typeface="+mn-cs"/>
            </a:rPr>
            <a:t>家政群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713" y="1556904"/>
          <a:ext cx="3196038" cy="1412153"/>
        </a:xfrm>
      </dgm:spPr>
      <dgm:t>
        <a:bodyPr/>
        <a:lstStyle/>
        <a:p>
          <a:r>
            <a:rPr lang="zh-TW" altLang="en-US" b="1">
              <a:latin typeface="微軟正黑體" panose="020B0604030504040204" pitchFamily="34" charset="-120"/>
              <a:ea typeface="微軟正黑體" panose="020B0604030504040204" pitchFamily="34" charset="-120"/>
              <a:cs typeface="+mn-cs"/>
            </a:rPr>
            <a:t>家政科</a:t>
          </a:r>
          <a:endParaRPr lang="zh-TW" altLang="en-US" b="1" dirty="0">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3332224" y="1556904"/>
          <a:ext cx="1565150" cy="1412153"/>
        </a:xfrm>
      </dgm:spPr>
      <dgm:t>
        <a:bodyPr/>
        <a:lstStyle/>
        <a:p>
          <a:r>
            <a:rPr lang="zh-TW" altLang="en-US" b="1">
              <a:latin typeface="微軟正黑體" panose="020B0604030504040204" pitchFamily="34" charset="-120"/>
              <a:ea typeface="微軟正黑體" panose="020B0604030504040204" pitchFamily="34" charset="-120"/>
              <a:cs typeface="+mn-cs"/>
            </a:rPr>
            <a:t>幼兒保育科</a:t>
          </a:r>
          <a:endParaRPr lang="zh-TW" altLang="en-US" b="1" dirty="0">
            <a:latin typeface="微軟正黑體" panose="020B0604030504040204" pitchFamily="34" charset="-120"/>
            <a:ea typeface="微軟正黑體" panose="020B0604030504040204" pitchFamily="34" charset="-120"/>
            <a:cs typeface="+mn-cs"/>
          </a:endParaRP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713"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內埔</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農工</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35600"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東港</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海事</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2305853-5056-47B8-9891-2CA853819B17}">
      <dgm:prSet phldrT="[文字]"/>
      <dgm:spPr>
        <a:xfrm>
          <a:off x="5028848"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家商</a:t>
          </a:r>
        </a:p>
      </dgm:t>
    </dgm:pt>
    <dgm:pt modelId="{DD945D34-53D0-4568-9C32-FD22D7F213BC}" type="par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8FDB15-5121-4702-8192-F9CD3A19C988}" type="sib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64492FC-9AB3-4281-B5A3-CEE3B1A9DD11}">
      <dgm:prSet phldrT="[文字]"/>
      <dgm:spPr>
        <a:xfrm>
          <a:off x="5028848" y="1556904"/>
          <a:ext cx="3196038" cy="1412153"/>
        </a:xfrm>
      </dgm:spPr>
      <dgm:t>
        <a:bodyPr/>
        <a:lstStyle/>
        <a:p>
          <a:r>
            <a:rPr lang="zh-TW" altLang="en-US" b="1" dirty="0">
              <a:latin typeface="微軟正黑體" panose="020B0604030504040204" pitchFamily="34" charset="-120"/>
              <a:ea typeface="微軟正黑體" panose="020B0604030504040204" pitchFamily="34" charset="-120"/>
              <a:cs typeface="+mn-cs"/>
            </a:rPr>
            <a:t>時尚造型科</a:t>
          </a:r>
        </a:p>
      </dgm:t>
    </dgm:pt>
    <dgm:pt modelId="{CC59286C-EBF5-4E8B-8A82-4BC49A2ADDA4}" type="parTrans" cxnId="{00D0F2DE-1537-4415-82A3-2A43D0CF473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C8EA703-3893-4921-BDD4-A33A050D5A02}" type="sibTrans" cxnId="{00D0F2DE-1537-4415-82A3-2A43D0CF473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AD7D335-35ED-4978-AB6A-A7088F1ED929}">
      <dgm:prSet phldrT="[文字]"/>
      <dgm:spPr>
        <a:xfrm>
          <a:off x="3332224"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高中</a:t>
          </a:r>
        </a:p>
      </dgm:t>
    </dgm:pt>
    <dgm:pt modelId="{AA1768F9-AFE6-4E0C-89D6-5A952AEC8D6D}" type="par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D0F6563-3DBE-4C44-A3D9-C9761DC0830E}" type="sib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8365B8F-F19C-485A-95A0-55D0BC7217C0}">
      <dgm:prSet phldrT="[文字]"/>
      <dgm:spPr>
        <a:xfrm>
          <a:off x="6659735"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照顧服務科</a:t>
          </a:r>
        </a:p>
      </dgm:t>
    </dgm:pt>
    <dgm:pt modelId="{AF24A45C-4AA4-4083-9736-FCC1EDB2906A}" type="parTrans" cxnId="{25029DF2-5345-42D4-B3B9-0AA754EB9CB9}">
      <dgm:prSet/>
      <dgm:spPr/>
      <dgm:t>
        <a:bodyPr/>
        <a:lstStyle/>
        <a:p>
          <a:endParaRPr lang="zh-TW" altLang="en-US"/>
        </a:p>
      </dgm:t>
    </dgm:pt>
    <dgm:pt modelId="{4848FC70-A7D3-4A43-AEB0-0B863B08F265}" type="sibTrans" cxnId="{25029DF2-5345-42D4-B3B9-0AA754EB9CB9}">
      <dgm:prSet/>
      <dgm:spPr/>
      <dgm:t>
        <a:bodyPr/>
        <a:lstStyle/>
        <a:p>
          <a:endParaRPr lang="zh-TW" altLang="en-US"/>
        </a:p>
      </dgm:t>
    </dgm:pt>
    <dgm:pt modelId="{52BC09F7-4D76-4AA8-A3E5-19C25EB9B645}">
      <dgm:prSet phldrT="[文字]"/>
      <dgm:spPr>
        <a:xfrm>
          <a:off x="6659735"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endParaRPr lang="zh-TW" altLang="en-US" dirty="0"/>
        </a:p>
      </dgm:t>
    </dgm:pt>
    <dgm:pt modelId="{EDA9524F-A367-47A6-B03C-7025350B4907}" type="parTrans" cxnId="{E6810F67-1271-4F41-8B9F-78F6C2FB3696}">
      <dgm:prSet/>
      <dgm:spPr/>
      <dgm:t>
        <a:bodyPr/>
        <a:lstStyle/>
        <a:p>
          <a:endParaRPr lang="zh-TW" altLang="en-US"/>
        </a:p>
      </dgm:t>
    </dgm:pt>
    <dgm:pt modelId="{17CAC1BF-D315-419E-B339-53241E4728DB}" type="sibTrans" cxnId="{E6810F67-1271-4F41-8B9F-78F6C2FB3696}">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4">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5">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1" presStyleCnt="5">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4">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7D659820-0B24-42E6-8894-502ED009A35A}" type="pres">
      <dgm:prSet presAssocID="{9AD7D335-35ED-4978-AB6A-A7088F1ED929}" presName="vertThree" presStyleCnt="0"/>
      <dgm:spPr/>
    </dgm:pt>
    <dgm:pt modelId="{0BF740ED-2F37-4A82-90D3-F3B8ED9EEE81}" type="pres">
      <dgm:prSet presAssocID="{9AD7D335-35ED-4978-AB6A-A7088F1ED929}" presName="txThree" presStyleLbl="node3" presStyleIdx="2" presStyleCnt="5">
        <dgm:presLayoutVars>
          <dgm:chPref val="3"/>
        </dgm:presLayoutVars>
      </dgm:prSet>
      <dgm:spPr>
        <a:prstGeom prst="roundRect">
          <a:avLst>
            <a:gd name="adj" fmla="val 10000"/>
          </a:avLst>
        </a:prstGeom>
      </dgm:spPr>
      <dgm:t>
        <a:bodyPr/>
        <a:lstStyle/>
        <a:p>
          <a:endParaRPr lang="zh-TW" altLang="en-US"/>
        </a:p>
      </dgm:t>
    </dgm:pt>
    <dgm:pt modelId="{D61B1D7C-D20D-493F-A42E-B802C63E3625}" type="pres">
      <dgm:prSet presAssocID="{9AD7D335-35ED-4978-AB6A-A7088F1ED929}" presName="horzThree" presStyleCnt="0"/>
      <dgm:spPr/>
    </dgm:pt>
    <dgm:pt modelId="{419DCA2B-DF7B-43E0-AB7C-21C782BD8715}" type="pres">
      <dgm:prSet presAssocID="{0C240723-5103-40A0-8835-837A7E6E706B}" presName="sibSpaceTwo" presStyleCnt="0"/>
      <dgm:spPr/>
    </dgm:pt>
    <dgm:pt modelId="{525A9ECB-48E4-493D-8EDA-AE4D6BC0DEA1}" type="pres">
      <dgm:prSet presAssocID="{064492FC-9AB3-4281-B5A3-CEE3B1A9DD11}" presName="vertTwo" presStyleCnt="0"/>
      <dgm:spPr/>
    </dgm:pt>
    <dgm:pt modelId="{47569E6F-DAB4-444D-B4BA-AEC97F917C50}" type="pres">
      <dgm:prSet presAssocID="{064492FC-9AB3-4281-B5A3-CEE3B1A9DD11}" presName="txTwo" presStyleLbl="node2" presStyleIdx="2" presStyleCnt="4">
        <dgm:presLayoutVars>
          <dgm:chPref val="3"/>
        </dgm:presLayoutVars>
      </dgm:prSet>
      <dgm:spPr>
        <a:prstGeom prst="roundRect">
          <a:avLst>
            <a:gd name="adj" fmla="val 10000"/>
          </a:avLst>
        </a:prstGeom>
      </dgm:spPr>
      <dgm:t>
        <a:bodyPr/>
        <a:lstStyle/>
        <a:p>
          <a:endParaRPr lang="zh-TW" altLang="en-US"/>
        </a:p>
      </dgm:t>
    </dgm:pt>
    <dgm:pt modelId="{C6F41232-6914-4B36-9745-715341268B2B}" type="pres">
      <dgm:prSet presAssocID="{064492FC-9AB3-4281-B5A3-CEE3B1A9DD11}" presName="parTransTwo" presStyleCnt="0"/>
      <dgm:spPr/>
    </dgm:pt>
    <dgm:pt modelId="{A32664D4-A895-4555-8B5F-D0996659C03E}" type="pres">
      <dgm:prSet presAssocID="{064492FC-9AB3-4281-B5A3-CEE3B1A9DD11}" presName="horzTwo" presStyleCnt="0"/>
      <dgm:spPr/>
    </dgm:pt>
    <dgm:pt modelId="{DA5B81CC-35DE-49D6-A12E-022FED761C35}" type="pres">
      <dgm:prSet presAssocID="{12305853-5056-47B8-9891-2CA853819B17}" presName="vertThree" presStyleCnt="0"/>
      <dgm:spPr/>
    </dgm:pt>
    <dgm:pt modelId="{4BCC6D40-38C1-4628-B411-2F957D6B9789}" type="pres">
      <dgm:prSet presAssocID="{12305853-5056-47B8-9891-2CA853819B17}" presName="txThree" presStyleLbl="node3" presStyleIdx="3" presStyleCnt="5">
        <dgm:presLayoutVars>
          <dgm:chPref val="3"/>
        </dgm:presLayoutVars>
      </dgm:prSet>
      <dgm:spPr>
        <a:prstGeom prst="roundRect">
          <a:avLst>
            <a:gd name="adj" fmla="val 10000"/>
          </a:avLst>
        </a:prstGeom>
      </dgm:spPr>
      <dgm:t>
        <a:bodyPr/>
        <a:lstStyle/>
        <a:p>
          <a:endParaRPr lang="zh-TW" altLang="en-US"/>
        </a:p>
      </dgm:t>
    </dgm:pt>
    <dgm:pt modelId="{CB06039B-4A8F-455B-A734-E7B337AB4A74}" type="pres">
      <dgm:prSet presAssocID="{12305853-5056-47B8-9891-2CA853819B17}" presName="horzThree" presStyleCnt="0"/>
      <dgm:spPr/>
    </dgm:pt>
    <dgm:pt modelId="{60C667A1-DE51-4874-94A2-4E649B922E65}" type="pres">
      <dgm:prSet presAssocID="{6C8EA703-3893-4921-BDD4-A33A050D5A02}" presName="sibSpaceTwo" presStyleCnt="0"/>
      <dgm:spPr/>
    </dgm:pt>
    <dgm:pt modelId="{44493336-18B3-4074-8826-BC7DDA903283}" type="pres">
      <dgm:prSet presAssocID="{68365B8F-F19C-485A-95A0-55D0BC7217C0}" presName="vertTwo" presStyleCnt="0"/>
      <dgm:spPr/>
    </dgm:pt>
    <dgm:pt modelId="{A59BB3CF-188C-484A-9041-BC59EF774A1B}" type="pres">
      <dgm:prSet presAssocID="{68365B8F-F19C-485A-95A0-55D0BC7217C0}" presName="txTwo" presStyleLbl="node2" presStyleIdx="3" presStyleCnt="4">
        <dgm:presLayoutVars>
          <dgm:chPref val="3"/>
        </dgm:presLayoutVars>
      </dgm:prSet>
      <dgm:spPr/>
      <dgm:t>
        <a:bodyPr/>
        <a:lstStyle/>
        <a:p>
          <a:endParaRPr lang="zh-TW" altLang="en-US"/>
        </a:p>
      </dgm:t>
    </dgm:pt>
    <dgm:pt modelId="{367D7585-531D-44D3-9B28-DA6E3E2592C2}" type="pres">
      <dgm:prSet presAssocID="{68365B8F-F19C-485A-95A0-55D0BC7217C0}" presName="parTransTwo" presStyleCnt="0"/>
      <dgm:spPr/>
    </dgm:pt>
    <dgm:pt modelId="{F76D3211-23C5-402B-B6F9-384930848959}" type="pres">
      <dgm:prSet presAssocID="{68365B8F-F19C-485A-95A0-55D0BC7217C0}" presName="horzTwo" presStyleCnt="0"/>
      <dgm:spPr/>
    </dgm:pt>
    <dgm:pt modelId="{DAF6172F-A7AA-4C02-AF92-7A8B269559FE}" type="pres">
      <dgm:prSet presAssocID="{52BC09F7-4D76-4AA8-A3E5-19C25EB9B645}" presName="vertThree" presStyleCnt="0"/>
      <dgm:spPr/>
    </dgm:pt>
    <dgm:pt modelId="{9560A0E0-65E2-44CB-AA36-CB9924DECE4E}" type="pres">
      <dgm:prSet presAssocID="{52BC09F7-4D76-4AA8-A3E5-19C25EB9B645}" presName="txThree" presStyleLbl="node3" presStyleIdx="4" presStyleCnt="5">
        <dgm:presLayoutVars>
          <dgm:chPref val="3"/>
        </dgm:presLayoutVars>
      </dgm:prSet>
      <dgm:spPr>
        <a:prstGeom prst="roundRect">
          <a:avLst>
            <a:gd name="adj" fmla="val 10000"/>
          </a:avLst>
        </a:prstGeom>
      </dgm:spPr>
      <dgm:t>
        <a:bodyPr/>
        <a:lstStyle/>
        <a:p>
          <a:endParaRPr lang="zh-TW" altLang="en-US"/>
        </a:p>
      </dgm:t>
    </dgm:pt>
    <dgm:pt modelId="{FF0E889B-F78B-4B83-91E7-31EA84BC115B}" type="pres">
      <dgm:prSet presAssocID="{52BC09F7-4D76-4AA8-A3E5-19C25EB9B645}" presName="horzThree" presStyleCnt="0"/>
      <dgm:spPr/>
    </dgm:pt>
  </dgm:ptLst>
  <dgm:cxnLst>
    <dgm:cxn modelId="{61555171-A7AC-43BF-A9B2-981BD9DA2F63}" srcId="{56467849-D623-4DB4-8142-1F2A193F0A51}" destId="{3F652AAA-7CC8-4501-916F-749AB6DD6F89}" srcOrd="1" destOrd="0" parTransId="{FF4736DE-F469-4AD1-853F-429623B9A74F}" sibTransId="{0C240723-5103-40A0-8835-837A7E6E706B}"/>
    <dgm:cxn modelId="{CAD1BDC5-0AC6-4290-91E9-3DC5EFAFEF7B}" srcId="{064492FC-9AB3-4281-B5A3-CEE3B1A9DD11}" destId="{12305853-5056-47B8-9891-2CA853819B17}" srcOrd="0" destOrd="0" parTransId="{DD945D34-53D0-4568-9C32-FD22D7F213BC}" sibTransId="{398FDB15-5121-4702-8192-F9CD3A19C988}"/>
    <dgm:cxn modelId="{FBAD2E01-3852-4C2F-9C9F-3AFDC55E9CF8}" type="presOf" srcId="{064492FC-9AB3-4281-B5A3-CEE3B1A9DD11}" destId="{47569E6F-DAB4-444D-B4BA-AEC97F917C50}"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03E107E6-A636-4447-B10A-2DC23A602789}" type="presOf" srcId="{12305853-5056-47B8-9891-2CA853819B17}" destId="{4BCC6D40-38C1-4628-B411-2F957D6B9789}" srcOrd="0" destOrd="0" presId="urn:microsoft.com/office/officeart/2005/8/layout/hierarchy4"/>
    <dgm:cxn modelId="{1E9F17AF-E11B-442C-ADA3-7737AC758A9C}" type="presOf" srcId="{68365B8F-F19C-485A-95A0-55D0BC7217C0}" destId="{A59BB3CF-188C-484A-9041-BC59EF774A1B}" srcOrd="0" destOrd="0" presId="urn:microsoft.com/office/officeart/2005/8/layout/hierarchy4"/>
    <dgm:cxn modelId="{19776C8A-81AA-4684-AD06-ED5B0E095D21}" type="presOf" srcId="{0093F378-60B8-4459-8877-29AB5FD73FFB}" destId="{B05851AB-2C31-4E4C-965D-989B0A05466E}" srcOrd="0" destOrd="0" presId="urn:microsoft.com/office/officeart/2005/8/layout/hierarchy4"/>
    <dgm:cxn modelId="{26879D5E-BD7F-4F30-A1A3-941D5427273C}" type="presOf" srcId="{52BC09F7-4D76-4AA8-A3E5-19C25EB9B645}" destId="{9560A0E0-65E2-44CB-AA36-CB9924DECE4E}" srcOrd="0" destOrd="0" presId="urn:microsoft.com/office/officeart/2005/8/layout/hierarchy4"/>
    <dgm:cxn modelId="{50E81CA5-39E2-4E58-B30D-52E8CB894F5D}" srcId="{3F652AAA-7CC8-4501-916F-749AB6DD6F89}" destId="{9AD7D335-35ED-4978-AB6A-A7088F1ED929}" srcOrd="0" destOrd="0" parTransId="{AA1768F9-AFE6-4E0C-89D6-5A952AEC8D6D}" sibTransId="{CD0F6563-3DBE-4C44-A3D9-C9761DC0830E}"/>
    <dgm:cxn modelId="{1C25C045-A862-4F6A-B8D6-810C19BC74D2}" srcId="{7CB2CD1A-D604-4885-9DF4-4895E15BD372}" destId="{B6DC169E-4E02-404E-ADBF-D6287FFE69C2}" srcOrd="1" destOrd="0" parTransId="{602116C1-541E-40E6-A5B4-84AE6C9431E8}" sibTransId="{FEE82F6B-5B4E-47EA-B10D-750E33EABE8E}"/>
    <dgm:cxn modelId="{445D1AB6-413A-4C15-AA60-165C0250A49A}" srcId="{56467849-D623-4DB4-8142-1F2A193F0A51}" destId="{7CB2CD1A-D604-4885-9DF4-4895E15BD372}" srcOrd="0" destOrd="0" parTransId="{F6D08762-2098-4A09-AEC7-58D68C6F942C}" sibTransId="{1DA7A632-5B46-4562-AE49-A2AFE0CA0077}"/>
    <dgm:cxn modelId="{3139F9A8-B702-447C-B6AC-6131B961C1D5}" type="presOf" srcId="{B6DC169E-4E02-404E-ADBF-D6287FFE69C2}" destId="{E1549871-B05D-41C2-A4AE-85BE60C25676}" srcOrd="0" destOrd="0" presId="urn:microsoft.com/office/officeart/2005/8/layout/hierarchy4"/>
    <dgm:cxn modelId="{900336DC-BA1E-419C-9ECE-7D140A22B5F6}" type="presOf" srcId="{ACE837FE-9745-45F9-AB8B-8F5A05145C67}" destId="{EBA89E28-252F-4683-90FB-3304FB69E308}" srcOrd="0" destOrd="0" presId="urn:microsoft.com/office/officeart/2005/8/layout/hierarchy4"/>
    <dgm:cxn modelId="{52EBD0CA-FC61-4981-88CC-84A50162E5D7}" type="presOf" srcId="{7CB2CD1A-D604-4885-9DF4-4895E15BD372}" destId="{DA6F3BDF-444E-4FBD-8E85-368607583A8F}"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25029DF2-5345-42D4-B3B9-0AA754EB9CB9}" srcId="{56467849-D623-4DB4-8142-1F2A193F0A51}" destId="{68365B8F-F19C-485A-95A0-55D0BC7217C0}" srcOrd="3" destOrd="0" parTransId="{AF24A45C-4AA4-4083-9736-FCC1EDB2906A}" sibTransId="{4848FC70-A7D3-4A43-AEB0-0B863B08F265}"/>
    <dgm:cxn modelId="{C58819CC-30F4-49F4-8C81-872A0B19D7F3}" type="presOf" srcId="{56467849-D623-4DB4-8142-1F2A193F0A51}" destId="{B93D7E45-04DD-42AF-A980-F70567FBEDDF}" srcOrd="0" destOrd="0" presId="urn:microsoft.com/office/officeart/2005/8/layout/hierarchy4"/>
    <dgm:cxn modelId="{E6810F67-1271-4F41-8B9F-78F6C2FB3696}" srcId="{68365B8F-F19C-485A-95A0-55D0BC7217C0}" destId="{52BC09F7-4D76-4AA8-A3E5-19C25EB9B645}" srcOrd="0" destOrd="0" parTransId="{EDA9524F-A367-47A6-B03C-7025350B4907}" sibTransId="{17CAC1BF-D315-419E-B339-53241E4728DB}"/>
    <dgm:cxn modelId="{77F322C5-9784-4C5C-8453-90EA5C5CF292}" type="presOf" srcId="{9AD7D335-35ED-4978-AB6A-A7088F1ED929}" destId="{0BF740ED-2F37-4A82-90D3-F3B8ED9EEE81}" srcOrd="0" destOrd="0" presId="urn:microsoft.com/office/officeart/2005/8/layout/hierarchy4"/>
    <dgm:cxn modelId="{6AE8D7C4-E718-4044-984F-884AB7979CDD}" type="presOf" srcId="{3F652AAA-7CC8-4501-916F-749AB6DD6F89}" destId="{B35AB213-84E2-4DD8-B699-AFF558E8DE2B}" srcOrd="0" destOrd="0" presId="urn:microsoft.com/office/officeart/2005/8/layout/hierarchy4"/>
    <dgm:cxn modelId="{00D0F2DE-1537-4415-82A3-2A43D0CF4735}" srcId="{56467849-D623-4DB4-8142-1F2A193F0A51}" destId="{064492FC-9AB3-4281-B5A3-CEE3B1A9DD11}" srcOrd="2" destOrd="0" parTransId="{CC59286C-EBF5-4E8B-8A82-4BC49A2ADDA4}" sibTransId="{6C8EA703-3893-4921-BDD4-A33A050D5A02}"/>
    <dgm:cxn modelId="{EBBA10EE-826F-4CAD-A7FF-11A8096FC444}" type="presParOf" srcId="{EBA89E28-252F-4683-90FB-3304FB69E308}" destId="{D775CAE9-44D1-4885-8767-BE88FB3A7765}" srcOrd="0" destOrd="0" presId="urn:microsoft.com/office/officeart/2005/8/layout/hierarchy4"/>
    <dgm:cxn modelId="{6D99985E-99EC-4053-ACD7-DFCBBE2B0916}" type="presParOf" srcId="{D775CAE9-44D1-4885-8767-BE88FB3A7765}" destId="{B93D7E45-04DD-42AF-A980-F70567FBEDDF}" srcOrd="0" destOrd="0" presId="urn:microsoft.com/office/officeart/2005/8/layout/hierarchy4"/>
    <dgm:cxn modelId="{7D3EDB37-9AF7-4C6E-8574-B8A178E4FFF5}" type="presParOf" srcId="{D775CAE9-44D1-4885-8767-BE88FB3A7765}" destId="{A34F34B9-142E-48A4-B8B2-BF10AD2C5228}" srcOrd="1" destOrd="0" presId="urn:microsoft.com/office/officeart/2005/8/layout/hierarchy4"/>
    <dgm:cxn modelId="{3D0BBBC8-5EC9-4F6A-B8EE-E4C0F6CBFB1E}" type="presParOf" srcId="{D775CAE9-44D1-4885-8767-BE88FB3A7765}" destId="{866FD093-0E6F-4568-9536-B518F59A9978}" srcOrd="2" destOrd="0" presId="urn:microsoft.com/office/officeart/2005/8/layout/hierarchy4"/>
    <dgm:cxn modelId="{BD9D5136-71AA-4BB8-8726-402B87B331B0}" type="presParOf" srcId="{866FD093-0E6F-4568-9536-B518F59A9978}" destId="{FC99C107-A5D5-4EDF-A905-731855EC4DD1}" srcOrd="0" destOrd="0" presId="urn:microsoft.com/office/officeart/2005/8/layout/hierarchy4"/>
    <dgm:cxn modelId="{4F46FC45-D0F6-4352-99F1-92C01E2ECCEF}" type="presParOf" srcId="{FC99C107-A5D5-4EDF-A905-731855EC4DD1}" destId="{DA6F3BDF-444E-4FBD-8E85-368607583A8F}" srcOrd="0" destOrd="0" presId="urn:microsoft.com/office/officeart/2005/8/layout/hierarchy4"/>
    <dgm:cxn modelId="{4A63D15B-D4EB-46B0-82AD-8DAC2280E2DF}" type="presParOf" srcId="{FC99C107-A5D5-4EDF-A905-731855EC4DD1}" destId="{C9AF3B95-12B0-4CB5-A65A-249107B319F1}" srcOrd="1" destOrd="0" presId="urn:microsoft.com/office/officeart/2005/8/layout/hierarchy4"/>
    <dgm:cxn modelId="{BFD1A393-C304-4289-A3D6-CE186799FF7C}" type="presParOf" srcId="{FC99C107-A5D5-4EDF-A905-731855EC4DD1}" destId="{F427C717-1490-4FB7-8929-517D8903080C}" srcOrd="2" destOrd="0" presId="urn:microsoft.com/office/officeart/2005/8/layout/hierarchy4"/>
    <dgm:cxn modelId="{D02307A8-EABC-47CE-B6AC-F8EFBA11F2D8}" type="presParOf" srcId="{F427C717-1490-4FB7-8929-517D8903080C}" destId="{CB96E6A6-5E87-4552-9940-27914A39C475}" srcOrd="0" destOrd="0" presId="urn:microsoft.com/office/officeart/2005/8/layout/hierarchy4"/>
    <dgm:cxn modelId="{58E17787-C593-4460-A27E-D5A994797C6F}" type="presParOf" srcId="{CB96E6A6-5E87-4552-9940-27914A39C475}" destId="{B05851AB-2C31-4E4C-965D-989B0A05466E}" srcOrd="0" destOrd="0" presId="urn:microsoft.com/office/officeart/2005/8/layout/hierarchy4"/>
    <dgm:cxn modelId="{00A54520-8558-41E7-B7B3-7A6DBB5B981A}" type="presParOf" srcId="{CB96E6A6-5E87-4552-9940-27914A39C475}" destId="{4726C7B6-C4B4-40D3-A237-2B68553715B9}" srcOrd="1" destOrd="0" presId="urn:microsoft.com/office/officeart/2005/8/layout/hierarchy4"/>
    <dgm:cxn modelId="{3A47F69C-8153-4E97-9A35-32144CB1D56B}" type="presParOf" srcId="{F427C717-1490-4FB7-8929-517D8903080C}" destId="{5D2202BE-6501-4DF6-9C0B-5FEAF861E24F}" srcOrd="1" destOrd="0" presId="urn:microsoft.com/office/officeart/2005/8/layout/hierarchy4"/>
    <dgm:cxn modelId="{D9EB4A6E-5A3E-44F5-AD47-724CBC65411A}" type="presParOf" srcId="{F427C717-1490-4FB7-8929-517D8903080C}" destId="{39D7EA0B-A637-4D66-BC72-31E3DE242672}" srcOrd="2" destOrd="0" presId="urn:microsoft.com/office/officeart/2005/8/layout/hierarchy4"/>
    <dgm:cxn modelId="{20FCF555-646A-415A-90AB-3D58E47BCB15}" type="presParOf" srcId="{39D7EA0B-A637-4D66-BC72-31E3DE242672}" destId="{E1549871-B05D-41C2-A4AE-85BE60C25676}" srcOrd="0" destOrd="0" presId="urn:microsoft.com/office/officeart/2005/8/layout/hierarchy4"/>
    <dgm:cxn modelId="{F1BA301D-2567-4B1D-BF0C-202E3907D911}" type="presParOf" srcId="{39D7EA0B-A637-4D66-BC72-31E3DE242672}" destId="{E56A2361-02EA-419E-A6C5-BE8F3A6BD759}" srcOrd="1" destOrd="0" presId="urn:microsoft.com/office/officeart/2005/8/layout/hierarchy4"/>
    <dgm:cxn modelId="{F05165D9-E649-418D-A327-0F6B72B9BA55}" type="presParOf" srcId="{866FD093-0E6F-4568-9536-B518F59A9978}" destId="{8021CA7B-7E08-45CF-9EC9-BD3FFFAB780D}" srcOrd="1" destOrd="0" presId="urn:microsoft.com/office/officeart/2005/8/layout/hierarchy4"/>
    <dgm:cxn modelId="{C5C80027-C075-494B-B3E4-33FA6C5753E0}" type="presParOf" srcId="{866FD093-0E6F-4568-9536-B518F59A9978}" destId="{35423338-80B4-4569-943E-FF6F7832ED1D}" srcOrd="2" destOrd="0" presId="urn:microsoft.com/office/officeart/2005/8/layout/hierarchy4"/>
    <dgm:cxn modelId="{3AFE0490-A902-4CBF-A9B4-270FB04916AB}" type="presParOf" srcId="{35423338-80B4-4569-943E-FF6F7832ED1D}" destId="{B35AB213-84E2-4DD8-B699-AFF558E8DE2B}" srcOrd="0" destOrd="0" presId="urn:microsoft.com/office/officeart/2005/8/layout/hierarchy4"/>
    <dgm:cxn modelId="{0FBF8342-B1C2-4F2B-9769-F851C87B3397}" type="presParOf" srcId="{35423338-80B4-4569-943E-FF6F7832ED1D}" destId="{E7DD5965-F1B5-4E59-8D74-BCC712B614DA}" srcOrd="1" destOrd="0" presId="urn:microsoft.com/office/officeart/2005/8/layout/hierarchy4"/>
    <dgm:cxn modelId="{E209DC94-3D6E-449A-A159-D7DD22690C04}" type="presParOf" srcId="{35423338-80B4-4569-943E-FF6F7832ED1D}" destId="{E756BB87-6B5E-4944-B1E7-E5D777528E35}" srcOrd="2" destOrd="0" presId="urn:microsoft.com/office/officeart/2005/8/layout/hierarchy4"/>
    <dgm:cxn modelId="{B7E5FF41-3517-495C-ACFB-5BDD4755F65C}" type="presParOf" srcId="{E756BB87-6B5E-4944-B1E7-E5D777528E35}" destId="{7D659820-0B24-42E6-8894-502ED009A35A}" srcOrd="0" destOrd="0" presId="urn:microsoft.com/office/officeart/2005/8/layout/hierarchy4"/>
    <dgm:cxn modelId="{B9FB40AF-8A11-4A87-96D2-6D4173E739EE}" type="presParOf" srcId="{7D659820-0B24-42E6-8894-502ED009A35A}" destId="{0BF740ED-2F37-4A82-90D3-F3B8ED9EEE81}" srcOrd="0" destOrd="0" presId="urn:microsoft.com/office/officeart/2005/8/layout/hierarchy4"/>
    <dgm:cxn modelId="{8D9663B3-0CC0-4AC9-8F91-36FBA0A5DE02}" type="presParOf" srcId="{7D659820-0B24-42E6-8894-502ED009A35A}" destId="{D61B1D7C-D20D-493F-A42E-B802C63E3625}" srcOrd="1" destOrd="0" presId="urn:microsoft.com/office/officeart/2005/8/layout/hierarchy4"/>
    <dgm:cxn modelId="{E09127D1-9B41-4DEB-852E-8934D97333D7}" type="presParOf" srcId="{866FD093-0E6F-4568-9536-B518F59A9978}" destId="{419DCA2B-DF7B-43E0-AB7C-21C782BD8715}" srcOrd="3" destOrd="0" presId="urn:microsoft.com/office/officeart/2005/8/layout/hierarchy4"/>
    <dgm:cxn modelId="{8F313E15-DDD4-4982-938B-E784ABE65B41}" type="presParOf" srcId="{866FD093-0E6F-4568-9536-B518F59A9978}" destId="{525A9ECB-48E4-493D-8EDA-AE4D6BC0DEA1}" srcOrd="4" destOrd="0" presId="urn:microsoft.com/office/officeart/2005/8/layout/hierarchy4"/>
    <dgm:cxn modelId="{564DFEFD-0D24-436E-95E3-A3A26DC451B9}" type="presParOf" srcId="{525A9ECB-48E4-493D-8EDA-AE4D6BC0DEA1}" destId="{47569E6F-DAB4-444D-B4BA-AEC97F917C50}" srcOrd="0" destOrd="0" presId="urn:microsoft.com/office/officeart/2005/8/layout/hierarchy4"/>
    <dgm:cxn modelId="{5E2514F8-367F-4E39-A2AA-9B36E2257A15}" type="presParOf" srcId="{525A9ECB-48E4-493D-8EDA-AE4D6BC0DEA1}" destId="{C6F41232-6914-4B36-9745-715341268B2B}" srcOrd="1" destOrd="0" presId="urn:microsoft.com/office/officeart/2005/8/layout/hierarchy4"/>
    <dgm:cxn modelId="{B81AD7FC-D2EC-4938-A2C0-AE51DBB1A38B}" type="presParOf" srcId="{525A9ECB-48E4-493D-8EDA-AE4D6BC0DEA1}" destId="{A32664D4-A895-4555-8B5F-D0996659C03E}" srcOrd="2" destOrd="0" presId="urn:microsoft.com/office/officeart/2005/8/layout/hierarchy4"/>
    <dgm:cxn modelId="{2AE4BAAF-3C9E-4F30-A413-4E7C2B034B79}" type="presParOf" srcId="{A32664D4-A895-4555-8B5F-D0996659C03E}" destId="{DA5B81CC-35DE-49D6-A12E-022FED761C35}" srcOrd="0" destOrd="0" presId="urn:microsoft.com/office/officeart/2005/8/layout/hierarchy4"/>
    <dgm:cxn modelId="{CA9BA745-A6CC-4714-BD32-05C505A07157}" type="presParOf" srcId="{DA5B81CC-35DE-49D6-A12E-022FED761C35}" destId="{4BCC6D40-38C1-4628-B411-2F957D6B9789}" srcOrd="0" destOrd="0" presId="urn:microsoft.com/office/officeart/2005/8/layout/hierarchy4"/>
    <dgm:cxn modelId="{F0329107-8DE5-47F1-BB34-AEAB8940B0BD}" type="presParOf" srcId="{DA5B81CC-35DE-49D6-A12E-022FED761C35}" destId="{CB06039B-4A8F-455B-A734-E7B337AB4A74}" srcOrd="1" destOrd="0" presId="urn:microsoft.com/office/officeart/2005/8/layout/hierarchy4"/>
    <dgm:cxn modelId="{806571C2-BD19-4BE0-A275-94872BFB4CFA}" type="presParOf" srcId="{866FD093-0E6F-4568-9536-B518F59A9978}" destId="{60C667A1-DE51-4874-94A2-4E649B922E65}" srcOrd="5" destOrd="0" presId="urn:microsoft.com/office/officeart/2005/8/layout/hierarchy4"/>
    <dgm:cxn modelId="{FFD17DF8-2F4D-47CF-8E95-893C53B876C6}" type="presParOf" srcId="{866FD093-0E6F-4568-9536-B518F59A9978}" destId="{44493336-18B3-4074-8826-BC7DDA903283}" srcOrd="6" destOrd="0" presId="urn:microsoft.com/office/officeart/2005/8/layout/hierarchy4"/>
    <dgm:cxn modelId="{D9CB214F-F075-42FE-AA16-35FE311834BA}" type="presParOf" srcId="{44493336-18B3-4074-8826-BC7DDA903283}" destId="{A59BB3CF-188C-484A-9041-BC59EF774A1B}" srcOrd="0" destOrd="0" presId="urn:microsoft.com/office/officeart/2005/8/layout/hierarchy4"/>
    <dgm:cxn modelId="{A1F2715D-9585-4B21-88F8-F82986E795D8}" type="presParOf" srcId="{44493336-18B3-4074-8826-BC7DDA903283}" destId="{367D7585-531D-44D3-9B28-DA6E3E2592C2}" srcOrd="1" destOrd="0" presId="urn:microsoft.com/office/officeart/2005/8/layout/hierarchy4"/>
    <dgm:cxn modelId="{2E55A71D-860E-4995-BFCD-894D769EBCED}" type="presParOf" srcId="{44493336-18B3-4074-8826-BC7DDA903283}" destId="{F76D3211-23C5-402B-B6F9-384930848959}" srcOrd="2" destOrd="0" presId="urn:microsoft.com/office/officeart/2005/8/layout/hierarchy4"/>
    <dgm:cxn modelId="{B4929749-F31C-47B2-A639-BC35826F5C3C}" type="presParOf" srcId="{F76D3211-23C5-402B-B6F9-384930848959}" destId="{DAF6172F-A7AA-4C02-AF92-7A8B269559FE}" srcOrd="0" destOrd="0" presId="urn:microsoft.com/office/officeart/2005/8/layout/hierarchy4"/>
    <dgm:cxn modelId="{4B0A49FA-EFC0-4D9F-AE4E-8770D8B939A1}" type="presParOf" srcId="{DAF6172F-A7AA-4C02-AF92-7A8B269559FE}" destId="{9560A0E0-65E2-44CB-AA36-CB9924DECE4E}" srcOrd="0" destOrd="0" presId="urn:microsoft.com/office/officeart/2005/8/layout/hierarchy4"/>
    <dgm:cxn modelId="{F67FBA13-844A-44F4-BBFF-DC1F5BC72D29}" type="presParOf" srcId="{DAF6172F-A7AA-4C02-AF92-7A8B269559FE}" destId="{FF0E889B-F78B-4B83-91E7-31EA84BC115B}" srcOrd="1" destOrd="0" presId="urn:microsoft.com/office/officeart/2005/8/layout/hierarchy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7" csCatId="colorful" phldr="1"/>
      <dgm:spPr/>
      <dgm:t>
        <a:bodyPr/>
        <a:lstStyle/>
        <a:p>
          <a:endParaRPr lang="zh-TW" altLang="en-US"/>
        </a:p>
      </dgm:t>
    </dgm:pt>
    <dgm:pt modelId="{56467849-D623-4DB4-8142-1F2A193F0A51}">
      <dgm:prSet phldrT="[文字]"/>
      <dgm:spPr>
        <a:xfrm>
          <a:off x="1888" y="0"/>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餐旅群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726234"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餐飲管理科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5793505" y="1556904"/>
          <a:ext cx="2435149"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觀光事業科</a:t>
          </a: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944"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46486"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AD7D335-35ED-4978-AB6A-A7088F1ED929}">
      <dgm:prSet phldrT="[文字]"/>
      <dgm:spPr>
        <a:xfrm>
          <a:off x="5793505"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AA1768F9-AFE6-4E0C-89D6-5A952AEC8D6D}" type="par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D0F6563-3DBE-4C44-A3D9-C9761DC0830E}" type="sib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56FCDFA-20DB-4A28-8000-552BF57B6F94}">
      <dgm:prSet phldrT="[文字]"/>
      <dgm:spPr>
        <a:xfrm>
          <a:off x="823715"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B9425EEA-DB95-484E-AF2B-87D101329712}" type="parTrans" cxnId="{CFDE1269-0448-4B74-B90F-BC6DC725DBE4}">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0488E67-7974-4169-BDD7-35101824A4F1}" type="sibTrans" cxnId="{CFDE1269-0448-4B74-B90F-BC6DC725DBE4}">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3CF82D4-14E2-4819-B11F-D6D0D2017246}">
      <dgm:prSet phldrT="[文字]"/>
      <dgm:spPr>
        <a:xfrm>
          <a:off x="329202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民生家商</a:t>
          </a:r>
        </a:p>
      </dgm:t>
    </dgm:pt>
    <dgm:pt modelId="{4C6C769F-FDE5-4B0F-944C-A69194DE3770}" type="parTrans" cxnId="{5CF59974-BF67-49DC-B663-0E665C295D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E39B75-AF9A-4130-A838-75220C7FAD3C}" type="sibTrans" cxnId="{5CF59974-BF67-49DC-B663-0E665C295D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D017F8-1995-4D12-B66D-6EB9846BEA44}">
      <dgm:prSet phldrT="[文字]"/>
      <dgm:spPr>
        <a:xfrm>
          <a:off x="4937571"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日新工商</a:t>
          </a:r>
        </a:p>
      </dgm:t>
    </dgm:pt>
    <dgm:pt modelId="{050FE14E-CB8D-4287-889A-12610A8A5D64}" type="parTrans" cxnId="{379EB37F-1E8C-4CC6-A536-92CF8B08FC17}">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2EBD5CF-09F6-489F-BED1-CB6A57C0F5CA}" type="sibTrans" cxnId="{379EB37F-1E8C-4CC6-A536-92CF8B08FC17}">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05A70F4-E639-44AF-96EE-49C7EF2823DB}">
      <dgm:prSet phldrT="[文字]"/>
      <dgm:spPr>
        <a:xfrm>
          <a:off x="743904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恆春進修部</a:t>
          </a:r>
        </a:p>
      </dgm:t>
    </dgm:pt>
    <dgm:pt modelId="{59466FC8-BB3E-4270-BD76-7C9C876E0C88}" type="parTrans" cxnId="{43CE39D4-18A7-4109-9C15-69C51CA545B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BEAD905-7E22-403A-B8DB-D80E4655F6D1}" type="sibTrans" cxnId="{43CE39D4-18A7-4109-9C15-69C51CA545B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78AB2B7-93C6-475E-9895-4424D4A18B28}">
      <dgm:prSet phldrT="[文字]"/>
      <dgm:spPr>
        <a:xfrm>
          <a:off x="944"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屏榮進修部</a:t>
          </a:r>
        </a:p>
      </dgm:t>
    </dgm:pt>
    <dgm:pt modelId="{DFB7E687-1C5F-4166-9CAA-7736D0978A0A}" type="parTrans" cxnId="{3D1A81CC-4C77-4961-8392-1725ABB7D127}">
      <dgm:prSet/>
      <dgm:spPr/>
      <dgm:t>
        <a:bodyPr/>
        <a:lstStyle/>
        <a:p>
          <a:endParaRPr lang="zh-TW" altLang="en-US"/>
        </a:p>
      </dgm:t>
    </dgm:pt>
    <dgm:pt modelId="{07EC185D-68D1-45F0-B13B-4F890D9B476A}" type="sibTrans" cxnId="{3D1A81CC-4C77-4961-8392-1725ABB7D127}">
      <dgm:prSet/>
      <dgm:spPr/>
      <dgm:t>
        <a:bodyPr/>
        <a:lstStyle/>
        <a:p>
          <a:endParaRPr lang="zh-TW" altLang="en-US"/>
        </a:p>
      </dgm:t>
    </dgm:pt>
    <dgm:pt modelId="{600F11BA-0BFD-4CC2-B0F1-647FB17267A8}">
      <dgm:prSet phldrT="[文字]"/>
      <dgm:spPr>
        <a:xfrm>
          <a:off x="329202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民生進修部</a:t>
          </a:r>
        </a:p>
      </dgm:t>
    </dgm:pt>
    <dgm:pt modelId="{B59C9A1B-68BD-41ED-B73D-4A819C541A6D}" type="parTrans" cxnId="{1E4108C3-2A28-4A05-A60C-6DF6E3075ABD}">
      <dgm:prSet/>
      <dgm:spPr/>
      <dgm:t>
        <a:bodyPr/>
        <a:lstStyle/>
        <a:p>
          <a:endParaRPr lang="zh-TW" altLang="en-US"/>
        </a:p>
      </dgm:t>
    </dgm:pt>
    <dgm:pt modelId="{DDC6E34E-5DF1-44E4-9EFE-B608F7D78FDD}" type="sibTrans" cxnId="{1E4108C3-2A28-4A05-A60C-6DF6E3075ABD}">
      <dgm:prSet/>
      <dgm:spPr/>
      <dgm:t>
        <a:bodyPr/>
        <a:lstStyle/>
        <a:p>
          <a:endParaRPr lang="zh-TW" altLang="en-US"/>
        </a:p>
      </dgm:t>
    </dgm:pt>
    <dgm:pt modelId="{55411578-7F30-4C03-8DB9-39D8718FB1D8}">
      <dgm:prSet phldrT="[文字]"/>
      <dgm:spPr>
        <a:xfrm>
          <a:off x="4937571"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日新進修部</a:t>
          </a:r>
        </a:p>
      </dgm:t>
    </dgm:pt>
    <dgm:pt modelId="{74C6FED0-3D45-4618-BD3F-EB52309A5D6C}" type="parTrans" cxnId="{1F2F063E-56D2-457A-8E3E-ABBF1A0615F4}">
      <dgm:prSet/>
      <dgm:spPr/>
      <dgm:t>
        <a:bodyPr/>
        <a:lstStyle/>
        <a:p>
          <a:endParaRPr lang="zh-TW" altLang="en-US"/>
        </a:p>
      </dgm:t>
    </dgm:pt>
    <dgm:pt modelId="{EADDFE9E-DCFF-4575-BBB4-ED916AF4B3EF}" type="sibTrans" cxnId="{1F2F063E-56D2-457A-8E3E-ABBF1A0615F4}">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0">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03DAA7E1-EB45-4523-9488-45796B5817BA}" type="pres">
      <dgm:prSet presAssocID="{078AB2B7-93C6-475E-9895-4424D4A18B28}" presName="vertThree" presStyleCnt="0"/>
      <dgm:spPr/>
    </dgm:pt>
    <dgm:pt modelId="{A4D845A7-EFC2-4103-94AB-9E7AE2EA98A4}" type="pres">
      <dgm:prSet presAssocID="{078AB2B7-93C6-475E-9895-4424D4A18B28}" presName="txThree" presStyleLbl="node3" presStyleIdx="1" presStyleCnt="10">
        <dgm:presLayoutVars>
          <dgm:chPref val="3"/>
        </dgm:presLayoutVars>
      </dgm:prSet>
      <dgm:spPr/>
      <dgm:t>
        <a:bodyPr/>
        <a:lstStyle/>
        <a:p>
          <a:endParaRPr lang="zh-TW" altLang="en-US"/>
        </a:p>
      </dgm:t>
    </dgm:pt>
    <dgm:pt modelId="{3B290932-D397-43AF-AEB1-E26EE3BBA568}" type="pres">
      <dgm:prSet presAssocID="{078AB2B7-93C6-475E-9895-4424D4A18B28}" presName="horzThree" presStyleCnt="0"/>
      <dgm:spPr/>
    </dgm:pt>
    <dgm:pt modelId="{F21E7B91-4456-43AE-96BD-CC6494659F06}" type="pres">
      <dgm:prSet presAssocID="{07EC185D-68D1-45F0-B13B-4F890D9B476A}" presName="sibSpaceThree" presStyleCnt="0"/>
      <dgm:spPr/>
    </dgm:pt>
    <dgm:pt modelId="{C16EF7D4-FA01-4E75-906A-1D5C74C020E2}" type="pres">
      <dgm:prSet presAssocID="{656FCDFA-20DB-4A28-8000-552BF57B6F94}" presName="vertThree" presStyleCnt="0"/>
      <dgm:spPr/>
    </dgm:pt>
    <dgm:pt modelId="{D331EB04-72BE-4966-B4AB-048B236C8B83}" type="pres">
      <dgm:prSet presAssocID="{656FCDFA-20DB-4A28-8000-552BF57B6F94}" presName="txThree" presStyleLbl="node3" presStyleIdx="2" presStyleCnt="10">
        <dgm:presLayoutVars>
          <dgm:chPref val="3"/>
        </dgm:presLayoutVars>
      </dgm:prSet>
      <dgm:spPr>
        <a:prstGeom prst="roundRect">
          <a:avLst>
            <a:gd name="adj" fmla="val 10000"/>
          </a:avLst>
        </a:prstGeom>
      </dgm:spPr>
      <dgm:t>
        <a:bodyPr/>
        <a:lstStyle/>
        <a:p>
          <a:endParaRPr lang="zh-TW" altLang="en-US"/>
        </a:p>
      </dgm:t>
    </dgm:pt>
    <dgm:pt modelId="{8A69E146-E50E-4495-9988-9C962F17F9A2}" type="pres">
      <dgm:prSet presAssocID="{656FCDFA-20DB-4A28-8000-552BF57B6F94}" presName="horzThree" presStyleCnt="0"/>
      <dgm:spPr/>
    </dgm:pt>
    <dgm:pt modelId="{1FAB88C9-9483-4BB1-A366-CE2A0F17EC78}" type="pres">
      <dgm:prSet presAssocID="{10488E67-7974-4169-BDD7-35101824A4F1}"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3" presStyleCnt="10">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pt>
    <dgm:pt modelId="{6AFBE705-A74C-4D55-9016-E487D85D7A2E}" type="pres">
      <dgm:prSet presAssocID="{FEE82F6B-5B4E-47EA-B10D-750E33EABE8E}" presName="sibSpaceThree" presStyleCnt="0"/>
      <dgm:spPr/>
    </dgm:pt>
    <dgm:pt modelId="{18D446A1-5D04-4FB0-A33F-21D0C4F0971B}" type="pres">
      <dgm:prSet presAssocID="{23CF82D4-14E2-4819-B11F-D6D0D2017246}" presName="vertThree" presStyleCnt="0"/>
      <dgm:spPr/>
    </dgm:pt>
    <dgm:pt modelId="{2438C7AD-F503-478E-969F-DD80316E3A23}" type="pres">
      <dgm:prSet presAssocID="{23CF82D4-14E2-4819-B11F-D6D0D2017246}" presName="txThree" presStyleLbl="node3" presStyleIdx="4" presStyleCnt="10">
        <dgm:presLayoutVars>
          <dgm:chPref val="3"/>
        </dgm:presLayoutVars>
      </dgm:prSet>
      <dgm:spPr>
        <a:prstGeom prst="roundRect">
          <a:avLst>
            <a:gd name="adj" fmla="val 10000"/>
          </a:avLst>
        </a:prstGeom>
      </dgm:spPr>
      <dgm:t>
        <a:bodyPr/>
        <a:lstStyle/>
        <a:p>
          <a:endParaRPr lang="zh-TW" altLang="en-US"/>
        </a:p>
      </dgm:t>
    </dgm:pt>
    <dgm:pt modelId="{8C65FB59-F269-4A8F-98CA-4B6816DD56C6}" type="pres">
      <dgm:prSet presAssocID="{23CF82D4-14E2-4819-B11F-D6D0D2017246}" presName="horzThree" presStyleCnt="0"/>
      <dgm:spPr/>
    </dgm:pt>
    <dgm:pt modelId="{ED6795D7-2095-4CAC-B78E-6EEB97B20A04}" type="pres">
      <dgm:prSet presAssocID="{B2E39B75-AF9A-4130-A838-75220C7FAD3C}" presName="sibSpaceThree" presStyleCnt="0"/>
      <dgm:spPr/>
    </dgm:pt>
    <dgm:pt modelId="{5DC3C8E8-0795-4E1A-8113-6AC47E41C623}" type="pres">
      <dgm:prSet presAssocID="{600F11BA-0BFD-4CC2-B0F1-647FB17267A8}" presName="vertThree" presStyleCnt="0"/>
      <dgm:spPr/>
    </dgm:pt>
    <dgm:pt modelId="{826DAC3C-23BE-42F4-9CCA-4892394424E4}" type="pres">
      <dgm:prSet presAssocID="{600F11BA-0BFD-4CC2-B0F1-647FB17267A8}" presName="txThree" presStyleLbl="node3" presStyleIdx="5" presStyleCnt="10">
        <dgm:presLayoutVars>
          <dgm:chPref val="3"/>
        </dgm:presLayoutVars>
      </dgm:prSet>
      <dgm:spPr/>
      <dgm:t>
        <a:bodyPr/>
        <a:lstStyle/>
        <a:p>
          <a:endParaRPr lang="zh-TW" altLang="en-US"/>
        </a:p>
      </dgm:t>
    </dgm:pt>
    <dgm:pt modelId="{DD00C9AA-E18E-484F-872A-E4A62B723015}" type="pres">
      <dgm:prSet presAssocID="{600F11BA-0BFD-4CC2-B0F1-647FB17267A8}" presName="horzThree" presStyleCnt="0"/>
      <dgm:spPr/>
    </dgm:pt>
    <dgm:pt modelId="{D97219DB-E69A-44C6-A7C8-30DE9C00AD8F}" type="pres">
      <dgm:prSet presAssocID="{DDC6E34E-5DF1-44E4-9EFE-B608F7D78FDD}" presName="sibSpaceThree" presStyleCnt="0"/>
      <dgm:spPr/>
    </dgm:pt>
    <dgm:pt modelId="{A4ED4276-07E1-494F-A39D-096A4FC1C4EF}" type="pres">
      <dgm:prSet presAssocID="{EBD017F8-1995-4D12-B66D-6EB9846BEA44}" presName="vertThree" presStyleCnt="0"/>
      <dgm:spPr/>
    </dgm:pt>
    <dgm:pt modelId="{F191EACD-00BC-42A0-B404-DCE795F8921E}" type="pres">
      <dgm:prSet presAssocID="{EBD017F8-1995-4D12-B66D-6EB9846BEA44}" presName="txThree" presStyleLbl="node3" presStyleIdx="6" presStyleCnt="10">
        <dgm:presLayoutVars>
          <dgm:chPref val="3"/>
        </dgm:presLayoutVars>
      </dgm:prSet>
      <dgm:spPr>
        <a:prstGeom prst="roundRect">
          <a:avLst>
            <a:gd name="adj" fmla="val 10000"/>
          </a:avLst>
        </a:prstGeom>
      </dgm:spPr>
      <dgm:t>
        <a:bodyPr/>
        <a:lstStyle/>
        <a:p>
          <a:endParaRPr lang="zh-TW" altLang="en-US"/>
        </a:p>
      </dgm:t>
    </dgm:pt>
    <dgm:pt modelId="{E22CE1B9-A2A1-4375-91F8-D94901B8BF45}" type="pres">
      <dgm:prSet presAssocID="{EBD017F8-1995-4D12-B66D-6EB9846BEA44}" presName="horzThree" presStyleCnt="0"/>
      <dgm:spPr/>
    </dgm:pt>
    <dgm:pt modelId="{0CE19AB3-5E97-403F-B468-4D805E8D93B6}" type="pres">
      <dgm:prSet presAssocID="{42EBD5CF-09F6-489F-BED1-CB6A57C0F5CA}" presName="sibSpaceThree" presStyleCnt="0"/>
      <dgm:spPr/>
    </dgm:pt>
    <dgm:pt modelId="{A1E10B1A-2C96-4D37-B307-E4F0EEC4E528}" type="pres">
      <dgm:prSet presAssocID="{55411578-7F30-4C03-8DB9-39D8718FB1D8}" presName="vertThree" presStyleCnt="0"/>
      <dgm:spPr/>
    </dgm:pt>
    <dgm:pt modelId="{F3EFDEB7-2C58-4507-8C5B-A02BDF316148}" type="pres">
      <dgm:prSet presAssocID="{55411578-7F30-4C03-8DB9-39D8718FB1D8}" presName="txThree" presStyleLbl="node3" presStyleIdx="7" presStyleCnt="10">
        <dgm:presLayoutVars>
          <dgm:chPref val="3"/>
        </dgm:presLayoutVars>
      </dgm:prSet>
      <dgm:spPr/>
      <dgm:t>
        <a:bodyPr/>
        <a:lstStyle/>
        <a:p>
          <a:endParaRPr lang="zh-TW" altLang="en-US"/>
        </a:p>
      </dgm:t>
    </dgm:pt>
    <dgm:pt modelId="{F6EAB237-145B-43F1-BF8B-D7AD4F6F48F5}" type="pres">
      <dgm:prSet presAssocID="{55411578-7F30-4C03-8DB9-39D8718FB1D8}"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7D659820-0B24-42E6-8894-502ED009A35A}" type="pres">
      <dgm:prSet presAssocID="{9AD7D335-35ED-4978-AB6A-A7088F1ED929}" presName="vertThree" presStyleCnt="0"/>
      <dgm:spPr/>
    </dgm:pt>
    <dgm:pt modelId="{0BF740ED-2F37-4A82-90D3-F3B8ED9EEE81}" type="pres">
      <dgm:prSet presAssocID="{9AD7D335-35ED-4978-AB6A-A7088F1ED929}" presName="txThree" presStyleLbl="node3" presStyleIdx="8" presStyleCnt="10">
        <dgm:presLayoutVars>
          <dgm:chPref val="3"/>
        </dgm:presLayoutVars>
      </dgm:prSet>
      <dgm:spPr>
        <a:prstGeom prst="roundRect">
          <a:avLst>
            <a:gd name="adj" fmla="val 10000"/>
          </a:avLst>
        </a:prstGeom>
      </dgm:spPr>
      <dgm:t>
        <a:bodyPr/>
        <a:lstStyle/>
        <a:p>
          <a:endParaRPr lang="zh-TW" altLang="en-US"/>
        </a:p>
      </dgm:t>
    </dgm:pt>
    <dgm:pt modelId="{D61B1D7C-D20D-493F-A42E-B802C63E3625}" type="pres">
      <dgm:prSet presAssocID="{9AD7D335-35ED-4978-AB6A-A7088F1ED929}" presName="horzThree" presStyleCnt="0"/>
      <dgm:spPr/>
    </dgm:pt>
    <dgm:pt modelId="{6FF618B1-E2B5-4B85-A6B5-678AB01CDABE}" type="pres">
      <dgm:prSet presAssocID="{CD0F6563-3DBE-4C44-A3D9-C9761DC0830E}" presName="sibSpaceThree" presStyleCnt="0"/>
      <dgm:spPr/>
    </dgm:pt>
    <dgm:pt modelId="{C385D7B6-52CE-4FED-9027-828D488AE3CA}" type="pres">
      <dgm:prSet presAssocID="{205A70F4-E639-44AF-96EE-49C7EF2823DB}" presName="vertThree" presStyleCnt="0"/>
      <dgm:spPr/>
    </dgm:pt>
    <dgm:pt modelId="{55B0363A-80A2-4FAD-93E3-1E261793417B}" type="pres">
      <dgm:prSet presAssocID="{205A70F4-E639-44AF-96EE-49C7EF2823DB}" presName="txThree" presStyleLbl="node3" presStyleIdx="9" presStyleCnt="10">
        <dgm:presLayoutVars>
          <dgm:chPref val="3"/>
        </dgm:presLayoutVars>
      </dgm:prSet>
      <dgm:spPr>
        <a:prstGeom prst="roundRect">
          <a:avLst>
            <a:gd name="adj" fmla="val 10000"/>
          </a:avLst>
        </a:prstGeom>
      </dgm:spPr>
      <dgm:t>
        <a:bodyPr/>
        <a:lstStyle/>
        <a:p>
          <a:endParaRPr lang="zh-TW" altLang="en-US"/>
        </a:p>
      </dgm:t>
    </dgm:pt>
    <dgm:pt modelId="{B3970DCA-4D1A-4821-B120-16C04451AEB4}" type="pres">
      <dgm:prSet presAssocID="{205A70F4-E639-44AF-96EE-49C7EF2823DB}"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06D2C058-8A3E-46FE-857B-4F6310E7846D}" type="presOf" srcId="{656FCDFA-20DB-4A28-8000-552BF57B6F94}" destId="{D331EB04-72BE-4966-B4AB-048B236C8B83}" srcOrd="0" destOrd="0" presId="urn:microsoft.com/office/officeart/2005/8/layout/hierarchy4"/>
    <dgm:cxn modelId="{48AF485E-766B-4106-9745-4FB5295C8D71}" type="presOf" srcId="{078AB2B7-93C6-475E-9895-4424D4A18B28}" destId="{A4D845A7-EFC2-4103-94AB-9E7AE2EA98A4}" srcOrd="0" destOrd="0" presId="urn:microsoft.com/office/officeart/2005/8/layout/hierarchy4"/>
    <dgm:cxn modelId="{B3F34D22-BF7D-46EB-909C-506FD0E668F4}" type="presOf" srcId="{7CB2CD1A-D604-4885-9DF4-4895E15BD372}" destId="{DA6F3BDF-444E-4FBD-8E85-368607583A8F}" srcOrd="0" destOrd="0" presId="urn:microsoft.com/office/officeart/2005/8/layout/hierarchy4"/>
    <dgm:cxn modelId="{1F2F063E-56D2-457A-8E3E-ABBF1A0615F4}" srcId="{7CB2CD1A-D604-4885-9DF4-4895E15BD372}" destId="{55411578-7F30-4C03-8DB9-39D8718FB1D8}" srcOrd="7" destOrd="0" parTransId="{74C6FED0-3D45-4618-BD3F-EB52309A5D6C}" sibTransId="{EADDFE9E-DCFF-4575-BBB4-ED916AF4B3EF}"/>
    <dgm:cxn modelId="{5CF59974-BF67-49DC-B663-0E665C295DBA}" srcId="{7CB2CD1A-D604-4885-9DF4-4895E15BD372}" destId="{23CF82D4-14E2-4819-B11F-D6D0D2017246}" srcOrd="4" destOrd="0" parTransId="{4C6C769F-FDE5-4B0F-944C-A69194DE3770}" sibTransId="{B2E39B75-AF9A-4130-A838-75220C7FAD3C}"/>
    <dgm:cxn modelId="{379EB37F-1E8C-4CC6-A536-92CF8B08FC17}" srcId="{7CB2CD1A-D604-4885-9DF4-4895E15BD372}" destId="{EBD017F8-1995-4D12-B66D-6EB9846BEA44}" srcOrd="6" destOrd="0" parTransId="{050FE14E-CB8D-4287-889A-12610A8A5D64}" sibTransId="{42EBD5CF-09F6-489F-BED1-CB6A57C0F5CA}"/>
    <dgm:cxn modelId="{0FC9A62F-49A4-4269-9033-1DB6B45AEC1F}" type="presOf" srcId="{600F11BA-0BFD-4CC2-B0F1-647FB17267A8}" destId="{826DAC3C-23BE-42F4-9CCA-4892394424E4}" srcOrd="0" destOrd="0" presId="urn:microsoft.com/office/officeart/2005/8/layout/hierarchy4"/>
    <dgm:cxn modelId="{61555171-A7AC-43BF-A9B2-981BD9DA2F63}" srcId="{56467849-D623-4DB4-8142-1F2A193F0A51}" destId="{3F652AAA-7CC8-4501-916F-749AB6DD6F89}" srcOrd="1" destOrd="0" parTransId="{FF4736DE-F469-4AD1-853F-429623B9A74F}" sibTransId="{0C240723-5103-40A0-8835-837A7E6E706B}"/>
    <dgm:cxn modelId="{1E6614C5-1403-4359-9029-38845344F80A}" type="presOf" srcId="{205A70F4-E639-44AF-96EE-49C7EF2823DB}" destId="{55B0363A-80A2-4FAD-93E3-1E261793417B}" srcOrd="0" destOrd="0" presId="urn:microsoft.com/office/officeart/2005/8/layout/hierarchy4"/>
    <dgm:cxn modelId="{CFDE1269-0448-4B74-B90F-BC6DC725DBE4}" srcId="{7CB2CD1A-D604-4885-9DF4-4895E15BD372}" destId="{656FCDFA-20DB-4A28-8000-552BF57B6F94}" srcOrd="2" destOrd="0" parTransId="{B9425EEA-DB95-484E-AF2B-87D101329712}" sibTransId="{10488E67-7974-4169-BDD7-35101824A4F1}"/>
    <dgm:cxn modelId="{99234CF3-6837-464B-B82F-3A0966AB4151}" type="presOf" srcId="{0093F378-60B8-4459-8877-29AB5FD73FFB}" destId="{B05851AB-2C31-4E4C-965D-989B0A05466E}"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A5984C18-1418-4A55-AD75-C5B3B7410D5D}" type="presOf" srcId="{EBD017F8-1995-4D12-B66D-6EB9846BEA44}" destId="{F191EACD-00BC-42A0-B404-DCE795F8921E}" srcOrd="0" destOrd="0" presId="urn:microsoft.com/office/officeart/2005/8/layout/hierarchy4"/>
    <dgm:cxn modelId="{1E4108C3-2A28-4A05-A60C-6DF6E3075ABD}" srcId="{7CB2CD1A-D604-4885-9DF4-4895E15BD372}" destId="{600F11BA-0BFD-4CC2-B0F1-647FB17267A8}" srcOrd="5" destOrd="0" parTransId="{B59C9A1B-68BD-41ED-B73D-4A819C541A6D}" sibTransId="{DDC6E34E-5DF1-44E4-9EFE-B608F7D78FDD}"/>
    <dgm:cxn modelId="{D28D3B70-6B1D-4003-8110-78266671DBDC}" type="presOf" srcId="{ACE837FE-9745-45F9-AB8B-8F5A05145C67}" destId="{EBA89E28-252F-4683-90FB-3304FB69E308}" srcOrd="0" destOrd="0" presId="urn:microsoft.com/office/officeart/2005/8/layout/hierarchy4"/>
    <dgm:cxn modelId="{1C25C045-A862-4F6A-B8D6-810C19BC74D2}" srcId="{7CB2CD1A-D604-4885-9DF4-4895E15BD372}" destId="{B6DC169E-4E02-404E-ADBF-D6287FFE69C2}" srcOrd="3" destOrd="0" parTransId="{602116C1-541E-40E6-A5B4-84AE6C9431E8}" sibTransId="{FEE82F6B-5B4E-47EA-B10D-750E33EABE8E}"/>
    <dgm:cxn modelId="{93B7F482-2459-44CC-82C3-4E9AA5CE5EE5}" srcId="{7CB2CD1A-D604-4885-9DF4-4895E15BD372}" destId="{0093F378-60B8-4459-8877-29AB5FD73FFB}" srcOrd="0" destOrd="0" parTransId="{F7E1B006-6459-4CA7-B08E-073EE45E9A26}" sibTransId="{ED1223DA-53C4-4EAD-8BB9-DD33EC68DC73}"/>
    <dgm:cxn modelId="{3D1A81CC-4C77-4961-8392-1725ABB7D127}" srcId="{7CB2CD1A-D604-4885-9DF4-4895E15BD372}" destId="{078AB2B7-93C6-475E-9895-4424D4A18B28}" srcOrd="1" destOrd="0" parTransId="{DFB7E687-1C5F-4166-9CAA-7736D0978A0A}" sibTransId="{07EC185D-68D1-45F0-B13B-4F890D9B476A}"/>
    <dgm:cxn modelId="{D0B02E28-A0FA-4594-A5CF-187F795575E6}" type="presOf" srcId="{55411578-7F30-4C03-8DB9-39D8718FB1D8}" destId="{F3EFDEB7-2C58-4507-8C5B-A02BDF316148}" srcOrd="0" destOrd="0" presId="urn:microsoft.com/office/officeart/2005/8/layout/hierarchy4"/>
    <dgm:cxn modelId="{43CE39D4-18A7-4109-9C15-69C51CA545B2}" srcId="{3F652AAA-7CC8-4501-916F-749AB6DD6F89}" destId="{205A70F4-E639-44AF-96EE-49C7EF2823DB}" srcOrd="1" destOrd="0" parTransId="{59466FC8-BB3E-4270-BD76-7C9C876E0C88}" sibTransId="{9BEAD905-7E22-403A-B8DB-D80E4655F6D1}"/>
    <dgm:cxn modelId="{50E81CA5-39E2-4E58-B30D-52E8CB894F5D}" srcId="{3F652AAA-7CC8-4501-916F-749AB6DD6F89}" destId="{9AD7D335-35ED-4978-AB6A-A7088F1ED929}" srcOrd="0" destOrd="0" parTransId="{AA1768F9-AFE6-4E0C-89D6-5A952AEC8D6D}" sibTransId="{CD0F6563-3DBE-4C44-A3D9-C9761DC0830E}"/>
    <dgm:cxn modelId="{C9E64A69-E8CA-4B1D-867C-A828483AD282}" type="presOf" srcId="{B6DC169E-4E02-404E-ADBF-D6287FFE69C2}" destId="{E1549871-B05D-41C2-A4AE-85BE60C25676}" srcOrd="0" destOrd="0" presId="urn:microsoft.com/office/officeart/2005/8/layout/hierarchy4"/>
    <dgm:cxn modelId="{284260D6-D77E-49A0-AB2A-8ACAAF559A7A}" type="presOf" srcId="{56467849-D623-4DB4-8142-1F2A193F0A51}" destId="{B93D7E45-04DD-42AF-A980-F70567FBEDDF}" srcOrd="0" destOrd="0" presId="urn:microsoft.com/office/officeart/2005/8/layout/hierarchy4"/>
    <dgm:cxn modelId="{318DE9D6-CEBD-40BB-A4BB-447DE624A3C0}" type="presOf" srcId="{9AD7D335-35ED-4978-AB6A-A7088F1ED929}" destId="{0BF740ED-2F37-4A82-90D3-F3B8ED9EEE81}" srcOrd="0" destOrd="0" presId="urn:microsoft.com/office/officeart/2005/8/layout/hierarchy4"/>
    <dgm:cxn modelId="{34E6FF95-D62F-4C12-B050-17FB02321F36}" type="presOf" srcId="{23CF82D4-14E2-4819-B11F-D6D0D2017246}" destId="{2438C7AD-F503-478E-969F-DD80316E3A23}" srcOrd="0" destOrd="0" presId="urn:microsoft.com/office/officeart/2005/8/layout/hierarchy4"/>
    <dgm:cxn modelId="{BB898E1D-D1A6-4142-99B2-4D9984E42454}" type="presOf" srcId="{3F652AAA-7CC8-4501-916F-749AB6DD6F89}" destId="{B35AB213-84E2-4DD8-B699-AFF558E8DE2B}" srcOrd="0" destOrd="0" presId="urn:microsoft.com/office/officeart/2005/8/layout/hierarchy4"/>
    <dgm:cxn modelId="{488FF925-C01B-4EC7-BE19-CE59FB9AE5DC}" type="presParOf" srcId="{EBA89E28-252F-4683-90FB-3304FB69E308}" destId="{D775CAE9-44D1-4885-8767-BE88FB3A7765}" srcOrd="0" destOrd="0" presId="urn:microsoft.com/office/officeart/2005/8/layout/hierarchy4"/>
    <dgm:cxn modelId="{696F66CF-E59C-48C8-8B39-7EF98F2E4AE9}" type="presParOf" srcId="{D775CAE9-44D1-4885-8767-BE88FB3A7765}" destId="{B93D7E45-04DD-42AF-A980-F70567FBEDDF}" srcOrd="0" destOrd="0" presId="urn:microsoft.com/office/officeart/2005/8/layout/hierarchy4"/>
    <dgm:cxn modelId="{5C98C0C9-07CE-4503-B608-39EB3FFBD853}" type="presParOf" srcId="{D775CAE9-44D1-4885-8767-BE88FB3A7765}" destId="{A34F34B9-142E-48A4-B8B2-BF10AD2C5228}" srcOrd="1" destOrd="0" presId="urn:microsoft.com/office/officeart/2005/8/layout/hierarchy4"/>
    <dgm:cxn modelId="{5871C5AE-FB54-461C-A500-23B9F8D66231}" type="presParOf" srcId="{D775CAE9-44D1-4885-8767-BE88FB3A7765}" destId="{866FD093-0E6F-4568-9536-B518F59A9978}" srcOrd="2" destOrd="0" presId="urn:microsoft.com/office/officeart/2005/8/layout/hierarchy4"/>
    <dgm:cxn modelId="{283E1D11-BA65-4262-B5DB-9CCA5D702CA5}" type="presParOf" srcId="{866FD093-0E6F-4568-9536-B518F59A9978}" destId="{FC99C107-A5D5-4EDF-A905-731855EC4DD1}" srcOrd="0" destOrd="0" presId="urn:microsoft.com/office/officeart/2005/8/layout/hierarchy4"/>
    <dgm:cxn modelId="{3553AB9C-6718-4033-9F43-D35A0870FCE8}" type="presParOf" srcId="{FC99C107-A5D5-4EDF-A905-731855EC4DD1}" destId="{DA6F3BDF-444E-4FBD-8E85-368607583A8F}" srcOrd="0" destOrd="0" presId="urn:microsoft.com/office/officeart/2005/8/layout/hierarchy4"/>
    <dgm:cxn modelId="{CE33D155-A6BB-4D5B-B525-22C43F32CE6D}" type="presParOf" srcId="{FC99C107-A5D5-4EDF-A905-731855EC4DD1}" destId="{C9AF3B95-12B0-4CB5-A65A-249107B319F1}" srcOrd="1" destOrd="0" presId="urn:microsoft.com/office/officeart/2005/8/layout/hierarchy4"/>
    <dgm:cxn modelId="{9A8AA45A-AA14-409C-8C3F-9223C17153D9}" type="presParOf" srcId="{FC99C107-A5D5-4EDF-A905-731855EC4DD1}" destId="{F427C717-1490-4FB7-8929-517D8903080C}" srcOrd="2" destOrd="0" presId="urn:microsoft.com/office/officeart/2005/8/layout/hierarchy4"/>
    <dgm:cxn modelId="{CF67F6C4-756B-42CB-8F36-5444D4B27C0B}" type="presParOf" srcId="{F427C717-1490-4FB7-8929-517D8903080C}" destId="{CB96E6A6-5E87-4552-9940-27914A39C475}" srcOrd="0" destOrd="0" presId="urn:microsoft.com/office/officeart/2005/8/layout/hierarchy4"/>
    <dgm:cxn modelId="{FEC9D33D-F05C-4E39-BE77-38C137ACB7C1}" type="presParOf" srcId="{CB96E6A6-5E87-4552-9940-27914A39C475}" destId="{B05851AB-2C31-4E4C-965D-989B0A05466E}" srcOrd="0" destOrd="0" presId="urn:microsoft.com/office/officeart/2005/8/layout/hierarchy4"/>
    <dgm:cxn modelId="{D993D961-99FA-45E9-997E-0B566DC9D47A}" type="presParOf" srcId="{CB96E6A6-5E87-4552-9940-27914A39C475}" destId="{4726C7B6-C4B4-40D3-A237-2B68553715B9}" srcOrd="1" destOrd="0" presId="urn:microsoft.com/office/officeart/2005/8/layout/hierarchy4"/>
    <dgm:cxn modelId="{AEC431C6-515C-4700-B906-59DAB22EBE94}" type="presParOf" srcId="{F427C717-1490-4FB7-8929-517D8903080C}" destId="{5D2202BE-6501-4DF6-9C0B-5FEAF861E24F}" srcOrd="1" destOrd="0" presId="urn:microsoft.com/office/officeart/2005/8/layout/hierarchy4"/>
    <dgm:cxn modelId="{54C10949-B928-4945-AC82-01B33E777A7C}" type="presParOf" srcId="{F427C717-1490-4FB7-8929-517D8903080C}" destId="{03DAA7E1-EB45-4523-9488-45796B5817BA}" srcOrd="2" destOrd="0" presId="urn:microsoft.com/office/officeart/2005/8/layout/hierarchy4"/>
    <dgm:cxn modelId="{6E632EDE-8420-487C-AA13-3995B88C0D6F}" type="presParOf" srcId="{03DAA7E1-EB45-4523-9488-45796B5817BA}" destId="{A4D845A7-EFC2-4103-94AB-9E7AE2EA98A4}" srcOrd="0" destOrd="0" presId="urn:microsoft.com/office/officeart/2005/8/layout/hierarchy4"/>
    <dgm:cxn modelId="{7F92EB89-5ECF-4E82-9595-B94B5A4744C4}" type="presParOf" srcId="{03DAA7E1-EB45-4523-9488-45796B5817BA}" destId="{3B290932-D397-43AF-AEB1-E26EE3BBA568}" srcOrd="1" destOrd="0" presId="urn:microsoft.com/office/officeart/2005/8/layout/hierarchy4"/>
    <dgm:cxn modelId="{D9FD1349-D870-43EE-9D1E-BECF89E38E0B}" type="presParOf" srcId="{F427C717-1490-4FB7-8929-517D8903080C}" destId="{F21E7B91-4456-43AE-96BD-CC6494659F06}" srcOrd="3" destOrd="0" presId="urn:microsoft.com/office/officeart/2005/8/layout/hierarchy4"/>
    <dgm:cxn modelId="{69525B5F-479F-4B4F-9FF0-05A0BE3D8427}" type="presParOf" srcId="{F427C717-1490-4FB7-8929-517D8903080C}" destId="{C16EF7D4-FA01-4E75-906A-1D5C74C020E2}" srcOrd="4" destOrd="0" presId="urn:microsoft.com/office/officeart/2005/8/layout/hierarchy4"/>
    <dgm:cxn modelId="{DCCDABDC-7AF2-4632-8DF4-227C5DDC5829}" type="presParOf" srcId="{C16EF7D4-FA01-4E75-906A-1D5C74C020E2}" destId="{D331EB04-72BE-4966-B4AB-048B236C8B83}" srcOrd="0" destOrd="0" presId="urn:microsoft.com/office/officeart/2005/8/layout/hierarchy4"/>
    <dgm:cxn modelId="{41710EFD-DA9D-4B1C-8029-794E0A7FA07B}" type="presParOf" srcId="{C16EF7D4-FA01-4E75-906A-1D5C74C020E2}" destId="{8A69E146-E50E-4495-9988-9C962F17F9A2}" srcOrd="1" destOrd="0" presId="urn:microsoft.com/office/officeart/2005/8/layout/hierarchy4"/>
    <dgm:cxn modelId="{8EEE67E2-49BC-45D2-8266-DF796DD783CC}" type="presParOf" srcId="{F427C717-1490-4FB7-8929-517D8903080C}" destId="{1FAB88C9-9483-4BB1-A366-CE2A0F17EC78}" srcOrd="5" destOrd="0" presId="urn:microsoft.com/office/officeart/2005/8/layout/hierarchy4"/>
    <dgm:cxn modelId="{86239251-13FD-461A-A790-3CE973916998}" type="presParOf" srcId="{F427C717-1490-4FB7-8929-517D8903080C}" destId="{39D7EA0B-A637-4D66-BC72-31E3DE242672}" srcOrd="6" destOrd="0" presId="urn:microsoft.com/office/officeart/2005/8/layout/hierarchy4"/>
    <dgm:cxn modelId="{0EAB9FA6-C61F-4022-9075-2B3FE921F42D}" type="presParOf" srcId="{39D7EA0B-A637-4D66-BC72-31E3DE242672}" destId="{E1549871-B05D-41C2-A4AE-85BE60C25676}" srcOrd="0" destOrd="0" presId="urn:microsoft.com/office/officeart/2005/8/layout/hierarchy4"/>
    <dgm:cxn modelId="{B3F4FDC5-8835-4EE6-A40F-E0699C5C9661}" type="presParOf" srcId="{39D7EA0B-A637-4D66-BC72-31E3DE242672}" destId="{E56A2361-02EA-419E-A6C5-BE8F3A6BD759}" srcOrd="1" destOrd="0" presId="urn:microsoft.com/office/officeart/2005/8/layout/hierarchy4"/>
    <dgm:cxn modelId="{1176DB09-CDDD-4CDC-928A-863EDA1B1347}" type="presParOf" srcId="{F427C717-1490-4FB7-8929-517D8903080C}" destId="{6AFBE705-A74C-4D55-9016-E487D85D7A2E}" srcOrd="7" destOrd="0" presId="urn:microsoft.com/office/officeart/2005/8/layout/hierarchy4"/>
    <dgm:cxn modelId="{975B7863-FB64-4033-BC7F-7478D84A156A}" type="presParOf" srcId="{F427C717-1490-4FB7-8929-517D8903080C}" destId="{18D446A1-5D04-4FB0-A33F-21D0C4F0971B}" srcOrd="8" destOrd="0" presId="urn:microsoft.com/office/officeart/2005/8/layout/hierarchy4"/>
    <dgm:cxn modelId="{80D2793F-A1DF-4D6E-B57B-2658EF284C8E}" type="presParOf" srcId="{18D446A1-5D04-4FB0-A33F-21D0C4F0971B}" destId="{2438C7AD-F503-478E-969F-DD80316E3A23}" srcOrd="0" destOrd="0" presId="urn:microsoft.com/office/officeart/2005/8/layout/hierarchy4"/>
    <dgm:cxn modelId="{B8D409A6-11E5-40ED-839B-B12303095558}" type="presParOf" srcId="{18D446A1-5D04-4FB0-A33F-21D0C4F0971B}" destId="{8C65FB59-F269-4A8F-98CA-4B6816DD56C6}" srcOrd="1" destOrd="0" presId="urn:microsoft.com/office/officeart/2005/8/layout/hierarchy4"/>
    <dgm:cxn modelId="{9775C63D-AD67-4ACC-89A6-3B1ACA344DD6}" type="presParOf" srcId="{F427C717-1490-4FB7-8929-517D8903080C}" destId="{ED6795D7-2095-4CAC-B78E-6EEB97B20A04}" srcOrd="9" destOrd="0" presId="urn:microsoft.com/office/officeart/2005/8/layout/hierarchy4"/>
    <dgm:cxn modelId="{E33AA8D8-C774-44F8-9DED-849ED738E7A1}" type="presParOf" srcId="{F427C717-1490-4FB7-8929-517D8903080C}" destId="{5DC3C8E8-0795-4E1A-8113-6AC47E41C623}" srcOrd="10" destOrd="0" presId="urn:microsoft.com/office/officeart/2005/8/layout/hierarchy4"/>
    <dgm:cxn modelId="{AC5A2AFC-2DDB-46D5-B0CC-D928FA49BFE3}" type="presParOf" srcId="{5DC3C8E8-0795-4E1A-8113-6AC47E41C623}" destId="{826DAC3C-23BE-42F4-9CCA-4892394424E4}" srcOrd="0" destOrd="0" presId="urn:microsoft.com/office/officeart/2005/8/layout/hierarchy4"/>
    <dgm:cxn modelId="{60AEA8E8-84F9-4465-B8EF-0B56D18C240C}" type="presParOf" srcId="{5DC3C8E8-0795-4E1A-8113-6AC47E41C623}" destId="{DD00C9AA-E18E-484F-872A-E4A62B723015}" srcOrd="1" destOrd="0" presId="urn:microsoft.com/office/officeart/2005/8/layout/hierarchy4"/>
    <dgm:cxn modelId="{BF588115-3097-40AA-86F3-E48C9E8DBB18}" type="presParOf" srcId="{F427C717-1490-4FB7-8929-517D8903080C}" destId="{D97219DB-E69A-44C6-A7C8-30DE9C00AD8F}" srcOrd="11" destOrd="0" presId="urn:microsoft.com/office/officeart/2005/8/layout/hierarchy4"/>
    <dgm:cxn modelId="{69CC1FEF-A69F-4A72-A827-77D3A314FDB5}" type="presParOf" srcId="{F427C717-1490-4FB7-8929-517D8903080C}" destId="{A4ED4276-07E1-494F-A39D-096A4FC1C4EF}" srcOrd="12" destOrd="0" presId="urn:microsoft.com/office/officeart/2005/8/layout/hierarchy4"/>
    <dgm:cxn modelId="{C842BE4E-8D88-4116-845E-E9258504A24A}" type="presParOf" srcId="{A4ED4276-07E1-494F-A39D-096A4FC1C4EF}" destId="{F191EACD-00BC-42A0-B404-DCE795F8921E}" srcOrd="0" destOrd="0" presId="urn:microsoft.com/office/officeart/2005/8/layout/hierarchy4"/>
    <dgm:cxn modelId="{31E75EB0-FCE8-41AD-997D-1349779D7EDD}" type="presParOf" srcId="{A4ED4276-07E1-494F-A39D-096A4FC1C4EF}" destId="{E22CE1B9-A2A1-4375-91F8-D94901B8BF45}" srcOrd="1" destOrd="0" presId="urn:microsoft.com/office/officeart/2005/8/layout/hierarchy4"/>
    <dgm:cxn modelId="{DBFE34DC-4D3F-409E-A4D4-4CFB96C4BA35}" type="presParOf" srcId="{F427C717-1490-4FB7-8929-517D8903080C}" destId="{0CE19AB3-5E97-403F-B468-4D805E8D93B6}" srcOrd="13" destOrd="0" presId="urn:microsoft.com/office/officeart/2005/8/layout/hierarchy4"/>
    <dgm:cxn modelId="{6823D8F5-73BC-48D5-A78B-8C115CA2928A}" type="presParOf" srcId="{F427C717-1490-4FB7-8929-517D8903080C}" destId="{A1E10B1A-2C96-4D37-B307-E4F0EEC4E528}" srcOrd="14" destOrd="0" presId="urn:microsoft.com/office/officeart/2005/8/layout/hierarchy4"/>
    <dgm:cxn modelId="{1D99AEA7-9FB6-4EC7-ABF6-6772C32C3C08}" type="presParOf" srcId="{A1E10B1A-2C96-4D37-B307-E4F0EEC4E528}" destId="{F3EFDEB7-2C58-4507-8C5B-A02BDF316148}" srcOrd="0" destOrd="0" presId="urn:microsoft.com/office/officeart/2005/8/layout/hierarchy4"/>
    <dgm:cxn modelId="{DD476E70-2813-408F-B7BA-4DB1151CB991}" type="presParOf" srcId="{A1E10B1A-2C96-4D37-B307-E4F0EEC4E528}" destId="{F6EAB237-145B-43F1-BF8B-D7AD4F6F48F5}" srcOrd="1" destOrd="0" presId="urn:microsoft.com/office/officeart/2005/8/layout/hierarchy4"/>
    <dgm:cxn modelId="{F6C87A0C-C427-4A0E-8EC3-D5DD0DE46A7B}" type="presParOf" srcId="{866FD093-0E6F-4568-9536-B518F59A9978}" destId="{8021CA7B-7E08-45CF-9EC9-BD3FFFAB780D}" srcOrd="1" destOrd="0" presId="urn:microsoft.com/office/officeart/2005/8/layout/hierarchy4"/>
    <dgm:cxn modelId="{1F54C4BB-3400-4516-8840-260055B4D01E}" type="presParOf" srcId="{866FD093-0E6F-4568-9536-B518F59A9978}" destId="{35423338-80B4-4569-943E-FF6F7832ED1D}" srcOrd="2" destOrd="0" presId="urn:microsoft.com/office/officeart/2005/8/layout/hierarchy4"/>
    <dgm:cxn modelId="{FD46F339-CF07-498D-B8D4-6938D965347C}" type="presParOf" srcId="{35423338-80B4-4569-943E-FF6F7832ED1D}" destId="{B35AB213-84E2-4DD8-B699-AFF558E8DE2B}" srcOrd="0" destOrd="0" presId="urn:microsoft.com/office/officeart/2005/8/layout/hierarchy4"/>
    <dgm:cxn modelId="{B888DB49-8D10-4076-AC0B-26E75F73E69D}" type="presParOf" srcId="{35423338-80B4-4569-943E-FF6F7832ED1D}" destId="{E7DD5965-F1B5-4E59-8D74-BCC712B614DA}" srcOrd="1" destOrd="0" presId="urn:microsoft.com/office/officeart/2005/8/layout/hierarchy4"/>
    <dgm:cxn modelId="{B6CEE350-4F59-440B-8F01-9C62681D917F}" type="presParOf" srcId="{35423338-80B4-4569-943E-FF6F7832ED1D}" destId="{E756BB87-6B5E-4944-B1E7-E5D777528E35}" srcOrd="2" destOrd="0" presId="urn:microsoft.com/office/officeart/2005/8/layout/hierarchy4"/>
    <dgm:cxn modelId="{F9D34C61-2A29-4CCC-8C60-4CC4000AF883}" type="presParOf" srcId="{E756BB87-6B5E-4944-B1E7-E5D777528E35}" destId="{7D659820-0B24-42E6-8894-502ED009A35A}" srcOrd="0" destOrd="0" presId="urn:microsoft.com/office/officeart/2005/8/layout/hierarchy4"/>
    <dgm:cxn modelId="{71413408-9025-4AA2-9B2B-4DF9EDF9A488}" type="presParOf" srcId="{7D659820-0B24-42E6-8894-502ED009A35A}" destId="{0BF740ED-2F37-4A82-90D3-F3B8ED9EEE81}" srcOrd="0" destOrd="0" presId="urn:microsoft.com/office/officeart/2005/8/layout/hierarchy4"/>
    <dgm:cxn modelId="{6851FC82-5681-437E-BEBE-4EE36528BF99}" type="presParOf" srcId="{7D659820-0B24-42E6-8894-502ED009A35A}" destId="{D61B1D7C-D20D-493F-A42E-B802C63E3625}" srcOrd="1" destOrd="0" presId="urn:microsoft.com/office/officeart/2005/8/layout/hierarchy4"/>
    <dgm:cxn modelId="{1E9AC19D-2EA6-477A-B0C0-7C88E149337F}" type="presParOf" srcId="{E756BB87-6B5E-4944-B1E7-E5D777528E35}" destId="{6FF618B1-E2B5-4B85-A6B5-678AB01CDABE}" srcOrd="1" destOrd="0" presId="urn:microsoft.com/office/officeart/2005/8/layout/hierarchy4"/>
    <dgm:cxn modelId="{4CBB27D6-5C39-4A2F-8E21-019438740BF0}" type="presParOf" srcId="{E756BB87-6B5E-4944-B1E7-E5D777528E35}" destId="{C385D7B6-52CE-4FED-9027-828D488AE3CA}" srcOrd="2" destOrd="0" presId="urn:microsoft.com/office/officeart/2005/8/layout/hierarchy4"/>
    <dgm:cxn modelId="{48353E85-CC01-41FA-A509-487E6E61C906}" type="presParOf" srcId="{C385D7B6-52CE-4FED-9027-828D488AE3CA}" destId="{55B0363A-80A2-4FAD-93E3-1E261793417B}" srcOrd="0" destOrd="0" presId="urn:microsoft.com/office/officeart/2005/8/layout/hierarchy4"/>
    <dgm:cxn modelId="{8A6C7540-A945-4759-A4F1-1F718305C63E}" type="presParOf" srcId="{C385D7B6-52CE-4FED-9027-828D488AE3CA}" destId="{B3970DCA-4D1A-4821-B120-16C04451AEB4}" srcOrd="1" destOrd="0" presId="urn:microsoft.com/office/officeart/2005/8/layout/hierarchy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717704-ACC8-4493-BE3C-81EA7DEAAFA1}" type="doc">
      <dgm:prSet loTypeId="urn:microsoft.com/office/officeart/2005/8/layout/vList2#3" loCatId="list" qsTypeId="urn:microsoft.com/office/officeart/2005/8/quickstyle/3d1#2" qsCatId="3D" csTypeId="urn:microsoft.com/office/officeart/2005/8/colors/accent6_4#3"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592B0274-70DF-4107-9405-A69711E83453}" type="presOf" srcId="{E5717704-ACC8-4493-BE3C-81EA7DEAAFA1}" destId="{A7CFF0A9-7AC0-4873-8FB4-0557C73D79FA}" srcOrd="0" destOrd="0" presId="urn:microsoft.com/office/officeart/2005/8/layout/vList2#3"/>
  </dgm:cxnLst>
  <dgm:bg/>
  <dgm:whole/>
  <dgm:extLst>
    <a:ext uri="http://schemas.microsoft.com/office/drawing/2008/diagram">
      <dsp:dataModelExt xmlns:dsp="http://schemas.microsoft.com/office/drawing/2008/diagram" xmlns="" relId="rId18"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8"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水產群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水產養殖科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Lst>
  <dgm:cxnLst>
    <dgm:cxn modelId="{EF57CE68-FA31-4655-A9AC-F25667E33C4E}" type="presOf" srcId="{0093F378-60B8-4459-8877-29AB5FD73FFB}" destId="{B05851AB-2C31-4E4C-965D-989B0A05466E}" srcOrd="0" destOrd="0" presId="urn:microsoft.com/office/officeart/2005/8/layout/hierarchy4"/>
    <dgm:cxn modelId="{4D345355-33DF-4003-AD76-AB7B5264E9DC}" type="presOf" srcId="{7CB2CD1A-D604-4885-9DF4-4895E15BD372}" destId="{DA6F3BDF-444E-4FBD-8E85-368607583A8F}"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9B1A810E-C251-44F2-92D0-250A2CC27C0C}" type="presOf" srcId="{56467849-D623-4DB4-8142-1F2A193F0A51}" destId="{B93D7E45-04DD-42AF-A980-F70567FBEDDF}"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93B7F482-2459-44CC-82C3-4E9AA5CE5EE5}" srcId="{7CB2CD1A-D604-4885-9DF4-4895E15BD372}" destId="{0093F378-60B8-4459-8877-29AB5FD73FFB}" srcOrd="0" destOrd="0" parTransId="{F7E1B006-6459-4CA7-B08E-073EE45E9A26}" sibTransId="{ED1223DA-53C4-4EAD-8BB9-DD33EC68DC73}"/>
    <dgm:cxn modelId="{792BBE1C-CFF3-421D-9877-378564A00D45}" type="presOf" srcId="{ACE837FE-9745-45F9-AB8B-8F5A05145C67}" destId="{EBA89E28-252F-4683-90FB-3304FB69E308}" srcOrd="0" destOrd="0" presId="urn:microsoft.com/office/officeart/2005/8/layout/hierarchy4"/>
    <dgm:cxn modelId="{4287050C-1C1F-49C7-A16D-B6722A35E092}" type="presParOf" srcId="{EBA89E28-252F-4683-90FB-3304FB69E308}" destId="{D775CAE9-44D1-4885-8767-BE88FB3A7765}" srcOrd="0" destOrd="0" presId="urn:microsoft.com/office/officeart/2005/8/layout/hierarchy4"/>
    <dgm:cxn modelId="{A2DEF499-B63B-4637-8F0D-D71CD17A7400}" type="presParOf" srcId="{D775CAE9-44D1-4885-8767-BE88FB3A7765}" destId="{B93D7E45-04DD-42AF-A980-F70567FBEDDF}" srcOrd="0" destOrd="0" presId="urn:microsoft.com/office/officeart/2005/8/layout/hierarchy4"/>
    <dgm:cxn modelId="{B4B19306-E7F8-45B8-BBD0-B23996E15581}" type="presParOf" srcId="{D775CAE9-44D1-4885-8767-BE88FB3A7765}" destId="{A34F34B9-142E-48A4-B8B2-BF10AD2C5228}" srcOrd="1" destOrd="0" presId="urn:microsoft.com/office/officeart/2005/8/layout/hierarchy4"/>
    <dgm:cxn modelId="{B40BFFC1-0981-45C4-8672-C3742E921C94}" type="presParOf" srcId="{D775CAE9-44D1-4885-8767-BE88FB3A7765}" destId="{866FD093-0E6F-4568-9536-B518F59A9978}" srcOrd="2" destOrd="0" presId="urn:microsoft.com/office/officeart/2005/8/layout/hierarchy4"/>
    <dgm:cxn modelId="{13F63DF8-7B96-4E6A-8225-91BA84312AA6}" type="presParOf" srcId="{866FD093-0E6F-4568-9536-B518F59A9978}" destId="{FC99C107-A5D5-4EDF-A905-731855EC4DD1}" srcOrd="0" destOrd="0" presId="urn:microsoft.com/office/officeart/2005/8/layout/hierarchy4"/>
    <dgm:cxn modelId="{3CA27665-094B-46CA-9F73-F4B2D06C24C2}" type="presParOf" srcId="{FC99C107-A5D5-4EDF-A905-731855EC4DD1}" destId="{DA6F3BDF-444E-4FBD-8E85-368607583A8F}" srcOrd="0" destOrd="0" presId="urn:microsoft.com/office/officeart/2005/8/layout/hierarchy4"/>
    <dgm:cxn modelId="{3C2B8191-DBD0-436A-A8A6-320AE572AA9F}" type="presParOf" srcId="{FC99C107-A5D5-4EDF-A905-731855EC4DD1}" destId="{C9AF3B95-12B0-4CB5-A65A-249107B319F1}" srcOrd="1" destOrd="0" presId="urn:microsoft.com/office/officeart/2005/8/layout/hierarchy4"/>
    <dgm:cxn modelId="{0B86E2CA-DAE1-4887-ADB9-B4F47758CDEE}" type="presParOf" srcId="{FC99C107-A5D5-4EDF-A905-731855EC4DD1}" destId="{F427C717-1490-4FB7-8929-517D8903080C}" srcOrd="2" destOrd="0" presId="urn:microsoft.com/office/officeart/2005/8/layout/hierarchy4"/>
    <dgm:cxn modelId="{C95B206A-953E-4BE0-B555-132C52E68B59}" type="presParOf" srcId="{F427C717-1490-4FB7-8929-517D8903080C}" destId="{CB96E6A6-5E87-4552-9940-27914A39C475}" srcOrd="0" destOrd="0" presId="urn:microsoft.com/office/officeart/2005/8/layout/hierarchy4"/>
    <dgm:cxn modelId="{254BA2A2-4AD3-4710-95EF-ED7DDA65CA2A}" type="presParOf" srcId="{CB96E6A6-5E87-4552-9940-27914A39C475}" destId="{B05851AB-2C31-4E4C-965D-989B0A05466E}" srcOrd="0" destOrd="0" presId="urn:microsoft.com/office/officeart/2005/8/layout/hierarchy4"/>
    <dgm:cxn modelId="{8C09561F-6ABA-4EFB-A41C-2FA8A3048754}"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9"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海事群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輪機科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Lst>
  <dgm:cxnLst>
    <dgm:cxn modelId="{F9309175-47E9-4B0B-A718-6C59E93F3A27}" type="presOf" srcId="{0093F378-60B8-4459-8877-29AB5FD73FFB}" destId="{B05851AB-2C31-4E4C-965D-989B0A05466E}" srcOrd="0" destOrd="0" presId="urn:microsoft.com/office/officeart/2005/8/layout/hierarchy4"/>
    <dgm:cxn modelId="{DBEC5B5B-D547-4598-ABC2-728BA23CA956}" type="presOf" srcId="{56467849-D623-4DB4-8142-1F2A193F0A51}" destId="{B93D7E45-04DD-42AF-A980-F70567FBEDDF}"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0DDD2A4E-DBD6-4C94-9B33-AB578E30BEA8}" type="presOf" srcId="{ACE837FE-9745-45F9-AB8B-8F5A05145C67}" destId="{EBA89E28-252F-4683-90FB-3304FB69E308}"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3AF2B68C-9AE9-482E-B1F0-61468CD03FFD}" type="presOf" srcId="{7CB2CD1A-D604-4885-9DF4-4895E15BD372}" destId="{DA6F3BDF-444E-4FBD-8E85-368607583A8F}"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8234FF7D-C583-4738-91CF-317A37C7B5E8}" type="presParOf" srcId="{EBA89E28-252F-4683-90FB-3304FB69E308}" destId="{D775CAE9-44D1-4885-8767-BE88FB3A7765}" srcOrd="0" destOrd="0" presId="urn:microsoft.com/office/officeart/2005/8/layout/hierarchy4"/>
    <dgm:cxn modelId="{7A0D3F87-EC6B-42D4-8BEA-3CE2A29664ED}" type="presParOf" srcId="{D775CAE9-44D1-4885-8767-BE88FB3A7765}" destId="{B93D7E45-04DD-42AF-A980-F70567FBEDDF}" srcOrd="0" destOrd="0" presId="urn:microsoft.com/office/officeart/2005/8/layout/hierarchy4"/>
    <dgm:cxn modelId="{6ADAA76E-AFD8-4820-9B57-D2C40E8B93E8}" type="presParOf" srcId="{D775CAE9-44D1-4885-8767-BE88FB3A7765}" destId="{A34F34B9-142E-48A4-B8B2-BF10AD2C5228}" srcOrd="1" destOrd="0" presId="urn:microsoft.com/office/officeart/2005/8/layout/hierarchy4"/>
    <dgm:cxn modelId="{A284ADDB-28AB-4F02-A6FB-CD3ADB65A9FF}" type="presParOf" srcId="{D775CAE9-44D1-4885-8767-BE88FB3A7765}" destId="{866FD093-0E6F-4568-9536-B518F59A9978}" srcOrd="2" destOrd="0" presId="urn:microsoft.com/office/officeart/2005/8/layout/hierarchy4"/>
    <dgm:cxn modelId="{E0A1C625-B155-4FFC-A92F-8D0DAD4E27F2}" type="presParOf" srcId="{866FD093-0E6F-4568-9536-B518F59A9978}" destId="{FC99C107-A5D5-4EDF-A905-731855EC4DD1}" srcOrd="0" destOrd="0" presId="urn:microsoft.com/office/officeart/2005/8/layout/hierarchy4"/>
    <dgm:cxn modelId="{0FF303C3-8A5E-4BFC-9FA6-D1CE4A0F20D6}" type="presParOf" srcId="{FC99C107-A5D5-4EDF-A905-731855EC4DD1}" destId="{DA6F3BDF-444E-4FBD-8E85-368607583A8F}" srcOrd="0" destOrd="0" presId="urn:microsoft.com/office/officeart/2005/8/layout/hierarchy4"/>
    <dgm:cxn modelId="{8924A34A-44EA-42A2-B5BD-4B96D4575620}" type="presParOf" srcId="{FC99C107-A5D5-4EDF-A905-731855EC4DD1}" destId="{C9AF3B95-12B0-4CB5-A65A-249107B319F1}" srcOrd="1" destOrd="0" presId="urn:microsoft.com/office/officeart/2005/8/layout/hierarchy4"/>
    <dgm:cxn modelId="{6FD7603B-53B2-44A8-B4A9-96716CEB6485}" type="presParOf" srcId="{FC99C107-A5D5-4EDF-A905-731855EC4DD1}" destId="{F427C717-1490-4FB7-8929-517D8903080C}" srcOrd="2" destOrd="0" presId="urn:microsoft.com/office/officeart/2005/8/layout/hierarchy4"/>
    <dgm:cxn modelId="{74705CCD-6036-4BB8-A81E-3F1EB7B6DB9E}" type="presParOf" srcId="{F427C717-1490-4FB7-8929-517D8903080C}" destId="{CB96E6A6-5E87-4552-9940-27914A39C475}" srcOrd="0" destOrd="0" presId="urn:microsoft.com/office/officeart/2005/8/layout/hierarchy4"/>
    <dgm:cxn modelId="{68DFBB3A-DD04-477F-AADC-57FDD5EE076F}" type="presParOf" srcId="{CB96E6A6-5E87-4552-9940-27914A39C475}" destId="{B05851AB-2C31-4E4C-965D-989B0A05466E}" srcOrd="0" destOrd="0" presId="urn:microsoft.com/office/officeart/2005/8/layout/hierarchy4"/>
    <dgm:cxn modelId="{126411BD-0693-4432-802A-B3807D188CBF}"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20"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外語群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應用日語科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Lst>
  <dgm:cxnLst>
    <dgm:cxn modelId="{10AFF151-7E02-4DAD-BAFC-579EF230ADF2}" type="presOf" srcId="{7CB2CD1A-D604-4885-9DF4-4895E15BD372}" destId="{DA6F3BDF-444E-4FBD-8E85-368607583A8F}" srcOrd="0" destOrd="0" presId="urn:microsoft.com/office/officeart/2005/8/layout/hierarchy4"/>
    <dgm:cxn modelId="{0EB6F9D3-22D1-4A1D-A674-20ACC81E573D}" type="presOf" srcId="{0093F378-60B8-4459-8877-29AB5FD73FFB}" destId="{B05851AB-2C31-4E4C-965D-989B0A05466E}"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74CE3B03-5C34-46BD-A213-F74C49C7B5EF}" srcId="{ACE837FE-9745-45F9-AB8B-8F5A05145C67}" destId="{56467849-D623-4DB4-8142-1F2A193F0A51}" srcOrd="0" destOrd="0" parTransId="{B8263297-371A-4141-8511-C8D3757CC1C6}" sibTransId="{1B806640-92DC-4A0C-B488-A1EF5D38FA63}"/>
    <dgm:cxn modelId="{93B7F482-2459-44CC-82C3-4E9AA5CE5EE5}" srcId="{7CB2CD1A-D604-4885-9DF4-4895E15BD372}" destId="{0093F378-60B8-4459-8877-29AB5FD73FFB}" srcOrd="0" destOrd="0" parTransId="{F7E1B006-6459-4CA7-B08E-073EE45E9A26}" sibTransId="{ED1223DA-53C4-4EAD-8BB9-DD33EC68DC73}"/>
    <dgm:cxn modelId="{7BAB813F-C85F-4E0A-A665-023989EF9C9A}" type="presOf" srcId="{56467849-D623-4DB4-8142-1F2A193F0A51}" destId="{B93D7E45-04DD-42AF-A980-F70567FBEDDF}" srcOrd="0" destOrd="0" presId="urn:microsoft.com/office/officeart/2005/8/layout/hierarchy4"/>
    <dgm:cxn modelId="{DCD62742-B3BA-4FF2-9925-21E9950ECE0F}" type="presOf" srcId="{ACE837FE-9745-45F9-AB8B-8F5A05145C67}" destId="{EBA89E28-252F-4683-90FB-3304FB69E308}" srcOrd="0" destOrd="0" presId="urn:microsoft.com/office/officeart/2005/8/layout/hierarchy4"/>
    <dgm:cxn modelId="{DE92375B-9521-4271-B451-5FD5B640FB8E}" type="presParOf" srcId="{EBA89E28-252F-4683-90FB-3304FB69E308}" destId="{D775CAE9-44D1-4885-8767-BE88FB3A7765}" srcOrd="0" destOrd="0" presId="urn:microsoft.com/office/officeart/2005/8/layout/hierarchy4"/>
    <dgm:cxn modelId="{0989C895-B09C-46DD-B7C1-8A7E235B437A}" type="presParOf" srcId="{D775CAE9-44D1-4885-8767-BE88FB3A7765}" destId="{B93D7E45-04DD-42AF-A980-F70567FBEDDF}" srcOrd="0" destOrd="0" presId="urn:microsoft.com/office/officeart/2005/8/layout/hierarchy4"/>
    <dgm:cxn modelId="{4BA3E58F-F9A5-4452-AE32-928E5D7DF0E7}" type="presParOf" srcId="{D775CAE9-44D1-4885-8767-BE88FB3A7765}" destId="{A34F34B9-142E-48A4-B8B2-BF10AD2C5228}" srcOrd="1" destOrd="0" presId="urn:microsoft.com/office/officeart/2005/8/layout/hierarchy4"/>
    <dgm:cxn modelId="{132D76CD-9D30-450D-8021-28BC7B1008B0}" type="presParOf" srcId="{D775CAE9-44D1-4885-8767-BE88FB3A7765}" destId="{866FD093-0E6F-4568-9536-B518F59A9978}" srcOrd="2" destOrd="0" presId="urn:microsoft.com/office/officeart/2005/8/layout/hierarchy4"/>
    <dgm:cxn modelId="{D571B9D1-7625-4FFF-8AB9-A6A175FC77F4}" type="presParOf" srcId="{866FD093-0E6F-4568-9536-B518F59A9978}" destId="{FC99C107-A5D5-4EDF-A905-731855EC4DD1}" srcOrd="0" destOrd="0" presId="urn:microsoft.com/office/officeart/2005/8/layout/hierarchy4"/>
    <dgm:cxn modelId="{B93D5BFD-A5E1-4848-8117-41860A766255}" type="presParOf" srcId="{FC99C107-A5D5-4EDF-A905-731855EC4DD1}" destId="{DA6F3BDF-444E-4FBD-8E85-368607583A8F}" srcOrd="0" destOrd="0" presId="urn:microsoft.com/office/officeart/2005/8/layout/hierarchy4"/>
    <dgm:cxn modelId="{0A25FDBF-B34A-44CF-AAF9-A7CACFB09639}" type="presParOf" srcId="{FC99C107-A5D5-4EDF-A905-731855EC4DD1}" destId="{C9AF3B95-12B0-4CB5-A65A-249107B319F1}" srcOrd="1" destOrd="0" presId="urn:microsoft.com/office/officeart/2005/8/layout/hierarchy4"/>
    <dgm:cxn modelId="{D110173A-09E7-4E0B-9A07-7E8B33D3AC60}" type="presParOf" srcId="{FC99C107-A5D5-4EDF-A905-731855EC4DD1}" destId="{F427C717-1490-4FB7-8929-517D8903080C}" srcOrd="2" destOrd="0" presId="urn:microsoft.com/office/officeart/2005/8/layout/hierarchy4"/>
    <dgm:cxn modelId="{111BE811-1130-470F-8CD8-1D4B4BCD1433}" type="presParOf" srcId="{F427C717-1490-4FB7-8929-517D8903080C}" destId="{CB96E6A6-5E87-4552-9940-27914A39C475}" srcOrd="0" destOrd="0" presId="urn:microsoft.com/office/officeart/2005/8/layout/hierarchy4"/>
    <dgm:cxn modelId="{5BD41EA1-53A8-4301-A805-5B198300B306}" type="presParOf" srcId="{CB96E6A6-5E87-4552-9940-27914A39C475}" destId="{B05851AB-2C31-4E4C-965D-989B0A05466E}" srcOrd="0" destOrd="0" presId="urn:microsoft.com/office/officeart/2005/8/layout/hierarchy4"/>
    <dgm:cxn modelId="{F9CF12EF-205C-4673-9EE6-50DEE69E4C61}"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5ED0939E-6101-43F6-AF8B-04064D5BC855}"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zh-TW" altLang="en-US"/>
        </a:p>
      </dgm:t>
    </dgm:pt>
    <dgm:pt modelId="{72ECE807-D0DE-4B60-8774-1D6D069EC198}">
      <dgm:prSet phldrT="[文字]" custT="1"/>
      <dgm:spPr>
        <a:xfrm>
          <a:off x="0" y="483"/>
          <a:ext cx="2881163" cy="1462748"/>
        </a:xfrm>
        <a:prstGeom prst="roundRect">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200" b="1" u="none" dirty="0">
              <a:solidFill>
                <a:sysClr val="window" lastClr="FFFFFF"/>
              </a:solidFill>
              <a:latin typeface="微軟正黑體" pitchFamily="34" charset="-120"/>
              <a:ea typeface="微軟正黑體" pitchFamily="34" charset="-120"/>
              <a:cs typeface="+mn-cs"/>
            </a:rPr>
            <a:t>對學生而言</a:t>
          </a:r>
        </a:p>
      </dgm:t>
    </dgm:pt>
    <dgm:pt modelId="{8551AADB-CF67-4CB8-AC94-0F7A8E63DAA7}" type="parTrans" cxnId="{475411DF-01FA-45EF-86AE-DC33B5AD179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0A5F24DF-09E2-43B8-86EE-3B3DB4776BA0}" type="sibTrans" cxnId="{475411DF-01FA-45EF-86AE-DC33B5AD179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E10CA2C8-8761-439D-9133-CE76BA6A9D1D}">
      <dgm:prSet phldrT="[文字]" custT="1"/>
      <dgm:spPr>
        <a:xfrm rot="5400000">
          <a:off x="4836021" y="-1829176"/>
          <a:ext cx="1212352" cy="5122068"/>
        </a:xfrm>
        <a:prstGeom prst="round2SameRect">
          <a:avLst/>
        </a:prstGeom>
        <a:solidFill>
          <a:srgbClr val="4BACC6">
            <a:tint val="40000"/>
            <a:alpha val="90000"/>
            <a:hueOff val="0"/>
            <a:satOff val="0"/>
            <a:lumOff val="0"/>
            <a:alphaOff val="0"/>
          </a:srgbClr>
        </a:solidFill>
        <a:ln w="25400" cap="flat" cmpd="sng" algn="ctr">
          <a:solidFill>
            <a:srgbClr val="4BACC6">
              <a:tint val="40000"/>
              <a:alpha val="90000"/>
              <a:hueOff val="0"/>
              <a:satOff val="0"/>
              <a:lumOff val="0"/>
              <a:alphaOff val="0"/>
            </a:srgbClr>
          </a:solidFill>
          <a:prstDash val="solid"/>
        </a:ln>
        <a:effectLst/>
      </dgm:spPr>
      <dgm:t>
        <a:bodyPr/>
        <a:lstStyle/>
        <a:p>
          <a:r>
            <a:rPr lang="zh-TW" altLang="en-US" sz="2400" b="1" u="none" dirty="0">
              <a:solidFill>
                <a:srgbClr val="660066"/>
              </a:solidFill>
              <a:latin typeface="微軟正黑體" pitchFamily="34" charset="-120"/>
              <a:ea typeface="微軟正黑體" pitchFamily="34" charset="-120"/>
              <a:cs typeface="+mn-cs"/>
            </a:rPr>
            <a:t>檢視現階段</a:t>
          </a:r>
          <a:r>
            <a:rPr lang="zh-TW" altLang="en-US" sz="2400" b="1" u="none" baseline="0" dirty="0">
              <a:solidFill>
                <a:srgbClr val="FF0000"/>
              </a:solidFill>
              <a:latin typeface="微軟正黑體" pitchFamily="34" charset="-120"/>
              <a:ea typeface="微軟正黑體" pitchFamily="34" charset="-120"/>
              <a:cs typeface="+mn-cs"/>
            </a:rPr>
            <a:t>超額比序積分及熟悉志願序變化對計分的影響</a:t>
          </a:r>
        </a:p>
      </dgm:t>
    </dgm:pt>
    <dgm:pt modelId="{A1E5AEBC-2116-4637-B7A9-C9A95D0C80E9}" type="parTrans" cxnId="{3C883CB5-7431-4C03-AF32-CDB54B161CE1}">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D7EF9FAA-BEEA-4DC2-BCE9-FF06521C2C57}" type="sibTrans" cxnId="{3C883CB5-7431-4C03-AF32-CDB54B161CE1}">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359FFD50-33D3-49D3-8EBC-FFCC05E93C3B}">
      <dgm:prSet phldrT="[文字]" custT="1"/>
      <dgm:spPr>
        <a:xfrm>
          <a:off x="0" y="1539004"/>
          <a:ext cx="2881163" cy="1515440"/>
        </a:xfrm>
        <a:prstGeom prst="roundRect">
          <a:avLst/>
        </a:prstGeom>
        <a:solidFill>
          <a:srgbClr val="4BACC6">
            <a:hueOff val="-4966938"/>
            <a:satOff val="19906"/>
            <a:lumOff val="4314"/>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200" b="1" u="none" dirty="0">
              <a:solidFill>
                <a:sysClr val="window" lastClr="FFFFFF"/>
              </a:solidFill>
              <a:latin typeface="微軟正黑體" pitchFamily="34" charset="-120"/>
              <a:ea typeface="微軟正黑體" pitchFamily="34" charset="-120"/>
              <a:cs typeface="+mn-cs"/>
            </a:rPr>
            <a:t>對教務處而言</a:t>
          </a:r>
        </a:p>
      </dgm:t>
    </dgm:pt>
    <dgm:pt modelId="{5D03FDF0-50AB-4970-9586-A5AA1CA61A0D}" type="parTrans" cxnId="{1C1AC9AF-898B-4024-92C8-A01FE6D8641F}">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4BF46D41-29DF-4B76-B7AE-417358C46B40}" type="sibTrans" cxnId="{1C1AC9AF-898B-4024-92C8-A01FE6D8641F}">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CDCCEE0C-43C5-44AE-8B70-8DC2F8F2F4E5}">
      <dgm:prSet phldrT="[文字]" custT="1"/>
      <dgm:spPr>
        <a:xfrm rot="5400000">
          <a:off x="4836021" y="-264309"/>
          <a:ext cx="1212352" cy="5122068"/>
        </a:xfrm>
        <a:prstGeom prst="round2SameRect">
          <a:avLst/>
        </a:prstGeom>
        <a:solidFill>
          <a:srgbClr val="4BACC6">
            <a:tint val="40000"/>
            <a:alpha val="90000"/>
            <a:hueOff val="-5370241"/>
            <a:satOff val="24126"/>
            <a:lumOff val="1658"/>
            <a:alphaOff val="0"/>
          </a:srgbClr>
        </a:solidFill>
        <a:ln w="25400" cap="flat" cmpd="sng" algn="ctr">
          <a:solidFill>
            <a:srgbClr val="4BACC6">
              <a:tint val="40000"/>
              <a:alpha val="90000"/>
              <a:hueOff val="-5370241"/>
              <a:satOff val="24126"/>
              <a:lumOff val="1658"/>
              <a:alphaOff val="0"/>
            </a:srgbClr>
          </a:solidFill>
          <a:prstDash val="solid"/>
        </a:ln>
        <a:effectLst/>
      </dgm:spPr>
      <dgm:t>
        <a:bodyPr/>
        <a:lstStyle/>
        <a:p>
          <a:r>
            <a:rPr lang="zh-TW" altLang="en-US" sz="2400" b="1" u="none" dirty="0">
              <a:solidFill>
                <a:srgbClr val="660066"/>
              </a:solidFill>
              <a:latin typeface="微軟正黑體" pitchFamily="34" charset="-120"/>
              <a:ea typeface="微軟正黑體" pitchFamily="34" charset="-120"/>
              <a:cs typeface="+mn-cs"/>
            </a:rPr>
            <a:t>提前分段上傳與檢核學生基本資料及超額比序資料與積分</a:t>
          </a:r>
        </a:p>
      </dgm:t>
    </dgm:pt>
    <dgm:pt modelId="{04FA1AA0-FA91-48AD-917B-8F69FA225CA3}" type="parTrans" cxnId="{D243268A-D923-4E3C-8203-5126417B28DA}">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9889AFB2-311F-4A3F-A44F-034115AF2DAD}" type="sibTrans" cxnId="{D243268A-D923-4E3C-8203-5126417B28DA}">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C207575C-824B-41AC-83C8-8E4A0831EEDE}">
      <dgm:prSet phldrT="[文字]" custT="1"/>
      <dgm:spPr>
        <a:xfrm>
          <a:off x="0" y="3130216"/>
          <a:ext cx="2881163" cy="1515440"/>
        </a:xfrm>
        <a:prstGeom prst="roundRect">
          <a:avLst/>
        </a:prstGeom>
        <a:solidFill>
          <a:srgbClr val="4BACC6">
            <a:hueOff val="-9933876"/>
            <a:satOff val="39811"/>
            <a:lumOff val="8628"/>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200" b="1" u="none" dirty="0">
              <a:solidFill>
                <a:sysClr val="window" lastClr="FFFFFF"/>
              </a:solidFill>
              <a:latin typeface="微軟正黑體" pitchFamily="34" charset="-120"/>
              <a:ea typeface="微軟正黑體" pitchFamily="34" charset="-120"/>
              <a:cs typeface="+mn-cs"/>
            </a:rPr>
            <a:t>對輔導室及教師而言</a:t>
          </a:r>
        </a:p>
      </dgm:t>
    </dgm:pt>
    <dgm:pt modelId="{09B09697-1B04-4A5A-9FB2-1BD693EAA7D6}" type="parTrans" cxnId="{A43304C9-A7A1-4E8E-988B-CA99DA3E4AA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E542F427-B28B-44D9-8C35-33EF6F3EF0D3}" type="sibTrans" cxnId="{A43304C9-A7A1-4E8E-988B-CA99DA3E4AA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5B8B19DC-B49E-436A-AC79-6468D826ADBD}">
      <dgm:prSet phldrT="[文字]" custT="1"/>
      <dgm:spPr>
        <a:xfrm rot="5400000">
          <a:off x="4836021" y="1326902"/>
          <a:ext cx="1212352" cy="5122068"/>
        </a:xfrm>
        <a:prstGeom prst="round2SameRect">
          <a:avLst/>
        </a:prstGeom>
        <a:solidFill>
          <a:srgbClr val="4BACC6">
            <a:tint val="40000"/>
            <a:alpha val="90000"/>
            <a:hueOff val="-10740482"/>
            <a:satOff val="48253"/>
            <a:lumOff val="3317"/>
            <a:alphaOff val="0"/>
          </a:srgbClr>
        </a:solidFill>
        <a:ln w="25400" cap="flat" cmpd="sng" algn="ctr">
          <a:solidFill>
            <a:srgbClr val="4BACC6">
              <a:tint val="40000"/>
              <a:alpha val="90000"/>
              <a:hueOff val="-10740482"/>
              <a:satOff val="48253"/>
              <a:lumOff val="3317"/>
              <a:alphaOff val="0"/>
            </a:srgbClr>
          </a:solidFill>
          <a:prstDash val="solid"/>
        </a:ln>
        <a:effectLst/>
      </dgm:spPr>
      <dgm:t>
        <a:bodyPr/>
        <a:lstStyle/>
        <a:p>
          <a:r>
            <a:rPr lang="zh-TW" altLang="en-US" sz="2400" b="1" u="none" dirty="0">
              <a:solidFill>
                <a:srgbClr val="660066"/>
              </a:solidFill>
              <a:latin typeface="微軟正黑體" pitchFamily="34" charset="-120"/>
              <a:ea typeface="微軟正黑體" pitchFamily="34" charset="-120"/>
              <a:cs typeface="+mn-cs"/>
            </a:rPr>
            <a:t>搭配輸出資訊逐次協助學生志願序選填，進行覺察、探索、評估、統整與決定之輔導</a:t>
          </a:r>
        </a:p>
      </dgm:t>
    </dgm:pt>
    <dgm:pt modelId="{93FC455F-4AC8-4863-9620-3353E3985F69}" type="sibTrans" cxnId="{911E30EE-156E-4ED1-9013-FA1CBF7805E8}">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479460A3-8737-40DA-9DEA-025AFE07F6A2}" type="parTrans" cxnId="{911E30EE-156E-4ED1-9013-FA1CBF7805E8}">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1B04213D-9BAC-430B-81D3-587FF46AB928}" type="pres">
      <dgm:prSet presAssocID="{5ED0939E-6101-43F6-AF8B-04064D5BC855}" presName="Name0" presStyleCnt="0">
        <dgm:presLayoutVars>
          <dgm:dir/>
          <dgm:animLvl val="lvl"/>
          <dgm:resizeHandles val="exact"/>
        </dgm:presLayoutVars>
      </dgm:prSet>
      <dgm:spPr/>
      <dgm:t>
        <a:bodyPr/>
        <a:lstStyle/>
        <a:p>
          <a:endParaRPr lang="zh-TW" altLang="en-US"/>
        </a:p>
      </dgm:t>
    </dgm:pt>
    <dgm:pt modelId="{2343AEB6-9A7F-4FEB-BB8A-A9D8AEBF98CC}" type="pres">
      <dgm:prSet presAssocID="{72ECE807-D0DE-4B60-8774-1D6D069EC198}" presName="linNode" presStyleCnt="0"/>
      <dgm:spPr/>
    </dgm:pt>
    <dgm:pt modelId="{B54E2779-672F-491F-801F-F86DB2C112E9}" type="pres">
      <dgm:prSet presAssocID="{72ECE807-D0DE-4B60-8774-1D6D069EC198}" presName="parentText" presStyleLbl="node1" presStyleIdx="0" presStyleCnt="3" custScaleY="96523">
        <dgm:presLayoutVars>
          <dgm:chMax val="1"/>
          <dgm:bulletEnabled val="1"/>
        </dgm:presLayoutVars>
      </dgm:prSet>
      <dgm:spPr/>
      <dgm:t>
        <a:bodyPr/>
        <a:lstStyle/>
        <a:p>
          <a:endParaRPr lang="zh-TW" altLang="en-US"/>
        </a:p>
      </dgm:t>
    </dgm:pt>
    <dgm:pt modelId="{DC147E80-85D4-4CCB-91B8-854ABCC08A45}" type="pres">
      <dgm:prSet presAssocID="{72ECE807-D0DE-4B60-8774-1D6D069EC198}" presName="descendantText" presStyleLbl="alignAccFollowNode1" presStyleIdx="0" presStyleCnt="3">
        <dgm:presLayoutVars>
          <dgm:bulletEnabled val="1"/>
        </dgm:presLayoutVars>
      </dgm:prSet>
      <dgm:spPr/>
      <dgm:t>
        <a:bodyPr/>
        <a:lstStyle/>
        <a:p>
          <a:endParaRPr lang="zh-TW" altLang="en-US"/>
        </a:p>
      </dgm:t>
    </dgm:pt>
    <dgm:pt modelId="{D273B107-F2E0-4B1C-8D8E-75A510608E0C}" type="pres">
      <dgm:prSet presAssocID="{0A5F24DF-09E2-43B8-86EE-3B3DB4776BA0}" presName="sp" presStyleCnt="0"/>
      <dgm:spPr/>
    </dgm:pt>
    <dgm:pt modelId="{95CF8C0D-E9C2-4047-AE3F-FB49B3032546}" type="pres">
      <dgm:prSet presAssocID="{359FFD50-33D3-49D3-8EBC-FFCC05E93C3B}" presName="linNode" presStyleCnt="0"/>
      <dgm:spPr/>
    </dgm:pt>
    <dgm:pt modelId="{8C0FC3F0-561C-419C-A408-B4B39FDA94A8}" type="pres">
      <dgm:prSet presAssocID="{359FFD50-33D3-49D3-8EBC-FFCC05E93C3B}" presName="parentText" presStyleLbl="node1" presStyleIdx="1" presStyleCnt="3">
        <dgm:presLayoutVars>
          <dgm:chMax val="1"/>
          <dgm:bulletEnabled val="1"/>
        </dgm:presLayoutVars>
      </dgm:prSet>
      <dgm:spPr/>
      <dgm:t>
        <a:bodyPr/>
        <a:lstStyle/>
        <a:p>
          <a:endParaRPr lang="zh-TW" altLang="en-US"/>
        </a:p>
      </dgm:t>
    </dgm:pt>
    <dgm:pt modelId="{A3BB1BEA-D5EA-49C6-9382-30D7735B5320}" type="pres">
      <dgm:prSet presAssocID="{359FFD50-33D3-49D3-8EBC-FFCC05E93C3B}" presName="descendantText" presStyleLbl="alignAccFollowNode1" presStyleIdx="1" presStyleCnt="3">
        <dgm:presLayoutVars>
          <dgm:bulletEnabled val="1"/>
        </dgm:presLayoutVars>
      </dgm:prSet>
      <dgm:spPr/>
      <dgm:t>
        <a:bodyPr/>
        <a:lstStyle/>
        <a:p>
          <a:endParaRPr lang="zh-TW" altLang="en-US"/>
        </a:p>
      </dgm:t>
    </dgm:pt>
    <dgm:pt modelId="{CDB3C673-E42E-4907-B00C-3057C52174E0}" type="pres">
      <dgm:prSet presAssocID="{4BF46D41-29DF-4B76-B7AE-417358C46B40}" presName="sp" presStyleCnt="0"/>
      <dgm:spPr/>
    </dgm:pt>
    <dgm:pt modelId="{BEC83D01-3D62-46D9-BFF2-C37486D46B2E}" type="pres">
      <dgm:prSet presAssocID="{C207575C-824B-41AC-83C8-8E4A0831EEDE}" presName="linNode" presStyleCnt="0"/>
      <dgm:spPr/>
    </dgm:pt>
    <dgm:pt modelId="{EA7DDBA6-DDBD-4C26-8740-DDCAC90EC60B}" type="pres">
      <dgm:prSet presAssocID="{C207575C-824B-41AC-83C8-8E4A0831EEDE}" presName="parentText" presStyleLbl="node1" presStyleIdx="2" presStyleCnt="3">
        <dgm:presLayoutVars>
          <dgm:chMax val="1"/>
          <dgm:bulletEnabled val="1"/>
        </dgm:presLayoutVars>
      </dgm:prSet>
      <dgm:spPr/>
      <dgm:t>
        <a:bodyPr/>
        <a:lstStyle/>
        <a:p>
          <a:endParaRPr lang="zh-TW" altLang="en-US"/>
        </a:p>
      </dgm:t>
    </dgm:pt>
    <dgm:pt modelId="{5C863729-FECA-48BA-B95D-3574515DA2DA}" type="pres">
      <dgm:prSet presAssocID="{C207575C-824B-41AC-83C8-8E4A0831EEDE}" presName="descendantText" presStyleLbl="alignAccFollowNode1" presStyleIdx="2" presStyleCnt="3">
        <dgm:presLayoutVars>
          <dgm:bulletEnabled val="1"/>
        </dgm:presLayoutVars>
      </dgm:prSet>
      <dgm:spPr/>
      <dgm:t>
        <a:bodyPr/>
        <a:lstStyle/>
        <a:p>
          <a:endParaRPr lang="zh-TW" altLang="en-US"/>
        </a:p>
      </dgm:t>
    </dgm:pt>
  </dgm:ptLst>
  <dgm:cxnLst>
    <dgm:cxn modelId="{475411DF-01FA-45EF-86AE-DC33B5AD1795}" srcId="{5ED0939E-6101-43F6-AF8B-04064D5BC855}" destId="{72ECE807-D0DE-4B60-8774-1D6D069EC198}" srcOrd="0" destOrd="0" parTransId="{8551AADB-CF67-4CB8-AC94-0F7A8E63DAA7}" sibTransId="{0A5F24DF-09E2-43B8-86EE-3B3DB4776BA0}"/>
    <dgm:cxn modelId="{3C883CB5-7431-4C03-AF32-CDB54B161CE1}" srcId="{72ECE807-D0DE-4B60-8774-1D6D069EC198}" destId="{E10CA2C8-8761-439D-9133-CE76BA6A9D1D}" srcOrd="0" destOrd="0" parTransId="{A1E5AEBC-2116-4637-B7A9-C9A95D0C80E9}" sibTransId="{D7EF9FAA-BEEA-4DC2-BCE9-FF06521C2C57}"/>
    <dgm:cxn modelId="{EFA941D7-5323-4458-A6F2-65E09359DB8F}" type="presOf" srcId="{72ECE807-D0DE-4B60-8774-1D6D069EC198}" destId="{B54E2779-672F-491F-801F-F86DB2C112E9}" srcOrd="0" destOrd="0" presId="urn:microsoft.com/office/officeart/2005/8/layout/vList5"/>
    <dgm:cxn modelId="{FCDD1329-422D-4C99-B1D4-5A02BA902608}" type="presOf" srcId="{E10CA2C8-8761-439D-9133-CE76BA6A9D1D}" destId="{DC147E80-85D4-4CCB-91B8-854ABCC08A45}" srcOrd="0" destOrd="0" presId="urn:microsoft.com/office/officeart/2005/8/layout/vList5"/>
    <dgm:cxn modelId="{911E30EE-156E-4ED1-9013-FA1CBF7805E8}" srcId="{C207575C-824B-41AC-83C8-8E4A0831EEDE}" destId="{5B8B19DC-B49E-436A-AC79-6468D826ADBD}" srcOrd="0" destOrd="0" parTransId="{479460A3-8737-40DA-9DEA-025AFE07F6A2}" sibTransId="{93FC455F-4AC8-4863-9620-3353E3985F69}"/>
    <dgm:cxn modelId="{CE7D078B-28EC-4D51-9687-4B9D1584CBA9}" type="presOf" srcId="{CDCCEE0C-43C5-44AE-8B70-8DC2F8F2F4E5}" destId="{A3BB1BEA-D5EA-49C6-9382-30D7735B5320}" srcOrd="0" destOrd="0" presId="urn:microsoft.com/office/officeart/2005/8/layout/vList5"/>
    <dgm:cxn modelId="{D243268A-D923-4E3C-8203-5126417B28DA}" srcId="{359FFD50-33D3-49D3-8EBC-FFCC05E93C3B}" destId="{CDCCEE0C-43C5-44AE-8B70-8DC2F8F2F4E5}" srcOrd="0" destOrd="0" parTransId="{04FA1AA0-FA91-48AD-917B-8F69FA225CA3}" sibTransId="{9889AFB2-311F-4A3F-A44F-034115AF2DAD}"/>
    <dgm:cxn modelId="{435977B1-3387-4DA8-9751-00999378B6F7}" type="presOf" srcId="{C207575C-824B-41AC-83C8-8E4A0831EEDE}" destId="{EA7DDBA6-DDBD-4C26-8740-DDCAC90EC60B}" srcOrd="0" destOrd="0" presId="urn:microsoft.com/office/officeart/2005/8/layout/vList5"/>
    <dgm:cxn modelId="{90C89F3D-E938-4DF0-8FD5-CF6D16123F01}" type="presOf" srcId="{359FFD50-33D3-49D3-8EBC-FFCC05E93C3B}" destId="{8C0FC3F0-561C-419C-A408-B4B39FDA94A8}" srcOrd="0" destOrd="0" presId="urn:microsoft.com/office/officeart/2005/8/layout/vList5"/>
    <dgm:cxn modelId="{19F1D61B-FF44-4367-A258-14F4A4254A55}" type="presOf" srcId="{5B8B19DC-B49E-436A-AC79-6468D826ADBD}" destId="{5C863729-FECA-48BA-B95D-3574515DA2DA}" srcOrd="0" destOrd="0" presId="urn:microsoft.com/office/officeart/2005/8/layout/vList5"/>
    <dgm:cxn modelId="{A43304C9-A7A1-4E8E-988B-CA99DA3E4AA5}" srcId="{5ED0939E-6101-43F6-AF8B-04064D5BC855}" destId="{C207575C-824B-41AC-83C8-8E4A0831EEDE}" srcOrd="2" destOrd="0" parTransId="{09B09697-1B04-4A5A-9FB2-1BD693EAA7D6}" sibTransId="{E542F427-B28B-44D9-8C35-33EF6F3EF0D3}"/>
    <dgm:cxn modelId="{7508F0E7-4B17-4219-AC9E-5110A98FB53B}" type="presOf" srcId="{5ED0939E-6101-43F6-AF8B-04064D5BC855}" destId="{1B04213D-9BAC-430B-81D3-587FF46AB928}" srcOrd="0" destOrd="0" presId="urn:microsoft.com/office/officeart/2005/8/layout/vList5"/>
    <dgm:cxn modelId="{1C1AC9AF-898B-4024-92C8-A01FE6D8641F}" srcId="{5ED0939E-6101-43F6-AF8B-04064D5BC855}" destId="{359FFD50-33D3-49D3-8EBC-FFCC05E93C3B}" srcOrd="1" destOrd="0" parTransId="{5D03FDF0-50AB-4970-9586-A5AA1CA61A0D}" sibTransId="{4BF46D41-29DF-4B76-B7AE-417358C46B40}"/>
    <dgm:cxn modelId="{C0C79230-6AA2-4087-94D2-577B7C60CF41}" type="presParOf" srcId="{1B04213D-9BAC-430B-81D3-587FF46AB928}" destId="{2343AEB6-9A7F-4FEB-BB8A-A9D8AEBF98CC}" srcOrd="0" destOrd="0" presId="urn:microsoft.com/office/officeart/2005/8/layout/vList5"/>
    <dgm:cxn modelId="{7855BF7D-ED52-4093-89DF-6BB3A8F37F67}" type="presParOf" srcId="{2343AEB6-9A7F-4FEB-BB8A-A9D8AEBF98CC}" destId="{B54E2779-672F-491F-801F-F86DB2C112E9}" srcOrd="0" destOrd="0" presId="urn:microsoft.com/office/officeart/2005/8/layout/vList5"/>
    <dgm:cxn modelId="{FBEE27DB-FE45-4227-956F-C41F722EA685}" type="presParOf" srcId="{2343AEB6-9A7F-4FEB-BB8A-A9D8AEBF98CC}" destId="{DC147E80-85D4-4CCB-91B8-854ABCC08A45}" srcOrd="1" destOrd="0" presId="urn:microsoft.com/office/officeart/2005/8/layout/vList5"/>
    <dgm:cxn modelId="{872AC99B-F6AB-4FEF-B5BE-D5F9698B1F49}" type="presParOf" srcId="{1B04213D-9BAC-430B-81D3-587FF46AB928}" destId="{D273B107-F2E0-4B1C-8D8E-75A510608E0C}" srcOrd="1" destOrd="0" presId="urn:microsoft.com/office/officeart/2005/8/layout/vList5"/>
    <dgm:cxn modelId="{01BFBAEB-1873-466A-A266-26DCFF29FAE7}" type="presParOf" srcId="{1B04213D-9BAC-430B-81D3-587FF46AB928}" destId="{95CF8C0D-E9C2-4047-AE3F-FB49B3032546}" srcOrd="2" destOrd="0" presId="urn:microsoft.com/office/officeart/2005/8/layout/vList5"/>
    <dgm:cxn modelId="{2E477DBD-0554-4365-A0D2-F0BB62FE67A5}" type="presParOf" srcId="{95CF8C0D-E9C2-4047-AE3F-FB49B3032546}" destId="{8C0FC3F0-561C-419C-A408-B4B39FDA94A8}" srcOrd="0" destOrd="0" presId="urn:microsoft.com/office/officeart/2005/8/layout/vList5"/>
    <dgm:cxn modelId="{E7A403BB-E60E-4483-A2C1-C351D6FC0826}" type="presParOf" srcId="{95CF8C0D-E9C2-4047-AE3F-FB49B3032546}" destId="{A3BB1BEA-D5EA-49C6-9382-30D7735B5320}" srcOrd="1" destOrd="0" presId="urn:microsoft.com/office/officeart/2005/8/layout/vList5"/>
    <dgm:cxn modelId="{F4B03769-8729-45FC-89E3-19E15190E4CD}" type="presParOf" srcId="{1B04213D-9BAC-430B-81D3-587FF46AB928}" destId="{CDB3C673-E42E-4907-B00C-3057C52174E0}" srcOrd="3" destOrd="0" presId="urn:microsoft.com/office/officeart/2005/8/layout/vList5"/>
    <dgm:cxn modelId="{CE92239A-612E-4712-9A8C-B1B079967A8A}" type="presParOf" srcId="{1B04213D-9BAC-430B-81D3-587FF46AB928}" destId="{BEC83D01-3D62-46D9-BFF2-C37486D46B2E}" srcOrd="4" destOrd="0" presId="urn:microsoft.com/office/officeart/2005/8/layout/vList5"/>
    <dgm:cxn modelId="{7F123622-A822-4229-8163-6DD822396816}" type="presParOf" srcId="{BEC83D01-3D62-46D9-BFF2-C37486D46B2E}" destId="{EA7DDBA6-DDBD-4C26-8740-DDCAC90EC60B}" srcOrd="0" destOrd="0" presId="urn:microsoft.com/office/officeart/2005/8/layout/vList5"/>
    <dgm:cxn modelId="{719B15F2-C2A6-4F33-9002-87BA0D91E3B7}" type="presParOf" srcId="{BEC83D01-3D62-46D9-BFF2-C37486D46B2E}" destId="{5C863729-FECA-48BA-B95D-3574515DA2DA}" srcOrd="1"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F24B5EB-F6A0-4BE5-9290-423D589540A0}" type="doc">
      <dgm:prSet loTypeId="urn:microsoft.com/office/officeart/2005/8/layout/hierarchy4" loCatId="list" qsTypeId="urn:microsoft.com/office/officeart/2005/8/quickstyle/simple4" qsCatId="simple" csTypeId="urn:microsoft.com/office/officeart/2005/8/colors/colorful3" csCatId="colorful" phldr="1"/>
      <dgm:spPr/>
      <dgm:t>
        <a:bodyPr/>
        <a:lstStyle/>
        <a:p>
          <a:endParaRPr lang="zh-TW" altLang="en-US"/>
        </a:p>
      </dgm:t>
    </dgm:pt>
    <dgm:pt modelId="{A932157F-6267-4762-957D-DA80B1918CA3}">
      <dgm:prSet phldrT="[文字]"/>
      <dgm:spPr/>
      <dgm:t>
        <a:bodyPr/>
        <a:lstStyle/>
        <a:p>
          <a:r>
            <a:rPr lang="zh-TW" altLang="en-US" dirty="0">
              <a:latin typeface="微軟正黑體" panose="020B0604030504040204" pitchFamily="34" charset="-120"/>
              <a:ea typeface="微軟正黑體" panose="020B0604030504040204" pitchFamily="34" charset="-120"/>
            </a:rPr>
            <a:t>高級中等學校</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免試入學</a:t>
          </a:r>
        </a:p>
      </dgm:t>
    </dgm:pt>
    <dgm:pt modelId="{B111BB52-B3A7-4E97-9B60-EFE5C8A6BBA8}" type="parTrans" cxnId="{FFBBA9D0-955B-4C5D-B236-1953EDCE8B9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40EAC9D-F669-416A-999E-B700E4B704D8}" type="sibTrans" cxnId="{FFBBA9D0-955B-4C5D-B236-1953EDCE8B9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80143D8-5BC1-4E54-91F0-3EE07A09AB93}">
      <dgm:prSet phldrT="[文字]"/>
      <dgm:spPr/>
      <dgm:t>
        <a:bodyPr/>
        <a:lstStyle/>
        <a:p>
          <a:r>
            <a:rPr lang="zh-TW" altLang="en-US" dirty="0">
              <a:latin typeface="微軟正黑體" panose="020B0604030504040204" pitchFamily="34" charset="-120"/>
              <a:ea typeface="微軟正黑體" panose="020B0604030504040204" pitchFamily="34" charset="-120"/>
            </a:rPr>
            <a:t>直升入學</a:t>
          </a:r>
        </a:p>
      </dgm:t>
    </dgm:pt>
    <dgm:pt modelId="{1B9D0363-5315-45F9-870D-9DF2241732E3}" type="parTrans" cxnId="{A868CDB4-1A16-4589-A05A-6A583A20A2A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1368B160-1B00-44B1-B65E-525C6FC1B199}" type="sibTrans" cxnId="{A868CDB4-1A16-4589-A05A-6A583A20A2A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3BB5BE4-219B-4F28-A576-3BBF3E18E676}">
      <dgm:prSet phldrT="[文字]"/>
      <dgm:spPr/>
      <dgm:t>
        <a:bodyPr/>
        <a:lstStyle/>
        <a:p>
          <a:r>
            <a:rPr lang="zh-TW" altLang="en-US" dirty="0">
              <a:latin typeface="微軟正黑體" panose="020B0604030504040204" pitchFamily="34" charset="-120"/>
              <a:ea typeface="微軟正黑體" panose="020B0604030504040204" pitchFamily="34" charset="-120"/>
            </a:rPr>
            <a:t>特色招生</a:t>
          </a:r>
        </a:p>
      </dgm:t>
    </dgm:pt>
    <dgm:pt modelId="{EE05013A-AD74-4978-8F73-290C79091642}" type="parTrans" cxnId="{48F6F242-F6A4-4131-918B-45C595B97AC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54B1884-90EC-4B18-BBCD-0FE016DD59D1}" type="sibTrans" cxnId="{48F6F242-F6A4-4131-918B-45C595B97AC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ACD2ADE9-5AA1-4032-A6E5-C136FEA87072}">
      <dgm:prSet phldrT="[文字]"/>
      <dgm:spPr/>
      <dgm:t>
        <a:bodyPr/>
        <a:lstStyle/>
        <a:p>
          <a:r>
            <a:rPr lang="zh-TW" altLang="en-US" dirty="0">
              <a:latin typeface="微軟正黑體" panose="020B0604030504040204" pitchFamily="34" charset="-120"/>
              <a:ea typeface="微軟正黑體" panose="020B0604030504040204" pitchFamily="34" charset="-120"/>
            </a:rPr>
            <a:t>其他</a:t>
          </a:r>
        </a:p>
      </dgm:t>
    </dgm:pt>
    <dgm:pt modelId="{47C25A14-EA7F-435B-ACFD-A86E732992B3}" type="parTrans" cxnId="{7107873E-7148-47A3-9097-63B65A7FFBE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549B012-DF7E-4273-AB97-3AB0AF7EA912}" type="sibTrans" cxnId="{7107873E-7148-47A3-9097-63B65A7FFBE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671B9BA-9886-4D7B-B08A-126126D5A011}">
      <dgm:prSet phldrT="[文字]"/>
      <dgm:spPr/>
      <dgm:t>
        <a:bodyPr/>
        <a:lstStyle/>
        <a:p>
          <a:r>
            <a:rPr lang="zh-TW" altLang="en-US" dirty="0">
              <a:latin typeface="微軟正黑體" panose="020B0604030504040204" pitchFamily="34" charset="-120"/>
              <a:ea typeface="微軟正黑體" panose="020B0604030504040204" pitchFamily="34" charset="-120"/>
            </a:rPr>
            <a:t>屏東區免試入學</a:t>
          </a:r>
        </a:p>
      </dgm:t>
    </dgm:pt>
    <dgm:pt modelId="{132F2129-D4C7-492C-B5DD-A02CCEF66726}" type="parTrans" cxnId="{E4C7EDF0-B196-4362-A348-E681D63B192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B86294A-7241-45DE-82D8-978599D3B2FE}" type="sibTrans" cxnId="{E4C7EDF0-B196-4362-A348-E681D63B192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F0A6698-CFD3-4B29-BC50-B16CFD6CB5F4}">
      <dgm:prSet phldrT="[文字]"/>
      <dgm:spPr/>
      <dgm:t>
        <a:bodyPr/>
        <a:lstStyle/>
        <a:p>
          <a:r>
            <a:rPr lang="zh-TW" altLang="en-US" dirty="0">
              <a:latin typeface="微軟正黑體" panose="020B0604030504040204" pitchFamily="34" charset="-120"/>
              <a:ea typeface="微軟正黑體" panose="020B0604030504040204" pitchFamily="34" charset="-120"/>
            </a:rPr>
            <a:t>技優甄審入學</a:t>
          </a:r>
        </a:p>
      </dgm:t>
    </dgm:pt>
    <dgm:pt modelId="{EA26F62B-4DCF-4F39-BF93-25E461E10099}" type="parTrans" cxnId="{0C96D912-D766-407A-AB65-904AE1B8EC5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F462A73-2561-4405-BACA-42883B16A8C6}" type="sibTrans" cxnId="{0C96D912-D766-407A-AB65-904AE1B8EC5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8C74428-63CB-4C3E-98FA-F5C2496CA0BD}">
      <dgm:prSet phldrT="[文字]"/>
      <dgm:spPr/>
      <dgm:t>
        <a:bodyPr/>
        <a:lstStyle/>
        <a:p>
          <a:r>
            <a:rPr lang="zh-TW" altLang="en-US" dirty="0">
              <a:latin typeface="微軟正黑體" panose="020B0604030504040204" pitchFamily="34" charset="-120"/>
              <a:ea typeface="微軟正黑體" panose="020B0604030504040204" pitchFamily="34" charset="-120"/>
            </a:rPr>
            <a:t>體育班</a:t>
          </a:r>
        </a:p>
      </dgm:t>
    </dgm:pt>
    <dgm:pt modelId="{0A6A0F12-892E-4188-AC1A-1903778B1438}" type="parTrans" cxnId="{DCD90112-A81D-4306-A823-76DE7C21926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29923CD6-7AF8-48FA-B8DB-CC301822C93B}" type="sibTrans" cxnId="{DCD90112-A81D-4306-A823-76DE7C21926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82D9824-BDDD-4B79-A3AD-B816E4D11328}">
      <dgm:prSet phldrT="[文字]"/>
      <dgm:spPr/>
      <dgm:t>
        <a:bodyPr/>
        <a:lstStyle/>
        <a:p>
          <a:r>
            <a:rPr lang="zh-TW" altLang="en-US" dirty="0">
              <a:latin typeface="微軟正黑體" panose="020B0604030504040204" pitchFamily="34" charset="-120"/>
              <a:ea typeface="微軟正黑體" panose="020B0604030504040204" pitchFamily="34" charset="-120"/>
            </a:rPr>
            <a:t>藝才班</a:t>
          </a:r>
        </a:p>
      </dgm:t>
    </dgm:pt>
    <dgm:pt modelId="{C5386810-243E-4F72-BFEF-FC91F3665F9F}" type="parTrans" cxnId="{5F6B900C-B6C7-4B06-B746-68762515C34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4CA4C455-9ECF-41B1-B8AE-951CB24D8B09}" type="sibTrans" cxnId="{5F6B900C-B6C7-4B06-B746-68762515C34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F1E36E4-8AF6-4A0B-BEC6-C640B1FDD269}">
      <dgm:prSet phldrT="[文字]"/>
      <dgm:spPr/>
      <dgm:t>
        <a:bodyPr/>
        <a:lstStyle/>
        <a:p>
          <a:r>
            <a:rPr lang="zh-TW" altLang="en-US" dirty="0">
              <a:latin typeface="微軟正黑體" panose="020B0604030504040204" pitchFamily="34" charset="-120"/>
              <a:ea typeface="微軟正黑體" panose="020B0604030504040204" pitchFamily="34" charset="-120"/>
            </a:rPr>
            <a:t>實用技能學程</a:t>
          </a:r>
        </a:p>
      </dgm:t>
    </dgm:pt>
    <dgm:pt modelId="{02CA1388-CA52-4478-847B-05BB96406006}" type="parTrans" cxnId="{127837AF-33CF-4302-8C9E-83E9F054A8D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165B376-524F-48A6-A8AC-A74C235B7350}" type="sibTrans" cxnId="{127837AF-33CF-4302-8C9E-83E9F054A8D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D919A4E-57A7-4D81-A36F-FE6F0950226C}">
      <dgm:prSet phldrT="[文字]"/>
      <dgm:spPr/>
      <dgm:t>
        <a:bodyPr/>
        <a:lstStyle/>
        <a:p>
          <a:r>
            <a:rPr lang="zh-TW" altLang="en-US" dirty="0">
              <a:latin typeface="微軟正黑體" panose="020B0604030504040204" pitchFamily="34" charset="-120"/>
              <a:ea typeface="微軟正黑體" panose="020B0604030504040204" pitchFamily="34" charset="-120"/>
            </a:rPr>
            <a:t>建教合作班</a:t>
          </a:r>
        </a:p>
      </dgm:t>
    </dgm:pt>
    <dgm:pt modelId="{03D810D8-1A8D-4F30-8369-BB530EE58973}" type="parTrans" cxnId="{2463C6C5-5F8F-460F-A8C4-EE0D6BA045B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368BA17-DECE-4A79-B52D-7D46B19B417E}" type="sibTrans" cxnId="{2463C6C5-5F8F-460F-A8C4-EE0D6BA045B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1375079-5796-4497-A3D3-ADCF8383A967}">
      <dgm:prSet phldrT="[文字]"/>
      <dgm:spPr/>
      <dgm:t>
        <a:bodyPr/>
        <a:lstStyle/>
        <a:p>
          <a:r>
            <a:rPr lang="zh-TW" altLang="en-US" dirty="0">
              <a:latin typeface="微軟正黑體" panose="020B0604030504040204" pitchFamily="34" charset="-120"/>
              <a:ea typeface="微軟正黑體" panose="020B0604030504040204" pitchFamily="34" charset="-120"/>
            </a:rPr>
            <a:t>身心障礙學生適性輔導就學安置</a:t>
          </a:r>
        </a:p>
      </dgm:t>
    </dgm:pt>
    <dgm:pt modelId="{6EB3602E-35BF-498B-AB8C-345B458E711A}" type="parTrans" cxnId="{BEDB148F-83A8-4872-97F7-C13DEA502FE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5CEE4928-D1D8-47D7-B918-143A84A3007B}" type="sibTrans" cxnId="{BEDB148F-83A8-4872-97F7-C13DEA502FE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63F4337-B393-413A-8791-AF74E033C73B}">
      <dgm:prSet phldrT="[文字]"/>
      <dgm:spPr/>
      <dgm:t>
        <a:bodyPr/>
        <a:lstStyle/>
        <a:p>
          <a:r>
            <a:rPr lang="zh-TW" altLang="en-US" dirty="0">
              <a:latin typeface="微軟正黑體" panose="020B0604030504040204" pitchFamily="34" charset="-120"/>
              <a:ea typeface="微軟正黑體" panose="020B0604030504040204" pitchFamily="34" charset="-120"/>
            </a:rPr>
            <a:t>進修部</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夜間上課</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dgm:t>
    </dgm:pt>
    <dgm:pt modelId="{46B3F6D4-84D0-4183-A92D-7023E568E5DA}" type="parTrans" cxnId="{D33B9E13-A380-4D02-A634-1BF1B97F516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89149C7-D50A-42F6-9A47-643966B66F41}" type="sibTrans" cxnId="{D33B9E13-A380-4D02-A634-1BF1B97F516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64CED96-2086-4F42-B14E-EFA8264D5334}">
      <dgm:prSet phldrT="[文字]"/>
      <dgm:spPr/>
      <dgm:t>
        <a:bodyPr/>
        <a:lstStyle/>
        <a:p>
          <a:r>
            <a:rPr lang="zh-TW" altLang="en-US" dirty="0">
              <a:latin typeface="微軟正黑體" panose="020B0604030504040204" pitchFamily="34" charset="-120"/>
              <a:ea typeface="微軟正黑體" panose="020B0604030504040204" pitchFamily="34" charset="-120"/>
            </a:rPr>
            <a:t>試辦學習區完全免試入學</a:t>
          </a:r>
        </a:p>
      </dgm:t>
    </dgm:pt>
    <dgm:pt modelId="{9B96C2AC-6003-4725-9BEB-647BBC58B05D}" type="parTrans" cxnId="{816A6D61-74BE-4313-B8AD-BB3FDA2833FB}">
      <dgm:prSet/>
      <dgm:spPr/>
      <dgm:t>
        <a:bodyPr/>
        <a:lstStyle/>
        <a:p>
          <a:endParaRPr lang="zh-TW" altLang="en-US"/>
        </a:p>
      </dgm:t>
    </dgm:pt>
    <dgm:pt modelId="{1846079C-3CBF-4F14-8C76-A3B50A14C7F1}" type="sibTrans" cxnId="{816A6D61-74BE-4313-B8AD-BB3FDA2833FB}">
      <dgm:prSet/>
      <dgm:spPr/>
      <dgm:t>
        <a:bodyPr/>
        <a:lstStyle/>
        <a:p>
          <a:endParaRPr lang="zh-TW" altLang="en-US"/>
        </a:p>
      </dgm:t>
    </dgm:pt>
    <dgm:pt modelId="{6B2382DE-E238-4D60-9578-0B89A91ACB1E}">
      <dgm:prSet phldrT="[文字]"/>
      <dgm:spPr/>
      <dgm:t>
        <a:bodyPr/>
        <a:lstStyle/>
        <a:p>
          <a:r>
            <a:rPr lang="zh-TW" altLang="en-US" dirty="0">
              <a:latin typeface="微軟正黑體" panose="020B0604030504040204" pitchFamily="34" charset="-120"/>
              <a:ea typeface="微軟正黑體" panose="020B0604030504040204" pitchFamily="34" charset="-120"/>
            </a:rPr>
            <a:t>離島生免試入學</a:t>
          </a:r>
        </a:p>
      </dgm:t>
    </dgm:pt>
    <dgm:pt modelId="{CF11FD19-E264-4C54-8913-FADA94924BB5}" type="parTrans" cxnId="{60F4FAFF-9FB0-4ACA-8A99-207F851CDCC3}">
      <dgm:prSet/>
      <dgm:spPr/>
      <dgm:t>
        <a:bodyPr/>
        <a:lstStyle/>
        <a:p>
          <a:endParaRPr lang="zh-TW" altLang="en-US"/>
        </a:p>
      </dgm:t>
    </dgm:pt>
    <dgm:pt modelId="{1C288CA0-F789-44B1-B9C1-22E6DE91934E}" type="sibTrans" cxnId="{60F4FAFF-9FB0-4ACA-8A99-207F851CDCC3}">
      <dgm:prSet/>
      <dgm:spPr/>
      <dgm:t>
        <a:bodyPr/>
        <a:lstStyle/>
        <a:p>
          <a:endParaRPr lang="zh-TW" altLang="en-US"/>
        </a:p>
      </dgm:t>
    </dgm:pt>
    <dgm:pt modelId="{3BFB33C3-55B4-4443-B120-B06F84DC5F08}">
      <dgm:prSet phldrT="[文字]"/>
      <dgm:spPr/>
      <dgm:t>
        <a:bodyPr/>
        <a:lstStyle/>
        <a:p>
          <a:r>
            <a:rPr lang="zh-TW" altLang="en-US" dirty="0">
              <a:latin typeface="微軟正黑體" panose="020B0604030504040204" pitchFamily="34" charset="-120"/>
              <a:ea typeface="微軟正黑體" panose="020B0604030504040204" pitchFamily="34" charset="-120"/>
            </a:rPr>
            <a:t>五專優先免試</a:t>
          </a:r>
        </a:p>
      </dgm:t>
    </dgm:pt>
    <dgm:pt modelId="{37056AD4-6130-4219-9831-BC131B7F86AB}" type="parTrans" cxnId="{C90F607B-BAB4-473C-9BB7-F13872022A9C}">
      <dgm:prSet/>
      <dgm:spPr/>
      <dgm:t>
        <a:bodyPr/>
        <a:lstStyle/>
        <a:p>
          <a:endParaRPr lang="zh-TW" altLang="en-US"/>
        </a:p>
      </dgm:t>
    </dgm:pt>
    <dgm:pt modelId="{A90A556D-3936-4B07-AC45-602800DF7342}" type="sibTrans" cxnId="{C90F607B-BAB4-473C-9BB7-F13872022A9C}">
      <dgm:prSet/>
      <dgm:spPr/>
      <dgm:t>
        <a:bodyPr/>
        <a:lstStyle/>
        <a:p>
          <a:endParaRPr lang="zh-TW" altLang="en-US"/>
        </a:p>
      </dgm:t>
    </dgm:pt>
    <dgm:pt modelId="{B0FC14D0-DC12-4C67-9DD7-B10B26A0C96B}">
      <dgm:prSet phldrT="[文字]"/>
      <dgm:spPr/>
      <dgm:t>
        <a:bodyPr/>
        <a:lstStyle/>
        <a:p>
          <a:r>
            <a:rPr lang="zh-TW" altLang="en-US" dirty="0">
              <a:latin typeface="微軟正黑體" panose="020B0604030504040204" pitchFamily="34" charset="-120"/>
              <a:ea typeface="微軟正黑體" panose="020B0604030504040204" pitchFamily="34" charset="-120"/>
            </a:rPr>
            <a:t>五專聯合免試</a:t>
          </a:r>
        </a:p>
      </dgm:t>
    </dgm:pt>
    <dgm:pt modelId="{DB560C90-F48D-43CA-861C-8BF8B6CF7B89}" type="parTrans" cxnId="{DC3EF82D-380F-4DF0-A139-823DFAB2FBFE}">
      <dgm:prSet/>
      <dgm:spPr/>
      <dgm:t>
        <a:bodyPr/>
        <a:lstStyle/>
        <a:p>
          <a:endParaRPr lang="zh-TW" altLang="en-US"/>
        </a:p>
      </dgm:t>
    </dgm:pt>
    <dgm:pt modelId="{1F6003DA-C3F6-4742-BBBA-9DE037CAB3F9}" type="sibTrans" cxnId="{DC3EF82D-380F-4DF0-A139-823DFAB2FBFE}">
      <dgm:prSet/>
      <dgm:spPr/>
      <dgm:t>
        <a:bodyPr/>
        <a:lstStyle/>
        <a:p>
          <a:endParaRPr lang="zh-TW" altLang="en-US"/>
        </a:p>
      </dgm:t>
    </dgm:pt>
    <dgm:pt modelId="{0BE9943A-9B4D-4965-BD7D-E3E49424A93D}">
      <dgm:prSet phldrT="[文字]"/>
      <dgm:spPr/>
      <dgm:t>
        <a:bodyPr/>
        <a:lstStyle/>
        <a:p>
          <a:r>
            <a:rPr lang="zh-TW" altLang="en-US" dirty="0">
              <a:latin typeface="微軟正黑體" panose="020B0604030504040204" pitchFamily="34" charset="-120"/>
              <a:ea typeface="微軟正黑體" panose="020B0604030504040204" pitchFamily="34" charset="-120"/>
            </a:rPr>
            <a:t>五專免試入學</a:t>
          </a:r>
        </a:p>
      </dgm:t>
    </dgm:pt>
    <dgm:pt modelId="{5F0A198C-9BCD-45C8-8E48-E6DCD9DAA646}" type="parTrans" cxnId="{B6CB2776-0E04-4F59-B174-18791564BF5B}">
      <dgm:prSet/>
      <dgm:spPr/>
      <dgm:t>
        <a:bodyPr/>
        <a:lstStyle/>
        <a:p>
          <a:endParaRPr lang="zh-TW" altLang="en-US"/>
        </a:p>
      </dgm:t>
    </dgm:pt>
    <dgm:pt modelId="{DE05D580-ECC1-456D-9D87-24B8F6300B5F}" type="sibTrans" cxnId="{B6CB2776-0E04-4F59-B174-18791564BF5B}">
      <dgm:prSet/>
      <dgm:spPr/>
      <dgm:t>
        <a:bodyPr/>
        <a:lstStyle/>
        <a:p>
          <a:endParaRPr lang="zh-TW" altLang="en-US"/>
        </a:p>
      </dgm:t>
    </dgm:pt>
    <dgm:pt modelId="{9030C1D2-D1B5-45FC-948F-38002E109957}">
      <dgm:prSet/>
      <dgm:spPr/>
      <dgm:t>
        <a:bodyPr/>
        <a:lstStyle/>
        <a:p>
          <a:r>
            <a:rPr lang="zh-TW" altLang="en-US" dirty="0">
              <a:latin typeface="微軟正黑體" panose="020B0604030504040204" pitchFamily="34" charset="-120"/>
              <a:ea typeface="微軟正黑體" panose="020B0604030504040204" pitchFamily="34" charset="-120"/>
            </a:rPr>
            <a:t>原住民教育實驗專班獨招</a:t>
          </a:r>
        </a:p>
      </dgm:t>
    </dgm:pt>
    <dgm:pt modelId="{C80E535E-86F0-40FF-A4D6-1C9648A04F53}" type="parTrans" cxnId="{3C25E594-5ED3-4D52-8E2B-15265179BB84}">
      <dgm:prSet/>
      <dgm:spPr/>
      <dgm:t>
        <a:bodyPr/>
        <a:lstStyle/>
        <a:p>
          <a:endParaRPr lang="zh-TW" altLang="en-US"/>
        </a:p>
      </dgm:t>
    </dgm:pt>
    <dgm:pt modelId="{E5FF2F8D-A66B-4730-BD20-FDE91EE9FCF7}" type="sibTrans" cxnId="{3C25E594-5ED3-4D52-8E2B-15265179BB84}">
      <dgm:prSet/>
      <dgm:spPr/>
      <dgm:t>
        <a:bodyPr/>
        <a:lstStyle/>
        <a:p>
          <a:endParaRPr lang="zh-TW" altLang="en-US"/>
        </a:p>
      </dgm:t>
    </dgm:pt>
    <dgm:pt modelId="{E4F8F687-97A3-48FB-81AD-5D1052194391}">
      <dgm:prSet/>
      <dgm:spPr/>
      <dgm:t>
        <a:bodyPr/>
        <a:lstStyle/>
        <a:p>
          <a:r>
            <a:rPr lang="zh-TW" altLang="en-US" dirty="0">
              <a:latin typeface="微軟正黑體" panose="020B0604030504040204" pitchFamily="34" charset="-120"/>
              <a:ea typeface="微軟正黑體" panose="020B0604030504040204" pitchFamily="34" charset="-120"/>
            </a:rPr>
            <a:t>運動績優獨招</a:t>
          </a:r>
        </a:p>
      </dgm:t>
    </dgm:pt>
    <dgm:pt modelId="{DD548DC6-FB06-41F4-A4A8-FD0AF91A52E1}" type="parTrans" cxnId="{F9470ACE-C179-4A10-91DE-3370E4EBA1D7}">
      <dgm:prSet/>
      <dgm:spPr/>
      <dgm:t>
        <a:bodyPr/>
        <a:lstStyle/>
        <a:p>
          <a:endParaRPr lang="zh-TW" altLang="en-US"/>
        </a:p>
      </dgm:t>
    </dgm:pt>
    <dgm:pt modelId="{D245ABFE-EF56-4882-885E-CAC26A81B892}" type="sibTrans" cxnId="{F9470ACE-C179-4A10-91DE-3370E4EBA1D7}">
      <dgm:prSet/>
      <dgm:spPr/>
      <dgm:t>
        <a:bodyPr/>
        <a:lstStyle/>
        <a:p>
          <a:endParaRPr lang="zh-TW" altLang="en-US"/>
        </a:p>
      </dgm:t>
    </dgm:pt>
    <dgm:pt modelId="{5D430034-0DA6-451A-9A81-6C8C9464EC31}" type="pres">
      <dgm:prSet presAssocID="{4F24B5EB-F6A0-4BE5-9290-423D589540A0}" presName="Name0" presStyleCnt="0">
        <dgm:presLayoutVars>
          <dgm:chPref val="1"/>
          <dgm:dir/>
          <dgm:animOne val="branch"/>
          <dgm:animLvl val="lvl"/>
          <dgm:resizeHandles/>
        </dgm:presLayoutVars>
      </dgm:prSet>
      <dgm:spPr/>
      <dgm:t>
        <a:bodyPr/>
        <a:lstStyle/>
        <a:p>
          <a:endParaRPr lang="zh-TW" altLang="en-US"/>
        </a:p>
      </dgm:t>
    </dgm:pt>
    <dgm:pt modelId="{1ABD2FE1-F12F-40DA-852F-0684C0CB649C}" type="pres">
      <dgm:prSet presAssocID="{A932157F-6267-4762-957D-DA80B1918CA3}" presName="vertOne" presStyleCnt="0"/>
      <dgm:spPr/>
    </dgm:pt>
    <dgm:pt modelId="{80EF2D5C-67B9-443A-BE45-FAA3395AD690}" type="pres">
      <dgm:prSet presAssocID="{A932157F-6267-4762-957D-DA80B1918CA3}" presName="txOne" presStyleLbl="node0" presStyleIdx="0" presStyleCnt="4">
        <dgm:presLayoutVars>
          <dgm:chPref val="3"/>
        </dgm:presLayoutVars>
      </dgm:prSet>
      <dgm:spPr/>
      <dgm:t>
        <a:bodyPr/>
        <a:lstStyle/>
        <a:p>
          <a:endParaRPr lang="zh-TW" altLang="en-US"/>
        </a:p>
      </dgm:t>
    </dgm:pt>
    <dgm:pt modelId="{B5D1385D-DD5C-4893-B7A6-F4AA22B584A9}" type="pres">
      <dgm:prSet presAssocID="{A932157F-6267-4762-957D-DA80B1918CA3}" presName="parTransOne" presStyleCnt="0"/>
      <dgm:spPr/>
    </dgm:pt>
    <dgm:pt modelId="{746B29D1-FDCE-4C3D-966F-3422B18A7232}" type="pres">
      <dgm:prSet presAssocID="{A932157F-6267-4762-957D-DA80B1918CA3}" presName="horzOne" presStyleCnt="0"/>
      <dgm:spPr/>
    </dgm:pt>
    <dgm:pt modelId="{9B5D2B6A-30B3-40C1-8C4F-5E01DF64FC4D}" type="pres">
      <dgm:prSet presAssocID="{C64CED96-2086-4F42-B14E-EFA8264D5334}" presName="vertTwo" presStyleCnt="0"/>
      <dgm:spPr/>
    </dgm:pt>
    <dgm:pt modelId="{D5469BDE-54AC-485E-99FA-0F30F13B7F69}" type="pres">
      <dgm:prSet presAssocID="{C64CED96-2086-4F42-B14E-EFA8264D5334}" presName="txTwo" presStyleLbl="node2" presStyleIdx="0" presStyleCnt="15">
        <dgm:presLayoutVars>
          <dgm:chPref val="3"/>
        </dgm:presLayoutVars>
      </dgm:prSet>
      <dgm:spPr/>
      <dgm:t>
        <a:bodyPr/>
        <a:lstStyle/>
        <a:p>
          <a:endParaRPr lang="zh-TW" altLang="en-US"/>
        </a:p>
      </dgm:t>
    </dgm:pt>
    <dgm:pt modelId="{1297EC47-F91F-4728-B0B1-66D0F3EF6F93}" type="pres">
      <dgm:prSet presAssocID="{C64CED96-2086-4F42-B14E-EFA8264D5334}" presName="horzTwo" presStyleCnt="0"/>
      <dgm:spPr/>
    </dgm:pt>
    <dgm:pt modelId="{CE894556-0D44-4EDC-9CA3-CDD03AE9B2D2}" type="pres">
      <dgm:prSet presAssocID="{1846079C-3CBF-4F14-8C76-A3B50A14C7F1}" presName="sibSpaceTwo" presStyleCnt="0"/>
      <dgm:spPr/>
    </dgm:pt>
    <dgm:pt modelId="{03ECDE96-BF90-489C-B33E-354617EA172F}" type="pres">
      <dgm:prSet presAssocID="{980143D8-5BC1-4E54-91F0-3EE07A09AB93}" presName="vertTwo" presStyleCnt="0"/>
      <dgm:spPr/>
    </dgm:pt>
    <dgm:pt modelId="{C44CE77C-8AAD-4C28-A975-B2ED6D2742A5}" type="pres">
      <dgm:prSet presAssocID="{980143D8-5BC1-4E54-91F0-3EE07A09AB93}" presName="txTwo" presStyleLbl="node2" presStyleIdx="1" presStyleCnt="15">
        <dgm:presLayoutVars>
          <dgm:chPref val="3"/>
        </dgm:presLayoutVars>
      </dgm:prSet>
      <dgm:spPr/>
      <dgm:t>
        <a:bodyPr/>
        <a:lstStyle/>
        <a:p>
          <a:endParaRPr lang="zh-TW" altLang="en-US"/>
        </a:p>
      </dgm:t>
    </dgm:pt>
    <dgm:pt modelId="{D51783D0-3D14-4CDE-A80D-B2E8A47AB4C3}" type="pres">
      <dgm:prSet presAssocID="{980143D8-5BC1-4E54-91F0-3EE07A09AB93}" presName="horzTwo" presStyleCnt="0"/>
      <dgm:spPr/>
    </dgm:pt>
    <dgm:pt modelId="{797C79DE-43ED-4902-90FF-70D08F425C73}" type="pres">
      <dgm:prSet presAssocID="{1368B160-1B00-44B1-B65E-525C6FC1B199}" presName="sibSpaceTwo" presStyleCnt="0"/>
      <dgm:spPr/>
    </dgm:pt>
    <dgm:pt modelId="{079ADDAF-F3E7-4F07-A92D-8350FC061702}" type="pres">
      <dgm:prSet presAssocID="{D671B9BA-9886-4D7B-B08A-126126D5A011}" presName="vertTwo" presStyleCnt="0"/>
      <dgm:spPr/>
    </dgm:pt>
    <dgm:pt modelId="{44BB3D60-0B9D-4CC9-B9AD-7EE09DD42334}" type="pres">
      <dgm:prSet presAssocID="{D671B9BA-9886-4D7B-B08A-126126D5A011}" presName="txTwo" presStyleLbl="node2" presStyleIdx="2" presStyleCnt="15">
        <dgm:presLayoutVars>
          <dgm:chPref val="3"/>
        </dgm:presLayoutVars>
      </dgm:prSet>
      <dgm:spPr/>
      <dgm:t>
        <a:bodyPr/>
        <a:lstStyle/>
        <a:p>
          <a:endParaRPr lang="zh-TW" altLang="en-US"/>
        </a:p>
      </dgm:t>
    </dgm:pt>
    <dgm:pt modelId="{B9AAD9D0-1CAB-4948-AB7F-41BFAB94DF8F}" type="pres">
      <dgm:prSet presAssocID="{D671B9BA-9886-4D7B-B08A-126126D5A011}" presName="horzTwo" presStyleCnt="0"/>
      <dgm:spPr/>
    </dgm:pt>
    <dgm:pt modelId="{0989B16B-67CE-408F-B497-433C39D21DAC}" type="pres">
      <dgm:prSet presAssocID="{6B86294A-7241-45DE-82D8-978599D3B2FE}" presName="sibSpaceTwo" presStyleCnt="0"/>
      <dgm:spPr/>
    </dgm:pt>
    <dgm:pt modelId="{360CBD53-966C-407A-AF9D-ECF3039AF616}" type="pres">
      <dgm:prSet presAssocID="{9030C1D2-D1B5-45FC-948F-38002E109957}" presName="vertTwo" presStyleCnt="0"/>
      <dgm:spPr/>
    </dgm:pt>
    <dgm:pt modelId="{AC472CE3-231B-4AFD-9A66-877B0CED303A}" type="pres">
      <dgm:prSet presAssocID="{9030C1D2-D1B5-45FC-948F-38002E109957}" presName="txTwo" presStyleLbl="node2" presStyleIdx="3" presStyleCnt="15">
        <dgm:presLayoutVars>
          <dgm:chPref val="3"/>
        </dgm:presLayoutVars>
      </dgm:prSet>
      <dgm:spPr/>
      <dgm:t>
        <a:bodyPr/>
        <a:lstStyle/>
        <a:p>
          <a:endParaRPr lang="zh-TW" altLang="en-US"/>
        </a:p>
      </dgm:t>
    </dgm:pt>
    <dgm:pt modelId="{7B35481C-FF0A-499B-A553-EDE96D9046D3}" type="pres">
      <dgm:prSet presAssocID="{9030C1D2-D1B5-45FC-948F-38002E109957}" presName="horzTwo" presStyleCnt="0"/>
      <dgm:spPr/>
    </dgm:pt>
    <dgm:pt modelId="{51AD76E3-E997-4C56-91B9-8EEC7E99ED44}" type="pres">
      <dgm:prSet presAssocID="{E5FF2F8D-A66B-4730-BD20-FDE91EE9FCF7}" presName="sibSpaceTwo" presStyleCnt="0"/>
      <dgm:spPr/>
    </dgm:pt>
    <dgm:pt modelId="{DDAE983C-7E73-4925-93FB-98A9CFF1E1E2}" type="pres">
      <dgm:prSet presAssocID="{6F0A6698-CFD3-4B29-BC50-B16CFD6CB5F4}" presName="vertTwo" presStyleCnt="0"/>
      <dgm:spPr/>
    </dgm:pt>
    <dgm:pt modelId="{FA501999-D116-46D7-9550-698514E6D6C3}" type="pres">
      <dgm:prSet presAssocID="{6F0A6698-CFD3-4B29-BC50-B16CFD6CB5F4}" presName="txTwo" presStyleLbl="node2" presStyleIdx="4" presStyleCnt="15">
        <dgm:presLayoutVars>
          <dgm:chPref val="3"/>
        </dgm:presLayoutVars>
      </dgm:prSet>
      <dgm:spPr/>
      <dgm:t>
        <a:bodyPr/>
        <a:lstStyle/>
        <a:p>
          <a:endParaRPr lang="zh-TW" altLang="en-US"/>
        </a:p>
      </dgm:t>
    </dgm:pt>
    <dgm:pt modelId="{9F3B0758-E08B-4CEB-B7D6-1686EF649790}" type="pres">
      <dgm:prSet presAssocID="{6F0A6698-CFD3-4B29-BC50-B16CFD6CB5F4}" presName="horzTwo" presStyleCnt="0"/>
      <dgm:spPr/>
    </dgm:pt>
    <dgm:pt modelId="{45B49A2B-4B83-4678-824C-9671F0350E89}" type="pres">
      <dgm:prSet presAssocID="{BF462A73-2561-4405-BACA-42883B16A8C6}" presName="sibSpaceTwo" presStyleCnt="0"/>
      <dgm:spPr/>
    </dgm:pt>
    <dgm:pt modelId="{D9F68FEC-746D-465A-96BC-91738E166B0E}" type="pres">
      <dgm:prSet presAssocID="{963F4337-B393-413A-8791-AF74E033C73B}" presName="vertTwo" presStyleCnt="0"/>
      <dgm:spPr/>
    </dgm:pt>
    <dgm:pt modelId="{270D18AD-B365-4E07-A554-F38DA99F1C4F}" type="pres">
      <dgm:prSet presAssocID="{963F4337-B393-413A-8791-AF74E033C73B}" presName="txTwo" presStyleLbl="node2" presStyleIdx="5" presStyleCnt="15">
        <dgm:presLayoutVars>
          <dgm:chPref val="3"/>
        </dgm:presLayoutVars>
      </dgm:prSet>
      <dgm:spPr/>
      <dgm:t>
        <a:bodyPr/>
        <a:lstStyle/>
        <a:p>
          <a:endParaRPr lang="zh-TW" altLang="en-US"/>
        </a:p>
      </dgm:t>
    </dgm:pt>
    <dgm:pt modelId="{361E9A0B-A198-47B3-8C33-546D0AB8F454}" type="pres">
      <dgm:prSet presAssocID="{963F4337-B393-413A-8791-AF74E033C73B}" presName="horzTwo" presStyleCnt="0"/>
      <dgm:spPr/>
    </dgm:pt>
    <dgm:pt modelId="{351C1222-BDFD-4ADB-9387-AA0CD8705475}" type="pres">
      <dgm:prSet presAssocID="{E89149C7-D50A-42F6-9A47-643966B66F41}" presName="sibSpaceTwo" presStyleCnt="0"/>
      <dgm:spPr/>
    </dgm:pt>
    <dgm:pt modelId="{B2D483D3-F568-4149-959B-64637B744660}" type="pres">
      <dgm:prSet presAssocID="{6B2382DE-E238-4D60-9578-0B89A91ACB1E}" presName="vertTwo" presStyleCnt="0"/>
      <dgm:spPr/>
    </dgm:pt>
    <dgm:pt modelId="{CB279AC3-8530-45C6-9ACE-059E58C90F44}" type="pres">
      <dgm:prSet presAssocID="{6B2382DE-E238-4D60-9578-0B89A91ACB1E}" presName="txTwo" presStyleLbl="node2" presStyleIdx="6" presStyleCnt="15">
        <dgm:presLayoutVars>
          <dgm:chPref val="3"/>
        </dgm:presLayoutVars>
      </dgm:prSet>
      <dgm:spPr/>
      <dgm:t>
        <a:bodyPr/>
        <a:lstStyle/>
        <a:p>
          <a:endParaRPr lang="zh-TW" altLang="en-US"/>
        </a:p>
      </dgm:t>
    </dgm:pt>
    <dgm:pt modelId="{DE953A79-0BDA-4DCD-8143-14E01A698B3B}" type="pres">
      <dgm:prSet presAssocID="{6B2382DE-E238-4D60-9578-0B89A91ACB1E}" presName="horzTwo" presStyleCnt="0"/>
      <dgm:spPr/>
    </dgm:pt>
    <dgm:pt modelId="{CC961ADD-1161-47DD-8716-6C7E49A1D413}" type="pres">
      <dgm:prSet presAssocID="{340EAC9D-F669-416A-999E-B700E4B704D8}" presName="sibSpaceOne" presStyleCnt="0"/>
      <dgm:spPr/>
    </dgm:pt>
    <dgm:pt modelId="{A2DD9FB5-802C-4375-AF8C-1D44562CE507}" type="pres">
      <dgm:prSet presAssocID="{0BE9943A-9B4D-4965-BD7D-E3E49424A93D}" presName="vertOne" presStyleCnt="0"/>
      <dgm:spPr/>
    </dgm:pt>
    <dgm:pt modelId="{92A75359-50C9-45C8-818E-9A549C711345}" type="pres">
      <dgm:prSet presAssocID="{0BE9943A-9B4D-4965-BD7D-E3E49424A93D}" presName="txOne" presStyleLbl="node0" presStyleIdx="1" presStyleCnt="4">
        <dgm:presLayoutVars>
          <dgm:chPref val="3"/>
        </dgm:presLayoutVars>
      </dgm:prSet>
      <dgm:spPr/>
      <dgm:t>
        <a:bodyPr/>
        <a:lstStyle/>
        <a:p>
          <a:endParaRPr lang="zh-TW" altLang="en-US"/>
        </a:p>
      </dgm:t>
    </dgm:pt>
    <dgm:pt modelId="{AB9AED3F-BB1D-4C2F-957C-D0608798C1CE}" type="pres">
      <dgm:prSet presAssocID="{0BE9943A-9B4D-4965-BD7D-E3E49424A93D}" presName="parTransOne" presStyleCnt="0"/>
      <dgm:spPr/>
    </dgm:pt>
    <dgm:pt modelId="{CE3922BF-7451-4F8F-B374-10E0C6557D6C}" type="pres">
      <dgm:prSet presAssocID="{0BE9943A-9B4D-4965-BD7D-E3E49424A93D}" presName="horzOne" presStyleCnt="0"/>
      <dgm:spPr/>
    </dgm:pt>
    <dgm:pt modelId="{2C3082C3-7EDA-47A2-A482-A5839C4E0725}" type="pres">
      <dgm:prSet presAssocID="{3BFB33C3-55B4-4443-B120-B06F84DC5F08}" presName="vertTwo" presStyleCnt="0"/>
      <dgm:spPr/>
    </dgm:pt>
    <dgm:pt modelId="{33F69DC1-B179-4B38-89CA-41358F72ED0F}" type="pres">
      <dgm:prSet presAssocID="{3BFB33C3-55B4-4443-B120-B06F84DC5F08}" presName="txTwo" presStyleLbl="node2" presStyleIdx="7" presStyleCnt="15">
        <dgm:presLayoutVars>
          <dgm:chPref val="3"/>
        </dgm:presLayoutVars>
      </dgm:prSet>
      <dgm:spPr/>
      <dgm:t>
        <a:bodyPr/>
        <a:lstStyle/>
        <a:p>
          <a:endParaRPr lang="zh-TW" altLang="en-US"/>
        </a:p>
      </dgm:t>
    </dgm:pt>
    <dgm:pt modelId="{08F5E543-ED6D-4D57-89C5-DF7A0AC101F5}" type="pres">
      <dgm:prSet presAssocID="{3BFB33C3-55B4-4443-B120-B06F84DC5F08}" presName="horzTwo" presStyleCnt="0"/>
      <dgm:spPr/>
    </dgm:pt>
    <dgm:pt modelId="{07CC2AA7-B9EC-41D8-B51D-4111D02B85ED}" type="pres">
      <dgm:prSet presAssocID="{A90A556D-3936-4B07-AC45-602800DF7342}" presName="sibSpaceTwo" presStyleCnt="0"/>
      <dgm:spPr/>
    </dgm:pt>
    <dgm:pt modelId="{A385FAD6-718C-4D02-80D3-DAD29318D8A3}" type="pres">
      <dgm:prSet presAssocID="{B0FC14D0-DC12-4C67-9DD7-B10B26A0C96B}" presName="vertTwo" presStyleCnt="0"/>
      <dgm:spPr/>
    </dgm:pt>
    <dgm:pt modelId="{073669CE-D996-45DA-BEF8-294ACD873069}" type="pres">
      <dgm:prSet presAssocID="{B0FC14D0-DC12-4C67-9DD7-B10B26A0C96B}" presName="txTwo" presStyleLbl="node2" presStyleIdx="8" presStyleCnt="15">
        <dgm:presLayoutVars>
          <dgm:chPref val="3"/>
        </dgm:presLayoutVars>
      </dgm:prSet>
      <dgm:spPr/>
      <dgm:t>
        <a:bodyPr/>
        <a:lstStyle/>
        <a:p>
          <a:endParaRPr lang="zh-TW" altLang="en-US"/>
        </a:p>
      </dgm:t>
    </dgm:pt>
    <dgm:pt modelId="{0E06578C-B26C-48A2-B23A-B19D9106CA7C}" type="pres">
      <dgm:prSet presAssocID="{B0FC14D0-DC12-4C67-9DD7-B10B26A0C96B}" presName="horzTwo" presStyleCnt="0"/>
      <dgm:spPr/>
    </dgm:pt>
    <dgm:pt modelId="{88341EE5-0818-4938-BFDF-BFB0733C294E}" type="pres">
      <dgm:prSet presAssocID="{DE05D580-ECC1-456D-9D87-24B8F6300B5F}" presName="sibSpaceOne" presStyleCnt="0"/>
      <dgm:spPr/>
    </dgm:pt>
    <dgm:pt modelId="{F35F8E3E-D133-4E6E-9D4C-60E3DF31B5CF}" type="pres">
      <dgm:prSet presAssocID="{33BB5BE4-219B-4F28-A576-3BBF3E18E676}" presName="vertOne" presStyleCnt="0"/>
      <dgm:spPr/>
    </dgm:pt>
    <dgm:pt modelId="{3AEE5B77-D5A3-4FF8-A3E3-1CC75BA92444}" type="pres">
      <dgm:prSet presAssocID="{33BB5BE4-219B-4F28-A576-3BBF3E18E676}" presName="txOne" presStyleLbl="node0" presStyleIdx="2" presStyleCnt="4">
        <dgm:presLayoutVars>
          <dgm:chPref val="3"/>
        </dgm:presLayoutVars>
      </dgm:prSet>
      <dgm:spPr/>
      <dgm:t>
        <a:bodyPr/>
        <a:lstStyle/>
        <a:p>
          <a:endParaRPr lang="zh-TW" altLang="en-US"/>
        </a:p>
      </dgm:t>
    </dgm:pt>
    <dgm:pt modelId="{CE044548-1E02-46DD-9AE6-83DC8A1841A3}" type="pres">
      <dgm:prSet presAssocID="{33BB5BE4-219B-4F28-A576-3BBF3E18E676}" presName="parTransOne" presStyleCnt="0"/>
      <dgm:spPr/>
    </dgm:pt>
    <dgm:pt modelId="{DEF8F1A1-3A37-4F1D-95CF-152CF7CEC033}" type="pres">
      <dgm:prSet presAssocID="{33BB5BE4-219B-4F28-A576-3BBF3E18E676}" presName="horzOne" presStyleCnt="0"/>
      <dgm:spPr/>
    </dgm:pt>
    <dgm:pt modelId="{A49B7F30-230B-41E2-95CA-39ABF91DCEF9}" type="pres">
      <dgm:prSet presAssocID="{C8C74428-63CB-4C3E-98FA-F5C2496CA0BD}" presName="vertTwo" presStyleCnt="0"/>
      <dgm:spPr/>
    </dgm:pt>
    <dgm:pt modelId="{FA20F802-8C16-4168-9C76-EED6BF0DB712}" type="pres">
      <dgm:prSet presAssocID="{C8C74428-63CB-4C3E-98FA-F5C2496CA0BD}" presName="txTwo" presStyleLbl="node2" presStyleIdx="9" presStyleCnt="15">
        <dgm:presLayoutVars>
          <dgm:chPref val="3"/>
        </dgm:presLayoutVars>
      </dgm:prSet>
      <dgm:spPr/>
      <dgm:t>
        <a:bodyPr/>
        <a:lstStyle/>
        <a:p>
          <a:endParaRPr lang="zh-TW" altLang="en-US"/>
        </a:p>
      </dgm:t>
    </dgm:pt>
    <dgm:pt modelId="{BA368880-5BAE-4CED-B9C7-5AFFF82DD038}" type="pres">
      <dgm:prSet presAssocID="{C8C74428-63CB-4C3E-98FA-F5C2496CA0BD}" presName="horzTwo" presStyleCnt="0"/>
      <dgm:spPr/>
    </dgm:pt>
    <dgm:pt modelId="{A9C5D345-2CED-43A0-8980-395920C2634B}" type="pres">
      <dgm:prSet presAssocID="{29923CD6-7AF8-48FA-B8DB-CC301822C93B}" presName="sibSpaceTwo" presStyleCnt="0"/>
      <dgm:spPr/>
    </dgm:pt>
    <dgm:pt modelId="{8F567A47-9E27-4B92-9629-713035C46ACA}" type="pres">
      <dgm:prSet presAssocID="{B82D9824-BDDD-4B79-A3AD-B816E4D11328}" presName="vertTwo" presStyleCnt="0"/>
      <dgm:spPr/>
    </dgm:pt>
    <dgm:pt modelId="{B298EA4A-2AF4-402A-A09A-E042F0649D62}" type="pres">
      <dgm:prSet presAssocID="{B82D9824-BDDD-4B79-A3AD-B816E4D11328}" presName="txTwo" presStyleLbl="node2" presStyleIdx="10" presStyleCnt="15">
        <dgm:presLayoutVars>
          <dgm:chPref val="3"/>
        </dgm:presLayoutVars>
      </dgm:prSet>
      <dgm:spPr/>
      <dgm:t>
        <a:bodyPr/>
        <a:lstStyle/>
        <a:p>
          <a:endParaRPr lang="zh-TW" altLang="en-US"/>
        </a:p>
      </dgm:t>
    </dgm:pt>
    <dgm:pt modelId="{FC1B41A6-DAFC-490B-8AC9-D2821CF95A6E}" type="pres">
      <dgm:prSet presAssocID="{B82D9824-BDDD-4B79-A3AD-B816E4D11328}" presName="horzTwo" presStyleCnt="0"/>
      <dgm:spPr/>
    </dgm:pt>
    <dgm:pt modelId="{CF055B26-AA2A-4BAA-936A-64B54885B8F9}" type="pres">
      <dgm:prSet presAssocID="{C54B1884-90EC-4B18-BBCD-0FE016DD59D1}" presName="sibSpaceOne" presStyleCnt="0"/>
      <dgm:spPr/>
    </dgm:pt>
    <dgm:pt modelId="{CD44953C-6AE6-4AA0-ACC9-0FE06EB83ABF}" type="pres">
      <dgm:prSet presAssocID="{ACD2ADE9-5AA1-4032-A6E5-C136FEA87072}" presName="vertOne" presStyleCnt="0"/>
      <dgm:spPr/>
    </dgm:pt>
    <dgm:pt modelId="{6441CAC8-8694-4966-A2F8-CE151AAE83AD}" type="pres">
      <dgm:prSet presAssocID="{ACD2ADE9-5AA1-4032-A6E5-C136FEA87072}" presName="txOne" presStyleLbl="node0" presStyleIdx="3" presStyleCnt="4">
        <dgm:presLayoutVars>
          <dgm:chPref val="3"/>
        </dgm:presLayoutVars>
      </dgm:prSet>
      <dgm:spPr/>
      <dgm:t>
        <a:bodyPr/>
        <a:lstStyle/>
        <a:p>
          <a:endParaRPr lang="zh-TW" altLang="en-US"/>
        </a:p>
      </dgm:t>
    </dgm:pt>
    <dgm:pt modelId="{3EF8C036-36FC-4D61-B227-3B8256D258BA}" type="pres">
      <dgm:prSet presAssocID="{ACD2ADE9-5AA1-4032-A6E5-C136FEA87072}" presName="parTransOne" presStyleCnt="0"/>
      <dgm:spPr/>
    </dgm:pt>
    <dgm:pt modelId="{7C167653-6668-4E48-96EE-1EA275D19363}" type="pres">
      <dgm:prSet presAssocID="{ACD2ADE9-5AA1-4032-A6E5-C136FEA87072}" presName="horzOne" presStyleCnt="0"/>
      <dgm:spPr/>
    </dgm:pt>
    <dgm:pt modelId="{53AFF464-C13D-493D-8608-70C52A94B5CE}" type="pres">
      <dgm:prSet presAssocID="{CF1E36E4-8AF6-4A0B-BEC6-C640B1FDD269}" presName="vertTwo" presStyleCnt="0"/>
      <dgm:spPr/>
    </dgm:pt>
    <dgm:pt modelId="{076D2783-5CC3-45B5-9807-B74B1A0C5D7D}" type="pres">
      <dgm:prSet presAssocID="{CF1E36E4-8AF6-4A0B-BEC6-C640B1FDD269}" presName="txTwo" presStyleLbl="node2" presStyleIdx="11" presStyleCnt="15">
        <dgm:presLayoutVars>
          <dgm:chPref val="3"/>
        </dgm:presLayoutVars>
      </dgm:prSet>
      <dgm:spPr/>
      <dgm:t>
        <a:bodyPr/>
        <a:lstStyle/>
        <a:p>
          <a:endParaRPr lang="zh-TW" altLang="en-US"/>
        </a:p>
      </dgm:t>
    </dgm:pt>
    <dgm:pt modelId="{91064EBD-D9E3-498E-89CA-13A39494D998}" type="pres">
      <dgm:prSet presAssocID="{CF1E36E4-8AF6-4A0B-BEC6-C640B1FDD269}" presName="horzTwo" presStyleCnt="0"/>
      <dgm:spPr/>
    </dgm:pt>
    <dgm:pt modelId="{1D9FE111-6B7A-46ED-820F-68DD1246DB01}" type="pres">
      <dgm:prSet presAssocID="{0165B376-524F-48A6-A8AC-A74C235B7350}" presName="sibSpaceTwo" presStyleCnt="0"/>
      <dgm:spPr/>
    </dgm:pt>
    <dgm:pt modelId="{69BAB07C-19EF-4550-9D1A-E2CBE53C8C74}" type="pres">
      <dgm:prSet presAssocID="{ED919A4E-57A7-4D81-A36F-FE6F0950226C}" presName="vertTwo" presStyleCnt="0"/>
      <dgm:spPr/>
    </dgm:pt>
    <dgm:pt modelId="{7313FB75-63E2-4290-A8D6-89F436D8D071}" type="pres">
      <dgm:prSet presAssocID="{ED919A4E-57A7-4D81-A36F-FE6F0950226C}" presName="txTwo" presStyleLbl="node2" presStyleIdx="12" presStyleCnt="15">
        <dgm:presLayoutVars>
          <dgm:chPref val="3"/>
        </dgm:presLayoutVars>
      </dgm:prSet>
      <dgm:spPr/>
      <dgm:t>
        <a:bodyPr/>
        <a:lstStyle/>
        <a:p>
          <a:endParaRPr lang="zh-TW" altLang="en-US"/>
        </a:p>
      </dgm:t>
    </dgm:pt>
    <dgm:pt modelId="{DF043E0F-6078-4085-B222-CD18AC06CD06}" type="pres">
      <dgm:prSet presAssocID="{ED919A4E-57A7-4D81-A36F-FE6F0950226C}" presName="horzTwo" presStyleCnt="0"/>
      <dgm:spPr/>
    </dgm:pt>
    <dgm:pt modelId="{1BBE0A3B-70C2-45E3-9064-4F6FB3954F3C}" type="pres">
      <dgm:prSet presAssocID="{0368BA17-DECE-4A79-B52D-7D46B19B417E}" presName="sibSpaceTwo" presStyleCnt="0"/>
      <dgm:spPr/>
    </dgm:pt>
    <dgm:pt modelId="{6D87B6DC-F99F-4C04-B82A-13F47786C444}" type="pres">
      <dgm:prSet presAssocID="{31375079-5796-4497-A3D3-ADCF8383A967}" presName="vertTwo" presStyleCnt="0"/>
      <dgm:spPr/>
    </dgm:pt>
    <dgm:pt modelId="{2E12250F-9A1D-4B1E-B48B-66F70D986141}" type="pres">
      <dgm:prSet presAssocID="{31375079-5796-4497-A3D3-ADCF8383A967}" presName="txTwo" presStyleLbl="node2" presStyleIdx="13" presStyleCnt="15">
        <dgm:presLayoutVars>
          <dgm:chPref val="3"/>
        </dgm:presLayoutVars>
      </dgm:prSet>
      <dgm:spPr/>
      <dgm:t>
        <a:bodyPr/>
        <a:lstStyle/>
        <a:p>
          <a:endParaRPr lang="zh-TW" altLang="en-US"/>
        </a:p>
      </dgm:t>
    </dgm:pt>
    <dgm:pt modelId="{4624FF05-88DF-4ABD-B222-3C9FA388ADE7}" type="pres">
      <dgm:prSet presAssocID="{31375079-5796-4497-A3D3-ADCF8383A967}" presName="horzTwo" presStyleCnt="0"/>
      <dgm:spPr/>
    </dgm:pt>
    <dgm:pt modelId="{30E443EE-80A4-493A-A392-56214F0DE7D6}" type="pres">
      <dgm:prSet presAssocID="{5CEE4928-D1D8-47D7-B918-143A84A3007B}" presName="sibSpaceTwo" presStyleCnt="0"/>
      <dgm:spPr/>
    </dgm:pt>
    <dgm:pt modelId="{AADC4983-B6D6-4C62-AAAB-04AA850DCD22}" type="pres">
      <dgm:prSet presAssocID="{E4F8F687-97A3-48FB-81AD-5D1052194391}" presName="vertTwo" presStyleCnt="0"/>
      <dgm:spPr/>
    </dgm:pt>
    <dgm:pt modelId="{B0BB2200-82A3-475D-8599-4B46A87108E5}" type="pres">
      <dgm:prSet presAssocID="{E4F8F687-97A3-48FB-81AD-5D1052194391}" presName="txTwo" presStyleLbl="node2" presStyleIdx="14" presStyleCnt="15">
        <dgm:presLayoutVars>
          <dgm:chPref val="3"/>
        </dgm:presLayoutVars>
      </dgm:prSet>
      <dgm:spPr/>
      <dgm:t>
        <a:bodyPr/>
        <a:lstStyle/>
        <a:p>
          <a:endParaRPr lang="zh-TW" altLang="en-US"/>
        </a:p>
      </dgm:t>
    </dgm:pt>
    <dgm:pt modelId="{8D5A562F-58FA-41F8-BF91-00729025D366}" type="pres">
      <dgm:prSet presAssocID="{E4F8F687-97A3-48FB-81AD-5D1052194391}" presName="horzTwo" presStyleCnt="0"/>
      <dgm:spPr/>
    </dgm:pt>
  </dgm:ptLst>
  <dgm:cxnLst>
    <dgm:cxn modelId="{7107873E-7148-47A3-9097-63B65A7FFBE1}" srcId="{4F24B5EB-F6A0-4BE5-9290-423D589540A0}" destId="{ACD2ADE9-5AA1-4032-A6E5-C136FEA87072}" srcOrd="3" destOrd="0" parTransId="{47C25A14-EA7F-435B-ACFD-A86E732992B3}" sibTransId="{D549B012-DF7E-4273-AB97-3AB0AF7EA912}"/>
    <dgm:cxn modelId="{5F6B900C-B6C7-4B06-B746-68762515C348}" srcId="{33BB5BE4-219B-4F28-A576-3BBF3E18E676}" destId="{B82D9824-BDDD-4B79-A3AD-B816E4D11328}" srcOrd="1" destOrd="0" parTransId="{C5386810-243E-4F72-BFEF-FC91F3665F9F}" sibTransId="{4CA4C455-9ECF-41B1-B8AE-951CB24D8B09}"/>
    <dgm:cxn modelId="{E6AEB783-4E66-459A-9E88-60C50DCC84C5}" type="presOf" srcId="{C8C74428-63CB-4C3E-98FA-F5C2496CA0BD}" destId="{FA20F802-8C16-4168-9C76-EED6BF0DB712}" srcOrd="0" destOrd="0" presId="urn:microsoft.com/office/officeart/2005/8/layout/hierarchy4"/>
    <dgm:cxn modelId="{DC3EF82D-380F-4DF0-A139-823DFAB2FBFE}" srcId="{0BE9943A-9B4D-4965-BD7D-E3E49424A93D}" destId="{B0FC14D0-DC12-4C67-9DD7-B10B26A0C96B}" srcOrd="1" destOrd="0" parTransId="{DB560C90-F48D-43CA-861C-8BF8B6CF7B89}" sibTransId="{1F6003DA-C3F6-4742-BBBA-9DE037CAB3F9}"/>
    <dgm:cxn modelId="{FD78AAB1-2959-4E0F-BC29-81C7FC1B20D4}" type="presOf" srcId="{A932157F-6267-4762-957D-DA80B1918CA3}" destId="{80EF2D5C-67B9-443A-BE45-FAA3395AD690}" srcOrd="0" destOrd="0" presId="urn:microsoft.com/office/officeart/2005/8/layout/hierarchy4"/>
    <dgm:cxn modelId="{3EF0235A-49FA-4D4E-9335-C7CA7D419210}" type="presOf" srcId="{ED919A4E-57A7-4D81-A36F-FE6F0950226C}" destId="{7313FB75-63E2-4290-A8D6-89F436D8D071}" srcOrd="0" destOrd="0" presId="urn:microsoft.com/office/officeart/2005/8/layout/hierarchy4"/>
    <dgm:cxn modelId="{DCD90112-A81D-4306-A823-76DE7C219264}" srcId="{33BB5BE4-219B-4F28-A576-3BBF3E18E676}" destId="{C8C74428-63CB-4C3E-98FA-F5C2496CA0BD}" srcOrd="0" destOrd="0" parTransId="{0A6A0F12-892E-4188-AC1A-1903778B1438}" sibTransId="{29923CD6-7AF8-48FA-B8DB-CC301822C93B}"/>
    <dgm:cxn modelId="{B6CB2776-0E04-4F59-B174-18791564BF5B}" srcId="{4F24B5EB-F6A0-4BE5-9290-423D589540A0}" destId="{0BE9943A-9B4D-4965-BD7D-E3E49424A93D}" srcOrd="1" destOrd="0" parTransId="{5F0A198C-9BCD-45C8-8E48-E6DCD9DAA646}" sibTransId="{DE05D580-ECC1-456D-9D87-24B8F6300B5F}"/>
    <dgm:cxn modelId="{3C25E594-5ED3-4D52-8E2B-15265179BB84}" srcId="{A932157F-6267-4762-957D-DA80B1918CA3}" destId="{9030C1D2-D1B5-45FC-948F-38002E109957}" srcOrd="3" destOrd="0" parTransId="{C80E535E-86F0-40FF-A4D6-1C9648A04F53}" sibTransId="{E5FF2F8D-A66B-4730-BD20-FDE91EE9FCF7}"/>
    <dgm:cxn modelId="{1E6CBCA0-3BAE-4DB9-A353-97562949A6F6}" type="presOf" srcId="{980143D8-5BC1-4E54-91F0-3EE07A09AB93}" destId="{C44CE77C-8AAD-4C28-A975-B2ED6D2742A5}" srcOrd="0" destOrd="0" presId="urn:microsoft.com/office/officeart/2005/8/layout/hierarchy4"/>
    <dgm:cxn modelId="{39F00454-B0C6-4D95-BA3D-E1279872063F}" type="presOf" srcId="{D671B9BA-9886-4D7B-B08A-126126D5A011}" destId="{44BB3D60-0B9D-4CC9-B9AD-7EE09DD42334}" srcOrd="0" destOrd="0" presId="urn:microsoft.com/office/officeart/2005/8/layout/hierarchy4"/>
    <dgm:cxn modelId="{7B1BD2A6-AC8D-4D07-BD83-22C762CAFC91}" type="presOf" srcId="{3BFB33C3-55B4-4443-B120-B06F84DC5F08}" destId="{33F69DC1-B179-4B38-89CA-41358F72ED0F}" srcOrd="0" destOrd="0" presId="urn:microsoft.com/office/officeart/2005/8/layout/hierarchy4"/>
    <dgm:cxn modelId="{2463C6C5-5F8F-460F-A8C4-EE0D6BA045B8}" srcId="{ACD2ADE9-5AA1-4032-A6E5-C136FEA87072}" destId="{ED919A4E-57A7-4D81-A36F-FE6F0950226C}" srcOrd="1" destOrd="0" parTransId="{03D810D8-1A8D-4F30-8369-BB530EE58973}" sibTransId="{0368BA17-DECE-4A79-B52D-7D46B19B417E}"/>
    <dgm:cxn modelId="{A868CDB4-1A16-4589-A05A-6A583A20A2AC}" srcId="{A932157F-6267-4762-957D-DA80B1918CA3}" destId="{980143D8-5BC1-4E54-91F0-3EE07A09AB93}" srcOrd="1" destOrd="0" parTransId="{1B9D0363-5315-45F9-870D-9DF2241732E3}" sibTransId="{1368B160-1B00-44B1-B65E-525C6FC1B199}"/>
    <dgm:cxn modelId="{E4C7EDF0-B196-4362-A348-E681D63B192F}" srcId="{A932157F-6267-4762-957D-DA80B1918CA3}" destId="{D671B9BA-9886-4D7B-B08A-126126D5A011}" srcOrd="2" destOrd="0" parTransId="{132F2129-D4C7-492C-B5DD-A02CCEF66726}" sibTransId="{6B86294A-7241-45DE-82D8-978599D3B2FE}"/>
    <dgm:cxn modelId="{50651937-A612-4445-AC9C-0616745384C8}" type="presOf" srcId="{31375079-5796-4497-A3D3-ADCF8383A967}" destId="{2E12250F-9A1D-4B1E-B48B-66F70D986141}" srcOrd="0" destOrd="0" presId="urn:microsoft.com/office/officeart/2005/8/layout/hierarchy4"/>
    <dgm:cxn modelId="{C90F607B-BAB4-473C-9BB7-F13872022A9C}" srcId="{0BE9943A-9B4D-4965-BD7D-E3E49424A93D}" destId="{3BFB33C3-55B4-4443-B120-B06F84DC5F08}" srcOrd="0" destOrd="0" parTransId="{37056AD4-6130-4219-9831-BC131B7F86AB}" sibTransId="{A90A556D-3936-4B07-AC45-602800DF7342}"/>
    <dgm:cxn modelId="{6A88F37B-89BE-404B-81AF-1ADE0CB73372}" type="presOf" srcId="{0BE9943A-9B4D-4965-BD7D-E3E49424A93D}" destId="{92A75359-50C9-45C8-818E-9A549C711345}" srcOrd="0" destOrd="0" presId="urn:microsoft.com/office/officeart/2005/8/layout/hierarchy4"/>
    <dgm:cxn modelId="{74DE0F18-8769-4580-A9B3-DB70DA542BA7}" type="presOf" srcId="{6F0A6698-CFD3-4B29-BC50-B16CFD6CB5F4}" destId="{FA501999-D116-46D7-9550-698514E6D6C3}" srcOrd="0" destOrd="0" presId="urn:microsoft.com/office/officeart/2005/8/layout/hierarchy4"/>
    <dgm:cxn modelId="{F0F610BE-C53E-4859-B8D6-77FE422CE8A6}" type="presOf" srcId="{B0FC14D0-DC12-4C67-9DD7-B10B26A0C96B}" destId="{073669CE-D996-45DA-BEF8-294ACD873069}" srcOrd="0" destOrd="0" presId="urn:microsoft.com/office/officeart/2005/8/layout/hierarchy4"/>
    <dgm:cxn modelId="{816A6D61-74BE-4313-B8AD-BB3FDA2833FB}" srcId="{A932157F-6267-4762-957D-DA80B1918CA3}" destId="{C64CED96-2086-4F42-B14E-EFA8264D5334}" srcOrd="0" destOrd="0" parTransId="{9B96C2AC-6003-4725-9BEB-647BBC58B05D}" sibTransId="{1846079C-3CBF-4F14-8C76-A3B50A14C7F1}"/>
    <dgm:cxn modelId="{FFBBA9D0-955B-4C5D-B236-1953EDCE8B9F}" srcId="{4F24B5EB-F6A0-4BE5-9290-423D589540A0}" destId="{A932157F-6267-4762-957D-DA80B1918CA3}" srcOrd="0" destOrd="0" parTransId="{B111BB52-B3A7-4E97-9B60-EFE5C8A6BBA8}" sibTransId="{340EAC9D-F669-416A-999E-B700E4B704D8}"/>
    <dgm:cxn modelId="{7DBA535C-5A9B-41A0-8097-E190FA095EE5}" type="presOf" srcId="{963F4337-B393-413A-8791-AF74E033C73B}" destId="{270D18AD-B365-4E07-A554-F38DA99F1C4F}" srcOrd="0" destOrd="0" presId="urn:microsoft.com/office/officeart/2005/8/layout/hierarchy4"/>
    <dgm:cxn modelId="{BC268B04-6D46-49D4-AA7D-C4216802EF6F}" type="presOf" srcId="{9030C1D2-D1B5-45FC-948F-38002E109957}" destId="{AC472CE3-231B-4AFD-9A66-877B0CED303A}" srcOrd="0" destOrd="0" presId="urn:microsoft.com/office/officeart/2005/8/layout/hierarchy4"/>
    <dgm:cxn modelId="{E55376FC-97B0-46A5-A5CB-7728E90FA4DC}" type="presOf" srcId="{CF1E36E4-8AF6-4A0B-BEC6-C640B1FDD269}" destId="{076D2783-5CC3-45B5-9807-B74B1A0C5D7D}" srcOrd="0" destOrd="0" presId="urn:microsoft.com/office/officeart/2005/8/layout/hierarchy4"/>
    <dgm:cxn modelId="{60F4FAFF-9FB0-4ACA-8A99-207F851CDCC3}" srcId="{A932157F-6267-4762-957D-DA80B1918CA3}" destId="{6B2382DE-E238-4D60-9578-0B89A91ACB1E}" srcOrd="6" destOrd="0" parTransId="{CF11FD19-E264-4C54-8913-FADA94924BB5}" sibTransId="{1C288CA0-F789-44B1-B9C1-22E6DE91934E}"/>
    <dgm:cxn modelId="{E97F68B9-9F89-429C-AFDC-42CE6C2B801C}" type="presOf" srcId="{4F24B5EB-F6A0-4BE5-9290-423D589540A0}" destId="{5D430034-0DA6-451A-9A81-6C8C9464EC31}" srcOrd="0" destOrd="0" presId="urn:microsoft.com/office/officeart/2005/8/layout/hierarchy4"/>
    <dgm:cxn modelId="{48F6F242-F6A4-4131-918B-45C595B97ACD}" srcId="{4F24B5EB-F6A0-4BE5-9290-423D589540A0}" destId="{33BB5BE4-219B-4F28-A576-3BBF3E18E676}" srcOrd="2" destOrd="0" parTransId="{EE05013A-AD74-4978-8F73-290C79091642}" sibTransId="{C54B1884-90EC-4B18-BBCD-0FE016DD59D1}"/>
    <dgm:cxn modelId="{008A30C1-3814-41B7-884F-8A366F2BC9D9}" type="presOf" srcId="{33BB5BE4-219B-4F28-A576-3BBF3E18E676}" destId="{3AEE5B77-D5A3-4FF8-A3E3-1CC75BA92444}" srcOrd="0" destOrd="0" presId="urn:microsoft.com/office/officeart/2005/8/layout/hierarchy4"/>
    <dgm:cxn modelId="{3470E6FE-1803-4B8A-BE0C-519CDC186939}" type="presOf" srcId="{B82D9824-BDDD-4B79-A3AD-B816E4D11328}" destId="{B298EA4A-2AF4-402A-A09A-E042F0649D62}" srcOrd="0" destOrd="0" presId="urn:microsoft.com/office/officeart/2005/8/layout/hierarchy4"/>
    <dgm:cxn modelId="{F9470ACE-C179-4A10-91DE-3370E4EBA1D7}" srcId="{ACD2ADE9-5AA1-4032-A6E5-C136FEA87072}" destId="{E4F8F687-97A3-48FB-81AD-5D1052194391}" srcOrd="3" destOrd="0" parTransId="{DD548DC6-FB06-41F4-A4A8-FD0AF91A52E1}" sibTransId="{D245ABFE-EF56-4882-885E-CAC26A81B892}"/>
    <dgm:cxn modelId="{59D7A3E1-2850-4D4C-9326-1F0259326171}" type="presOf" srcId="{C64CED96-2086-4F42-B14E-EFA8264D5334}" destId="{D5469BDE-54AC-485E-99FA-0F30F13B7F69}" srcOrd="0" destOrd="0" presId="urn:microsoft.com/office/officeart/2005/8/layout/hierarchy4"/>
    <dgm:cxn modelId="{0C96D912-D766-407A-AB65-904AE1B8EC54}" srcId="{A932157F-6267-4762-957D-DA80B1918CA3}" destId="{6F0A6698-CFD3-4B29-BC50-B16CFD6CB5F4}" srcOrd="4" destOrd="0" parTransId="{EA26F62B-4DCF-4F39-BF93-25E461E10099}" sibTransId="{BF462A73-2561-4405-BACA-42883B16A8C6}"/>
    <dgm:cxn modelId="{44368433-2C5C-41B6-8494-3F8BC5A208B5}" type="presOf" srcId="{6B2382DE-E238-4D60-9578-0B89A91ACB1E}" destId="{CB279AC3-8530-45C6-9ACE-059E58C90F44}" srcOrd="0" destOrd="0" presId="urn:microsoft.com/office/officeart/2005/8/layout/hierarchy4"/>
    <dgm:cxn modelId="{127837AF-33CF-4302-8C9E-83E9F054A8DC}" srcId="{ACD2ADE9-5AA1-4032-A6E5-C136FEA87072}" destId="{CF1E36E4-8AF6-4A0B-BEC6-C640B1FDD269}" srcOrd="0" destOrd="0" parTransId="{02CA1388-CA52-4478-847B-05BB96406006}" sibTransId="{0165B376-524F-48A6-A8AC-A74C235B7350}"/>
    <dgm:cxn modelId="{60239847-8AC8-4A3B-A928-8B9A50BB50DE}" type="presOf" srcId="{ACD2ADE9-5AA1-4032-A6E5-C136FEA87072}" destId="{6441CAC8-8694-4966-A2F8-CE151AAE83AD}" srcOrd="0" destOrd="0" presId="urn:microsoft.com/office/officeart/2005/8/layout/hierarchy4"/>
    <dgm:cxn modelId="{0524DFF5-6783-43E1-B557-709FA8C38F3B}" type="presOf" srcId="{E4F8F687-97A3-48FB-81AD-5D1052194391}" destId="{B0BB2200-82A3-475D-8599-4B46A87108E5}" srcOrd="0" destOrd="0" presId="urn:microsoft.com/office/officeart/2005/8/layout/hierarchy4"/>
    <dgm:cxn modelId="{BEDB148F-83A8-4872-97F7-C13DEA502FE6}" srcId="{ACD2ADE9-5AA1-4032-A6E5-C136FEA87072}" destId="{31375079-5796-4497-A3D3-ADCF8383A967}" srcOrd="2" destOrd="0" parTransId="{6EB3602E-35BF-498B-AB8C-345B458E711A}" sibTransId="{5CEE4928-D1D8-47D7-B918-143A84A3007B}"/>
    <dgm:cxn modelId="{D33B9E13-A380-4D02-A634-1BF1B97F5160}" srcId="{A932157F-6267-4762-957D-DA80B1918CA3}" destId="{963F4337-B393-413A-8791-AF74E033C73B}" srcOrd="5" destOrd="0" parTransId="{46B3F6D4-84D0-4183-A92D-7023E568E5DA}" sibTransId="{E89149C7-D50A-42F6-9A47-643966B66F41}"/>
    <dgm:cxn modelId="{AED49208-8B8A-4C9C-827D-3B2D27F01A01}" type="presParOf" srcId="{5D430034-0DA6-451A-9A81-6C8C9464EC31}" destId="{1ABD2FE1-F12F-40DA-852F-0684C0CB649C}" srcOrd="0" destOrd="0" presId="urn:microsoft.com/office/officeart/2005/8/layout/hierarchy4"/>
    <dgm:cxn modelId="{CDBA3A8B-F67C-45C5-8FA9-C664E96F4BBF}" type="presParOf" srcId="{1ABD2FE1-F12F-40DA-852F-0684C0CB649C}" destId="{80EF2D5C-67B9-443A-BE45-FAA3395AD690}" srcOrd="0" destOrd="0" presId="urn:microsoft.com/office/officeart/2005/8/layout/hierarchy4"/>
    <dgm:cxn modelId="{85E8FC59-DB65-4784-9550-158842CD7DBC}" type="presParOf" srcId="{1ABD2FE1-F12F-40DA-852F-0684C0CB649C}" destId="{B5D1385D-DD5C-4893-B7A6-F4AA22B584A9}" srcOrd="1" destOrd="0" presId="urn:microsoft.com/office/officeart/2005/8/layout/hierarchy4"/>
    <dgm:cxn modelId="{A4C24514-DA4C-4DEE-8A75-48A901A9A81A}" type="presParOf" srcId="{1ABD2FE1-F12F-40DA-852F-0684C0CB649C}" destId="{746B29D1-FDCE-4C3D-966F-3422B18A7232}" srcOrd="2" destOrd="0" presId="urn:microsoft.com/office/officeart/2005/8/layout/hierarchy4"/>
    <dgm:cxn modelId="{428AE421-618B-4FFF-908D-F349C7F78B5B}" type="presParOf" srcId="{746B29D1-FDCE-4C3D-966F-3422B18A7232}" destId="{9B5D2B6A-30B3-40C1-8C4F-5E01DF64FC4D}" srcOrd="0" destOrd="0" presId="urn:microsoft.com/office/officeart/2005/8/layout/hierarchy4"/>
    <dgm:cxn modelId="{0E9B3967-CA1F-4CC5-84AE-BD7CC53ACE2C}" type="presParOf" srcId="{9B5D2B6A-30B3-40C1-8C4F-5E01DF64FC4D}" destId="{D5469BDE-54AC-485E-99FA-0F30F13B7F69}" srcOrd="0" destOrd="0" presId="urn:microsoft.com/office/officeart/2005/8/layout/hierarchy4"/>
    <dgm:cxn modelId="{B38FB75D-9141-4D1F-B4A2-6DEA0EEE65C1}" type="presParOf" srcId="{9B5D2B6A-30B3-40C1-8C4F-5E01DF64FC4D}" destId="{1297EC47-F91F-4728-B0B1-66D0F3EF6F93}" srcOrd="1" destOrd="0" presId="urn:microsoft.com/office/officeart/2005/8/layout/hierarchy4"/>
    <dgm:cxn modelId="{CFB40BE4-4D15-4FEE-8764-3755705FD435}" type="presParOf" srcId="{746B29D1-FDCE-4C3D-966F-3422B18A7232}" destId="{CE894556-0D44-4EDC-9CA3-CDD03AE9B2D2}" srcOrd="1" destOrd="0" presId="urn:microsoft.com/office/officeart/2005/8/layout/hierarchy4"/>
    <dgm:cxn modelId="{22B3C377-F362-4405-B235-FB03D5CBEDEA}" type="presParOf" srcId="{746B29D1-FDCE-4C3D-966F-3422B18A7232}" destId="{03ECDE96-BF90-489C-B33E-354617EA172F}" srcOrd="2" destOrd="0" presId="urn:microsoft.com/office/officeart/2005/8/layout/hierarchy4"/>
    <dgm:cxn modelId="{C3E8E0CB-B6D7-4B7D-B8E1-9B372801F69F}" type="presParOf" srcId="{03ECDE96-BF90-489C-B33E-354617EA172F}" destId="{C44CE77C-8AAD-4C28-A975-B2ED6D2742A5}" srcOrd="0" destOrd="0" presId="urn:microsoft.com/office/officeart/2005/8/layout/hierarchy4"/>
    <dgm:cxn modelId="{559E6A51-A11F-40F6-8CF1-87A9427D889A}" type="presParOf" srcId="{03ECDE96-BF90-489C-B33E-354617EA172F}" destId="{D51783D0-3D14-4CDE-A80D-B2E8A47AB4C3}" srcOrd="1" destOrd="0" presId="urn:microsoft.com/office/officeart/2005/8/layout/hierarchy4"/>
    <dgm:cxn modelId="{C2896080-68E5-4EF7-81FB-A7E580113284}" type="presParOf" srcId="{746B29D1-FDCE-4C3D-966F-3422B18A7232}" destId="{797C79DE-43ED-4902-90FF-70D08F425C73}" srcOrd="3" destOrd="0" presId="urn:microsoft.com/office/officeart/2005/8/layout/hierarchy4"/>
    <dgm:cxn modelId="{3A7A5EFA-34F7-4DEC-80E3-119079AD3B34}" type="presParOf" srcId="{746B29D1-FDCE-4C3D-966F-3422B18A7232}" destId="{079ADDAF-F3E7-4F07-A92D-8350FC061702}" srcOrd="4" destOrd="0" presId="urn:microsoft.com/office/officeart/2005/8/layout/hierarchy4"/>
    <dgm:cxn modelId="{6D6CE208-EFD8-412E-BF29-25CBADD2D96E}" type="presParOf" srcId="{079ADDAF-F3E7-4F07-A92D-8350FC061702}" destId="{44BB3D60-0B9D-4CC9-B9AD-7EE09DD42334}" srcOrd="0" destOrd="0" presId="urn:microsoft.com/office/officeart/2005/8/layout/hierarchy4"/>
    <dgm:cxn modelId="{1B65DEA8-81BE-4F73-9BC9-5B12ED4C942E}" type="presParOf" srcId="{079ADDAF-F3E7-4F07-A92D-8350FC061702}" destId="{B9AAD9D0-1CAB-4948-AB7F-41BFAB94DF8F}" srcOrd="1" destOrd="0" presId="urn:microsoft.com/office/officeart/2005/8/layout/hierarchy4"/>
    <dgm:cxn modelId="{432A5CF6-89E5-4563-BF20-94BBA1D8545A}" type="presParOf" srcId="{746B29D1-FDCE-4C3D-966F-3422B18A7232}" destId="{0989B16B-67CE-408F-B497-433C39D21DAC}" srcOrd="5" destOrd="0" presId="urn:microsoft.com/office/officeart/2005/8/layout/hierarchy4"/>
    <dgm:cxn modelId="{E4624530-BCA8-41E8-A0BF-23ACCC857653}" type="presParOf" srcId="{746B29D1-FDCE-4C3D-966F-3422B18A7232}" destId="{360CBD53-966C-407A-AF9D-ECF3039AF616}" srcOrd="6" destOrd="0" presId="urn:microsoft.com/office/officeart/2005/8/layout/hierarchy4"/>
    <dgm:cxn modelId="{57234747-F29B-4980-9554-92830DAA8267}" type="presParOf" srcId="{360CBD53-966C-407A-AF9D-ECF3039AF616}" destId="{AC472CE3-231B-4AFD-9A66-877B0CED303A}" srcOrd="0" destOrd="0" presId="urn:microsoft.com/office/officeart/2005/8/layout/hierarchy4"/>
    <dgm:cxn modelId="{47BBA7AE-D05C-4024-B23C-5814A1056559}" type="presParOf" srcId="{360CBD53-966C-407A-AF9D-ECF3039AF616}" destId="{7B35481C-FF0A-499B-A553-EDE96D9046D3}" srcOrd="1" destOrd="0" presId="urn:microsoft.com/office/officeart/2005/8/layout/hierarchy4"/>
    <dgm:cxn modelId="{51D3E691-045E-4D81-A4DC-021FDBA99186}" type="presParOf" srcId="{746B29D1-FDCE-4C3D-966F-3422B18A7232}" destId="{51AD76E3-E997-4C56-91B9-8EEC7E99ED44}" srcOrd="7" destOrd="0" presId="urn:microsoft.com/office/officeart/2005/8/layout/hierarchy4"/>
    <dgm:cxn modelId="{AE89B3F0-8D03-4D7C-B5C5-36B60C59D0D1}" type="presParOf" srcId="{746B29D1-FDCE-4C3D-966F-3422B18A7232}" destId="{DDAE983C-7E73-4925-93FB-98A9CFF1E1E2}" srcOrd="8" destOrd="0" presId="urn:microsoft.com/office/officeart/2005/8/layout/hierarchy4"/>
    <dgm:cxn modelId="{44DE54FA-20CC-428E-B2C0-EBAD9EF0D6BF}" type="presParOf" srcId="{DDAE983C-7E73-4925-93FB-98A9CFF1E1E2}" destId="{FA501999-D116-46D7-9550-698514E6D6C3}" srcOrd="0" destOrd="0" presId="urn:microsoft.com/office/officeart/2005/8/layout/hierarchy4"/>
    <dgm:cxn modelId="{109661DE-9709-4A08-8019-139D20F0682E}" type="presParOf" srcId="{DDAE983C-7E73-4925-93FB-98A9CFF1E1E2}" destId="{9F3B0758-E08B-4CEB-B7D6-1686EF649790}" srcOrd="1" destOrd="0" presId="urn:microsoft.com/office/officeart/2005/8/layout/hierarchy4"/>
    <dgm:cxn modelId="{472B871A-BE6E-490A-A9C2-8C44B47C481F}" type="presParOf" srcId="{746B29D1-FDCE-4C3D-966F-3422B18A7232}" destId="{45B49A2B-4B83-4678-824C-9671F0350E89}" srcOrd="9" destOrd="0" presId="urn:microsoft.com/office/officeart/2005/8/layout/hierarchy4"/>
    <dgm:cxn modelId="{67B62B8B-D50B-423C-B221-3841A7F419C0}" type="presParOf" srcId="{746B29D1-FDCE-4C3D-966F-3422B18A7232}" destId="{D9F68FEC-746D-465A-96BC-91738E166B0E}" srcOrd="10" destOrd="0" presId="urn:microsoft.com/office/officeart/2005/8/layout/hierarchy4"/>
    <dgm:cxn modelId="{EB828896-F855-492C-9582-81FC0FAC1F27}" type="presParOf" srcId="{D9F68FEC-746D-465A-96BC-91738E166B0E}" destId="{270D18AD-B365-4E07-A554-F38DA99F1C4F}" srcOrd="0" destOrd="0" presId="urn:microsoft.com/office/officeart/2005/8/layout/hierarchy4"/>
    <dgm:cxn modelId="{A9C82E21-3025-4DCA-B0C9-96D0F3CB93F9}" type="presParOf" srcId="{D9F68FEC-746D-465A-96BC-91738E166B0E}" destId="{361E9A0B-A198-47B3-8C33-546D0AB8F454}" srcOrd="1" destOrd="0" presId="urn:microsoft.com/office/officeart/2005/8/layout/hierarchy4"/>
    <dgm:cxn modelId="{BC0AE60A-158B-457D-ADEF-A517EF749243}" type="presParOf" srcId="{746B29D1-FDCE-4C3D-966F-3422B18A7232}" destId="{351C1222-BDFD-4ADB-9387-AA0CD8705475}" srcOrd="11" destOrd="0" presId="urn:microsoft.com/office/officeart/2005/8/layout/hierarchy4"/>
    <dgm:cxn modelId="{503259A9-7C49-4515-87AC-81049901ED5F}" type="presParOf" srcId="{746B29D1-FDCE-4C3D-966F-3422B18A7232}" destId="{B2D483D3-F568-4149-959B-64637B744660}" srcOrd="12" destOrd="0" presId="urn:microsoft.com/office/officeart/2005/8/layout/hierarchy4"/>
    <dgm:cxn modelId="{04B0379A-7CF5-4940-BA8E-F64ABC69F410}" type="presParOf" srcId="{B2D483D3-F568-4149-959B-64637B744660}" destId="{CB279AC3-8530-45C6-9ACE-059E58C90F44}" srcOrd="0" destOrd="0" presId="urn:microsoft.com/office/officeart/2005/8/layout/hierarchy4"/>
    <dgm:cxn modelId="{1794B075-9041-4664-8592-FB02527A6A1A}" type="presParOf" srcId="{B2D483D3-F568-4149-959B-64637B744660}" destId="{DE953A79-0BDA-4DCD-8143-14E01A698B3B}" srcOrd="1" destOrd="0" presId="urn:microsoft.com/office/officeart/2005/8/layout/hierarchy4"/>
    <dgm:cxn modelId="{F7EABCD6-9A43-4F00-9F18-E56B9E095835}" type="presParOf" srcId="{5D430034-0DA6-451A-9A81-6C8C9464EC31}" destId="{CC961ADD-1161-47DD-8716-6C7E49A1D413}" srcOrd="1" destOrd="0" presId="urn:microsoft.com/office/officeart/2005/8/layout/hierarchy4"/>
    <dgm:cxn modelId="{D6B1FEDB-349E-4C6B-A58D-A9F26CA82486}" type="presParOf" srcId="{5D430034-0DA6-451A-9A81-6C8C9464EC31}" destId="{A2DD9FB5-802C-4375-AF8C-1D44562CE507}" srcOrd="2" destOrd="0" presId="urn:microsoft.com/office/officeart/2005/8/layout/hierarchy4"/>
    <dgm:cxn modelId="{13D4EF44-2373-4567-9ACA-4A22CB164F47}" type="presParOf" srcId="{A2DD9FB5-802C-4375-AF8C-1D44562CE507}" destId="{92A75359-50C9-45C8-818E-9A549C711345}" srcOrd="0" destOrd="0" presId="urn:microsoft.com/office/officeart/2005/8/layout/hierarchy4"/>
    <dgm:cxn modelId="{A7166CC7-D24D-46DA-B775-73C268D778F7}" type="presParOf" srcId="{A2DD9FB5-802C-4375-AF8C-1D44562CE507}" destId="{AB9AED3F-BB1D-4C2F-957C-D0608798C1CE}" srcOrd="1" destOrd="0" presId="urn:microsoft.com/office/officeart/2005/8/layout/hierarchy4"/>
    <dgm:cxn modelId="{470E0619-4579-47B3-AC8A-988984E446B1}" type="presParOf" srcId="{A2DD9FB5-802C-4375-AF8C-1D44562CE507}" destId="{CE3922BF-7451-4F8F-B374-10E0C6557D6C}" srcOrd="2" destOrd="0" presId="urn:microsoft.com/office/officeart/2005/8/layout/hierarchy4"/>
    <dgm:cxn modelId="{CD078D01-4D3B-4D1C-95E0-AB278FD40DFC}" type="presParOf" srcId="{CE3922BF-7451-4F8F-B374-10E0C6557D6C}" destId="{2C3082C3-7EDA-47A2-A482-A5839C4E0725}" srcOrd="0" destOrd="0" presId="urn:microsoft.com/office/officeart/2005/8/layout/hierarchy4"/>
    <dgm:cxn modelId="{7E869BD0-44C2-44A1-93A1-FAAA86CFF277}" type="presParOf" srcId="{2C3082C3-7EDA-47A2-A482-A5839C4E0725}" destId="{33F69DC1-B179-4B38-89CA-41358F72ED0F}" srcOrd="0" destOrd="0" presId="urn:microsoft.com/office/officeart/2005/8/layout/hierarchy4"/>
    <dgm:cxn modelId="{9B62D4BC-68CF-4776-A905-6F8588B56D01}" type="presParOf" srcId="{2C3082C3-7EDA-47A2-A482-A5839C4E0725}" destId="{08F5E543-ED6D-4D57-89C5-DF7A0AC101F5}" srcOrd="1" destOrd="0" presId="urn:microsoft.com/office/officeart/2005/8/layout/hierarchy4"/>
    <dgm:cxn modelId="{3AA3443C-F9BC-4BE3-B59E-31FE30717C00}" type="presParOf" srcId="{CE3922BF-7451-4F8F-B374-10E0C6557D6C}" destId="{07CC2AA7-B9EC-41D8-B51D-4111D02B85ED}" srcOrd="1" destOrd="0" presId="urn:microsoft.com/office/officeart/2005/8/layout/hierarchy4"/>
    <dgm:cxn modelId="{0BE62161-580A-4FFA-AC24-142D9BF29573}" type="presParOf" srcId="{CE3922BF-7451-4F8F-B374-10E0C6557D6C}" destId="{A385FAD6-718C-4D02-80D3-DAD29318D8A3}" srcOrd="2" destOrd="0" presId="urn:microsoft.com/office/officeart/2005/8/layout/hierarchy4"/>
    <dgm:cxn modelId="{52B91AA5-8AD8-40FA-9270-A6D1EC5D6068}" type="presParOf" srcId="{A385FAD6-718C-4D02-80D3-DAD29318D8A3}" destId="{073669CE-D996-45DA-BEF8-294ACD873069}" srcOrd="0" destOrd="0" presId="urn:microsoft.com/office/officeart/2005/8/layout/hierarchy4"/>
    <dgm:cxn modelId="{077F2179-57BA-4E25-BB3B-B1326516CD16}" type="presParOf" srcId="{A385FAD6-718C-4D02-80D3-DAD29318D8A3}" destId="{0E06578C-B26C-48A2-B23A-B19D9106CA7C}" srcOrd="1" destOrd="0" presId="urn:microsoft.com/office/officeart/2005/8/layout/hierarchy4"/>
    <dgm:cxn modelId="{BC4E46F5-E968-4208-8372-4312EA6F4E72}" type="presParOf" srcId="{5D430034-0DA6-451A-9A81-6C8C9464EC31}" destId="{88341EE5-0818-4938-BFDF-BFB0733C294E}" srcOrd="3" destOrd="0" presId="urn:microsoft.com/office/officeart/2005/8/layout/hierarchy4"/>
    <dgm:cxn modelId="{B27CFC0B-CA5A-4289-A539-FD188201FA1C}" type="presParOf" srcId="{5D430034-0DA6-451A-9A81-6C8C9464EC31}" destId="{F35F8E3E-D133-4E6E-9D4C-60E3DF31B5CF}" srcOrd="4" destOrd="0" presId="urn:microsoft.com/office/officeart/2005/8/layout/hierarchy4"/>
    <dgm:cxn modelId="{0AA088E6-D4EC-440C-A356-4B4886E0F5DB}" type="presParOf" srcId="{F35F8E3E-D133-4E6E-9D4C-60E3DF31B5CF}" destId="{3AEE5B77-D5A3-4FF8-A3E3-1CC75BA92444}" srcOrd="0" destOrd="0" presId="urn:microsoft.com/office/officeart/2005/8/layout/hierarchy4"/>
    <dgm:cxn modelId="{E46EDC77-5254-44DA-ACD1-5127D8114FC6}" type="presParOf" srcId="{F35F8E3E-D133-4E6E-9D4C-60E3DF31B5CF}" destId="{CE044548-1E02-46DD-9AE6-83DC8A1841A3}" srcOrd="1" destOrd="0" presId="urn:microsoft.com/office/officeart/2005/8/layout/hierarchy4"/>
    <dgm:cxn modelId="{CE0DBA9E-941B-4022-A08C-4D40EDBF46C3}" type="presParOf" srcId="{F35F8E3E-D133-4E6E-9D4C-60E3DF31B5CF}" destId="{DEF8F1A1-3A37-4F1D-95CF-152CF7CEC033}" srcOrd="2" destOrd="0" presId="urn:microsoft.com/office/officeart/2005/8/layout/hierarchy4"/>
    <dgm:cxn modelId="{BB5773B5-2734-4DF8-9811-F636EDA40DEA}" type="presParOf" srcId="{DEF8F1A1-3A37-4F1D-95CF-152CF7CEC033}" destId="{A49B7F30-230B-41E2-95CA-39ABF91DCEF9}" srcOrd="0" destOrd="0" presId="urn:microsoft.com/office/officeart/2005/8/layout/hierarchy4"/>
    <dgm:cxn modelId="{DC61E253-2DEA-4A38-93C6-8D69B5A58498}" type="presParOf" srcId="{A49B7F30-230B-41E2-95CA-39ABF91DCEF9}" destId="{FA20F802-8C16-4168-9C76-EED6BF0DB712}" srcOrd="0" destOrd="0" presId="urn:microsoft.com/office/officeart/2005/8/layout/hierarchy4"/>
    <dgm:cxn modelId="{F4A01699-8D42-4953-96EF-98EDE4414D94}" type="presParOf" srcId="{A49B7F30-230B-41E2-95CA-39ABF91DCEF9}" destId="{BA368880-5BAE-4CED-B9C7-5AFFF82DD038}" srcOrd="1" destOrd="0" presId="urn:microsoft.com/office/officeart/2005/8/layout/hierarchy4"/>
    <dgm:cxn modelId="{D6727475-BDF2-41B7-8B01-7067FF373D56}" type="presParOf" srcId="{DEF8F1A1-3A37-4F1D-95CF-152CF7CEC033}" destId="{A9C5D345-2CED-43A0-8980-395920C2634B}" srcOrd="1" destOrd="0" presId="urn:microsoft.com/office/officeart/2005/8/layout/hierarchy4"/>
    <dgm:cxn modelId="{0508B252-EEBF-4F1F-93F7-56095E643019}" type="presParOf" srcId="{DEF8F1A1-3A37-4F1D-95CF-152CF7CEC033}" destId="{8F567A47-9E27-4B92-9629-713035C46ACA}" srcOrd="2" destOrd="0" presId="urn:microsoft.com/office/officeart/2005/8/layout/hierarchy4"/>
    <dgm:cxn modelId="{9256CC2D-352A-439B-AEAA-7A0829BA302E}" type="presParOf" srcId="{8F567A47-9E27-4B92-9629-713035C46ACA}" destId="{B298EA4A-2AF4-402A-A09A-E042F0649D62}" srcOrd="0" destOrd="0" presId="urn:microsoft.com/office/officeart/2005/8/layout/hierarchy4"/>
    <dgm:cxn modelId="{BF3B839A-433C-40C6-BE4C-1F9C2EC013F5}" type="presParOf" srcId="{8F567A47-9E27-4B92-9629-713035C46ACA}" destId="{FC1B41A6-DAFC-490B-8AC9-D2821CF95A6E}" srcOrd="1" destOrd="0" presId="urn:microsoft.com/office/officeart/2005/8/layout/hierarchy4"/>
    <dgm:cxn modelId="{C4C3B65D-F06B-482A-BCCD-875DEEF18012}" type="presParOf" srcId="{5D430034-0DA6-451A-9A81-6C8C9464EC31}" destId="{CF055B26-AA2A-4BAA-936A-64B54885B8F9}" srcOrd="5" destOrd="0" presId="urn:microsoft.com/office/officeart/2005/8/layout/hierarchy4"/>
    <dgm:cxn modelId="{97F22877-EC42-436C-AEEF-0645E0888BF6}" type="presParOf" srcId="{5D430034-0DA6-451A-9A81-6C8C9464EC31}" destId="{CD44953C-6AE6-4AA0-ACC9-0FE06EB83ABF}" srcOrd="6" destOrd="0" presId="urn:microsoft.com/office/officeart/2005/8/layout/hierarchy4"/>
    <dgm:cxn modelId="{FF13F95F-106A-4B03-AD30-B37726128576}" type="presParOf" srcId="{CD44953C-6AE6-4AA0-ACC9-0FE06EB83ABF}" destId="{6441CAC8-8694-4966-A2F8-CE151AAE83AD}" srcOrd="0" destOrd="0" presId="urn:microsoft.com/office/officeart/2005/8/layout/hierarchy4"/>
    <dgm:cxn modelId="{24DAEEF9-5DC8-4459-B406-0A02E8E77D6F}" type="presParOf" srcId="{CD44953C-6AE6-4AA0-ACC9-0FE06EB83ABF}" destId="{3EF8C036-36FC-4D61-B227-3B8256D258BA}" srcOrd="1" destOrd="0" presId="urn:microsoft.com/office/officeart/2005/8/layout/hierarchy4"/>
    <dgm:cxn modelId="{A9F11380-4A5D-46B9-81BD-4DA4F5F64FA5}" type="presParOf" srcId="{CD44953C-6AE6-4AA0-ACC9-0FE06EB83ABF}" destId="{7C167653-6668-4E48-96EE-1EA275D19363}" srcOrd="2" destOrd="0" presId="urn:microsoft.com/office/officeart/2005/8/layout/hierarchy4"/>
    <dgm:cxn modelId="{E805A1AB-D608-471B-98A3-13089060F8DF}" type="presParOf" srcId="{7C167653-6668-4E48-96EE-1EA275D19363}" destId="{53AFF464-C13D-493D-8608-70C52A94B5CE}" srcOrd="0" destOrd="0" presId="urn:microsoft.com/office/officeart/2005/8/layout/hierarchy4"/>
    <dgm:cxn modelId="{46B40408-2919-42B4-A58F-EDB0162A9D96}" type="presParOf" srcId="{53AFF464-C13D-493D-8608-70C52A94B5CE}" destId="{076D2783-5CC3-45B5-9807-B74B1A0C5D7D}" srcOrd="0" destOrd="0" presId="urn:microsoft.com/office/officeart/2005/8/layout/hierarchy4"/>
    <dgm:cxn modelId="{B9FAA2A0-AE84-4F78-B583-52B891C1FE8A}" type="presParOf" srcId="{53AFF464-C13D-493D-8608-70C52A94B5CE}" destId="{91064EBD-D9E3-498E-89CA-13A39494D998}" srcOrd="1" destOrd="0" presId="urn:microsoft.com/office/officeart/2005/8/layout/hierarchy4"/>
    <dgm:cxn modelId="{2078BF4A-1C3B-4D77-AA76-41263B278F56}" type="presParOf" srcId="{7C167653-6668-4E48-96EE-1EA275D19363}" destId="{1D9FE111-6B7A-46ED-820F-68DD1246DB01}" srcOrd="1" destOrd="0" presId="urn:microsoft.com/office/officeart/2005/8/layout/hierarchy4"/>
    <dgm:cxn modelId="{54742AF2-6A78-42A5-B6AD-64DE6BACF6D6}" type="presParOf" srcId="{7C167653-6668-4E48-96EE-1EA275D19363}" destId="{69BAB07C-19EF-4550-9D1A-E2CBE53C8C74}" srcOrd="2" destOrd="0" presId="urn:microsoft.com/office/officeart/2005/8/layout/hierarchy4"/>
    <dgm:cxn modelId="{C508314E-B37E-420D-9061-17C0AE524E13}" type="presParOf" srcId="{69BAB07C-19EF-4550-9D1A-E2CBE53C8C74}" destId="{7313FB75-63E2-4290-A8D6-89F436D8D071}" srcOrd="0" destOrd="0" presId="urn:microsoft.com/office/officeart/2005/8/layout/hierarchy4"/>
    <dgm:cxn modelId="{EC88E42B-38EB-4453-9C31-359223C24B50}" type="presParOf" srcId="{69BAB07C-19EF-4550-9D1A-E2CBE53C8C74}" destId="{DF043E0F-6078-4085-B222-CD18AC06CD06}" srcOrd="1" destOrd="0" presId="urn:microsoft.com/office/officeart/2005/8/layout/hierarchy4"/>
    <dgm:cxn modelId="{89D592A7-B269-43D7-A018-03EDA0ED61F2}" type="presParOf" srcId="{7C167653-6668-4E48-96EE-1EA275D19363}" destId="{1BBE0A3B-70C2-45E3-9064-4F6FB3954F3C}" srcOrd="3" destOrd="0" presId="urn:microsoft.com/office/officeart/2005/8/layout/hierarchy4"/>
    <dgm:cxn modelId="{2D402423-7135-464A-80BB-4AE7C7F8BC58}" type="presParOf" srcId="{7C167653-6668-4E48-96EE-1EA275D19363}" destId="{6D87B6DC-F99F-4C04-B82A-13F47786C444}" srcOrd="4" destOrd="0" presId="urn:microsoft.com/office/officeart/2005/8/layout/hierarchy4"/>
    <dgm:cxn modelId="{902E359A-5245-4471-AA26-EE3E55231A31}" type="presParOf" srcId="{6D87B6DC-F99F-4C04-B82A-13F47786C444}" destId="{2E12250F-9A1D-4B1E-B48B-66F70D986141}" srcOrd="0" destOrd="0" presId="urn:microsoft.com/office/officeart/2005/8/layout/hierarchy4"/>
    <dgm:cxn modelId="{6C170872-54C1-4473-8F32-D5F7584F2808}" type="presParOf" srcId="{6D87B6DC-F99F-4C04-B82A-13F47786C444}" destId="{4624FF05-88DF-4ABD-B222-3C9FA388ADE7}" srcOrd="1" destOrd="0" presId="urn:microsoft.com/office/officeart/2005/8/layout/hierarchy4"/>
    <dgm:cxn modelId="{CF4DDD05-BBAE-4F89-B48A-5E231F2B3F0A}" type="presParOf" srcId="{7C167653-6668-4E48-96EE-1EA275D19363}" destId="{30E443EE-80A4-493A-A392-56214F0DE7D6}" srcOrd="5" destOrd="0" presId="urn:microsoft.com/office/officeart/2005/8/layout/hierarchy4"/>
    <dgm:cxn modelId="{10CA1A8B-7058-4DEF-9B97-D0871E5E4A94}" type="presParOf" srcId="{7C167653-6668-4E48-96EE-1EA275D19363}" destId="{AADC4983-B6D6-4C62-AAAB-04AA850DCD22}" srcOrd="6" destOrd="0" presId="urn:microsoft.com/office/officeart/2005/8/layout/hierarchy4"/>
    <dgm:cxn modelId="{3FAD1ACC-66D2-42D7-B3E9-89D52D1642EF}" type="presParOf" srcId="{AADC4983-B6D6-4C62-AAAB-04AA850DCD22}" destId="{B0BB2200-82A3-475D-8599-4B46A87108E5}" srcOrd="0" destOrd="0" presId="urn:microsoft.com/office/officeart/2005/8/layout/hierarchy4"/>
    <dgm:cxn modelId="{7FE82BD8-B9F6-413B-925D-473968F26596}" type="presParOf" srcId="{AADC4983-B6D6-4C62-AAAB-04AA850DCD22}" destId="{8D5A562F-58FA-41F8-BF91-00729025D366}" srcOrd="1" destOrd="0" presId="urn:microsoft.com/office/officeart/2005/8/layout/hierarchy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0DD0277-1DF6-406F-8B4F-9FDC0A0052F8}" type="doc">
      <dgm:prSet loTypeId="urn:microsoft.com/office/officeart/2005/8/layout/vList2" loCatId="list" qsTypeId="urn:microsoft.com/office/officeart/2005/8/quickstyle/3d1" qsCatId="3D" csTypeId="urn:microsoft.com/office/officeart/2005/8/colors/colorful1#37" csCatId="colorful" phldr="1"/>
      <dgm:spPr/>
      <dgm:t>
        <a:bodyPr/>
        <a:lstStyle/>
        <a:p>
          <a:endParaRPr lang="zh-TW" altLang="en-US"/>
        </a:p>
      </dgm:t>
    </dgm:pt>
    <dgm:pt modelId="{288A2E88-97F0-4B87-98DC-D5CA3340B874}">
      <dgm:prSet phldrT="[文字]" custT="1"/>
      <dgm:spPr>
        <a:xfrm>
          <a:off x="0" y="25910"/>
          <a:ext cx="8229600" cy="855270"/>
        </a:xfrm>
        <a:prstGeom prst="round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本區國中及共同就學區國中畢業生</a:t>
          </a:r>
        </a:p>
      </dgm:t>
    </dgm:pt>
    <dgm:pt modelId="{302177B3-AB6E-4CBF-967F-70F07598F93A}" type="parTrans" cxnId="{C80B1025-6179-45E9-859D-DA29F2969E6E}">
      <dgm:prSet/>
      <dgm:spPr/>
      <dgm:t>
        <a:bodyPr/>
        <a:lstStyle/>
        <a:p>
          <a:endParaRPr lang="zh-TW" altLang="en-US" sz="2800" b="1">
            <a:latin typeface="微軟正黑體" pitchFamily="34" charset="-120"/>
            <a:ea typeface="微軟正黑體" pitchFamily="34" charset="-120"/>
          </a:endParaRPr>
        </a:p>
      </dgm:t>
    </dgm:pt>
    <dgm:pt modelId="{24074807-C40F-42AF-9DFF-6199F4643317}" type="sibTrans" cxnId="{C80B1025-6179-45E9-859D-DA29F2969E6E}">
      <dgm:prSet/>
      <dgm:spPr/>
      <dgm:t>
        <a:bodyPr/>
        <a:lstStyle/>
        <a:p>
          <a:endParaRPr lang="zh-TW" altLang="en-US" sz="2800" b="1">
            <a:latin typeface="微軟正黑體" pitchFamily="34" charset="-120"/>
            <a:ea typeface="微軟正黑體" pitchFamily="34" charset="-120"/>
          </a:endParaRPr>
        </a:p>
      </dgm:t>
    </dgm:pt>
    <dgm:pt modelId="{6D80D9C4-0FEA-40FB-B482-0082E215A42C}">
      <dgm:prSet phldrT="[文字]" custT="1"/>
      <dgm:spPr>
        <a:xfrm>
          <a:off x="0" y="934383"/>
          <a:ext cx="8229600" cy="855270"/>
        </a:xfrm>
        <a:prstGeom prst="round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申請變更就學區經本區高級中等學校免試入學委員會專案核准者</a:t>
          </a:r>
        </a:p>
      </dgm:t>
    </dgm:pt>
    <dgm:pt modelId="{B3FAF57D-17A5-47A7-9F78-E793E3DDAA93}" type="parTrans" cxnId="{9410F8E8-250A-4D45-8D2B-803F81D08A83}">
      <dgm:prSet/>
      <dgm:spPr/>
      <dgm:t>
        <a:bodyPr/>
        <a:lstStyle/>
        <a:p>
          <a:endParaRPr lang="zh-TW" altLang="en-US" sz="2800" b="1">
            <a:latin typeface="微軟正黑體" pitchFamily="34" charset="-120"/>
            <a:ea typeface="微軟正黑體" pitchFamily="34" charset="-120"/>
          </a:endParaRPr>
        </a:p>
      </dgm:t>
    </dgm:pt>
    <dgm:pt modelId="{FDB1DEF3-77D3-4B3A-A5E0-274C286C5BED}" type="sibTrans" cxnId="{9410F8E8-250A-4D45-8D2B-803F81D08A83}">
      <dgm:prSet/>
      <dgm:spPr/>
      <dgm:t>
        <a:bodyPr/>
        <a:lstStyle/>
        <a:p>
          <a:endParaRPr lang="zh-TW" altLang="en-US" sz="2800" b="1">
            <a:latin typeface="微軟正黑體" pitchFamily="34" charset="-120"/>
            <a:ea typeface="微軟正黑體" pitchFamily="34" charset="-120"/>
          </a:endParaRPr>
        </a:p>
      </dgm:t>
    </dgm:pt>
    <dgm:pt modelId="{4306DC58-FDD4-41C9-B4C0-944EB2D1080A}">
      <dgm:prSet phldrT="[文字]" custT="1"/>
      <dgm:spPr>
        <a:xfrm>
          <a:off x="0" y="1841130"/>
          <a:ext cx="8229600" cy="855270"/>
        </a:xfrm>
        <a:prstGeom prst="round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國外就讀欲返國就學並取得學歷認證，且設籍本區之學生</a:t>
          </a:r>
        </a:p>
      </dgm:t>
    </dgm:pt>
    <dgm:pt modelId="{39E6F025-97FF-44E8-BA29-F7C5278C3A86}" type="parTrans" cxnId="{C29A9F11-9097-4B28-B185-5F6B1453CA4D}">
      <dgm:prSet/>
      <dgm:spPr/>
      <dgm:t>
        <a:bodyPr/>
        <a:lstStyle/>
        <a:p>
          <a:endParaRPr lang="zh-TW" altLang="en-US" sz="2800" b="1">
            <a:latin typeface="微軟正黑體" pitchFamily="34" charset="-120"/>
            <a:ea typeface="微軟正黑體" pitchFamily="34" charset="-120"/>
          </a:endParaRPr>
        </a:p>
      </dgm:t>
    </dgm:pt>
    <dgm:pt modelId="{146DF498-2234-451C-882C-44011EF76DE7}" type="sibTrans" cxnId="{C29A9F11-9097-4B28-B185-5F6B1453CA4D}">
      <dgm:prSet/>
      <dgm:spPr/>
      <dgm:t>
        <a:bodyPr/>
        <a:lstStyle/>
        <a:p>
          <a:endParaRPr lang="zh-TW" altLang="en-US" sz="2800" b="1">
            <a:latin typeface="微軟正黑體" pitchFamily="34" charset="-120"/>
            <a:ea typeface="微軟正黑體" pitchFamily="34" charset="-120"/>
          </a:endParaRPr>
        </a:p>
      </dgm:t>
    </dgm:pt>
    <dgm:pt modelId="{5827BA4B-4DB8-4E52-A185-B51D48EC7A01}">
      <dgm:prSet phldrT="[文字]" custT="1"/>
      <dgm:spPr>
        <a:xfrm>
          <a:off x="0" y="2743365"/>
          <a:ext cx="8229600" cy="855270"/>
        </a:xfrm>
        <a:prstGeom prst="round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符合「特殊教育學生調整入學年齡及修業年限實施辦法」之規定者</a:t>
          </a:r>
        </a:p>
      </dgm:t>
    </dgm:pt>
    <dgm:pt modelId="{A553D792-77F1-4A07-ACEF-A93C325EEA98}" type="parTrans" cxnId="{9B628FFD-2355-4B20-90F2-E1F95BE19271}">
      <dgm:prSet/>
      <dgm:spPr/>
      <dgm:t>
        <a:bodyPr/>
        <a:lstStyle/>
        <a:p>
          <a:endParaRPr lang="zh-TW" altLang="en-US" sz="2800" b="1">
            <a:latin typeface="微軟正黑體" pitchFamily="34" charset="-120"/>
            <a:ea typeface="微軟正黑體" pitchFamily="34" charset="-120"/>
          </a:endParaRPr>
        </a:p>
      </dgm:t>
    </dgm:pt>
    <dgm:pt modelId="{486A2962-8B96-4415-AD8B-BA94B7965AFA}" type="sibTrans" cxnId="{9B628FFD-2355-4B20-90F2-E1F95BE19271}">
      <dgm:prSet/>
      <dgm:spPr/>
      <dgm:t>
        <a:bodyPr/>
        <a:lstStyle/>
        <a:p>
          <a:endParaRPr lang="zh-TW" altLang="en-US" sz="2800" b="1">
            <a:latin typeface="微軟正黑體" pitchFamily="34" charset="-120"/>
            <a:ea typeface="微軟正黑體" pitchFamily="34" charset="-120"/>
          </a:endParaRPr>
        </a:p>
      </dgm:t>
    </dgm:pt>
    <dgm:pt modelId="{D781659F-6481-4300-913E-796D336595C1}">
      <dgm:prSet phldrT="[文字]" custT="1"/>
      <dgm:spPr>
        <a:xfrm>
          <a:off x="0" y="3660895"/>
          <a:ext cx="8229600" cy="855270"/>
        </a:xfrm>
        <a:prstGeom prst="round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就讀海外臺灣學校及大陸地區臺商學校，且設籍本區之學生</a:t>
          </a:r>
        </a:p>
      </dgm:t>
    </dgm:pt>
    <dgm:pt modelId="{0C1FDE73-44AA-4587-8B90-3F519FC8E38D}" type="parTrans" cxnId="{2BFAAD65-D62C-4167-9EE2-C258D32D7F13}">
      <dgm:prSet/>
      <dgm:spPr/>
      <dgm:t>
        <a:bodyPr/>
        <a:lstStyle/>
        <a:p>
          <a:endParaRPr lang="zh-TW" altLang="en-US" sz="2800" b="1">
            <a:latin typeface="微軟正黑體" pitchFamily="34" charset="-120"/>
            <a:ea typeface="微軟正黑體" pitchFamily="34" charset="-120"/>
          </a:endParaRPr>
        </a:p>
      </dgm:t>
    </dgm:pt>
    <dgm:pt modelId="{A498EB23-214E-4428-AEF5-E669615C7D9A}" type="sibTrans" cxnId="{2BFAAD65-D62C-4167-9EE2-C258D32D7F13}">
      <dgm:prSet/>
      <dgm:spPr/>
      <dgm:t>
        <a:bodyPr/>
        <a:lstStyle/>
        <a:p>
          <a:endParaRPr lang="zh-TW" altLang="en-US" sz="2800" b="1">
            <a:latin typeface="微軟正黑體" pitchFamily="34" charset="-120"/>
            <a:ea typeface="微軟正黑體" pitchFamily="34" charset="-120"/>
          </a:endParaRPr>
        </a:p>
      </dgm:t>
    </dgm:pt>
    <dgm:pt modelId="{3F237D25-5875-4113-AFE0-9823DA60C2E2}">
      <dgm:prSet custT="1"/>
      <dgm:spPr/>
      <dgm:t>
        <a:bodyPr/>
        <a:lstStyle/>
        <a:p>
          <a:r>
            <a:rPr lang="zh-TW" altLang="en-US" sz="1600" b="1" dirty="0">
              <a:solidFill>
                <a:sysClr val="window" lastClr="FFFFFF"/>
              </a:solidFill>
              <a:latin typeface="微軟正黑體" pitchFamily="34" charset="-120"/>
              <a:ea typeface="微軟正黑體" pitchFamily="34" charset="-120"/>
              <a:cs typeface="+mn-cs"/>
            </a:rPr>
            <a:t>大陸地區人民依「大陸地區人民進入臺灣地區許可辦法」及「大陸地區人民在臺灣地區依親居留長期居留或定居許可辦法」，欲就讀本區高級中等學校者</a:t>
          </a:r>
        </a:p>
      </dgm:t>
    </dgm:pt>
    <dgm:pt modelId="{C345D3AD-3F1B-4D5D-947C-EDC964341092}" type="parTrans" cxnId="{03383F8F-4FD2-48EE-8B51-56E74B793065}">
      <dgm:prSet/>
      <dgm:spPr/>
      <dgm:t>
        <a:bodyPr/>
        <a:lstStyle/>
        <a:p>
          <a:endParaRPr lang="zh-TW" altLang="en-US"/>
        </a:p>
      </dgm:t>
    </dgm:pt>
    <dgm:pt modelId="{677EEA0D-FF1E-4B5E-A21D-7C7BF668AE55}" type="sibTrans" cxnId="{03383F8F-4FD2-48EE-8B51-56E74B793065}">
      <dgm:prSet/>
      <dgm:spPr/>
      <dgm:t>
        <a:bodyPr/>
        <a:lstStyle/>
        <a:p>
          <a:endParaRPr lang="zh-TW" altLang="en-US"/>
        </a:p>
      </dgm:t>
    </dgm:pt>
    <dgm:pt modelId="{F692B1D4-5D70-491D-955E-F04A8CB1434C}" type="pres">
      <dgm:prSet presAssocID="{F0DD0277-1DF6-406F-8B4F-9FDC0A0052F8}" presName="linear" presStyleCnt="0">
        <dgm:presLayoutVars>
          <dgm:animLvl val="lvl"/>
          <dgm:resizeHandles val="exact"/>
        </dgm:presLayoutVars>
      </dgm:prSet>
      <dgm:spPr/>
      <dgm:t>
        <a:bodyPr/>
        <a:lstStyle/>
        <a:p>
          <a:endParaRPr lang="zh-TW" altLang="en-US"/>
        </a:p>
      </dgm:t>
    </dgm:pt>
    <dgm:pt modelId="{CC3DFB6B-B325-4174-99CE-8702D28270CF}" type="pres">
      <dgm:prSet presAssocID="{288A2E88-97F0-4B87-98DC-D5CA3340B874}" presName="parentText" presStyleLbl="node1" presStyleIdx="0" presStyleCnt="6" custLinFactNeighborY="15668">
        <dgm:presLayoutVars>
          <dgm:chMax val="0"/>
          <dgm:bulletEnabled val="1"/>
        </dgm:presLayoutVars>
      </dgm:prSet>
      <dgm:spPr/>
      <dgm:t>
        <a:bodyPr/>
        <a:lstStyle/>
        <a:p>
          <a:endParaRPr lang="zh-TW" altLang="en-US"/>
        </a:p>
      </dgm:t>
    </dgm:pt>
    <dgm:pt modelId="{21F1E8F7-7CD1-452C-9AE2-AF6D52FFC2CA}" type="pres">
      <dgm:prSet presAssocID="{24074807-C40F-42AF-9DFF-6199F4643317}" presName="spacer" presStyleCnt="0"/>
      <dgm:spPr/>
    </dgm:pt>
    <dgm:pt modelId="{525434EB-375A-4A08-A6E0-3009E51F4AAD}" type="pres">
      <dgm:prSet presAssocID="{6D80D9C4-0FEA-40FB-B482-0082E215A42C}" presName="parentText" presStyleLbl="node1" presStyleIdx="1" presStyleCnt="6" custLinFactY="414450" custLinFactNeighborY="500000">
        <dgm:presLayoutVars>
          <dgm:chMax val="0"/>
          <dgm:bulletEnabled val="1"/>
        </dgm:presLayoutVars>
      </dgm:prSet>
      <dgm:spPr/>
      <dgm:t>
        <a:bodyPr/>
        <a:lstStyle/>
        <a:p>
          <a:endParaRPr lang="zh-TW" altLang="en-US"/>
        </a:p>
      </dgm:t>
    </dgm:pt>
    <dgm:pt modelId="{CBE6F560-EBBA-4598-8AD5-87217EB63DE3}" type="pres">
      <dgm:prSet presAssocID="{FDB1DEF3-77D3-4B3A-A5E0-274C286C5BED}" presName="spacer" presStyleCnt="0"/>
      <dgm:spPr/>
    </dgm:pt>
    <dgm:pt modelId="{837099D4-7FC6-4E1B-ABD9-AF23D23C4FC4}" type="pres">
      <dgm:prSet presAssocID="{4306DC58-FDD4-41C9-B4C0-944EB2D1080A}" presName="parentText" presStyleLbl="node1" presStyleIdx="2" presStyleCnt="6" custScaleY="106309" custLinFactY="110229" custLinFactNeighborY="200000">
        <dgm:presLayoutVars>
          <dgm:chMax val="0"/>
          <dgm:bulletEnabled val="1"/>
        </dgm:presLayoutVars>
      </dgm:prSet>
      <dgm:spPr/>
      <dgm:t>
        <a:bodyPr/>
        <a:lstStyle/>
        <a:p>
          <a:endParaRPr lang="zh-TW" altLang="en-US"/>
        </a:p>
      </dgm:t>
    </dgm:pt>
    <dgm:pt modelId="{CCA5112E-8021-4F17-B5C0-17EB3F425E3F}" type="pres">
      <dgm:prSet presAssocID="{146DF498-2234-451C-882C-44011EF76DE7}" presName="spacer" presStyleCnt="0"/>
      <dgm:spPr/>
    </dgm:pt>
    <dgm:pt modelId="{18D300C7-9330-4FF5-83F0-E1C0381091E0}" type="pres">
      <dgm:prSet presAssocID="{5827BA4B-4DB8-4E52-A185-B51D48EC7A01}" presName="parentText" presStyleLbl="node1" presStyleIdx="3" presStyleCnt="6" custScaleY="114491" custLinFactY="-200000" custLinFactNeighborY="-286082">
        <dgm:presLayoutVars>
          <dgm:chMax val="0"/>
          <dgm:bulletEnabled val="1"/>
        </dgm:presLayoutVars>
      </dgm:prSet>
      <dgm:spPr/>
      <dgm:t>
        <a:bodyPr/>
        <a:lstStyle/>
        <a:p>
          <a:endParaRPr lang="zh-TW" altLang="en-US"/>
        </a:p>
      </dgm:t>
    </dgm:pt>
    <dgm:pt modelId="{B9211D8F-8A8F-436F-8A43-BC41C1C038A7}" type="pres">
      <dgm:prSet presAssocID="{486A2962-8B96-4415-AD8B-BA94B7965AFA}" presName="spacer" presStyleCnt="0"/>
      <dgm:spPr/>
    </dgm:pt>
    <dgm:pt modelId="{43A7BE9A-80BC-48BE-9082-E657E39EEEAB}" type="pres">
      <dgm:prSet presAssocID="{D781659F-6481-4300-913E-796D336595C1}" presName="parentText" presStyleLbl="node1" presStyleIdx="4" presStyleCnt="6" custLinFactY="-200000" custLinFactNeighborY="-235044">
        <dgm:presLayoutVars>
          <dgm:chMax val="0"/>
          <dgm:bulletEnabled val="1"/>
        </dgm:presLayoutVars>
      </dgm:prSet>
      <dgm:spPr/>
      <dgm:t>
        <a:bodyPr/>
        <a:lstStyle/>
        <a:p>
          <a:endParaRPr lang="zh-TW" altLang="en-US"/>
        </a:p>
      </dgm:t>
    </dgm:pt>
    <dgm:pt modelId="{E8E850B7-9EA0-4A6A-8E89-D5F22131FBFA}" type="pres">
      <dgm:prSet presAssocID="{A498EB23-214E-4428-AEF5-E669615C7D9A}" presName="spacer" presStyleCnt="0"/>
      <dgm:spPr/>
    </dgm:pt>
    <dgm:pt modelId="{D3C6B8D7-80B8-4722-AECB-9A1EEDBA1AD5}" type="pres">
      <dgm:prSet presAssocID="{3F237D25-5875-4113-AFE0-9823DA60C2E2}" presName="parentText" presStyleLbl="node1" presStyleIdx="5" presStyleCnt="6" custLinFactY="-98805" custLinFactNeighborY="-100000">
        <dgm:presLayoutVars>
          <dgm:chMax val="0"/>
          <dgm:bulletEnabled val="1"/>
        </dgm:presLayoutVars>
      </dgm:prSet>
      <dgm:spPr/>
      <dgm:t>
        <a:bodyPr/>
        <a:lstStyle/>
        <a:p>
          <a:endParaRPr lang="zh-TW" altLang="en-US"/>
        </a:p>
      </dgm:t>
    </dgm:pt>
  </dgm:ptLst>
  <dgm:cxnLst>
    <dgm:cxn modelId="{2DADA2AB-AB8E-4BF4-BDFB-528328262D72}" type="presOf" srcId="{288A2E88-97F0-4B87-98DC-D5CA3340B874}" destId="{CC3DFB6B-B325-4174-99CE-8702D28270CF}" srcOrd="0" destOrd="0" presId="urn:microsoft.com/office/officeart/2005/8/layout/vList2"/>
    <dgm:cxn modelId="{689E3030-362B-4E8F-B4DF-35CD56FA59E5}" type="presOf" srcId="{D781659F-6481-4300-913E-796D336595C1}" destId="{43A7BE9A-80BC-48BE-9082-E657E39EEEAB}" srcOrd="0" destOrd="0" presId="urn:microsoft.com/office/officeart/2005/8/layout/vList2"/>
    <dgm:cxn modelId="{2BFAAD65-D62C-4167-9EE2-C258D32D7F13}" srcId="{F0DD0277-1DF6-406F-8B4F-9FDC0A0052F8}" destId="{D781659F-6481-4300-913E-796D336595C1}" srcOrd="4" destOrd="0" parTransId="{0C1FDE73-44AA-4587-8B90-3F519FC8E38D}" sibTransId="{A498EB23-214E-4428-AEF5-E669615C7D9A}"/>
    <dgm:cxn modelId="{19D3A167-22F4-489E-A39A-741808FAEC84}" type="presOf" srcId="{5827BA4B-4DB8-4E52-A185-B51D48EC7A01}" destId="{18D300C7-9330-4FF5-83F0-E1C0381091E0}" srcOrd="0" destOrd="0" presId="urn:microsoft.com/office/officeart/2005/8/layout/vList2"/>
    <dgm:cxn modelId="{9410F8E8-250A-4D45-8D2B-803F81D08A83}" srcId="{F0DD0277-1DF6-406F-8B4F-9FDC0A0052F8}" destId="{6D80D9C4-0FEA-40FB-B482-0082E215A42C}" srcOrd="1" destOrd="0" parTransId="{B3FAF57D-17A5-47A7-9F78-E793E3DDAA93}" sibTransId="{FDB1DEF3-77D3-4B3A-A5E0-274C286C5BED}"/>
    <dgm:cxn modelId="{C29A9F11-9097-4B28-B185-5F6B1453CA4D}" srcId="{F0DD0277-1DF6-406F-8B4F-9FDC0A0052F8}" destId="{4306DC58-FDD4-41C9-B4C0-944EB2D1080A}" srcOrd="2" destOrd="0" parTransId="{39E6F025-97FF-44E8-BA29-F7C5278C3A86}" sibTransId="{146DF498-2234-451C-882C-44011EF76DE7}"/>
    <dgm:cxn modelId="{C89251D0-36AF-40D4-AF65-15CC0A17196D}" type="presOf" srcId="{3F237D25-5875-4113-AFE0-9823DA60C2E2}" destId="{D3C6B8D7-80B8-4722-AECB-9A1EEDBA1AD5}" srcOrd="0" destOrd="0" presId="urn:microsoft.com/office/officeart/2005/8/layout/vList2"/>
    <dgm:cxn modelId="{B7E64836-BFAD-4BA5-A657-B5E882127B39}" type="presOf" srcId="{F0DD0277-1DF6-406F-8B4F-9FDC0A0052F8}" destId="{F692B1D4-5D70-491D-955E-F04A8CB1434C}" srcOrd="0" destOrd="0" presId="urn:microsoft.com/office/officeart/2005/8/layout/vList2"/>
    <dgm:cxn modelId="{90D819CB-84B3-45B1-B76C-537F856B140D}" type="presOf" srcId="{6D80D9C4-0FEA-40FB-B482-0082E215A42C}" destId="{525434EB-375A-4A08-A6E0-3009E51F4AAD}" srcOrd="0" destOrd="0" presId="urn:microsoft.com/office/officeart/2005/8/layout/vList2"/>
    <dgm:cxn modelId="{C80B1025-6179-45E9-859D-DA29F2969E6E}" srcId="{F0DD0277-1DF6-406F-8B4F-9FDC0A0052F8}" destId="{288A2E88-97F0-4B87-98DC-D5CA3340B874}" srcOrd="0" destOrd="0" parTransId="{302177B3-AB6E-4CBF-967F-70F07598F93A}" sibTransId="{24074807-C40F-42AF-9DFF-6199F4643317}"/>
    <dgm:cxn modelId="{6ACB2268-537E-4A37-B515-B435B4EF2661}" type="presOf" srcId="{4306DC58-FDD4-41C9-B4C0-944EB2D1080A}" destId="{837099D4-7FC6-4E1B-ABD9-AF23D23C4FC4}" srcOrd="0" destOrd="0" presId="urn:microsoft.com/office/officeart/2005/8/layout/vList2"/>
    <dgm:cxn modelId="{03383F8F-4FD2-48EE-8B51-56E74B793065}" srcId="{F0DD0277-1DF6-406F-8B4F-9FDC0A0052F8}" destId="{3F237D25-5875-4113-AFE0-9823DA60C2E2}" srcOrd="5" destOrd="0" parTransId="{C345D3AD-3F1B-4D5D-947C-EDC964341092}" sibTransId="{677EEA0D-FF1E-4B5E-A21D-7C7BF668AE55}"/>
    <dgm:cxn modelId="{9B628FFD-2355-4B20-90F2-E1F95BE19271}" srcId="{F0DD0277-1DF6-406F-8B4F-9FDC0A0052F8}" destId="{5827BA4B-4DB8-4E52-A185-B51D48EC7A01}" srcOrd="3" destOrd="0" parTransId="{A553D792-77F1-4A07-ACEF-A93C325EEA98}" sibTransId="{486A2962-8B96-4415-AD8B-BA94B7965AFA}"/>
    <dgm:cxn modelId="{1CB59A9C-3AC9-488B-B0B9-31479EE7E590}" type="presParOf" srcId="{F692B1D4-5D70-491D-955E-F04A8CB1434C}" destId="{CC3DFB6B-B325-4174-99CE-8702D28270CF}" srcOrd="0" destOrd="0" presId="urn:microsoft.com/office/officeart/2005/8/layout/vList2"/>
    <dgm:cxn modelId="{62F21A35-071A-4CC1-AAB4-C036AFA97921}" type="presParOf" srcId="{F692B1D4-5D70-491D-955E-F04A8CB1434C}" destId="{21F1E8F7-7CD1-452C-9AE2-AF6D52FFC2CA}" srcOrd="1" destOrd="0" presId="urn:microsoft.com/office/officeart/2005/8/layout/vList2"/>
    <dgm:cxn modelId="{87A2092A-1393-46D6-987E-C60E9933126B}" type="presParOf" srcId="{F692B1D4-5D70-491D-955E-F04A8CB1434C}" destId="{525434EB-375A-4A08-A6E0-3009E51F4AAD}" srcOrd="2" destOrd="0" presId="urn:microsoft.com/office/officeart/2005/8/layout/vList2"/>
    <dgm:cxn modelId="{755E38A5-EEA6-400E-B014-CED20E51D803}" type="presParOf" srcId="{F692B1D4-5D70-491D-955E-F04A8CB1434C}" destId="{CBE6F560-EBBA-4598-8AD5-87217EB63DE3}" srcOrd="3" destOrd="0" presId="urn:microsoft.com/office/officeart/2005/8/layout/vList2"/>
    <dgm:cxn modelId="{52E3B1BC-F009-4AEA-9968-4C00A37EAFDF}" type="presParOf" srcId="{F692B1D4-5D70-491D-955E-F04A8CB1434C}" destId="{837099D4-7FC6-4E1B-ABD9-AF23D23C4FC4}" srcOrd="4" destOrd="0" presId="urn:microsoft.com/office/officeart/2005/8/layout/vList2"/>
    <dgm:cxn modelId="{10F99AA5-A58B-4016-A64B-F5F58F6D702B}" type="presParOf" srcId="{F692B1D4-5D70-491D-955E-F04A8CB1434C}" destId="{CCA5112E-8021-4F17-B5C0-17EB3F425E3F}" srcOrd="5" destOrd="0" presId="urn:microsoft.com/office/officeart/2005/8/layout/vList2"/>
    <dgm:cxn modelId="{81EB96F5-6C43-4661-92AB-1B3379D252D1}" type="presParOf" srcId="{F692B1D4-5D70-491D-955E-F04A8CB1434C}" destId="{18D300C7-9330-4FF5-83F0-E1C0381091E0}" srcOrd="6" destOrd="0" presId="urn:microsoft.com/office/officeart/2005/8/layout/vList2"/>
    <dgm:cxn modelId="{8B1C9C32-0B71-47CF-A138-359BE8E2031C}" type="presParOf" srcId="{F692B1D4-5D70-491D-955E-F04A8CB1434C}" destId="{B9211D8F-8A8F-436F-8A43-BC41C1C038A7}" srcOrd="7" destOrd="0" presId="urn:microsoft.com/office/officeart/2005/8/layout/vList2"/>
    <dgm:cxn modelId="{5AB26F4E-631C-46EF-AD10-43B7BF66FB51}" type="presParOf" srcId="{F692B1D4-5D70-491D-955E-F04A8CB1434C}" destId="{43A7BE9A-80BC-48BE-9082-E657E39EEEAB}" srcOrd="8" destOrd="0" presId="urn:microsoft.com/office/officeart/2005/8/layout/vList2"/>
    <dgm:cxn modelId="{D6780F47-9E47-4F12-A90B-C94B544540DD}" type="presParOf" srcId="{F692B1D4-5D70-491D-955E-F04A8CB1434C}" destId="{E8E850B7-9EA0-4A6A-8E89-D5F22131FBFA}" srcOrd="9" destOrd="0" presId="urn:microsoft.com/office/officeart/2005/8/layout/vList2"/>
    <dgm:cxn modelId="{F4FE43F7-1459-40BD-A5E2-51E8F3BEBC39}" type="presParOf" srcId="{F692B1D4-5D70-491D-955E-F04A8CB1434C}" destId="{D3C6B8D7-80B8-4722-AECB-9A1EEDBA1AD5}" srcOrd="10"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A7EEF56-AF01-482D-8897-03805D42A5F0}" type="doc">
      <dgm:prSet loTypeId="urn:microsoft.com/office/officeart/2008/layout/VerticalCurvedList" loCatId="list" qsTypeId="urn:microsoft.com/office/officeart/2005/8/quickstyle/3d2" qsCatId="3D" csTypeId="urn:microsoft.com/office/officeart/2005/8/colors/colorful1#1" csCatId="colorful" phldr="1"/>
      <dgm:spPr/>
      <dgm:t>
        <a:bodyPr/>
        <a:lstStyle/>
        <a:p>
          <a:endParaRPr lang="zh-TW" altLang="en-US"/>
        </a:p>
      </dgm:t>
    </dgm:pt>
    <dgm:pt modelId="{FD86508D-C749-46BE-9C0B-252E0A03175B}">
      <dgm:prSet phldrT="[文字]"/>
      <dgm:spPr>
        <a:xfrm>
          <a:off x="451137" y="298949"/>
          <a:ext cx="6837452" cy="598282"/>
        </a:xfrm>
        <a:prstGeom prst="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原就讀學區未設置適性群別或產業特殊類科</a:t>
          </a:r>
        </a:p>
      </dgm:t>
    </dgm:pt>
    <dgm:pt modelId="{48531431-C640-48EC-9BBD-61F2004D7B4E}" type="parTrans" cxnId="{47FB0F8F-D251-48BA-ADE3-4F1ED0CB1DD2}">
      <dgm:prSet/>
      <dgm:spPr/>
      <dgm:t>
        <a:bodyPr/>
        <a:lstStyle/>
        <a:p>
          <a:endParaRPr lang="zh-TW" altLang="en-US" b="1">
            <a:latin typeface="微軟正黑體" pitchFamily="34" charset="-120"/>
            <a:ea typeface="微軟正黑體" pitchFamily="34" charset="-120"/>
          </a:endParaRPr>
        </a:p>
      </dgm:t>
    </dgm:pt>
    <dgm:pt modelId="{451A33EE-0F18-45FA-A84E-F89B16632175}" type="sibTrans" cxnId="{47FB0F8F-D251-48BA-ADE3-4F1ED0CB1DD2}">
      <dgm:prSet/>
      <dgm:spPr>
        <a:xfrm>
          <a:off x="-5409750" y="-828372"/>
          <a:ext cx="6441470" cy="6441470"/>
        </a:xfrm>
        <a:prstGeom prst="blockArc">
          <a:avLst>
            <a:gd name="adj1" fmla="val 18900000"/>
            <a:gd name="adj2" fmla="val 2700000"/>
            <a:gd name="adj3" fmla="val 335"/>
          </a:avLst>
        </a:prstGeom>
        <a:noFill/>
        <a:ln w="25400" cap="flat" cmpd="sng" algn="ctr">
          <a:solidFill>
            <a:srgbClr val="C0504D">
              <a:hueOff val="0"/>
              <a:satOff val="0"/>
              <a:lumOff val="0"/>
              <a:alphaOff val="0"/>
            </a:srgbClr>
          </a:solidFill>
          <a:prstDash val="solid"/>
        </a:ln>
        <a:effectLst/>
        <a:scene3d>
          <a:camera prst="orthographicFront"/>
          <a:lightRig rig="threePt" dir="t">
            <a:rot lat="0" lon="0" rev="7500000"/>
          </a:lightRig>
        </a:scene3d>
        <a:sp3d z="-40000" prstMaterial="matte"/>
      </dgm:spPr>
      <dgm:t>
        <a:bodyPr/>
        <a:lstStyle/>
        <a:p>
          <a:endParaRPr lang="zh-TW" altLang="en-US" b="1">
            <a:latin typeface="微軟正黑體" pitchFamily="34" charset="-120"/>
            <a:ea typeface="微軟正黑體" pitchFamily="34" charset="-120"/>
          </a:endParaRPr>
        </a:p>
      </dgm:t>
    </dgm:pt>
    <dgm:pt modelId="{AAEA369D-0E0E-4901-AEF7-AE0FABEEDC69}">
      <dgm:prSet phldrT="[文字]"/>
      <dgm:spPr>
        <a:xfrm>
          <a:off x="879848" y="1196085"/>
          <a:ext cx="6408741" cy="598282"/>
        </a:xfrm>
        <a:prstGeom prst="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因搬家遷徙至本區居住者</a:t>
          </a:r>
        </a:p>
      </dgm:t>
    </dgm:pt>
    <dgm:pt modelId="{9906F1E7-BC4F-4DDC-AB86-45F57F2515ED}" type="parTrans" cxnId="{E10471CC-FC55-4243-BC6A-F038772703CF}">
      <dgm:prSet/>
      <dgm:spPr/>
      <dgm:t>
        <a:bodyPr/>
        <a:lstStyle/>
        <a:p>
          <a:endParaRPr lang="zh-TW" altLang="en-US" b="1">
            <a:latin typeface="微軟正黑體" pitchFamily="34" charset="-120"/>
            <a:ea typeface="微軟正黑體" pitchFamily="34" charset="-120"/>
          </a:endParaRPr>
        </a:p>
      </dgm:t>
    </dgm:pt>
    <dgm:pt modelId="{7D0EB60E-B984-4F4E-B45C-3725F90C299C}" type="sibTrans" cxnId="{E10471CC-FC55-4243-BC6A-F038772703CF}">
      <dgm:prSet/>
      <dgm:spPr/>
      <dgm:t>
        <a:bodyPr/>
        <a:lstStyle/>
        <a:p>
          <a:endParaRPr lang="zh-TW" altLang="en-US" b="1">
            <a:latin typeface="微軟正黑體" pitchFamily="34" charset="-120"/>
            <a:ea typeface="微軟正黑體" pitchFamily="34" charset="-120"/>
          </a:endParaRPr>
        </a:p>
      </dgm:t>
    </dgm:pt>
    <dgm:pt modelId="{353A6386-A744-4B00-8851-DC63F0946C8F}">
      <dgm:prSet phldrT="[文字]"/>
      <dgm:spPr>
        <a:xfrm>
          <a:off x="1011428" y="2093221"/>
          <a:ext cx="6277161" cy="598282"/>
        </a:xfrm>
        <a:prstGeom prst="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跨區學生申請返回本區戶籍所在地就讀</a:t>
          </a:r>
        </a:p>
      </dgm:t>
    </dgm:pt>
    <dgm:pt modelId="{BFCDE4D9-3115-466F-AEF8-C9CEF0548972}" type="parTrans" cxnId="{83DF7D2A-B24A-429F-8A2C-40AA96495D22}">
      <dgm:prSet/>
      <dgm:spPr/>
      <dgm:t>
        <a:bodyPr/>
        <a:lstStyle/>
        <a:p>
          <a:endParaRPr lang="zh-TW" altLang="en-US" b="1">
            <a:latin typeface="微軟正黑體" pitchFamily="34" charset="-120"/>
            <a:ea typeface="微軟正黑體" pitchFamily="34" charset="-120"/>
          </a:endParaRPr>
        </a:p>
      </dgm:t>
    </dgm:pt>
    <dgm:pt modelId="{FE51A1CA-FD74-4705-8B48-FEE720A8E1A7}" type="sibTrans" cxnId="{83DF7D2A-B24A-429F-8A2C-40AA96495D22}">
      <dgm:prSet/>
      <dgm:spPr/>
      <dgm:t>
        <a:bodyPr/>
        <a:lstStyle/>
        <a:p>
          <a:endParaRPr lang="zh-TW" altLang="en-US" b="1">
            <a:latin typeface="微軟正黑體" pitchFamily="34" charset="-120"/>
            <a:ea typeface="微軟正黑體" pitchFamily="34" charset="-120"/>
          </a:endParaRPr>
        </a:p>
      </dgm:t>
    </dgm:pt>
    <dgm:pt modelId="{F31FF26B-48A7-4546-A3CC-EE8BAA38DDE9}">
      <dgm:prSet phldrT="[文字]"/>
      <dgm:spPr>
        <a:xfrm>
          <a:off x="879848" y="2990357"/>
          <a:ext cx="6408741" cy="598282"/>
        </a:xfrm>
        <a:prstGeom prst="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臺商子女學校或海外返國就讀</a:t>
          </a:r>
          <a:r>
            <a:rPr lang="en-US" altLang="zh-TW" b="1" dirty="0">
              <a:solidFill>
                <a:sysClr val="window" lastClr="FFFFFF"/>
              </a:solidFill>
              <a:latin typeface="微軟正黑體" pitchFamily="34" charset="-120"/>
              <a:ea typeface="微軟正黑體" pitchFamily="34" charset="-120"/>
              <a:cs typeface="+mn-cs"/>
            </a:rPr>
            <a:t>(</a:t>
          </a:r>
          <a:r>
            <a:rPr lang="zh-TW" altLang="en-US" b="1" dirty="0">
              <a:solidFill>
                <a:sysClr val="window" lastClr="FFFFFF"/>
              </a:solidFill>
              <a:latin typeface="微軟正黑體" pitchFamily="34" charset="-120"/>
              <a:ea typeface="微軟正黑體" pitchFamily="34" charset="-120"/>
              <a:cs typeface="+mn-cs"/>
            </a:rPr>
            <a:t>戶籍不在本縣者</a:t>
          </a:r>
          <a:r>
            <a:rPr lang="en-US" altLang="zh-TW" b="1" dirty="0">
              <a:solidFill>
                <a:sysClr val="window" lastClr="FFFFFF"/>
              </a:solidFill>
              <a:latin typeface="微軟正黑體" pitchFamily="34" charset="-120"/>
              <a:ea typeface="微軟正黑體" pitchFamily="34" charset="-120"/>
              <a:cs typeface="+mn-cs"/>
            </a:rPr>
            <a:t>)</a:t>
          </a:r>
          <a:endParaRPr lang="zh-TW" altLang="en-US" b="1" dirty="0">
            <a:solidFill>
              <a:sysClr val="window" lastClr="FFFFFF"/>
            </a:solidFill>
            <a:latin typeface="微軟正黑體" pitchFamily="34" charset="-120"/>
            <a:ea typeface="微軟正黑體" pitchFamily="34" charset="-120"/>
            <a:cs typeface="+mn-cs"/>
          </a:endParaRPr>
        </a:p>
      </dgm:t>
    </dgm:pt>
    <dgm:pt modelId="{C45A9C26-291B-4888-B81D-D66CDA61F055}" type="parTrans" cxnId="{6F269914-7C65-4B0D-A31F-65625C269472}">
      <dgm:prSet/>
      <dgm:spPr/>
      <dgm:t>
        <a:bodyPr/>
        <a:lstStyle/>
        <a:p>
          <a:endParaRPr lang="zh-TW" altLang="en-US" b="1">
            <a:latin typeface="微軟正黑體" pitchFamily="34" charset="-120"/>
            <a:ea typeface="微軟正黑體" pitchFamily="34" charset="-120"/>
          </a:endParaRPr>
        </a:p>
      </dgm:t>
    </dgm:pt>
    <dgm:pt modelId="{83CF4BBD-C4D6-42E3-8E50-8CF07A10E185}" type="sibTrans" cxnId="{6F269914-7C65-4B0D-A31F-65625C269472}">
      <dgm:prSet/>
      <dgm:spPr/>
      <dgm:t>
        <a:bodyPr/>
        <a:lstStyle/>
        <a:p>
          <a:endParaRPr lang="zh-TW" altLang="en-US" b="1">
            <a:latin typeface="微軟正黑體" pitchFamily="34" charset="-120"/>
            <a:ea typeface="微軟正黑體" pitchFamily="34" charset="-120"/>
          </a:endParaRPr>
        </a:p>
      </dgm:t>
    </dgm:pt>
    <dgm:pt modelId="{23DE841E-1F55-42CA-8FE3-6641073BF411}">
      <dgm:prSet phldrT="[文字]"/>
      <dgm:spPr>
        <a:xfrm>
          <a:off x="451137" y="3887493"/>
          <a:ext cx="6837452" cy="598282"/>
        </a:xfrm>
        <a:prstGeom prst="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其他特殊原因</a:t>
          </a:r>
        </a:p>
      </dgm:t>
    </dgm:pt>
    <dgm:pt modelId="{B8B9A280-8CE5-4B42-B1C9-B4F53C372A92}" type="parTrans" cxnId="{CFD04448-C054-4D0D-A2CC-BCA85E86946B}">
      <dgm:prSet/>
      <dgm:spPr/>
      <dgm:t>
        <a:bodyPr/>
        <a:lstStyle/>
        <a:p>
          <a:endParaRPr lang="zh-TW" altLang="en-US">
            <a:latin typeface="微軟正黑體" pitchFamily="34" charset="-120"/>
            <a:ea typeface="微軟正黑體" pitchFamily="34" charset="-120"/>
          </a:endParaRPr>
        </a:p>
      </dgm:t>
    </dgm:pt>
    <dgm:pt modelId="{EEB52794-52A4-4118-859C-9D5B5B121259}" type="sibTrans" cxnId="{CFD04448-C054-4D0D-A2CC-BCA85E86946B}">
      <dgm:prSet/>
      <dgm:spPr/>
      <dgm:t>
        <a:bodyPr/>
        <a:lstStyle/>
        <a:p>
          <a:endParaRPr lang="zh-TW" altLang="en-US">
            <a:latin typeface="微軟正黑體" pitchFamily="34" charset="-120"/>
            <a:ea typeface="微軟正黑體" pitchFamily="34" charset="-120"/>
          </a:endParaRPr>
        </a:p>
      </dgm:t>
    </dgm:pt>
    <dgm:pt modelId="{C456F6BB-C661-4D40-8BB4-C33A27D08A39}" type="pres">
      <dgm:prSet presAssocID="{BA7EEF56-AF01-482D-8897-03805D42A5F0}" presName="Name0" presStyleCnt="0">
        <dgm:presLayoutVars>
          <dgm:chMax val="7"/>
          <dgm:chPref val="7"/>
          <dgm:dir/>
        </dgm:presLayoutVars>
      </dgm:prSet>
      <dgm:spPr/>
      <dgm:t>
        <a:bodyPr/>
        <a:lstStyle/>
        <a:p>
          <a:endParaRPr lang="zh-TW" altLang="en-US"/>
        </a:p>
      </dgm:t>
    </dgm:pt>
    <dgm:pt modelId="{6FEB6BE4-AA9B-4DFF-974D-4A3773B99717}" type="pres">
      <dgm:prSet presAssocID="{BA7EEF56-AF01-482D-8897-03805D42A5F0}" presName="Name1" presStyleCnt="0"/>
      <dgm:spPr/>
    </dgm:pt>
    <dgm:pt modelId="{27425C58-1CE4-48FE-8709-AF0EA22D1C74}" type="pres">
      <dgm:prSet presAssocID="{BA7EEF56-AF01-482D-8897-03805D42A5F0}" presName="cycle" presStyleCnt="0"/>
      <dgm:spPr/>
    </dgm:pt>
    <dgm:pt modelId="{B0293681-D7C8-4846-9D93-348F4CF2A018}" type="pres">
      <dgm:prSet presAssocID="{BA7EEF56-AF01-482D-8897-03805D42A5F0}" presName="srcNode" presStyleLbl="node1" presStyleIdx="0" presStyleCnt="5"/>
      <dgm:spPr/>
    </dgm:pt>
    <dgm:pt modelId="{C848A82E-AB00-4DFB-8002-DA6488437830}" type="pres">
      <dgm:prSet presAssocID="{BA7EEF56-AF01-482D-8897-03805D42A5F0}" presName="conn" presStyleLbl="parChTrans1D2" presStyleIdx="0" presStyleCnt="1"/>
      <dgm:spPr/>
      <dgm:t>
        <a:bodyPr/>
        <a:lstStyle/>
        <a:p>
          <a:endParaRPr lang="zh-TW" altLang="en-US"/>
        </a:p>
      </dgm:t>
    </dgm:pt>
    <dgm:pt modelId="{F0C6216E-3EB7-45F9-A99C-A6D8F768FFE4}" type="pres">
      <dgm:prSet presAssocID="{BA7EEF56-AF01-482D-8897-03805D42A5F0}" presName="extraNode" presStyleLbl="node1" presStyleIdx="0" presStyleCnt="5"/>
      <dgm:spPr/>
    </dgm:pt>
    <dgm:pt modelId="{92766C3A-1B80-4366-92B4-450C7B381070}" type="pres">
      <dgm:prSet presAssocID="{BA7EEF56-AF01-482D-8897-03805D42A5F0}" presName="dstNode" presStyleLbl="node1" presStyleIdx="0" presStyleCnt="5"/>
      <dgm:spPr/>
    </dgm:pt>
    <dgm:pt modelId="{87C32EE2-572F-4BE5-8A0C-937DB636B144}" type="pres">
      <dgm:prSet presAssocID="{FD86508D-C749-46BE-9C0B-252E0A03175B}" presName="text_1" presStyleLbl="node1" presStyleIdx="0" presStyleCnt="5">
        <dgm:presLayoutVars>
          <dgm:bulletEnabled val="1"/>
        </dgm:presLayoutVars>
      </dgm:prSet>
      <dgm:spPr/>
      <dgm:t>
        <a:bodyPr/>
        <a:lstStyle/>
        <a:p>
          <a:endParaRPr lang="zh-TW" altLang="en-US"/>
        </a:p>
      </dgm:t>
    </dgm:pt>
    <dgm:pt modelId="{E583E0BE-2B7F-473F-8D75-0594A505B486}" type="pres">
      <dgm:prSet presAssocID="{FD86508D-C749-46BE-9C0B-252E0A03175B}" presName="accent_1" presStyleCnt="0"/>
      <dgm:spPr/>
    </dgm:pt>
    <dgm:pt modelId="{F86C117C-AAE0-48D2-843F-93FA4FFFAFCD}" type="pres">
      <dgm:prSet presAssocID="{FD86508D-C749-46BE-9C0B-252E0A03175B}" presName="accentRepeatNode" presStyleLbl="solidFgAcc1" presStyleIdx="0" presStyleCnt="5"/>
      <dgm:spPr>
        <a:xfrm>
          <a:off x="77211" y="224164"/>
          <a:ext cx="747852" cy="747852"/>
        </a:xfrm>
        <a:prstGeom prst="ellipse">
          <a:avLst/>
        </a:prstGeom>
        <a:solidFill>
          <a:sysClr val="window" lastClr="FFFFFF">
            <a:hueOff val="0"/>
            <a:satOff val="0"/>
            <a:lumOff val="0"/>
            <a:alphaOff val="0"/>
          </a:sysClr>
        </a:solidFill>
        <a:ln w="9525" cap="flat" cmpd="sng" algn="ctr">
          <a:solidFill>
            <a:srgbClr val="C0504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E9EB7000-EEF1-41C1-A9AF-46DE3ABA9938}" type="pres">
      <dgm:prSet presAssocID="{AAEA369D-0E0E-4901-AEF7-AE0FABEEDC69}" presName="text_2" presStyleLbl="node1" presStyleIdx="1" presStyleCnt="5">
        <dgm:presLayoutVars>
          <dgm:bulletEnabled val="1"/>
        </dgm:presLayoutVars>
      </dgm:prSet>
      <dgm:spPr/>
      <dgm:t>
        <a:bodyPr/>
        <a:lstStyle/>
        <a:p>
          <a:endParaRPr lang="zh-TW" altLang="en-US"/>
        </a:p>
      </dgm:t>
    </dgm:pt>
    <dgm:pt modelId="{4E123BE5-6808-481A-8057-E071E3954EAE}" type="pres">
      <dgm:prSet presAssocID="{AAEA369D-0E0E-4901-AEF7-AE0FABEEDC69}" presName="accent_2" presStyleCnt="0"/>
      <dgm:spPr/>
    </dgm:pt>
    <dgm:pt modelId="{205BFE64-89B3-4879-8DA6-087207728515}" type="pres">
      <dgm:prSet presAssocID="{AAEA369D-0E0E-4901-AEF7-AE0FABEEDC69}" presName="accentRepeatNode" presStyleLbl="solidFgAcc1" presStyleIdx="1" presStyleCnt="5"/>
      <dgm:spPr>
        <a:xfrm>
          <a:off x="505922" y="1121300"/>
          <a:ext cx="747852" cy="747852"/>
        </a:xfrm>
        <a:prstGeom prst="ellipse">
          <a:avLst/>
        </a:prstGeom>
        <a:solidFill>
          <a:sysClr val="window" lastClr="FFFFFF">
            <a:hueOff val="0"/>
            <a:satOff val="0"/>
            <a:lumOff val="0"/>
            <a:alphaOff val="0"/>
          </a:sysClr>
        </a:solidFill>
        <a:ln w="9525" cap="flat" cmpd="sng" algn="ctr">
          <a:solidFill>
            <a:srgbClr val="9BBB59">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E4FF4302-3C06-4B82-AB1B-4AE28D155572}" type="pres">
      <dgm:prSet presAssocID="{353A6386-A744-4B00-8851-DC63F0946C8F}" presName="text_3" presStyleLbl="node1" presStyleIdx="2" presStyleCnt="5">
        <dgm:presLayoutVars>
          <dgm:bulletEnabled val="1"/>
        </dgm:presLayoutVars>
      </dgm:prSet>
      <dgm:spPr/>
      <dgm:t>
        <a:bodyPr/>
        <a:lstStyle/>
        <a:p>
          <a:endParaRPr lang="zh-TW" altLang="en-US"/>
        </a:p>
      </dgm:t>
    </dgm:pt>
    <dgm:pt modelId="{1F6B5742-B79B-4869-BD82-D667794F87E2}" type="pres">
      <dgm:prSet presAssocID="{353A6386-A744-4B00-8851-DC63F0946C8F}" presName="accent_3" presStyleCnt="0"/>
      <dgm:spPr/>
    </dgm:pt>
    <dgm:pt modelId="{5B008F7F-FB57-4E27-91DE-4C6153DD672E}" type="pres">
      <dgm:prSet presAssocID="{353A6386-A744-4B00-8851-DC63F0946C8F}" presName="accentRepeatNode" presStyleLbl="solidFgAcc1" presStyleIdx="2" presStyleCnt="5"/>
      <dgm:spPr>
        <a:xfrm>
          <a:off x="637502" y="2018436"/>
          <a:ext cx="747852" cy="747852"/>
        </a:xfrm>
        <a:prstGeom prst="ellipse">
          <a:avLst/>
        </a:prstGeom>
        <a:solidFill>
          <a:sysClr val="window" lastClr="FFFFFF">
            <a:hueOff val="0"/>
            <a:satOff val="0"/>
            <a:lumOff val="0"/>
            <a:alphaOff val="0"/>
          </a:sysClr>
        </a:solidFill>
        <a:ln w="9525" cap="flat" cmpd="sng" algn="ctr">
          <a:solidFill>
            <a:srgbClr val="8064A2">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CDB21CEF-4B40-4F7A-80A9-601EA1ECCBB0}" type="pres">
      <dgm:prSet presAssocID="{F31FF26B-48A7-4546-A3CC-EE8BAA38DDE9}" presName="text_4" presStyleLbl="node1" presStyleIdx="3" presStyleCnt="5">
        <dgm:presLayoutVars>
          <dgm:bulletEnabled val="1"/>
        </dgm:presLayoutVars>
      </dgm:prSet>
      <dgm:spPr/>
      <dgm:t>
        <a:bodyPr/>
        <a:lstStyle/>
        <a:p>
          <a:endParaRPr lang="zh-TW" altLang="en-US"/>
        </a:p>
      </dgm:t>
    </dgm:pt>
    <dgm:pt modelId="{275BC219-91CF-4D3D-8827-D08A0F7893AD}" type="pres">
      <dgm:prSet presAssocID="{F31FF26B-48A7-4546-A3CC-EE8BAA38DDE9}" presName="accent_4" presStyleCnt="0"/>
      <dgm:spPr/>
    </dgm:pt>
    <dgm:pt modelId="{5A4A8DDD-51A4-4AFB-8689-F8BDCA08A075}" type="pres">
      <dgm:prSet presAssocID="{F31FF26B-48A7-4546-A3CC-EE8BAA38DDE9}" presName="accentRepeatNode" presStyleLbl="solidFgAcc1" presStyleIdx="3" presStyleCnt="5"/>
      <dgm:spPr>
        <a:xfrm>
          <a:off x="505922" y="2915572"/>
          <a:ext cx="747852" cy="747852"/>
        </a:xfrm>
        <a:prstGeom prst="ellipse">
          <a:avLst/>
        </a:prstGeom>
        <a:solidFill>
          <a:sysClr val="window" lastClr="FFFFFF">
            <a:hueOff val="0"/>
            <a:satOff val="0"/>
            <a:lumOff val="0"/>
            <a:alphaOff val="0"/>
          </a:sysClr>
        </a:solidFill>
        <a:ln w="9525" cap="flat" cmpd="sng" algn="ctr">
          <a:solidFill>
            <a:srgbClr val="4BACC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382CD61E-7CD0-4883-BE6D-7B88BD103B18}" type="pres">
      <dgm:prSet presAssocID="{23DE841E-1F55-42CA-8FE3-6641073BF411}" presName="text_5" presStyleLbl="node1" presStyleIdx="4" presStyleCnt="5">
        <dgm:presLayoutVars>
          <dgm:bulletEnabled val="1"/>
        </dgm:presLayoutVars>
      </dgm:prSet>
      <dgm:spPr/>
      <dgm:t>
        <a:bodyPr/>
        <a:lstStyle/>
        <a:p>
          <a:endParaRPr lang="zh-TW" altLang="en-US"/>
        </a:p>
      </dgm:t>
    </dgm:pt>
    <dgm:pt modelId="{B877E391-6057-46B7-9EC7-F84199AD831C}" type="pres">
      <dgm:prSet presAssocID="{23DE841E-1F55-42CA-8FE3-6641073BF411}" presName="accent_5" presStyleCnt="0"/>
      <dgm:spPr/>
    </dgm:pt>
    <dgm:pt modelId="{E2F369BC-B8E5-43AC-98C5-00BD2BCA4FFB}" type="pres">
      <dgm:prSet presAssocID="{23DE841E-1F55-42CA-8FE3-6641073BF411}" presName="accentRepeatNode" presStyleLbl="solidFgAcc1" presStyleIdx="4" presStyleCnt="5"/>
      <dgm:spPr>
        <a:xfrm>
          <a:off x="77211" y="3812708"/>
          <a:ext cx="747852" cy="747852"/>
        </a:xfrm>
        <a:prstGeom prst="ellipse">
          <a:avLst/>
        </a:prstGeom>
        <a:solidFill>
          <a:sysClr val="window" lastClr="FFFFFF">
            <a:hueOff val="0"/>
            <a:satOff val="0"/>
            <a:lumOff val="0"/>
            <a:alphaOff val="0"/>
          </a:sysClr>
        </a:solidFill>
        <a:ln w="9525" cap="flat" cmpd="sng" algn="ctr">
          <a:solidFill>
            <a:srgbClr val="F7964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Lst>
  <dgm:cxnLst>
    <dgm:cxn modelId="{8904B3AB-E566-48DD-A64D-0D863A928994}" type="presOf" srcId="{451A33EE-0F18-45FA-A84E-F89B16632175}" destId="{C848A82E-AB00-4DFB-8002-DA6488437830}" srcOrd="0" destOrd="0" presId="urn:microsoft.com/office/officeart/2008/layout/VerticalCurvedList"/>
    <dgm:cxn modelId="{47FB0F8F-D251-48BA-ADE3-4F1ED0CB1DD2}" srcId="{BA7EEF56-AF01-482D-8897-03805D42A5F0}" destId="{FD86508D-C749-46BE-9C0B-252E0A03175B}" srcOrd="0" destOrd="0" parTransId="{48531431-C640-48EC-9BBD-61F2004D7B4E}" sibTransId="{451A33EE-0F18-45FA-A84E-F89B16632175}"/>
    <dgm:cxn modelId="{E10471CC-FC55-4243-BC6A-F038772703CF}" srcId="{BA7EEF56-AF01-482D-8897-03805D42A5F0}" destId="{AAEA369D-0E0E-4901-AEF7-AE0FABEEDC69}" srcOrd="1" destOrd="0" parTransId="{9906F1E7-BC4F-4DDC-AB86-45F57F2515ED}" sibTransId="{7D0EB60E-B984-4F4E-B45C-3725F90C299C}"/>
    <dgm:cxn modelId="{D0BC0AA3-38A6-4D85-BF9C-A57F863B1AEE}" type="presOf" srcId="{BA7EEF56-AF01-482D-8897-03805D42A5F0}" destId="{C456F6BB-C661-4D40-8BB4-C33A27D08A39}" srcOrd="0" destOrd="0" presId="urn:microsoft.com/office/officeart/2008/layout/VerticalCurvedList"/>
    <dgm:cxn modelId="{CFD04448-C054-4D0D-A2CC-BCA85E86946B}" srcId="{BA7EEF56-AF01-482D-8897-03805D42A5F0}" destId="{23DE841E-1F55-42CA-8FE3-6641073BF411}" srcOrd="4" destOrd="0" parTransId="{B8B9A280-8CE5-4B42-B1C9-B4F53C372A92}" sibTransId="{EEB52794-52A4-4118-859C-9D5B5B121259}"/>
    <dgm:cxn modelId="{1898C840-EBC6-44CE-AB86-54D200605520}" type="presOf" srcId="{AAEA369D-0E0E-4901-AEF7-AE0FABEEDC69}" destId="{E9EB7000-EEF1-41C1-A9AF-46DE3ABA9938}" srcOrd="0" destOrd="0" presId="urn:microsoft.com/office/officeart/2008/layout/VerticalCurvedList"/>
    <dgm:cxn modelId="{83DF7D2A-B24A-429F-8A2C-40AA96495D22}" srcId="{BA7EEF56-AF01-482D-8897-03805D42A5F0}" destId="{353A6386-A744-4B00-8851-DC63F0946C8F}" srcOrd="2" destOrd="0" parTransId="{BFCDE4D9-3115-466F-AEF8-C9CEF0548972}" sibTransId="{FE51A1CA-FD74-4705-8B48-FEE720A8E1A7}"/>
    <dgm:cxn modelId="{CABC675C-0B7E-4FC4-BF8C-1EE767802837}" type="presOf" srcId="{353A6386-A744-4B00-8851-DC63F0946C8F}" destId="{E4FF4302-3C06-4B82-AB1B-4AE28D155572}" srcOrd="0" destOrd="0" presId="urn:microsoft.com/office/officeart/2008/layout/VerticalCurvedList"/>
    <dgm:cxn modelId="{6F269914-7C65-4B0D-A31F-65625C269472}" srcId="{BA7EEF56-AF01-482D-8897-03805D42A5F0}" destId="{F31FF26B-48A7-4546-A3CC-EE8BAA38DDE9}" srcOrd="3" destOrd="0" parTransId="{C45A9C26-291B-4888-B81D-D66CDA61F055}" sibTransId="{83CF4BBD-C4D6-42E3-8E50-8CF07A10E185}"/>
    <dgm:cxn modelId="{8834D768-EED4-4914-96BE-ECA5C9BB4AAF}" type="presOf" srcId="{23DE841E-1F55-42CA-8FE3-6641073BF411}" destId="{382CD61E-7CD0-4883-BE6D-7B88BD103B18}" srcOrd="0" destOrd="0" presId="urn:microsoft.com/office/officeart/2008/layout/VerticalCurvedList"/>
    <dgm:cxn modelId="{EC8EA83E-206D-4F42-99BC-C47D534571FF}" type="presOf" srcId="{FD86508D-C749-46BE-9C0B-252E0A03175B}" destId="{87C32EE2-572F-4BE5-8A0C-937DB636B144}" srcOrd="0" destOrd="0" presId="urn:microsoft.com/office/officeart/2008/layout/VerticalCurvedList"/>
    <dgm:cxn modelId="{EE3B3C17-F14F-4906-BC0A-530AB96829D2}" type="presOf" srcId="{F31FF26B-48A7-4546-A3CC-EE8BAA38DDE9}" destId="{CDB21CEF-4B40-4F7A-80A9-601EA1ECCBB0}" srcOrd="0" destOrd="0" presId="urn:microsoft.com/office/officeart/2008/layout/VerticalCurvedList"/>
    <dgm:cxn modelId="{C83ABB71-2074-4AD2-9A22-63B353CC61C4}" type="presParOf" srcId="{C456F6BB-C661-4D40-8BB4-C33A27D08A39}" destId="{6FEB6BE4-AA9B-4DFF-974D-4A3773B99717}" srcOrd="0" destOrd="0" presId="urn:microsoft.com/office/officeart/2008/layout/VerticalCurvedList"/>
    <dgm:cxn modelId="{D9D8D61A-4AA3-4C97-BA28-C117AF3819D1}" type="presParOf" srcId="{6FEB6BE4-AA9B-4DFF-974D-4A3773B99717}" destId="{27425C58-1CE4-48FE-8709-AF0EA22D1C74}" srcOrd="0" destOrd="0" presId="urn:microsoft.com/office/officeart/2008/layout/VerticalCurvedList"/>
    <dgm:cxn modelId="{43B52B85-4E72-4A93-AF32-0CA2BA22681F}" type="presParOf" srcId="{27425C58-1CE4-48FE-8709-AF0EA22D1C74}" destId="{B0293681-D7C8-4846-9D93-348F4CF2A018}" srcOrd="0" destOrd="0" presId="urn:microsoft.com/office/officeart/2008/layout/VerticalCurvedList"/>
    <dgm:cxn modelId="{CB06600E-E082-443D-B1E4-1C9D59B1F073}" type="presParOf" srcId="{27425C58-1CE4-48FE-8709-AF0EA22D1C74}" destId="{C848A82E-AB00-4DFB-8002-DA6488437830}" srcOrd="1" destOrd="0" presId="urn:microsoft.com/office/officeart/2008/layout/VerticalCurvedList"/>
    <dgm:cxn modelId="{A1F94873-93A2-46FF-9063-DF0EA7CFE346}" type="presParOf" srcId="{27425C58-1CE4-48FE-8709-AF0EA22D1C74}" destId="{F0C6216E-3EB7-45F9-A99C-A6D8F768FFE4}" srcOrd="2" destOrd="0" presId="urn:microsoft.com/office/officeart/2008/layout/VerticalCurvedList"/>
    <dgm:cxn modelId="{2CC0148B-69DB-48C2-9DCB-399EDA2B1414}" type="presParOf" srcId="{27425C58-1CE4-48FE-8709-AF0EA22D1C74}" destId="{92766C3A-1B80-4366-92B4-450C7B381070}" srcOrd="3" destOrd="0" presId="urn:microsoft.com/office/officeart/2008/layout/VerticalCurvedList"/>
    <dgm:cxn modelId="{C6553DEC-262D-44C2-9594-9C88DB3261AF}" type="presParOf" srcId="{6FEB6BE4-AA9B-4DFF-974D-4A3773B99717}" destId="{87C32EE2-572F-4BE5-8A0C-937DB636B144}" srcOrd="1" destOrd="0" presId="urn:microsoft.com/office/officeart/2008/layout/VerticalCurvedList"/>
    <dgm:cxn modelId="{6F939B2E-CFB0-4A09-B0C0-2FAECB8B2DD9}" type="presParOf" srcId="{6FEB6BE4-AA9B-4DFF-974D-4A3773B99717}" destId="{E583E0BE-2B7F-473F-8D75-0594A505B486}" srcOrd="2" destOrd="0" presId="urn:microsoft.com/office/officeart/2008/layout/VerticalCurvedList"/>
    <dgm:cxn modelId="{8026632F-53AF-4211-A64B-B0BAEFBEE8E3}" type="presParOf" srcId="{E583E0BE-2B7F-473F-8D75-0594A505B486}" destId="{F86C117C-AAE0-48D2-843F-93FA4FFFAFCD}" srcOrd="0" destOrd="0" presId="urn:microsoft.com/office/officeart/2008/layout/VerticalCurvedList"/>
    <dgm:cxn modelId="{B911576E-EE82-439C-929B-D564E53A0C3C}" type="presParOf" srcId="{6FEB6BE4-AA9B-4DFF-974D-4A3773B99717}" destId="{E9EB7000-EEF1-41C1-A9AF-46DE3ABA9938}" srcOrd="3" destOrd="0" presId="urn:microsoft.com/office/officeart/2008/layout/VerticalCurvedList"/>
    <dgm:cxn modelId="{A58CA491-8D85-4F65-87B6-223BBAA93C1B}" type="presParOf" srcId="{6FEB6BE4-AA9B-4DFF-974D-4A3773B99717}" destId="{4E123BE5-6808-481A-8057-E071E3954EAE}" srcOrd="4" destOrd="0" presId="urn:microsoft.com/office/officeart/2008/layout/VerticalCurvedList"/>
    <dgm:cxn modelId="{8BB52E62-7FF6-4339-8252-6F9175943281}" type="presParOf" srcId="{4E123BE5-6808-481A-8057-E071E3954EAE}" destId="{205BFE64-89B3-4879-8DA6-087207728515}" srcOrd="0" destOrd="0" presId="urn:microsoft.com/office/officeart/2008/layout/VerticalCurvedList"/>
    <dgm:cxn modelId="{209A3E2A-FDCA-4A60-AF51-891619C65A85}" type="presParOf" srcId="{6FEB6BE4-AA9B-4DFF-974D-4A3773B99717}" destId="{E4FF4302-3C06-4B82-AB1B-4AE28D155572}" srcOrd="5" destOrd="0" presId="urn:microsoft.com/office/officeart/2008/layout/VerticalCurvedList"/>
    <dgm:cxn modelId="{0529E6CD-5F01-4FC2-B343-6B3929A49EAB}" type="presParOf" srcId="{6FEB6BE4-AA9B-4DFF-974D-4A3773B99717}" destId="{1F6B5742-B79B-4869-BD82-D667794F87E2}" srcOrd="6" destOrd="0" presId="urn:microsoft.com/office/officeart/2008/layout/VerticalCurvedList"/>
    <dgm:cxn modelId="{73E257E3-75F1-40E5-8892-4B394CA8115E}" type="presParOf" srcId="{1F6B5742-B79B-4869-BD82-D667794F87E2}" destId="{5B008F7F-FB57-4E27-91DE-4C6153DD672E}" srcOrd="0" destOrd="0" presId="urn:microsoft.com/office/officeart/2008/layout/VerticalCurvedList"/>
    <dgm:cxn modelId="{70198FB4-D662-4161-A818-7C31CE8E1AE6}" type="presParOf" srcId="{6FEB6BE4-AA9B-4DFF-974D-4A3773B99717}" destId="{CDB21CEF-4B40-4F7A-80A9-601EA1ECCBB0}" srcOrd="7" destOrd="0" presId="urn:microsoft.com/office/officeart/2008/layout/VerticalCurvedList"/>
    <dgm:cxn modelId="{446F06A5-C548-4A1F-A4BF-21FBF6C07475}" type="presParOf" srcId="{6FEB6BE4-AA9B-4DFF-974D-4A3773B99717}" destId="{275BC219-91CF-4D3D-8827-D08A0F7893AD}" srcOrd="8" destOrd="0" presId="urn:microsoft.com/office/officeart/2008/layout/VerticalCurvedList"/>
    <dgm:cxn modelId="{29258E7E-807F-4F0B-9D53-12860A2C1385}" type="presParOf" srcId="{275BC219-91CF-4D3D-8827-D08A0F7893AD}" destId="{5A4A8DDD-51A4-4AFB-8689-F8BDCA08A075}" srcOrd="0" destOrd="0" presId="urn:microsoft.com/office/officeart/2008/layout/VerticalCurvedList"/>
    <dgm:cxn modelId="{CD871084-FCF7-403B-8CF9-68B1FE63B9EE}" type="presParOf" srcId="{6FEB6BE4-AA9B-4DFF-974D-4A3773B99717}" destId="{382CD61E-7CD0-4883-BE6D-7B88BD103B18}" srcOrd="9" destOrd="0" presId="urn:microsoft.com/office/officeart/2008/layout/VerticalCurvedList"/>
    <dgm:cxn modelId="{E00FC7DA-C280-4784-AACF-2BCC0855AC66}" type="presParOf" srcId="{6FEB6BE4-AA9B-4DFF-974D-4A3773B99717}" destId="{B877E391-6057-46B7-9EC7-F84199AD831C}" srcOrd="10" destOrd="0" presId="urn:microsoft.com/office/officeart/2008/layout/VerticalCurvedList"/>
    <dgm:cxn modelId="{D30F74C2-EBA9-436B-8EFB-47203B363E60}" type="presParOf" srcId="{B877E391-6057-46B7-9EC7-F84199AD831C}" destId="{E2F369BC-B8E5-43AC-98C5-00BD2BCA4FFB}" srcOrd="0" destOrd="0" presId="urn:microsoft.com/office/officeart/2008/layout/VerticalCurved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806D2A7-1DCB-48B6-859B-B7630E69A82D}" type="doc">
      <dgm:prSet loTypeId="urn:microsoft.com/office/officeart/2005/8/layout/process2" loCatId="process" qsTypeId="urn:microsoft.com/office/officeart/2005/8/quickstyle/3d2" qsCatId="3D" csTypeId="urn:microsoft.com/office/officeart/2005/8/colors/colorful4" csCatId="colorful" phldr="1"/>
      <dgm:spPr/>
      <dgm:t>
        <a:bodyPr/>
        <a:lstStyle/>
        <a:p>
          <a:endParaRPr lang="zh-TW" altLang="en-US"/>
        </a:p>
      </dgm:t>
    </dgm:pt>
    <dgm:pt modelId="{2586631C-72DF-4590-96CF-FD05EA0B4F37}">
      <dgm:prSet phldrT="[文字]" custT="1"/>
      <dgm:spPr>
        <a:xfrm>
          <a:off x="0" y="43407"/>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一、進入本區</a:t>
          </a:r>
          <a:r>
            <a:rPr lang="zh-TW" altLang="en-US" sz="2000" b="1" dirty="0">
              <a:solidFill>
                <a:srgbClr val="FFFF00"/>
              </a:solidFill>
              <a:latin typeface="微軟正黑體" pitchFamily="34" charset="-120"/>
              <a:ea typeface="微軟正黑體" pitchFamily="34" charset="-120"/>
              <a:cs typeface="+mn-cs"/>
            </a:rPr>
            <a:t>免試入學作業平台</a:t>
          </a:r>
        </a:p>
      </dgm:t>
    </dgm:pt>
    <dgm:pt modelId="{8A4CDA5B-756D-4991-B1A3-4E1508806D4D}" type="parTrans" cxnId="{EAA98120-33F6-4E41-9FAE-09BD74776E5C}">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AC491ACA-D578-4C8F-819E-9466480387FF}" type="sibTrans" cxnId="{EAA98120-33F6-4E41-9FAE-09BD74776E5C}">
      <dgm:prSet custT="1"/>
      <dgm:spPr>
        <a:xfrm rot="5400000">
          <a:off x="1979753" y="833244"/>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28452A2B-1902-4CD9-8EC4-102AA633AB98}">
      <dgm:prSet phldrT="[文字]" custT="1"/>
      <dgm:spPr>
        <a:xfrm>
          <a:off x="0" y="1199266"/>
          <a:ext cx="4248472" cy="770572"/>
        </a:xfrm>
        <a:prstGeom prst="roundRect">
          <a:avLst>
            <a:gd name="adj" fmla="val 10000"/>
          </a:avLst>
        </a:prstGeom>
        <a:gradFill rotWithShape="0">
          <a:gsLst>
            <a:gs pos="0">
              <a:srgbClr val="8064A2">
                <a:hueOff val="-1116192"/>
                <a:satOff val="6725"/>
                <a:lumOff val="539"/>
                <a:alphaOff val="0"/>
                <a:shade val="51000"/>
                <a:satMod val="130000"/>
              </a:srgbClr>
            </a:gs>
            <a:gs pos="80000">
              <a:srgbClr val="8064A2">
                <a:hueOff val="-1116192"/>
                <a:satOff val="6725"/>
                <a:lumOff val="539"/>
                <a:alphaOff val="0"/>
                <a:shade val="93000"/>
                <a:satMod val="130000"/>
              </a:srgbClr>
            </a:gs>
            <a:gs pos="100000">
              <a:srgbClr val="8064A2">
                <a:hueOff val="-1116192"/>
                <a:satOff val="6725"/>
                <a:lumOff val="53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二、點選</a:t>
          </a:r>
          <a:r>
            <a:rPr lang="zh-TW" altLang="en-US" sz="2000" b="1" dirty="0">
              <a:solidFill>
                <a:srgbClr val="FFFF00"/>
              </a:solidFill>
              <a:latin typeface="微軟正黑體" pitchFamily="34" charset="-120"/>
              <a:ea typeface="微軟正黑體" pitchFamily="34" charset="-120"/>
              <a:cs typeface="+mn-cs"/>
            </a:rPr>
            <a:t>變更就學區</a:t>
          </a:r>
        </a:p>
      </dgm:t>
    </dgm:pt>
    <dgm:pt modelId="{BB29FA2C-D36D-41FA-B9C2-F6994DC6511F}" type="parTrans" cxnId="{35E03E03-EDD0-4C10-86A8-8A13603A3644}">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60603511-9ED8-4649-BE98-C6AE74C8948E}" type="sibTrans" cxnId="{35E03E03-EDD0-4C10-86A8-8A13603A3644}">
      <dgm:prSet custT="1"/>
      <dgm:spPr>
        <a:xfrm rot="5400000">
          <a:off x="1979753" y="1989103"/>
          <a:ext cx="288964" cy="346757"/>
        </a:xfrm>
        <a:prstGeom prst="rightArrow">
          <a:avLst>
            <a:gd name="adj1" fmla="val 60000"/>
            <a:gd name="adj2" fmla="val 50000"/>
          </a:avLst>
        </a:prstGeom>
        <a:solidFill>
          <a:srgbClr val="8064A2">
            <a:hueOff val="-1488257"/>
            <a:satOff val="8966"/>
            <a:lumOff val="719"/>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D792E5-DA99-4717-B720-F93FC9AAD518}">
      <dgm:prSet phldrT="[文字]" custT="1"/>
      <dgm:spPr>
        <a:xfrm>
          <a:off x="0" y="2355125"/>
          <a:ext cx="4248472" cy="770572"/>
        </a:xfrm>
        <a:prstGeom prst="roundRect">
          <a:avLst>
            <a:gd name="adj" fmla="val 10000"/>
          </a:avLst>
        </a:prstGeom>
        <a:gradFill rotWithShape="0">
          <a:gsLst>
            <a:gs pos="0">
              <a:srgbClr val="8064A2">
                <a:hueOff val="-2232385"/>
                <a:satOff val="13449"/>
                <a:lumOff val="1078"/>
                <a:alphaOff val="0"/>
                <a:shade val="51000"/>
                <a:satMod val="130000"/>
              </a:srgbClr>
            </a:gs>
            <a:gs pos="80000">
              <a:srgbClr val="8064A2">
                <a:hueOff val="-2232385"/>
                <a:satOff val="13449"/>
                <a:lumOff val="1078"/>
                <a:alphaOff val="0"/>
                <a:shade val="93000"/>
                <a:satMod val="130000"/>
              </a:srgbClr>
            </a:gs>
            <a:gs pos="100000">
              <a:srgbClr val="8064A2">
                <a:hueOff val="-2232385"/>
                <a:satOff val="13449"/>
                <a:lumOff val="107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三、閱讀個人資料授權宣告，並勾選</a:t>
          </a:r>
          <a:r>
            <a:rPr lang="zh-TW" altLang="en-US" sz="2000" b="1" u="wavy" dirty="0">
              <a:solidFill>
                <a:srgbClr val="FFFF00"/>
              </a:solidFill>
              <a:latin typeface="微軟正黑體" pitchFamily="34" charset="-120"/>
              <a:ea typeface="微軟正黑體" pitchFamily="34" charset="-120"/>
              <a:cs typeface="+mn-cs"/>
            </a:rPr>
            <a:t>我已閱讀，並同意授權</a:t>
          </a:r>
          <a:r>
            <a:rPr lang="zh-TW" altLang="en-US" sz="2000" b="1" dirty="0">
              <a:solidFill>
                <a:sysClr val="window" lastClr="FFFFFF"/>
              </a:solidFill>
              <a:latin typeface="微軟正黑體" pitchFamily="34" charset="-120"/>
              <a:ea typeface="微軟正黑體" pitchFamily="34" charset="-120"/>
              <a:cs typeface="+mn-cs"/>
            </a:rPr>
            <a:t>選項</a:t>
          </a:r>
        </a:p>
      </dgm:t>
    </dgm:pt>
    <dgm:pt modelId="{081339C0-D662-41F2-B739-9829E22F8982}" type="parTrans" cxnId="{8886E415-7F0D-45B6-8C05-6956B0089383}">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E15451D7-AE88-44D7-BD90-6F7B5F87DDF4}" type="sibTrans" cxnId="{8886E415-7F0D-45B6-8C05-6956B0089383}">
      <dgm:prSet custT="1"/>
      <dgm:spPr>
        <a:xfrm rot="5400000">
          <a:off x="1979753" y="3144962"/>
          <a:ext cx="288964" cy="346757"/>
        </a:xfrm>
        <a:prstGeom prst="rightArrow">
          <a:avLst>
            <a:gd name="adj1" fmla="val 60000"/>
            <a:gd name="adj2" fmla="val 50000"/>
          </a:avLst>
        </a:prstGeom>
        <a:solidFill>
          <a:srgbClr val="8064A2">
            <a:hueOff val="-2976513"/>
            <a:satOff val="17933"/>
            <a:lumOff val="1437"/>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6754FA-106F-4544-AEAD-2C15D5CEDE10}">
      <dgm:prSet phldrT="[文字]" custT="1"/>
      <dgm:spPr>
        <a:xfrm>
          <a:off x="0" y="3510984"/>
          <a:ext cx="4248472" cy="770572"/>
        </a:xfrm>
        <a:prstGeom prst="roundRect">
          <a:avLst>
            <a:gd name="adj" fmla="val 10000"/>
          </a:avLst>
        </a:prstGeom>
        <a:gradFill rotWithShape="0">
          <a:gsLst>
            <a:gs pos="0">
              <a:srgbClr val="8064A2">
                <a:hueOff val="-3348577"/>
                <a:satOff val="20174"/>
                <a:lumOff val="1617"/>
                <a:alphaOff val="0"/>
                <a:shade val="51000"/>
                <a:satMod val="130000"/>
              </a:srgbClr>
            </a:gs>
            <a:gs pos="80000">
              <a:srgbClr val="8064A2">
                <a:hueOff val="-3348577"/>
                <a:satOff val="20174"/>
                <a:lumOff val="1617"/>
                <a:alphaOff val="0"/>
                <a:shade val="93000"/>
                <a:satMod val="130000"/>
              </a:srgbClr>
            </a:gs>
            <a:gs pos="100000">
              <a:srgbClr val="8064A2">
                <a:hueOff val="-3348577"/>
                <a:satOff val="20174"/>
                <a:lumOff val="1617"/>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452438" indent="-452438" algn="l"/>
          <a:r>
            <a:rPr lang="zh-TW" altLang="en-US" sz="2000" b="1" dirty="0">
              <a:solidFill>
                <a:sysClr val="window" lastClr="FFFFFF"/>
              </a:solidFill>
              <a:latin typeface="微軟正黑體" pitchFamily="34" charset="-120"/>
              <a:ea typeface="微軟正黑體" pitchFamily="34" charset="-120"/>
              <a:cs typeface="+mn-cs"/>
            </a:rPr>
            <a:t>四、輸入</a:t>
          </a:r>
          <a:r>
            <a:rPr lang="zh-TW" altLang="en-US" sz="2000" b="1" dirty="0">
              <a:solidFill>
                <a:srgbClr val="FFFF00"/>
              </a:solidFill>
              <a:latin typeface="微軟正黑體" pitchFamily="34" charset="-120"/>
              <a:ea typeface="微軟正黑體" pitchFamily="34" charset="-120"/>
              <a:cs typeface="+mn-cs"/>
            </a:rPr>
            <a:t>國中教育會考准考證號碼</a:t>
          </a:r>
          <a:r>
            <a:rPr lang="zh-TW" altLang="en-US" sz="2000" b="1" dirty="0">
              <a:solidFill>
                <a:sysClr val="window" lastClr="FFFFFF"/>
              </a:solidFill>
              <a:latin typeface="微軟正黑體" pitchFamily="34" charset="-120"/>
              <a:ea typeface="微軟正黑體" pitchFamily="34" charset="-120"/>
              <a:cs typeface="+mn-cs"/>
            </a:rPr>
            <a:t>及</a:t>
          </a:r>
          <a:r>
            <a:rPr lang="zh-TW" altLang="en-US" sz="2000" b="1" dirty="0">
              <a:solidFill>
                <a:srgbClr val="FFFF00"/>
              </a:solidFill>
              <a:latin typeface="微軟正黑體" pitchFamily="34" charset="-120"/>
              <a:ea typeface="微軟正黑體" pitchFamily="34" charset="-120"/>
              <a:cs typeface="+mn-cs"/>
            </a:rPr>
            <a:t>身分證統一編號</a:t>
          </a:r>
          <a:r>
            <a:rPr lang="zh-TW" altLang="en-US" sz="2000" b="1" dirty="0">
              <a:solidFill>
                <a:schemeClr val="bg1"/>
              </a:solidFill>
              <a:latin typeface="微軟正黑體" pitchFamily="34" charset="-120"/>
              <a:ea typeface="微軟正黑體" pitchFamily="34" charset="-120"/>
              <a:cs typeface="+mn-cs"/>
            </a:rPr>
            <a:t>進行驗證</a:t>
          </a:r>
        </a:p>
      </dgm:t>
    </dgm:pt>
    <dgm:pt modelId="{07323900-56F8-4AEC-B9B2-19071EABBDF1}" type="parTrans" cxnId="{428A3596-8AA5-477C-AFDD-861F75677519}">
      <dgm:prSet/>
      <dgm:spPr/>
      <dgm:t>
        <a:bodyPr/>
        <a:lstStyle/>
        <a:p>
          <a:endParaRPr lang="zh-TW" altLang="en-US" sz="2000" b="1">
            <a:latin typeface="微軟正黑體" pitchFamily="34" charset="-120"/>
            <a:ea typeface="微軟正黑體" pitchFamily="34" charset="-120"/>
          </a:endParaRPr>
        </a:p>
      </dgm:t>
    </dgm:pt>
    <dgm:pt modelId="{59B4A5AB-B253-4038-805F-6631BE6519E9}" type="sibTrans" cxnId="{428A3596-8AA5-477C-AFDD-861F75677519}">
      <dgm:prSet custT="1"/>
      <dgm:spPr>
        <a:xfrm rot="5400000">
          <a:off x="1994795" y="4280765"/>
          <a:ext cx="258880" cy="346757"/>
        </a:xfrm>
        <a:prstGeom prst="rightArrow">
          <a:avLst>
            <a:gd name="adj1" fmla="val 60000"/>
            <a:gd name="adj2" fmla="val 50000"/>
          </a:avLst>
        </a:prstGeom>
        <a:solidFill>
          <a:srgbClr val="8064A2">
            <a:hueOff val="-4464770"/>
            <a:satOff val="26899"/>
            <a:lumOff val="2156"/>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endParaRPr lang="zh-TW" altLang="en-US" sz="2000" b="1">
            <a:solidFill>
              <a:sysClr val="window" lastClr="FFFFFF"/>
            </a:solidFill>
            <a:latin typeface="微軟正黑體" pitchFamily="34" charset="-120"/>
            <a:ea typeface="微軟正黑體" pitchFamily="34" charset="-120"/>
            <a:cs typeface="+mn-cs"/>
          </a:endParaRPr>
        </a:p>
      </dgm:t>
    </dgm:pt>
    <dgm:pt modelId="{C794CB2A-8943-4ED0-BB2B-4626EA71955D}">
      <dgm:prSet phldrT="[文字]" custT="1"/>
      <dgm:spPr>
        <a:xfrm>
          <a:off x="0" y="4626731"/>
          <a:ext cx="4248472" cy="770572"/>
        </a:xfrm>
        <a:prstGeom prst="roundRect">
          <a:avLst>
            <a:gd name="adj" fmla="val 10000"/>
          </a:avLst>
        </a:prstGeom>
        <a:gradFill rotWithShape="0">
          <a:gsLst>
            <a:gs pos="0">
              <a:srgbClr val="8064A2">
                <a:hueOff val="-4464770"/>
                <a:satOff val="26899"/>
                <a:lumOff val="2156"/>
                <a:alphaOff val="0"/>
                <a:shade val="51000"/>
                <a:satMod val="130000"/>
              </a:srgbClr>
            </a:gs>
            <a:gs pos="80000">
              <a:srgbClr val="8064A2">
                <a:hueOff val="-4464770"/>
                <a:satOff val="26899"/>
                <a:lumOff val="2156"/>
                <a:alphaOff val="0"/>
                <a:shade val="93000"/>
                <a:satMod val="130000"/>
              </a:srgbClr>
            </a:gs>
            <a:gs pos="100000">
              <a:srgbClr val="8064A2">
                <a:hueOff val="-4464770"/>
                <a:satOff val="26899"/>
                <a:lumOff val="215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r>
            <a:rPr lang="zh-TW" altLang="en-US" sz="2000" b="1" dirty="0">
              <a:solidFill>
                <a:sysClr val="window" lastClr="FFFFFF"/>
              </a:solidFill>
              <a:latin typeface="微軟正黑體" pitchFamily="34" charset="-120"/>
              <a:ea typeface="微軟正黑體" pitchFamily="34" charset="-120"/>
              <a:cs typeface="+mn-cs"/>
            </a:rPr>
            <a:t>五、未參加國中會考者請以</a:t>
          </a:r>
          <a:r>
            <a:rPr lang="zh-TW" altLang="en-US" sz="2000" b="1" dirty="0">
              <a:solidFill>
                <a:srgbClr val="FFFF00"/>
              </a:solidFill>
              <a:latin typeface="微軟正黑體" pitchFamily="34" charset="-120"/>
              <a:ea typeface="微軟正黑體" pitchFamily="34" charset="-120"/>
              <a:cs typeface="+mn-cs"/>
            </a:rPr>
            <a:t>身分證統一編號</a:t>
          </a:r>
          <a:r>
            <a:rPr lang="zh-TW" altLang="en-US" sz="2000" b="1" dirty="0">
              <a:solidFill>
                <a:sysClr val="window" lastClr="FFFFFF"/>
              </a:solidFill>
              <a:latin typeface="微軟正黑體" pitchFamily="34" charset="-120"/>
              <a:ea typeface="微軟正黑體" pitchFamily="34" charset="-120"/>
              <a:cs typeface="+mn-cs"/>
            </a:rPr>
            <a:t>進行</a:t>
          </a:r>
          <a:r>
            <a:rPr lang="zh-TW" altLang="en-US" sz="2000" b="1" dirty="0">
              <a:solidFill>
                <a:srgbClr val="FFFF00"/>
              </a:solidFill>
              <a:latin typeface="微軟正黑體" pitchFamily="34" charset="-120"/>
              <a:ea typeface="微軟正黑體" pitchFamily="34" charset="-120"/>
              <a:cs typeface="+mn-cs"/>
            </a:rPr>
            <a:t>註冊</a:t>
          </a:r>
        </a:p>
      </dgm:t>
    </dgm:pt>
    <dgm:pt modelId="{A7078AFB-3A9A-4EFD-A3DB-AB3FE7E380FD}" type="parTrans" cxnId="{4A2A2AAD-8555-47D5-9112-69596F1007C8}">
      <dgm:prSet/>
      <dgm:spPr/>
      <dgm:t>
        <a:bodyPr/>
        <a:lstStyle/>
        <a:p>
          <a:endParaRPr lang="zh-TW" altLang="en-US" sz="2000" b="1">
            <a:latin typeface="微軟正黑體" pitchFamily="34" charset="-120"/>
            <a:ea typeface="微軟正黑體" pitchFamily="34" charset="-120"/>
          </a:endParaRPr>
        </a:p>
      </dgm:t>
    </dgm:pt>
    <dgm:pt modelId="{1479E8B9-18FE-4A55-B6D3-23F2E32A48FE}" type="sibTrans" cxnId="{4A2A2AAD-8555-47D5-9112-69596F1007C8}">
      <dgm:prSet/>
      <dgm:spPr/>
      <dgm:t>
        <a:bodyPr/>
        <a:lstStyle/>
        <a:p>
          <a:endParaRPr lang="zh-TW" altLang="en-US" sz="2000" b="1">
            <a:latin typeface="微軟正黑體" pitchFamily="34" charset="-120"/>
            <a:ea typeface="微軟正黑體" pitchFamily="34" charset="-120"/>
          </a:endParaRPr>
        </a:p>
      </dgm:t>
    </dgm:pt>
    <dgm:pt modelId="{EF986BB8-4BD7-4A7F-8A6F-C8241FAEA631}" type="pres">
      <dgm:prSet presAssocID="{F806D2A7-1DCB-48B6-859B-B7630E69A82D}" presName="linearFlow" presStyleCnt="0">
        <dgm:presLayoutVars>
          <dgm:resizeHandles val="exact"/>
        </dgm:presLayoutVars>
      </dgm:prSet>
      <dgm:spPr/>
      <dgm:t>
        <a:bodyPr/>
        <a:lstStyle/>
        <a:p>
          <a:endParaRPr lang="zh-TW" altLang="en-US"/>
        </a:p>
      </dgm:t>
    </dgm:pt>
    <dgm:pt modelId="{FE0F0CF2-F7C9-4715-A649-B5EBA4586B74}" type="pres">
      <dgm:prSet presAssocID="{2586631C-72DF-4590-96CF-FD05EA0B4F37}" presName="node" presStyleLbl="node1" presStyleIdx="0" presStyleCnt="5" custScaleX="149346" custLinFactNeighborY="10411">
        <dgm:presLayoutVars>
          <dgm:bulletEnabled val="1"/>
        </dgm:presLayoutVars>
      </dgm:prSet>
      <dgm:spPr/>
      <dgm:t>
        <a:bodyPr/>
        <a:lstStyle/>
        <a:p>
          <a:endParaRPr lang="zh-TW" altLang="en-US"/>
        </a:p>
      </dgm:t>
    </dgm:pt>
    <dgm:pt modelId="{94372483-7177-43C0-BF99-82560AE20F47}" type="pres">
      <dgm:prSet presAssocID="{AC491ACA-D578-4C8F-819E-9466480387FF}" presName="sibTrans" presStyleLbl="sibTrans2D1" presStyleIdx="0" presStyleCnt="4"/>
      <dgm:spPr/>
      <dgm:t>
        <a:bodyPr/>
        <a:lstStyle/>
        <a:p>
          <a:endParaRPr lang="zh-TW" altLang="en-US"/>
        </a:p>
      </dgm:t>
    </dgm:pt>
    <dgm:pt modelId="{5EA27AC1-E1EA-49A5-AAE2-ADE50ABD8A1F}" type="pres">
      <dgm:prSet presAssocID="{AC491ACA-D578-4C8F-819E-9466480387FF}" presName="connectorText" presStyleLbl="sibTrans2D1" presStyleIdx="0" presStyleCnt="4"/>
      <dgm:spPr/>
      <dgm:t>
        <a:bodyPr/>
        <a:lstStyle/>
        <a:p>
          <a:endParaRPr lang="zh-TW" altLang="en-US"/>
        </a:p>
      </dgm:t>
    </dgm:pt>
    <dgm:pt modelId="{7EE6A867-2857-4402-AB47-BA0B105F9C2E}" type="pres">
      <dgm:prSet presAssocID="{28452A2B-1902-4CD9-8EC4-102AA633AB98}" presName="node" presStyleLbl="node1" presStyleIdx="1" presStyleCnt="5" custScaleX="149346" custLinFactNeighborY="10411">
        <dgm:presLayoutVars>
          <dgm:bulletEnabled val="1"/>
        </dgm:presLayoutVars>
      </dgm:prSet>
      <dgm:spPr/>
      <dgm:t>
        <a:bodyPr/>
        <a:lstStyle/>
        <a:p>
          <a:endParaRPr lang="zh-TW" altLang="en-US"/>
        </a:p>
      </dgm:t>
    </dgm:pt>
    <dgm:pt modelId="{D494690B-D544-4BFA-B42B-D33B6B8D7F60}" type="pres">
      <dgm:prSet presAssocID="{60603511-9ED8-4649-BE98-C6AE74C8948E}" presName="sibTrans" presStyleLbl="sibTrans2D1" presStyleIdx="1" presStyleCnt="4"/>
      <dgm:spPr/>
      <dgm:t>
        <a:bodyPr/>
        <a:lstStyle/>
        <a:p>
          <a:endParaRPr lang="zh-TW" altLang="en-US"/>
        </a:p>
      </dgm:t>
    </dgm:pt>
    <dgm:pt modelId="{22B9DAB6-963F-47B3-93A6-442F3F49F7BB}" type="pres">
      <dgm:prSet presAssocID="{60603511-9ED8-4649-BE98-C6AE74C8948E}" presName="connectorText" presStyleLbl="sibTrans2D1" presStyleIdx="1" presStyleCnt="4"/>
      <dgm:spPr/>
      <dgm:t>
        <a:bodyPr/>
        <a:lstStyle/>
        <a:p>
          <a:endParaRPr lang="zh-TW" altLang="en-US"/>
        </a:p>
      </dgm:t>
    </dgm:pt>
    <dgm:pt modelId="{B034C1C6-7DF2-463C-9B68-FD62C95B7EE7}" type="pres">
      <dgm:prSet presAssocID="{D2D792E5-DA99-4717-B720-F93FC9AAD518}" presName="node" presStyleLbl="node1" presStyleIdx="2" presStyleCnt="5" custScaleX="149346" custLinFactNeighborY="10411">
        <dgm:presLayoutVars>
          <dgm:bulletEnabled val="1"/>
        </dgm:presLayoutVars>
      </dgm:prSet>
      <dgm:spPr/>
      <dgm:t>
        <a:bodyPr/>
        <a:lstStyle/>
        <a:p>
          <a:endParaRPr lang="zh-TW" altLang="en-US"/>
        </a:p>
      </dgm:t>
    </dgm:pt>
    <dgm:pt modelId="{D9FDFAA5-4B68-4C47-A5E4-0FB5CC5F22EC}" type="pres">
      <dgm:prSet presAssocID="{E15451D7-AE88-44D7-BD90-6F7B5F87DDF4}" presName="sibTrans" presStyleLbl="sibTrans2D1" presStyleIdx="2" presStyleCnt="4"/>
      <dgm:spPr/>
      <dgm:t>
        <a:bodyPr/>
        <a:lstStyle/>
        <a:p>
          <a:endParaRPr lang="zh-TW" altLang="en-US"/>
        </a:p>
      </dgm:t>
    </dgm:pt>
    <dgm:pt modelId="{7BE42010-7684-4A9A-9739-0282900D3D82}" type="pres">
      <dgm:prSet presAssocID="{E15451D7-AE88-44D7-BD90-6F7B5F87DDF4}" presName="connectorText" presStyleLbl="sibTrans2D1" presStyleIdx="2" presStyleCnt="4"/>
      <dgm:spPr/>
      <dgm:t>
        <a:bodyPr/>
        <a:lstStyle/>
        <a:p>
          <a:endParaRPr lang="zh-TW" altLang="en-US"/>
        </a:p>
      </dgm:t>
    </dgm:pt>
    <dgm:pt modelId="{3743BC11-AFF0-4A3A-B18F-05E12EE3678B}" type="pres">
      <dgm:prSet presAssocID="{D26754FA-106F-4544-AEAD-2C15D5CEDE10}" presName="node" presStyleLbl="node1" presStyleIdx="3" presStyleCnt="5" custScaleX="149346" custLinFactNeighborY="10411">
        <dgm:presLayoutVars>
          <dgm:bulletEnabled val="1"/>
        </dgm:presLayoutVars>
      </dgm:prSet>
      <dgm:spPr/>
      <dgm:t>
        <a:bodyPr/>
        <a:lstStyle/>
        <a:p>
          <a:endParaRPr lang="zh-TW" altLang="en-US"/>
        </a:p>
      </dgm:t>
    </dgm:pt>
    <dgm:pt modelId="{E6CA3294-8BF0-4D27-97C1-991E18460532}" type="pres">
      <dgm:prSet presAssocID="{59B4A5AB-B253-4038-805F-6631BE6519E9}" presName="sibTrans" presStyleLbl="sibTrans2D1" presStyleIdx="3" presStyleCnt="4"/>
      <dgm:spPr/>
      <dgm:t>
        <a:bodyPr/>
        <a:lstStyle/>
        <a:p>
          <a:endParaRPr lang="zh-TW" altLang="en-US"/>
        </a:p>
      </dgm:t>
    </dgm:pt>
    <dgm:pt modelId="{1B1A4596-E86D-41A9-B811-3B3FBBF34D4E}" type="pres">
      <dgm:prSet presAssocID="{59B4A5AB-B253-4038-805F-6631BE6519E9}" presName="connectorText" presStyleLbl="sibTrans2D1" presStyleIdx="3" presStyleCnt="4"/>
      <dgm:spPr/>
      <dgm:t>
        <a:bodyPr/>
        <a:lstStyle/>
        <a:p>
          <a:endParaRPr lang="zh-TW" altLang="en-US"/>
        </a:p>
      </dgm:t>
    </dgm:pt>
    <dgm:pt modelId="{2868515F-6C95-4847-AB09-092DAFFCC335}" type="pres">
      <dgm:prSet presAssocID="{C794CB2A-8943-4ED0-BB2B-4626EA71955D}" presName="node" presStyleLbl="node1" presStyleIdx="4" presStyleCnt="5" custScaleX="149346">
        <dgm:presLayoutVars>
          <dgm:bulletEnabled val="1"/>
        </dgm:presLayoutVars>
      </dgm:prSet>
      <dgm:spPr/>
      <dgm:t>
        <a:bodyPr/>
        <a:lstStyle/>
        <a:p>
          <a:endParaRPr lang="zh-TW" altLang="en-US"/>
        </a:p>
      </dgm:t>
    </dgm:pt>
  </dgm:ptLst>
  <dgm:cxnLst>
    <dgm:cxn modelId="{8886E415-7F0D-45B6-8C05-6956B0089383}" srcId="{F806D2A7-1DCB-48B6-859B-B7630E69A82D}" destId="{D2D792E5-DA99-4717-B720-F93FC9AAD518}" srcOrd="2" destOrd="0" parTransId="{081339C0-D662-41F2-B739-9829E22F8982}" sibTransId="{E15451D7-AE88-44D7-BD90-6F7B5F87DDF4}"/>
    <dgm:cxn modelId="{AFB5BE00-61A7-4004-A578-C49E6D738E7E}" type="presOf" srcId="{D26754FA-106F-4544-AEAD-2C15D5CEDE10}" destId="{3743BC11-AFF0-4A3A-B18F-05E12EE3678B}" srcOrd="0" destOrd="0" presId="urn:microsoft.com/office/officeart/2005/8/layout/process2"/>
    <dgm:cxn modelId="{3FD58E3B-4F75-4FA9-9104-627FE7DED41B}" type="presOf" srcId="{59B4A5AB-B253-4038-805F-6631BE6519E9}" destId="{E6CA3294-8BF0-4D27-97C1-991E18460532}" srcOrd="0" destOrd="0" presId="urn:microsoft.com/office/officeart/2005/8/layout/process2"/>
    <dgm:cxn modelId="{35E03E03-EDD0-4C10-86A8-8A13603A3644}" srcId="{F806D2A7-1DCB-48B6-859B-B7630E69A82D}" destId="{28452A2B-1902-4CD9-8EC4-102AA633AB98}" srcOrd="1" destOrd="0" parTransId="{BB29FA2C-D36D-41FA-B9C2-F6994DC6511F}" sibTransId="{60603511-9ED8-4649-BE98-C6AE74C8948E}"/>
    <dgm:cxn modelId="{F8903725-D16B-46AD-A782-2E43EAF538A3}" type="presOf" srcId="{28452A2B-1902-4CD9-8EC4-102AA633AB98}" destId="{7EE6A867-2857-4402-AB47-BA0B105F9C2E}" srcOrd="0" destOrd="0" presId="urn:microsoft.com/office/officeart/2005/8/layout/process2"/>
    <dgm:cxn modelId="{F191E0A7-C3A8-4E76-9C68-E48AE79BC11F}" type="presOf" srcId="{E15451D7-AE88-44D7-BD90-6F7B5F87DDF4}" destId="{7BE42010-7684-4A9A-9739-0282900D3D82}" srcOrd="1" destOrd="0" presId="urn:microsoft.com/office/officeart/2005/8/layout/process2"/>
    <dgm:cxn modelId="{943FB8FD-790F-4BE3-B7CE-4D82191E533F}" type="presOf" srcId="{AC491ACA-D578-4C8F-819E-9466480387FF}" destId="{5EA27AC1-E1EA-49A5-AAE2-ADE50ABD8A1F}" srcOrd="1" destOrd="0" presId="urn:microsoft.com/office/officeart/2005/8/layout/process2"/>
    <dgm:cxn modelId="{DDECA230-BDCA-4CC1-8ABB-64E2981C147B}" type="presOf" srcId="{F806D2A7-1DCB-48B6-859B-B7630E69A82D}" destId="{EF986BB8-4BD7-4A7F-8A6F-C8241FAEA631}" srcOrd="0" destOrd="0" presId="urn:microsoft.com/office/officeart/2005/8/layout/process2"/>
    <dgm:cxn modelId="{BC57F15C-08A0-46AF-A049-F051F8D34A5A}" type="presOf" srcId="{2586631C-72DF-4590-96CF-FD05EA0B4F37}" destId="{FE0F0CF2-F7C9-4715-A649-B5EBA4586B74}" srcOrd="0" destOrd="0" presId="urn:microsoft.com/office/officeart/2005/8/layout/process2"/>
    <dgm:cxn modelId="{7CDC736A-BF16-4126-8838-C6635B377C99}" type="presOf" srcId="{AC491ACA-D578-4C8F-819E-9466480387FF}" destId="{94372483-7177-43C0-BF99-82560AE20F47}" srcOrd="0" destOrd="0" presId="urn:microsoft.com/office/officeart/2005/8/layout/process2"/>
    <dgm:cxn modelId="{B4A1CCF6-AA83-49C3-9E4D-68EFCFB85EC7}" type="presOf" srcId="{D2D792E5-DA99-4717-B720-F93FC9AAD518}" destId="{B034C1C6-7DF2-463C-9B68-FD62C95B7EE7}" srcOrd="0" destOrd="0" presId="urn:microsoft.com/office/officeart/2005/8/layout/process2"/>
    <dgm:cxn modelId="{52DC6C9C-D3E2-4CA0-905D-C0197F00518B}" type="presOf" srcId="{59B4A5AB-B253-4038-805F-6631BE6519E9}" destId="{1B1A4596-E86D-41A9-B811-3B3FBBF34D4E}" srcOrd="1" destOrd="0" presId="urn:microsoft.com/office/officeart/2005/8/layout/process2"/>
    <dgm:cxn modelId="{EAA98120-33F6-4E41-9FAE-09BD74776E5C}" srcId="{F806D2A7-1DCB-48B6-859B-B7630E69A82D}" destId="{2586631C-72DF-4590-96CF-FD05EA0B4F37}" srcOrd="0" destOrd="0" parTransId="{8A4CDA5B-756D-4991-B1A3-4E1508806D4D}" sibTransId="{AC491ACA-D578-4C8F-819E-9466480387FF}"/>
    <dgm:cxn modelId="{4A2A2AAD-8555-47D5-9112-69596F1007C8}" srcId="{F806D2A7-1DCB-48B6-859B-B7630E69A82D}" destId="{C794CB2A-8943-4ED0-BB2B-4626EA71955D}" srcOrd="4" destOrd="0" parTransId="{A7078AFB-3A9A-4EFD-A3DB-AB3FE7E380FD}" sibTransId="{1479E8B9-18FE-4A55-B6D3-23F2E32A48FE}"/>
    <dgm:cxn modelId="{E080835C-E3FC-4A41-BFFB-E929A762B214}" type="presOf" srcId="{E15451D7-AE88-44D7-BD90-6F7B5F87DDF4}" destId="{D9FDFAA5-4B68-4C47-A5E4-0FB5CC5F22EC}" srcOrd="0" destOrd="0" presId="urn:microsoft.com/office/officeart/2005/8/layout/process2"/>
    <dgm:cxn modelId="{A0640600-9C2E-4FC3-9017-00AF5313FD50}" type="presOf" srcId="{60603511-9ED8-4649-BE98-C6AE74C8948E}" destId="{D494690B-D544-4BFA-B42B-D33B6B8D7F60}" srcOrd="0" destOrd="0" presId="urn:microsoft.com/office/officeart/2005/8/layout/process2"/>
    <dgm:cxn modelId="{72E6E328-D0C2-4600-BACD-B3267235A07E}" type="presOf" srcId="{60603511-9ED8-4649-BE98-C6AE74C8948E}" destId="{22B9DAB6-963F-47B3-93A6-442F3F49F7BB}" srcOrd="1" destOrd="0" presId="urn:microsoft.com/office/officeart/2005/8/layout/process2"/>
    <dgm:cxn modelId="{607FF005-0C9F-4A9D-9554-CD023E10D2F1}" type="presOf" srcId="{C794CB2A-8943-4ED0-BB2B-4626EA71955D}" destId="{2868515F-6C95-4847-AB09-092DAFFCC335}" srcOrd="0" destOrd="0" presId="urn:microsoft.com/office/officeart/2005/8/layout/process2"/>
    <dgm:cxn modelId="{428A3596-8AA5-477C-AFDD-861F75677519}" srcId="{F806D2A7-1DCB-48B6-859B-B7630E69A82D}" destId="{D26754FA-106F-4544-AEAD-2C15D5CEDE10}" srcOrd="3" destOrd="0" parTransId="{07323900-56F8-4AEC-B9B2-19071EABBDF1}" sibTransId="{59B4A5AB-B253-4038-805F-6631BE6519E9}"/>
    <dgm:cxn modelId="{8FB03CDE-6C96-432F-A166-718441D4BD3B}" type="presParOf" srcId="{EF986BB8-4BD7-4A7F-8A6F-C8241FAEA631}" destId="{FE0F0CF2-F7C9-4715-A649-B5EBA4586B74}" srcOrd="0" destOrd="0" presId="urn:microsoft.com/office/officeart/2005/8/layout/process2"/>
    <dgm:cxn modelId="{98697E84-E4F2-43D3-AA86-13D7A1D2D54A}" type="presParOf" srcId="{EF986BB8-4BD7-4A7F-8A6F-C8241FAEA631}" destId="{94372483-7177-43C0-BF99-82560AE20F47}" srcOrd="1" destOrd="0" presId="urn:microsoft.com/office/officeart/2005/8/layout/process2"/>
    <dgm:cxn modelId="{5F9D5B21-1A2C-466E-875D-2C1C0915FDA3}" type="presParOf" srcId="{94372483-7177-43C0-BF99-82560AE20F47}" destId="{5EA27AC1-E1EA-49A5-AAE2-ADE50ABD8A1F}" srcOrd="0" destOrd="0" presId="urn:microsoft.com/office/officeart/2005/8/layout/process2"/>
    <dgm:cxn modelId="{70935557-5A87-416C-8114-CD17A2E3C82C}" type="presParOf" srcId="{EF986BB8-4BD7-4A7F-8A6F-C8241FAEA631}" destId="{7EE6A867-2857-4402-AB47-BA0B105F9C2E}" srcOrd="2" destOrd="0" presId="urn:microsoft.com/office/officeart/2005/8/layout/process2"/>
    <dgm:cxn modelId="{7A191AAC-B1CB-4C9A-9A66-2DC52DEA13C9}" type="presParOf" srcId="{EF986BB8-4BD7-4A7F-8A6F-C8241FAEA631}" destId="{D494690B-D544-4BFA-B42B-D33B6B8D7F60}" srcOrd="3" destOrd="0" presId="urn:microsoft.com/office/officeart/2005/8/layout/process2"/>
    <dgm:cxn modelId="{400A2031-8D58-4496-86CC-5130055D91A8}" type="presParOf" srcId="{D494690B-D544-4BFA-B42B-D33B6B8D7F60}" destId="{22B9DAB6-963F-47B3-93A6-442F3F49F7BB}" srcOrd="0" destOrd="0" presId="urn:microsoft.com/office/officeart/2005/8/layout/process2"/>
    <dgm:cxn modelId="{9AAFB63A-FBD9-42A8-B3AA-E5637F470E9C}" type="presParOf" srcId="{EF986BB8-4BD7-4A7F-8A6F-C8241FAEA631}" destId="{B034C1C6-7DF2-463C-9B68-FD62C95B7EE7}" srcOrd="4" destOrd="0" presId="urn:microsoft.com/office/officeart/2005/8/layout/process2"/>
    <dgm:cxn modelId="{5D71733A-E58F-4793-BC86-22F429D426C1}" type="presParOf" srcId="{EF986BB8-4BD7-4A7F-8A6F-C8241FAEA631}" destId="{D9FDFAA5-4B68-4C47-A5E4-0FB5CC5F22EC}" srcOrd="5" destOrd="0" presId="urn:microsoft.com/office/officeart/2005/8/layout/process2"/>
    <dgm:cxn modelId="{E3D6C10A-3485-4FCD-9752-74AC10BE4DAC}" type="presParOf" srcId="{D9FDFAA5-4B68-4C47-A5E4-0FB5CC5F22EC}" destId="{7BE42010-7684-4A9A-9739-0282900D3D82}" srcOrd="0" destOrd="0" presId="urn:microsoft.com/office/officeart/2005/8/layout/process2"/>
    <dgm:cxn modelId="{6B6380E6-6012-4598-BC5C-D77DFC409301}" type="presParOf" srcId="{EF986BB8-4BD7-4A7F-8A6F-C8241FAEA631}" destId="{3743BC11-AFF0-4A3A-B18F-05E12EE3678B}" srcOrd="6" destOrd="0" presId="urn:microsoft.com/office/officeart/2005/8/layout/process2"/>
    <dgm:cxn modelId="{FD582C99-037C-4755-AAD2-164B6C89122E}" type="presParOf" srcId="{EF986BB8-4BD7-4A7F-8A6F-C8241FAEA631}" destId="{E6CA3294-8BF0-4D27-97C1-991E18460532}" srcOrd="7" destOrd="0" presId="urn:microsoft.com/office/officeart/2005/8/layout/process2"/>
    <dgm:cxn modelId="{9EE326CA-F595-4995-AF97-E656CD78858B}" type="presParOf" srcId="{E6CA3294-8BF0-4D27-97C1-991E18460532}" destId="{1B1A4596-E86D-41A9-B811-3B3FBBF34D4E}" srcOrd="0" destOrd="0" presId="urn:microsoft.com/office/officeart/2005/8/layout/process2"/>
    <dgm:cxn modelId="{0FDF3D91-8A3B-473C-BC8D-1F54166D75A8}" type="presParOf" srcId="{EF986BB8-4BD7-4A7F-8A6F-C8241FAEA631}" destId="{2868515F-6C95-4847-AB09-092DAFFCC335}" srcOrd="8" destOrd="0" presId="urn:microsoft.com/office/officeart/2005/8/layout/process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806D2A7-1DCB-48B6-859B-B7630E69A82D}" type="doc">
      <dgm:prSet loTypeId="urn:microsoft.com/office/officeart/2005/8/layout/process2" loCatId="process" qsTypeId="urn:microsoft.com/office/officeart/2005/8/quickstyle/3d2" qsCatId="3D" csTypeId="urn:microsoft.com/office/officeart/2005/8/colors/colorful1#6" csCatId="colorful" phldr="1"/>
      <dgm:spPr/>
      <dgm:t>
        <a:bodyPr/>
        <a:lstStyle/>
        <a:p>
          <a:endParaRPr lang="zh-TW" altLang="en-US"/>
        </a:p>
      </dgm:t>
    </dgm:pt>
    <dgm:pt modelId="{2586631C-72DF-4590-96CF-FD05EA0B4F37}">
      <dgm:prSet phldrT="[文字]" custT="1"/>
      <dgm:spPr>
        <a:xfrm>
          <a:off x="0" y="43407"/>
          <a:ext cx="4248472" cy="770572"/>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六、選取</a:t>
          </a:r>
          <a:r>
            <a:rPr lang="zh-TW" altLang="en-US" sz="2000" b="1" u="wavy" dirty="0">
              <a:solidFill>
                <a:srgbClr val="FFFF00"/>
              </a:solidFill>
              <a:latin typeface="微軟正黑體" pitchFamily="34" charset="-120"/>
              <a:ea typeface="微軟正黑體" pitchFamily="34" charset="-120"/>
              <a:cs typeface="+mn-cs"/>
            </a:rPr>
            <a:t>欲參加之就學區</a:t>
          </a:r>
          <a:endParaRPr lang="zh-TW" altLang="en-US" sz="2000" b="1" dirty="0">
            <a:solidFill>
              <a:srgbClr val="FFFF00"/>
            </a:solidFill>
            <a:latin typeface="微軟正黑體" pitchFamily="34" charset="-120"/>
            <a:ea typeface="微軟正黑體" pitchFamily="34" charset="-120"/>
            <a:cs typeface="+mn-cs"/>
          </a:endParaRPr>
        </a:p>
      </dgm:t>
    </dgm:pt>
    <dgm:pt modelId="{8A4CDA5B-756D-4991-B1A3-4E1508806D4D}" type="parTrans" cxnId="{EAA98120-33F6-4E41-9FAE-09BD74776E5C}">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AC491ACA-D578-4C8F-819E-9466480387FF}" type="sibTrans" cxnId="{EAA98120-33F6-4E41-9FAE-09BD74776E5C}">
      <dgm:prSet custT="1"/>
      <dgm:spPr>
        <a:xfrm rot="5400000">
          <a:off x="1979753" y="833244"/>
          <a:ext cx="288964" cy="346757"/>
        </a:xfrm>
        <a:prstGeom prst="rightArrow">
          <a:avLst>
            <a:gd name="adj1" fmla="val 60000"/>
            <a:gd name="adj2" fmla="val 50000"/>
          </a:avLst>
        </a:prstGeom>
        <a:solidFill>
          <a:srgbClr val="C0504D">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28452A2B-1902-4CD9-8EC4-102AA633AB98}">
      <dgm:prSet phldrT="[文字]" custT="1"/>
      <dgm:spPr>
        <a:xfrm>
          <a:off x="0" y="1199266"/>
          <a:ext cx="4248472" cy="770572"/>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七、選取</a:t>
          </a:r>
          <a:r>
            <a:rPr lang="zh-TW" altLang="en-US" sz="2000" b="1" u="wavy" dirty="0">
              <a:solidFill>
                <a:srgbClr val="FFFF00"/>
              </a:solidFill>
              <a:latin typeface="微軟正黑體" pitchFamily="34" charset="-120"/>
              <a:ea typeface="微軟正黑體" pitchFamily="34" charset="-120"/>
              <a:cs typeface="+mn-cs"/>
            </a:rPr>
            <a:t>申請原因</a:t>
          </a:r>
          <a:endParaRPr lang="zh-TW" altLang="en-US" sz="2000" b="1" dirty="0">
            <a:solidFill>
              <a:srgbClr val="FFFF00"/>
            </a:solidFill>
            <a:latin typeface="微軟正黑體" pitchFamily="34" charset="-120"/>
            <a:ea typeface="微軟正黑體" pitchFamily="34" charset="-120"/>
            <a:cs typeface="+mn-cs"/>
          </a:endParaRPr>
        </a:p>
      </dgm:t>
    </dgm:pt>
    <dgm:pt modelId="{BB29FA2C-D36D-41FA-B9C2-F6994DC6511F}" type="parTrans" cxnId="{35E03E03-EDD0-4C10-86A8-8A13603A3644}">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60603511-9ED8-4649-BE98-C6AE74C8948E}" type="sibTrans" cxnId="{35E03E03-EDD0-4C10-86A8-8A13603A3644}">
      <dgm:prSet custT="1"/>
      <dgm:spPr>
        <a:xfrm rot="5400000">
          <a:off x="1979753" y="1989103"/>
          <a:ext cx="288964" cy="346757"/>
        </a:xfrm>
        <a:prstGeom prst="rightArrow">
          <a:avLst>
            <a:gd name="adj1" fmla="val 60000"/>
            <a:gd name="adj2" fmla="val 50000"/>
          </a:avLst>
        </a:prstGeom>
        <a:solidFill>
          <a:srgbClr val="9BBB59">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D792E5-DA99-4717-B720-F93FC9AAD518}">
      <dgm:prSet phldrT="[文字]" custT="1"/>
      <dgm:spPr>
        <a:xfrm>
          <a:off x="0" y="2355125"/>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八、確認</a:t>
          </a:r>
          <a:r>
            <a:rPr lang="zh-TW" altLang="en-US" sz="2000" b="1" dirty="0">
              <a:solidFill>
                <a:srgbClr val="FFFF00"/>
              </a:solidFill>
              <a:latin typeface="微軟正黑體" pitchFamily="34" charset="-120"/>
              <a:ea typeface="微軟正黑體" pitchFamily="34" charset="-120"/>
              <a:cs typeface="+mn-cs"/>
            </a:rPr>
            <a:t>儲存後列印變更就學區申請書</a:t>
          </a:r>
        </a:p>
      </dgm:t>
    </dgm:pt>
    <dgm:pt modelId="{081339C0-D662-41F2-B739-9829E22F8982}" type="parTrans" cxnId="{8886E415-7F0D-45B6-8C05-6956B0089383}">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E15451D7-AE88-44D7-BD90-6F7B5F87DDF4}" type="sibTrans" cxnId="{8886E415-7F0D-45B6-8C05-6956B0089383}">
      <dgm:prSet custT="1"/>
      <dgm:spPr>
        <a:xfrm rot="5400000">
          <a:off x="1979753" y="3144962"/>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6754FA-106F-4544-AEAD-2C15D5CEDE10}">
      <dgm:prSet phldrT="[文字]" custT="1"/>
      <dgm:spPr>
        <a:xfrm>
          <a:off x="0" y="3510984"/>
          <a:ext cx="4248472" cy="770572"/>
        </a:xfrm>
        <a:prstGeom prst="roundRect">
          <a:avLst>
            <a:gd name="adj" fmla="val 10000"/>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r>
            <a:rPr lang="zh-TW" altLang="en-US" sz="2000" b="1" dirty="0">
              <a:solidFill>
                <a:sysClr val="window" lastClr="FFFFFF"/>
              </a:solidFill>
              <a:latin typeface="微軟正黑體" pitchFamily="34" charset="-120"/>
              <a:ea typeface="微軟正黑體" pitchFamily="34" charset="-120"/>
              <a:cs typeface="+mn-cs"/>
            </a:rPr>
            <a:t>九、</a:t>
          </a:r>
          <a:r>
            <a:rPr lang="zh-TW" altLang="en-US" sz="2000" b="1" dirty="0">
              <a:solidFill>
                <a:srgbClr val="FFFF00"/>
              </a:solidFill>
              <a:latin typeface="微軟正黑體" pitchFamily="34" charset="-120"/>
              <a:ea typeface="微軟正黑體" pitchFamily="34" charset="-120"/>
              <a:cs typeface="+mn-cs"/>
            </a:rPr>
            <a:t>申請人、學生父母雙方</a:t>
          </a:r>
          <a:r>
            <a:rPr lang="en-US" sz="2000" b="1" dirty="0">
              <a:solidFill>
                <a:srgbClr val="FFFF00"/>
              </a:solidFill>
              <a:latin typeface="微軟正黑體" pitchFamily="34" charset="-120"/>
              <a:ea typeface="微軟正黑體" pitchFamily="34" charset="-120"/>
              <a:cs typeface="+mn-cs"/>
            </a:rPr>
            <a:t>(</a:t>
          </a:r>
          <a:r>
            <a:rPr lang="zh-TW" altLang="en-US" sz="2000" b="1" dirty="0">
              <a:solidFill>
                <a:srgbClr val="FFFF00"/>
              </a:solidFill>
              <a:latin typeface="微軟正黑體" pitchFamily="34" charset="-120"/>
              <a:ea typeface="微軟正黑體" pitchFamily="34" charset="-120"/>
              <a:cs typeface="+mn-cs"/>
            </a:rPr>
            <a:t>或監護人</a:t>
          </a:r>
          <a:r>
            <a:rPr lang="en-US" sz="2000" b="1" dirty="0">
              <a:solidFill>
                <a:srgbClr val="FFFF00"/>
              </a:solidFill>
              <a:latin typeface="微軟正黑體" pitchFamily="34" charset="-120"/>
              <a:ea typeface="微軟正黑體" pitchFamily="34" charset="-120"/>
              <a:cs typeface="+mn-cs"/>
            </a:rPr>
            <a:t>)</a:t>
          </a:r>
          <a:r>
            <a:rPr lang="zh-TW" altLang="en-US" sz="2000" b="1" dirty="0">
              <a:solidFill>
                <a:srgbClr val="FFFF00"/>
              </a:solidFill>
              <a:latin typeface="微軟正黑體" pitchFamily="34" charset="-120"/>
              <a:ea typeface="微軟正黑體" pitchFamily="34" charset="-120"/>
              <a:cs typeface="+mn-cs"/>
            </a:rPr>
            <a:t>簽章</a:t>
          </a:r>
        </a:p>
      </dgm:t>
    </dgm:pt>
    <dgm:pt modelId="{07323900-56F8-4AEC-B9B2-19071EABBDF1}" type="parTrans" cxnId="{428A3596-8AA5-477C-AFDD-861F75677519}">
      <dgm:prSet/>
      <dgm:spPr/>
      <dgm:t>
        <a:bodyPr/>
        <a:lstStyle/>
        <a:p>
          <a:endParaRPr lang="zh-TW" altLang="en-US" sz="2000" b="1">
            <a:latin typeface="微軟正黑體" pitchFamily="34" charset="-120"/>
            <a:ea typeface="微軟正黑體" pitchFamily="34" charset="-120"/>
          </a:endParaRPr>
        </a:p>
      </dgm:t>
    </dgm:pt>
    <dgm:pt modelId="{59B4A5AB-B253-4038-805F-6631BE6519E9}" type="sibTrans" cxnId="{428A3596-8AA5-477C-AFDD-861F75677519}">
      <dgm:prSet custT="1"/>
      <dgm:spPr>
        <a:xfrm rot="5400000">
          <a:off x="1994795" y="4280765"/>
          <a:ext cx="258880" cy="346757"/>
        </a:xfrm>
        <a:prstGeom prst="rightArrow">
          <a:avLst>
            <a:gd name="adj1" fmla="val 60000"/>
            <a:gd name="adj2" fmla="val 50000"/>
          </a:avLst>
        </a:prstGeom>
        <a:solidFill>
          <a:srgbClr val="4BACC6">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endParaRPr lang="zh-TW" altLang="en-US" sz="2000" b="1">
            <a:solidFill>
              <a:sysClr val="window" lastClr="FFFFFF"/>
            </a:solidFill>
            <a:latin typeface="微軟正黑體" pitchFamily="34" charset="-120"/>
            <a:ea typeface="微軟正黑體" pitchFamily="34" charset="-120"/>
            <a:cs typeface="+mn-cs"/>
          </a:endParaRPr>
        </a:p>
      </dgm:t>
    </dgm:pt>
    <dgm:pt modelId="{C794CB2A-8943-4ED0-BB2B-4626EA71955D}">
      <dgm:prSet phldrT="[文字]" custT="1"/>
      <dgm:spPr>
        <a:xfrm>
          <a:off x="0" y="4626731"/>
          <a:ext cx="4248472" cy="770572"/>
        </a:xfrm>
        <a:prstGeom prst="roundRect">
          <a:avLst>
            <a:gd name="adj" fmla="val 10000"/>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十、備妥</a:t>
          </a:r>
          <a:r>
            <a:rPr lang="zh-TW" altLang="en-US" sz="1400" b="1" dirty="0">
              <a:solidFill>
                <a:srgbClr val="FFFF00"/>
              </a:solidFill>
              <a:latin typeface="微軟正黑體" pitchFamily="34" charset="-120"/>
              <a:ea typeface="微軟正黑體" pitchFamily="34" charset="-120"/>
              <a:cs typeface="+mn-cs"/>
            </a:rPr>
            <a:t>證明文件與申請書</a:t>
          </a:r>
          <a:r>
            <a:rPr lang="zh-TW" altLang="en-US" sz="1400" b="1" dirty="0">
              <a:solidFill>
                <a:sysClr val="window" lastClr="FFFFFF"/>
              </a:solidFill>
              <a:latin typeface="微軟正黑體" pitchFamily="34" charset="-120"/>
              <a:ea typeface="微軟正黑體" pitchFamily="34" charset="-120"/>
              <a:cs typeface="+mn-cs"/>
            </a:rPr>
            <a:t>，送</a:t>
          </a:r>
          <a:r>
            <a:rPr lang="zh-TW" altLang="en-US" sz="1400" b="1" dirty="0">
              <a:solidFill>
                <a:srgbClr val="FFFF00"/>
              </a:solidFill>
              <a:latin typeface="微軟正黑體" pitchFamily="34" charset="-120"/>
              <a:ea typeface="微軟正黑體" pitchFamily="34" charset="-120"/>
              <a:cs typeface="+mn-cs"/>
            </a:rPr>
            <a:t>國中教務處</a:t>
          </a:r>
          <a:r>
            <a:rPr lang="zh-TW" altLang="en-US" sz="1400" b="1" dirty="0">
              <a:solidFill>
                <a:sysClr val="window" lastClr="FFFFFF"/>
              </a:solidFill>
              <a:latin typeface="微軟正黑體" pitchFamily="34" charset="-120"/>
              <a:ea typeface="微軟正黑體" pitchFamily="34" charset="-120"/>
              <a:cs typeface="+mn-cs"/>
            </a:rPr>
            <a:t>提出申請</a:t>
          </a:r>
          <a:endParaRPr lang="en-US" altLang="zh-TW" sz="1400" b="1" dirty="0">
            <a:solidFill>
              <a:sysClr val="window" lastClr="FFFFFF"/>
            </a:solidFill>
            <a:latin typeface="微軟正黑體" pitchFamily="34" charset="-120"/>
            <a:ea typeface="微軟正黑體" pitchFamily="34" charset="-120"/>
            <a:cs typeface="+mn-cs"/>
          </a:endParaRPr>
        </a:p>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       </a:t>
          </a:r>
          <a:r>
            <a:rPr lang="en-US" altLang="zh-TW" sz="1400" b="1" dirty="0">
              <a:solidFill>
                <a:sysClr val="window" lastClr="FFFFFF"/>
              </a:solidFill>
              <a:latin typeface="微軟正黑體" pitchFamily="34" charset="-120"/>
              <a:ea typeface="微軟正黑體" pitchFamily="34" charset="-120"/>
              <a:cs typeface="+mn-cs"/>
            </a:rPr>
            <a:t>(</a:t>
          </a:r>
          <a:r>
            <a:rPr lang="zh-TW" altLang="en-US" sz="1400" b="1" dirty="0">
              <a:solidFill>
                <a:sysClr val="window" lastClr="FFFFFF"/>
              </a:solidFill>
              <a:latin typeface="微軟正黑體" pitchFamily="34" charset="-120"/>
              <a:ea typeface="微軟正黑體" pitchFamily="34" charset="-120"/>
              <a:cs typeface="+mn-cs"/>
            </a:rPr>
            <a:t>非應屆生自行送至欲參加之就學區免試入學主</a:t>
          </a:r>
          <a:endParaRPr lang="en-US" altLang="zh-TW" sz="1400" b="1" dirty="0">
            <a:solidFill>
              <a:sysClr val="window" lastClr="FFFFFF"/>
            </a:solidFill>
            <a:latin typeface="微軟正黑體" pitchFamily="34" charset="-120"/>
            <a:ea typeface="微軟正黑體" pitchFamily="34" charset="-120"/>
            <a:cs typeface="+mn-cs"/>
          </a:endParaRPr>
        </a:p>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       委學校</a:t>
          </a:r>
          <a:r>
            <a:rPr lang="en-US" altLang="zh-TW" sz="1400" b="1" dirty="0">
              <a:solidFill>
                <a:sysClr val="window" lastClr="FFFFFF"/>
              </a:solidFill>
              <a:latin typeface="微軟正黑體" pitchFamily="34" charset="-120"/>
              <a:ea typeface="微軟正黑體" pitchFamily="34" charset="-120"/>
              <a:cs typeface="+mn-cs"/>
            </a:rPr>
            <a:t>)</a:t>
          </a:r>
          <a:endParaRPr lang="zh-TW" altLang="en-US" sz="1400" b="1" dirty="0">
            <a:solidFill>
              <a:sysClr val="window" lastClr="FFFFFF"/>
            </a:solidFill>
            <a:latin typeface="微軟正黑體" pitchFamily="34" charset="-120"/>
            <a:ea typeface="微軟正黑體" pitchFamily="34" charset="-120"/>
            <a:cs typeface="+mn-cs"/>
          </a:endParaRPr>
        </a:p>
      </dgm:t>
    </dgm:pt>
    <dgm:pt modelId="{A7078AFB-3A9A-4EFD-A3DB-AB3FE7E380FD}" type="parTrans" cxnId="{4A2A2AAD-8555-47D5-9112-69596F1007C8}">
      <dgm:prSet/>
      <dgm:spPr/>
      <dgm:t>
        <a:bodyPr/>
        <a:lstStyle/>
        <a:p>
          <a:endParaRPr lang="zh-TW" altLang="en-US" sz="2000" b="1">
            <a:latin typeface="微軟正黑體" pitchFamily="34" charset="-120"/>
            <a:ea typeface="微軟正黑體" pitchFamily="34" charset="-120"/>
          </a:endParaRPr>
        </a:p>
      </dgm:t>
    </dgm:pt>
    <dgm:pt modelId="{1479E8B9-18FE-4A55-B6D3-23F2E32A48FE}" type="sibTrans" cxnId="{4A2A2AAD-8555-47D5-9112-69596F1007C8}">
      <dgm:prSet/>
      <dgm:spPr/>
      <dgm:t>
        <a:bodyPr/>
        <a:lstStyle/>
        <a:p>
          <a:endParaRPr lang="zh-TW" altLang="en-US" sz="2000" b="1">
            <a:latin typeface="微軟正黑體" pitchFamily="34" charset="-120"/>
            <a:ea typeface="微軟正黑體" pitchFamily="34" charset="-120"/>
          </a:endParaRPr>
        </a:p>
      </dgm:t>
    </dgm:pt>
    <dgm:pt modelId="{EF986BB8-4BD7-4A7F-8A6F-C8241FAEA631}" type="pres">
      <dgm:prSet presAssocID="{F806D2A7-1DCB-48B6-859B-B7630E69A82D}" presName="linearFlow" presStyleCnt="0">
        <dgm:presLayoutVars>
          <dgm:resizeHandles val="exact"/>
        </dgm:presLayoutVars>
      </dgm:prSet>
      <dgm:spPr/>
      <dgm:t>
        <a:bodyPr/>
        <a:lstStyle/>
        <a:p>
          <a:endParaRPr lang="zh-TW" altLang="en-US"/>
        </a:p>
      </dgm:t>
    </dgm:pt>
    <dgm:pt modelId="{FE0F0CF2-F7C9-4715-A649-B5EBA4586B74}" type="pres">
      <dgm:prSet presAssocID="{2586631C-72DF-4590-96CF-FD05EA0B4F37}" presName="node" presStyleLbl="node1" presStyleIdx="0" presStyleCnt="5" custScaleX="149346" custLinFactNeighborY="17834">
        <dgm:presLayoutVars>
          <dgm:bulletEnabled val="1"/>
        </dgm:presLayoutVars>
      </dgm:prSet>
      <dgm:spPr/>
      <dgm:t>
        <a:bodyPr/>
        <a:lstStyle/>
        <a:p>
          <a:endParaRPr lang="zh-TW" altLang="en-US"/>
        </a:p>
      </dgm:t>
    </dgm:pt>
    <dgm:pt modelId="{94372483-7177-43C0-BF99-82560AE20F47}" type="pres">
      <dgm:prSet presAssocID="{AC491ACA-D578-4C8F-819E-9466480387FF}" presName="sibTrans" presStyleLbl="sibTrans2D1" presStyleIdx="0" presStyleCnt="4"/>
      <dgm:spPr/>
      <dgm:t>
        <a:bodyPr/>
        <a:lstStyle/>
        <a:p>
          <a:endParaRPr lang="zh-TW" altLang="en-US"/>
        </a:p>
      </dgm:t>
    </dgm:pt>
    <dgm:pt modelId="{5EA27AC1-E1EA-49A5-AAE2-ADE50ABD8A1F}" type="pres">
      <dgm:prSet presAssocID="{AC491ACA-D578-4C8F-819E-9466480387FF}" presName="connectorText" presStyleLbl="sibTrans2D1" presStyleIdx="0" presStyleCnt="4"/>
      <dgm:spPr/>
      <dgm:t>
        <a:bodyPr/>
        <a:lstStyle/>
        <a:p>
          <a:endParaRPr lang="zh-TW" altLang="en-US"/>
        </a:p>
      </dgm:t>
    </dgm:pt>
    <dgm:pt modelId="{7EE6A867-2857-4402-AB47-BA0B105F9C2E}" type="pres">
      <dgm:prSet presAssocID="{28452A2B-1902-4CD9-8EC4-102AA633AB98}" presName="node" presStyleLbl="node1" presStyleIdx="1" presStyleCnt="5" custScaleX="149346" custLinFactNeighborY="10411">
        <dgm:presLayoutVars>
          <dgm:bulletEnabled val="1"/>
        </dgm:presLayoutVars>
      </dgm:prSet>
      <dgm:spPr/>
      <dgm:t>
        <a:bodyPr/>
        <a:lstStyle/>
        <a:p>
          <a:endParaRPr lang="zh-TW" altLang="en-US"/>
        </a:p>
      </dgm:t>
    </dgm:pt>
    <dgm:pt modelId="{D494690B-D544-4BFA-B42B-D33B6B8D7F60}" type="pres">
      <dgm:prSet presAssocID="{60603511-9ED8-4649-BE98-C6AE74C8948E}" presName="sibTrans" presStyleLbl="sibTrans2D1" presStyleIdx="1" presStyleCnt="4"/>
      <dgm:spPr/>
      <dgm:t>
        <a:bodyPr/>
        <a:lstStyle/>
        <a:p>
          <a:endParaRPr lang="zh-TW" altLang="en-US"/>
        </a:p>
      </dgm:t>
    </dgm:pt>
    <dgm:pt modelId="{22B9DAB6-963F-47B3-93A6-442F3F49F7BB}" type="pres">
      <dgm:prSet presAssocID="{60603511-9ED8-4649-BE98-C6AE74C8948E}" presName="connectorText" presStyleLbl="sibTrans2D1" presStyleIdx="1" presStyleCnt="4"/>
      <dgm:spPr/>
      <dgm:t>
        <a:bodyPr/>
        <a:lstStyle/>
        <a:p>
          <a:endParaRPr lang="zh-TW" altLang="en-US"/>
        </a:p>
      </dgm:t>
    </dgm:pt>
    <dgm:pt modelId="{B034C1C6-7DF2-463C-9B68-FD62C95B7EE7}" type="pres">
      <dgm:prSet presAssocID="{D2D792E5-DA99-4717-B720-F93FC9AAD518}" presName="node" presStyleLbl="node1" presStyleIdx="2" presStyleCnt="5" custScaleX="149346" custLinFactNeighborY="10411">
        <dgm:presLayoutVars>
          <dgm:bulletEnabled val="1"/>
        </dgm:presLayoutVars>
      </dgm:prSet>
      <dgm:spPr/>
      <dgm:t>
        <a:bodyPr/>
        <a:lstStyle/>
        <a:p>
          <a:endParaRPr lang="zh-TW" altLang="en-US"/>
        </a:p>
      </dgm:t>
    </dgm:pt>
    <dgm:pt modelId="{D9FDFAA5-4B68-4C47-A5E4-0FB5CC5F22EC}" type="pres">
      <dgm:prSet presAssocID="{E15451D7-AE88-44D7-BD90-6F7B5F87DDF4}" presName="sibTrans" presStyleLbl="sibTrans2D1" presStyleIdx="2" presStyleCnt="4"/>
      <dgm:spPr/>
      <dgm:t>
        <a:bodyPr/>
        <a:lstStyle/>
        <a:p>
          <a:endParaRPr lang="zh-TW" altLang="en-US"/>
        </a:p>
      </dgm:t>
    </dgm:pt>
    <dgm:pt modelId="{7BE42010-7684-4A9A-9739-0282900D3D82}" type="pres">
      <dgm:prSet presAssocID="{E15451D7-AE88-44D7-BD90-6F7B5F87DDF4}" presName="connectorText" presStyleLbl="sibTrans2D1" presStyleIdx="2" presStyleCnt="4"/>
      <dgm:spPr/>
      <dgm:t>
        <a:bodyPr/>
        <a:lstStyle/>
        <a:p>
          <a:endParaRPr lang="zh-TW" altLang="en-US"/>
        </a:p>
      </dgm:t>
    </dgm:pt>
    <dgm:pt modelId="{3743BC11-AFF0-4A3A-B18F-05E12EE3678B}" type="pres">
      <dgm:prSet presAssocID="{D26754FA-106F-4544-AEAD-2C15D5CEDE10}" presName="node" presStyleLbl="node1" presStyleIdx="3" presStyleCnt="5" custScaleX="149346" custLinFactNeighborY="10411">
        <dgm:presLayoutVars>
          <dgm:bulletEnabled val="1"/>
        </dgm:presLayoutVars>
      </dgm:prSet>
      <dgm:spPr/>
      <dgm:t>
        <a:bodyPr/>
        <a:lstStyle/>
        <a:p>
          <a:endParaRPr lang="zh-TW" altLang="en-US"/>
        </a:p>
      </dgm:t>
    </dgm:pt>
    <dgm:pt modelId="{E6CA3294-8BF0-4D27-97C1-991E18460532}" type="pres">
      <dgm:prSet presAssocID="{59B4A5AB-B253-4038-805F-6631BE6519E9}" presName="sibTrans" presStyleLbl="sibTrans2D1" presStyleIdx="3" presStyleCnt="4"/>
      <dgm:spPr/>
      <dgm:t>
        <a:bodyPr/>
        <a:lstStyle/>
        <a:p>
          <a:endParaRPr lang="zh-TW" altLang="en-US"/>
        </a:p>
      </dgm:t>
    </dgm:pt>
    <dgm:pt modelId="{1B1A4596-E86D-41A9-B811-3B3FBBF34D4E}" type="pres">
      <dgm:prSet presAssocID="{59B4A5AB-B253-4038-805F-6631BE6519E9}" presName="connectorText" presStyleLbl="sibTrans2D1" presStyleIdx="3" presStyleCnt="4"/>
      <dgm:spPr/>
      <dgm:t>
        <a:bodyPr/>
        <a:lstStyle/>
        <a:p>
          <a:endParaRPr lang="zh-TW" altLang="en-US"/>
        </a:p>
      </dgm:t>
    </dgm:pt>
    <dgm:pt modelId="{2868515F-6C95-4847-AB09-092DAFFCC335}" type="pres">
      <dgm:prSet presAssocID="{C794CB2A-8943-4ED0-BB2B-4626EA71955D}" presName="node" presStyleLbl="node1" presStyleIdx="4" presStyleCnt="5" custScaleX="149346">
        <dgm:presLayoutVars>
          <dgm:bulletEnabled val="1"/>
        </dgm:presLayoutVars>
      </dgm:prSet>
      <dgm:spPr/>
      <dgm:t>
        <a:bodyPr/>
        <a:lstStyle/>
        <a:p>
          <a:endParaRPr lang="zh-TW" altLang="en-US"/>
        </a:p>
      </dgm:t>
    </dgm:pt>
  </dgm:ptLst>
  <dgm:cxnLst>
    <dgm:cxn modelId="{8886E415-7F0D-45B6-8C05-6956B0089383}" srcId="{F806D2A7-1DCB-48B6-859B-B7630E69A82D}" destId="{D2D792E5-DA99-4717-B720-F93FC9AAD518}" srcOrd="2" destOrd="0" parTransId="{081339C0-D662-41F2-B739-9829E22F8982}" sibTransId="{E15451D7-AE88-44D7-BD90-6F7B5F87DDF4}"/>
    <dgm:cxn modelId="{317BA99B-A979-44B6-BB85-08C7A17F6DCA}" type="presOf" srcId="{2586631C-72DF-4590-96CF-FD05EA0B4F37}" destId="{FE0F0CF2-F7C9-4715-A649-B5EBA4586B74}" srcOrd="0" destOrd="0" presId="urn:microsoft.com/office/officeart/2005/8/layout/process2"/>
    <dgm:cxn modelId="{7B850820-ADD2-409A-BF05-C6183E037BB5}" type="presOf" srcId="{28452A2B-1902-4CD9-8EC4-102AA633AB98}" destId="{7EE6A867-2857-4402-AB47-BA0B105F9C2E}" srcOrd="0" destOrd="0" presId="urn:microsoft.com/office/officeart/2005/8/layout/process2"/>
    <dgm:cxn modelId="{D9C9D2A4-3E17-45C8-8D25-944A79751165}" type="presOf" srcId="{E15451D7-AE88-44D7-BD90-6F7B5F87DDF4}" destId="{D9FDFAA5-4B68-4C47-A5E4-0FB5CC5F22EC}" srcOrd="0" destOrd="0" presId="urn:microsoft.com/office/officeart/2005/8/layout/process2"/>
    <dgm:cxn modelId="{CF1257B0-B1EB-4DBD-909A-9A77E24B228C}" type="presOf" srcId="{E15451D7-AE88-44D7-BD90-6F7B5F87DDF4}" destId="{7BE42010-7684-4A9A-9739-0282900D3D82}" srcOrd="1" destOrd="0" presId="urn:microsoft.com/office/officeart/2005/8/layout/process2"/>
    <dgm:cxn modelId="{35E03E03-EDD0-4C10-86A8-8A13603A3644}" srcId="{F806D2A7-1DCB-48B6-859B-B7630E69A82D}" destId="{28452A2B-1902-4CD9-8EC4-102AA633AB98}" srcOrd="1" destOrd="0" parTransId="{BB29FA2C-D36D-41FA-B9C2-F6994DC6511F}" sibTransId="{60603511-9ED8-4649-BE98-C6AE74C8948E}"/>
    <dgm:cxn modelId="{3ADF5178-EA5F-44F9-82D9-5FBB76FB37AF}" type="presOf" srcId="{59B4A5AB-B253-4038-805F-6631BE6519E9}" destId="{1B1A4596-E86D-41A9-B811-3B3FBBF34D4E}" srcOrd="1" destOrd="0" presId="urn:microsoft.com/office/officeart/2005/8/layout/process2"/>
    <dgm:cxn modelId="{6D1CE84B-E388-4051-AF4C-1E38D14E1683}" type="presOf" srcId="{C794CB2A-8943-4ED0-BB2B-4626EA71955D}" destId="{2868515F-6C95-4847-AB09-092DAFFCC335}" srcOrd="0" destOrd="0" presId="urn:microsoft.com/office/officeart/2005/8/layout/process2"/>
    <dgm:cxn modelId="{5C3279A1-B56F-48BC-AD3C-248C76F92F00}" type="presOf" srcId="{59B4A5AB-B253-4038-805F-6631BE6519E9}" destId="{E6CA3294-8BF0-4D27-97C1-991E18460532}" srcOrd="0" destOrd="0" presId="urn:microsoft.com/office/officeart/2005/8/layout/process2"/>
    <dgm:cxn modelId="{EFF712FF-0E45-4C38-996E-6BC5DD7239B3}" type="presOf" srcId="{60603511-9ED8-4649-BE98-C6AE74C8948E}" destId="{D494690B-D544-4BFA-B42B-D33B6B8D7F60}" srcOrd="0" destOrd="0" presId="urn:microsoft.com/office/officeart/2005/8/layout/process2"/>
    <dgm:cxn modelId="{DBF29D62-F3CC-4CE8-9AF3-74584583A1BB}" type="presOf" srcId="{F806D2A7-1DCB-48B6-859B-B7630E69A82D}" destId="{EF986BB8-4BD7-4A7F-8A6F-C8241FAEA631}" srcOrd="0" destOrd="0" presId="urn:microsoft.com/office/officeart/2005/8/layout/process2"/>
    <dgm:cxn modelId="{63CF6E80-382E-4C81-ACE0-E650759A8F2E}" type="presOf" srcId="{60603511-9ED8-4649-BE98-C6AE74C8948E}" destId="{22B9DAB6-963F-47B3-93A6-442F3F49F7BB}" srcOrd="1" destOrd="0" presId="urn:microsoft.com/office/officeart/2005/8/layout/process2"/>
    <dgm:cxn modelId="{121FEA9A-26E8-43FB-93DA-3FA23C710087}" type="presOf" srcId="{D2D792E5-DA99-4717-B720-F93FC9AAD518}" destId="{B034C1C6-7DF2-463C-9B68-FD62C95B7EE7}" srcOrd="0" destOrd="0" presId="urn:microsoft.com/office/officeart/2005/8/layout/process2"/>
    <dgm:cxn modelId="{EAA98120-33F6-4E41-9FAE-09BD74776E5C}" srcId="{F806D2A7-1DCB-48B6-859B-B7630E69A82D}" destId="{2586631C-72DF-4590-96CF-FD05EA0B4F37}" srcOrd="0" destOrd="0" parTransId="{8A4CDA5B-756D-4991-B1A3-4E1508806D4D}" sibTransId="{AC491ACA-D578-4C8F-819E-9466480387FF}"/>
    <dgm:cxn modelId="{528DD14D-75E9-4B97-BAA1-7D8AB64973C8}" type="presOf" srcId="{D26754FA-106F-4544-AEAD-2C15D5CEDE10}" destId="{3743BC11-AFF0-4A3A-B18F-05E12EE3678B}" srcOrd="0" destOrd="0" presId="urn:microsoft.com/office/officeart/2005/8/layout/process2"/>
    <dgm:cxn modelId="{4A2A2AAD-8555-47D5-9112-69596F1007C8}" srcId="{F806D2A7-1DCB-48B6-859B-B7630E69A82D}" destId="{C794CB2A-8943-4ED0-BB2B-4626EA71955D}" srcOrd="4" destOrd="0" parTransId="{A7078AFB-3A9A-4EFD-A3DB-AB3FE7E380FD}" sibTransId="{1479E8B9-18FE-4A55-B6D3-23F2E32A48FE}"/>
    <dgm:cxn modelId="{2E8D488E-3690-4602-BC2A-67AD345EB73C}" type="presOf" srcId="{AC491ACA-D578-4C8F-819E-9466480387FF}" destId="{5EA27AC1-E1EA-49A5-AAE2-ADE50ABD8A1F}" srcOrd="1" destOrd="0" presId="urn:microsoft.com/office/officeart/2005/8/layout/process2"/>
    <dgm:cxn modelId="{428A3596-8AA5-477C-AFDD-861F75677519}" srcId="{F806D2A7-1DCB-48B6-859B-B7630E69A82D}" destId="{D26754FA-106F-4544-AEAD-2C15D5CEDE10}" srcOrd="3" destOrd="0" parTransId="{07323900-56F8-4AEC-B9B2-19071EABBDF1}" sibTransId="{59B4A5AB-B253-4038-805F-6631BE6519E9}"/>
    <dgm:cxn modelId="{257DA2FC-4E39-49E6-8048-97CD393C288C}" type="presOf" srcId="{AC491ACA-D578-4C8F-819E-9466480387FF}" destId="{94372483-7177-43C0-BF99-82560AE20F47}" srcOrd="0" destOrd="0" presId="urn:microsoft.com/office/officeart/2005/8/layout/process2"/>
    <dgm:cxn modelId="{D0C462A9-0EE3-4570-8CBE-C2D6C1415082}" type="presParOf" srcId="{EF986BB8-4BD7-4A7F-8A6F-C8241FAEA631}" destId="{FE0F0CF2-F7C9-4715-A649-B5EBA4586B74}" srcOrd="0" destOrd="0" presId="urn:microsoft.com/office/officeart/2005/8/layout/process2"/>
    <dgm:cxn modelId="{06D827FA-4BFD-4275-9FBA-E53099ECED03}" type="presParOf" srcId="{EF986BB8-4BD7-4A7F-8A6F-C8241FAEA631}" destId="{94372483-7177-43C0-BF99-82560AE20F47}" srcOrd="1" destOrd="0" presId="urn:microsoft.com/office/officeart/2005/8/layout/process2"/>
    <dgm:cxn modelId="{2CAD08D2-A3D9-4F3D-A3FB-D86AB42254BE}" type="presParOf" srcId="{94372483-7177-43C0-BF99-82560AE20F47}" destId="{5EA27AC1-E1EA-49A5-AAE2-ADE50ABD8A1F}" srcOrd="0" destOrd="0" presId="urn:microsoft.com/office/officeart/2005/8/layout/process2"/>
    <dgm:cxn modelId="{363C2516-68D7-43D7-8D70-3FF8032497F6}" type="presParOf" srcId="{EF986BB8-4BD7-4A7F-8A6F-C8241FAEA631}" destId="{7EE6A867-2857-4402-AB47-BA0B105F9C2E}" srcOrd="2" destOrd="0" presId="urn:microsoft.com/office/officeart/2005/8/layout/process2"/>
    <dgm:cxn modelId="{134D1E67-BF28-4B62-8128-D29FB40E2AC4}" type="presParOf" srcId="{EF986BB8-4BD7-4A7F-8A6F-C8241FAEA631}" destId="{D494690B-D544-4BFA-B42B-D33B6B8D7F60}" srcOrd="3" destOrd="0" presId="urn:microsoft.com/office/officeart/2005/8/layout/process2"/>
    <dgm:cxn modelId="{B8F3B1F7-D721-4595-80EE-7F0F4C30D420}" type="presParOf" srcId="{D494690B-D544-4BFA-B42B-D33B6B8D7F60}" destId="{22B9DAB6-963F-47B3-93A6-442F3F49F7BB}" srcOrd="0" destOrd="0" presId="urn:microsoft.com/office/officeart/2005/8/layout/process2"/>
    <dgm:cxn modelId="{E1C3FBA1-57BA-414B-9DA7-FA016A47B2BD}" type="presParOf" srcId="{EF986BB8-4BD7-4A7F-8A6F-C8241FAEA631}" destId="{B034C1C6-7DF2-463C-9B68-FD62C95B7EE7}" srcOrd="4" destOrd="0" presId="urn:microsoft.com/office/officeart/2005/8/layout/process2"/>
    <dgm:cxn modelId="{10132D5A-1A23-4554-9ADE-27AA352016EE}" type="presParOf" srcId="{EF986BB8-4BD7-4A7F-8A6F-C8241FAEA631}" destId="{D9FDFAA5-4B68-4C47-A5E4-0FB5CC5F22EC}" srcOrd="5" destOrd="0" presId="urn:microsoft.com/office/officeart/2005/8/layout/process2"/>
    <dgm:cxn modelId="{BE4B52AD-0FC3-45DF-A140-B6E6C7C533E6}" type="presParOf" srcId="{D9FDFAA5-4B68-4C47-A5E4-0FB5CC5F22EC}" destId="{7BE42010-7684-4A9A-9739-0282900D3D82}" srcOrd="0" destOrd="0" presId="urn:microsoft.com/office/officeart/2005/8/layout/process2"/>
    <dgm:cxn modelId="{F5A23079-6208-430F-9013-AAFD65DB4234}" type="presParOf" srcId="{EF986BB8-4BD7-4A7F-8A6F-C8241FAEA631}" destId="{3743BC11-AFF0-4A3A-B18F-05E12EE3678B}" srcOrd="6" destOrd="0" presId="urn:microsoft.com/office/officeart/2005/8/layout/process2"/>
    <dgm:cxn modelId="{C20E409A-13FF-4EF1-B015-FE21A8D0048E}" type="presParOf" srcId="{EF986BB8-4BD7-4A7F-8A6F-C8241FAEA631}" destId="{E6CA3294-8BF0-4D27-97C1-991E18460532}" srcOrd="7" destOrd="0" presId="urn:microsoft.com/office/officeart/2005/8/layout/process2"/>
    <dgm:cxn modelId="{90CF6D81-649F-44F5-80C9-0557E19C4FA3}" type="presParOf" srcId="{E6CA3294-8BF0-4D27-97C1-991E18460532}" destId="{1B1A4596-E86D-41A9-B811-3B3FBBF34D4E}" srcOrd="0" destOrd="0" presId="urn:microsoft.com/office/officeart/2005/8/layout/process2"/>
    <dgm:cxn modelId="{9F702372-8C30-40A1-A219-741481D68BAE}" type="presParOf" srcId="{EF986BB8-4BD7-4A7F-8A6F-C8241FAEA631}" destId="{2868515F-6C95-4847-AB09-092DAFFCC335}" srcOrd="8" destOrd="0" presId="urn:microsoft.com/office/officeart/2005/8/layout/process2"/>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03A98F8-8211-4709-B15F-E9F38BDD2858}">
      <dsp:nvSpPr>
        <dsp:cNvPr id="0" name=""/>
        <dsp:cNvSpPr/>
      </dsp:nvSpPr>
      <dsp:spPr>
        <a:xfrm>
          <a:off x="0" y="502499"/>
          <a:ext cx="8352928"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FDD6BE3-A495-4529-8BD5-BBEED7568913}">
      <dsp:nvSpPr>
        <dsp:cNvPr id="0" name=""/>
        <dsp:cNvSpPr/>
      </dsp:nvSpPr>
      <dsp:spPr>
        <a:xfrm>
          <a:off x="417646" y="59699"/>
          <a:ext cx="6135133" cy="885600"/>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lvl="0" algn="l" defTabSz="889000" rtl="0">
            <a:lnSpc>
              <a:spcPct val="90000"/>
            </a:lnSpc>
            <a:spcBef>
              <a:spcPct val="0"/>
            </a:spcBef>
            <a:spcAft>
              <a:spcPct val="35000"/>
            </a:spcAft>
          </a:pPr>
          <a:r>
            <a:rPr lang="zh-TW" altLang="en-US" sz="2000" b="1" kern="1200" dirty="0">
              <a:effectLst/>
              <a:latin typeface="微軟正黑體" panose="020B0604030504040204" pitchFamily="34" charset="-120"/>
              <a:ea typeface="微軟正黑體" panose="020B0604030504040204" pitchFamily="34" charset="-120"/>
              <a:cs typeface="Times New Roman"/>
            </a:rPr>
            <a:t>國中教育會考其實不是入學測驗，而是學力檢測</a:t>
          </a:r>
          <a:endParaRPr lang="zh-TW" altLang="en-US" sz="2000" b="1" kern="1200" dirty="0">
            <a:latin typeface="微軟正黑體" panose="020B0604030504040204" pitchFamily="34" charset="-120"/>
            <a:ea typeface="微軟正黑體" panose="020B0604030504040204" pitchFamily="34" charset="-120"/>
          </a:endParaRPr>
        </a:p>
      </dsp:txBody>
      <dsp:txXfrm>
        <a:off x="417646" y="59699"/>
        <a:ext cx="6135133" cy="885600"/>
      </dsp:txXfrm>
    </dsp:sp>
    <dsp:sp modelId="{3BEAAE17-8B03-485B-914E-70A644277BE4}">
      <dsp:nvSpPr>
        <dsp:cNvPr id="0" name=""/>
        <dsp:cNvSpPr/>
      </dsp:nvSpPr>
      <dsp:spPr>
        <a:xfrm>
          <a:off x="0" y="1863299"/>
          <a:ext cx="8352928"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E97788F-1D2D-43D0-8405-F2F4C8F82FEE}">
      <dsp:nvSpPr>
        <dsp:cNvPr id="0" name=""/>
        <dsp:cNvSpPr/>
      </dsp:nvSpPr>
      <dsp:spPr>
        <a:xfrm>
          <a:off x="417646" y="1420499"/>
          <a:ext cx="7532987" cy="885600"/>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lvl="0" algn="l" defTabSz="889000" rtl="0">
            <a:lnSpc>
              <a:spcPct val="90000"/>
            </a:lnSpc>
            <a:spcBef>
              <a:spcPct val="0"/>
            </a:spcBef>
            <a:spcAft>
              <a:spcPct val="35000"/>
            </a:spcAft>
          </a:pPr>
          <a:r>
            <a:rPr lang="zh-TW" altLang="en-US" sz="2000" b="1" kern="1200" dirty="0">
              <a:effectLst/>
              <a:latin typeface="微軟正黑體" panose="020B0604030504040204" pitchFamily="34" charset="-120"/>
              <a:ea typeface="微軟正黑體" panose="020B0604030504040204" pitchFamily="34" charset="-120"/>
              <a:cs typeface="Times New Roman"/>
            </a:rPr>
            <a:t>作為超額比序採計項目時，國中教育會考限採計當年度之成績</a:t>
          </a:r>
          <a:endParaRPr lang="zh-TW" altLang="en-US" sz="2000" kern="1200" dirty="0"/>
        </a:p>
      </dsp:txBody>
      <dsp:txXfrm>
        <a:off x="417646" y="1420499"/>
        <a:ext cx="7532987" cy="885600"/>
      </dsp:txXfrm>
    </dsp:sp>
    <dsp:sp modelId="{506904CF-0AE5-4F3C-9E8A-003E324F86C8}">
      <dsp:nvSpPr>
        <dsp:cNvPr id="0" name=""/>
        <dsp:cNvSpPr/>
      </dsp:nvSpPr>
      <dsp:spPr>
        <a:xfrm>
          <a:off x="0" y="3224100"/>
          <a:ext cx="8352928"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99DC2BC-1485-4AAB-8BC8-02ABF441F375}">
      <dsp:nvSpPr>
        <dsp:cNvPr id="0" name=""/>
        <dsp:cNvSpPr/>
      </dsp:nvSpPr>
      <dsp:spPr>
        <a:xfrm>
          <a:off x="417646" y="2781299"/>
          <a:ext cx="5847049" cy="885600"/>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lvl="0" algn="l" defTabSz="889000">
            <a:lnSpc>
              <a:spcPct val="90000"/>
            </a:lnSpc>
            <a:spcBef>
              <a:spcPct val="0"/>
            </a:spcBef>
            <a:spcAft>
              <a:spcPct val="35000"/>
            </a:spcAft>
          </a:pPr>
          <a:r>
            <a:rPr lang="zh-TW" altLang="en-US" sz="2000" b="1" kern="1200" dirty="0">
              <a:effectLst/>
              <a:latin typeface="微軟正黑體" panose="020B0604030504040204" pitchFamily="34" charset="-120"/>
              <a:ea typeface="微軟正黑體" panose="020B0604030504040204" pitchFamily="34" charset="-120"/>
              <a:cs typeface="Times New Roman"/>
            </a:rPr>
            <a:t>違規</a:t>
          </a:r>
          <a:r>
            <a:rPr lang="en-US" altLang="zh-TW" sz="2000" b="1" kern="1200" dirty="0">
              <a:effectLst/>
              <a:latin typeface="微軟正黑體" panose="020B0604030504040204" pitchFamily="34" charset="-120"/>
              <a:ea typeface="微軟正黑體" panose="020B0604030504040204" pitchFamily="34" charset="-120"/>
              <a:cs typeface="Times New Roman"/>
            </a:rPr>
            <a:t>1</a:t>
          </a:r>
          <a:r>
            <a:rPr lang="zh-TW" altLang="en-US" sz="2000" b="1" kern="1200" dirty="0">
              <a:effectLst/>
              <a:latin typeface="微軟正黑體" panose="020B0604030504040204" pitchFamily="34" charset="-120"/>
              <a:ea typeface="微軟正黑體" panose="020B0604030504040204" pitchFamily="34" charset="-120"/>
              <a:cs typeface="Times New Roman"/>
            </a:rPr>
            <a:t>點扣國中教育會考總積分百分之一</a:t>
          </a:r>
          <a:endParaRPr lang="zh-TW" altLang="en-US" sz="2000" b="1" kern="1200" dirty="0">
            <a:latin typeface="微軟正黑體" panose="020B0604030504040204" pitchFamily="34" charset="-120"/>
            <a:ea typeface="微軟正黑體" panose="020B0604030504040204" pitchFamily="34" charset="-120"/>
          </a:endParaRPr>
        </a:p>
      </dsp:txBody>
      <dsp:txXfrm>
        <a:off x="417646" y="2781299"/>
        <a:ext cx="5847049" cy="885600"/>
      </dsp:txXfrm>
    </dsp:sp>
    <dsp:sp modelId="{386837D7-2DF2-497F-B997-BD9C8D00ACB9}">
      <dsp:nvSpPr>
        <dsp:cNvPr id="0" name=""/>
        <dsp:cNvSpPr/>
      </dsp:nvSpPr>
      <dsp:spPr>
        <a:xfrm>
          <a:off x="0" y="4584900"/>
          <a:ext cx="8352928"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88BDC68-7FF6-45F7-B766-AE2C63685B77}">
      <dsp:nvSpPr>
        <dsp:cNvPr id="0" name=""/>
        <dsp:cNvSpPr/>
      </dsp:nvSpPr>
      <dsp:spPr>
        <a:xfrm>
          <a:off x="417646" y="4142100"/>
          <a:ext cx="5847049" cy="885600"/>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lvl="0" algn="l" defTabSz="889000">
            <a:lnSpc>
              <a:spcPct val="90000"/>
            </a:lnSpc>
            <a:spcBef>
              <a:spcPct val="0"/>
            </a:spcBef>
            <a:spcAft>
              <a:spcPct val="35000"/>
            </a:spcAft>
          </a:pPr>
          <a:r>
            <a:rPr lang="zh-TW" altLang="en-US" sz="2000" b="1" i="0" kern="1200" dirty="0">
              <a:latin typeface="微軟正黑體" panose="020B0604030504040204" pitchFamily="34" charset="-120"/>
              <a:ea typeface="微軟正黑體" panose="020B0604030504040204" pitchFamily="34" charset="-120"/>
            </a:rPr>
            <a:t>等級為標準參照，標示為常模參照</a:t>
          </a:r>
          <a:endParaRPr lang="zh-TW" altLang="en-US" sz="2000" kern="1200" dirty="0">
            <a:latin typeface="微軟正黑體" panose="020B0604030504040204" pitchFamily="34" charset="-120"/>
            <a:ea typeface="微軟正黑體" panose="020B0604030504040204" pitchFamily="34" charset="-120"/>
          </a:endParaRPr>
        </a:p>
      </dsp:txBody>
      <dsp:txXfrm>
        <a:off x="417646" y="4142100"/>
        <a:ext cx="5847049" cy="885600"/>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4391852-20B6-4874-955D-801FF57834EE}">
      <dsp:nvSpPr>
        <dsp:cNvPr id="0" name=""/>
        <dsp:cNvSpPr/>
      </dsp:nvSpPr>
      <dsp:spPr>
        <a:xfrm>
          <a:off x="2232630" y="2016223"/>
          <a:ext cx="310878" cy="1777127"/>
        </a:xfrm>
        <a:custGeom>
          <a:avLst/>
          <a:gdLst/>
          <a:ahLst/>
          <a:cxnLst/>
          <a:rect l="0" t="0" r="0" b="0"/>
          <a:pathLst>
            <a:path>
              <a:moveTo>
                <a:pt x="0" y="0"/>
              </a:moveTo>
              <a:lnTo>
                <a:pt x="155439" y="0"/>
              </a:lnTo>
              <a:lnTo>
                <a:pt x="155439" y="1777127"/>
              </a:lnTo>
              <a:lnTo>
                <a:pt x="310878" y="1777127"/>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342967" y="2859684"/>
        <a:ext cx="90205" cy="90205"/>
      </dsp:txXfrm>
    </dsp:sp>
    <dsp:sp modelId="{D4F9D83C-9DCD-4181-B117-CB9FA91F3AE2}">
      <dsp:nvSpPr>
        <dsp:cNvPr id="0" name=""/>
        <dsp:cNvSpPr/>
      </dsp:nvSpPr>
      <dsp:spPr>
        <a:xfrm>
          <a:off x="2232630" y="2016223"/>
          <a:ext cx="310878" cy="1184751"/>
        </a:xfrm>
        <a:custGeom>
          <a:avLst/>
          <a:gdLst/>
          <a:ahLst/>
          <a:cxnLst/>
          <a:rect l="0" t="0" r="0" b="0"/>
          <a:pathLst>
            <a:path>
              <a:moveTo>
                <a:pt x="0" y="0"/>
              </a:moveTo>
              <a:lnTo>
                <a:pt x="155439" y="0"/>
              </a:lnTo>
              <a:lnTo>
                <a:pt x="155439" y="1184751"/>
              </a:lnTo>
              <a:lnTo>
                <a:pt x="310878" y="1184751"/>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357448" y="2577978"/>
        <a:ext cx="61243" cy="61243"/>
      </dsp:txXfrm>
    </dsp:sp>
    <dsp:sp modelId="{47FEE023-1A1D-4B85-A59B-6C1A2EA20C15}">
      <dsp:nvSpPr>
        <dsp:cNvPr id="0" name=""/>
        <dsp:cNvSpPr/>
      </dsp:nvSpPr>
      <dsp:spPr>
        <a:xfrm>
          <a:off x="2232630" y="2016223"/>
          <a:ext cx="310878" cy="592375"/>
        </a:xfrm>
        <a:custGeom>
          <a:avLst/>
          <a:gdLst/>
          <a:ahLst/>
          <a:cxnLst/>
          <a:rect l="0" t="0" r="0" b="0"/>
          <a:pathLst>
            <a:path>
              <a:moveTo>
                <a:pt x="0" y="0"/>
              </a:moveTo>
              <a:lnTo>
                <a:pt x="155439" y="0"/>
              </a:lnTo>
              <a:lnTo>
                <a:pt x="155439" y="592375"/>
              </a:lnTo>
              <a:lnTo>
                <a:pt x="310878" y="592375"/>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371345" y="2295687"/>
        <a:ext cx="33449" cy="33449"/>
      </dsp:txXfrm>
    </dsp:sp>
    <dsp:sp modelId="{4B763022-987E-4813-B217-C6DBC14CE2C6}">
      <dsp:nvSpPr>
        <dsp:cNvPr id="0" name=""/>
        <dsp:cNvSpPr/>
      </dsp:nvSpPr>
      <dsp:spPr>
        <a:xfrm>
          <a:off x="2232630" y="1970503"/>
          <a:ext cx="310878" cy="91440"/>
        </a:xfrm>
        <a:custGeom>
          <a:avLst/>
          <a:gdLst/>
          <a:ahLst/>
          <a:cxnLst/>
          <a:rect l="0" t="0" r="0" b="0"/>
          <a:pathLst>
            <a:path>
              <a:moveTo>
                <a:pt x="0" y="45720"/>
              </a:moveTo>
              <a:lnTo>
                <a:pt x="310878"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380298" y="2008452"/>
        <a:ext cx="15543" cy="15543"/>
      </dsp:txXfrm>
    </dsp:sp>
    <dsp:sp modelId="{1E5A2185-BA0C-4F91-AA10-F6CB1B0156FC}">
      <dsp:nvSpPr>
        <dsp:cNvPr id="0" name=""/>
        <dsp:cNvSpPr/>
      </dsp:nvSpPr>
      <dsp:spPr>
        <a:xfrm>
          <a:off x="2232630" y="1423848"/>
          <a:ext cx="310878" cy="592375"/>
        </a:xfrm>
        <a:custGeom>
          <a:avLst/>
          <a:gdLst/>
          <a:ahLst/>
          <a:cxnLst/>
          <a:rect l="0" t="0" r="0" b="0"/>
          <a:pathLst>
            <a:path>
              <a:moveTo>
                <a:pt x="0" y="592375"/>
              </a:moveTo>
              <a:lnTo>
                <a:pt x="155439" y="592375"/>
              </a:lnTo>
              <a:lnTo>
                <a:pt x="155439" y="0"/>
              </a:lnTo>
              <a:lnTo>
                <a:pt x="310878"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371345" y="1703311"/>
        <a:ext cx="33449" cy="33449"/>
      </dsp:txXfrm>
    </dsp:sp>
    <dsp:sp modelId="{95FB0B6A-82E2-49A0-84C8-EF6168BE495D}">
      <dsp:nvSpPr>
        <dsp:cNvPr id="0" name=""/>
        <dsp:cNvSpPr/>
      </dsp:nvSpPr>
      <dsp:spPr>
        <a:xfrm>
          <a:off x="2232630" y="831472"/>
          <a:ext cx="310878" cy="1184751"/>
        </a:xfrm>
        <a:custGeom>
          <a:avLst/>
          <a:gdLst/>
          <a:ahLst/>
          <a:cxnLst/>
          <a:rect l="0" t="0" r="0" b="0"/>
          <a:pathLst>
            <a:path>
              <a:moveTo>
                <a:pt x="0" y="1184751"/>
              </a:moveTo>
              <a:lnTo>
                <a:pt x="155439" y="1184751"/>
              </a:lnTo>
              <a:lnTo>
                <a:pt x="155439" y="0"/>
              </a:lnTo>
              <a:lnTo>
                <a:pt x="310878"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357448" y="1393226"/>
        <a:ext cx="61243" cy="61243"/>
      </dsp:txXfrm>
    </dsp:sp>
    <dsp:sp modelId="{4DCC8F3E-F709-4B42-99CB-9E754E86A040}">
      <dsp:nvSpPr>
        <dsp:cNvPr id="0" name=""/>
        <dsp:cNvSpPr/>
      </dsp:nvSpPr>
      <dsp:spPr>
        <a:xfrm>
          <a:off x="2232630" y="239096"/>
          <a:ext cx="310878" cy="1777127"/>
        </a:xfrm>
        <a:custGeom>
          <a:avLst/>
          <a:gdLst/>
          <a:ahLst/>
          <a:cxnLst/>
          <a:rect l="0" t="0" r="0" b="0"/>
          <a:pathLst>
            <a:path>
              <a:moveTo>
                <a:pt x="0" y="1777127"/>
              </a:moveTo>
              <a:lnTo>
                <a:pt x="155439" y="1777127"/>
              </a:lnTo>
              <a:lnTo>
                <a:pt x="155439" y="0"/>
              </a:lnTo>
              <a:lnTo>
                <a:pt x="310878"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342967" y="1082557"/>
        <a:ext cx="90205" cy="90205"/>
      </dsp:txXfrm>
    </dsp:sp>
    <dsp:sp modelId="{D2007AEC-647D-47B0-B4C8-FF0881230684}">
      <dsp:nvSpPr>
        <dsp:cNvPr id="0" name=""/>
        <dsp:cNvSpPr/>
      </dsp:nvSpPr>
      <dsp:spPr>
        <a:xfrm rot="16200000">
          <a:off x="284882" y="1315583"/>
          <a:ext cx="2494214" cy="1401281"/>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rot="16200000">
        <a:off x="284882" y="1315583"/>
        <a:ext cx="2494214" cy="1401281"/>
      </dsp:txXfrm>
    </dsp:sp>
    <dsp:sp modelId="{C36D933B-DC2E-49DB-B383-FA9682E4DD3D}">
      <dsp:nvSpPr>
        <dsp:cNvPr id="0" name=""/>
        <dsp:cNvSpPr/>
      </dsp:nvSpPr>
      <dsp:spPr>
        <a:xfrm>
          <a:off x="2543509" y="2146"/>
          <a:ext cx="1953733"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543509" y="2146"/>
        <a:ext cx="1953733" cy="473900"/>
      </dsp:txXfrm>
    </dsp:sp>
    <dsp:sp modelId="{E7DD4E41-BC36-48D7-9C26-C49247D78B79}">
      <dsp:nvSpPr>
        <dsp:cNvPr id="0" name=""/>
        <dsp:cNvSpPr/>
      </dsp:nvSpPr>
      <dsp:spPr>
        <a:xfrm>
          <a:off x="2543509" y="594521"/>
          <a:ext cx="1953733"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300" kern="1200" dirty="0"/>
        </a:p>
      </dsp:txBody>
      <dsp:txXfrm>
        <a:off x="2543509" y="594521"/>
        <a:ext cx="1953733" cy="473900"/>
      </dsp:txXfrm>
    </dsp:sp>
    <dsp:sp modelId="{A8CAA23B-DECC-4DE6-98E2-2C9D8BE5E59C}">
      <dsp:nvSpPr>
        <dsp:cNvPr id="0" name=""/>
        <dsp:cNvSpPr/>
      </dsp:nvSpPr>
      <dsp:spPr>
        <a:xfrm>
          <a:off x="2543509" y="1186897"/>
          <a:ext cx="1953733"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543509" y="1186897"/>
        <a:ext cx="1953733" cy="473900"/>
      </dsp:txXfrm>
    </dsp:sp>
    <dsp:sp modelId="{EE9A99F2-3E14-4D11-917F-B58A06B280AB}">
      <dsp:nvSpPr>
        <dsp:cNvPr id="0" name=""/>
        <dsp:cNvSpPr/>
      </dsp:nvSpPr>
      <dsp:spPr>
        <a:xfrm>
          <a:off x="2543509" y="1779273"/>
          <a:ext cx="1928599"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543509" y="1779273"/>
        <a:ext cx="1928599" cy="473900"/>
      </dsp:txXfrm>
    </dsp:sp>
    <dsp:sp modelId="{FE5079DA-EFC3-4922-A063-981745543C78}">
      <dsp:nvSpPr>
        <dsp:cNvPr id="0" name=""/>
        <dsp:cNvSpPr/>
      </dsp:nvSpPr>
      <dsp:spPr>
        <a:xfrm>
          <a:off x="2543509" y="2371649"/>
          <a:ext cx="1928599"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543509" y="2371649"/>
        <a:ext cx="1928599" cy="473900"/>
      </dsp:txXfrm>
    </dsp:sp>
    <dsp:sp modelId="{2024498F-F7CF-4062-9396-EF5F2D7129E6}">
      <dsp:nvSpPr>
        <dsp:cNvPr id="0" name=""/>
        <dsp:cNvSpPr/>
      </dsp:nvSpPr>
      <dsp:spPr>
        <a:xfrm>
          <a:off x="2543509" y="2964025"/>
          <a:ext cx="1953733"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300" kern="1200" dirty="0"/>
        </a:p>
      </dsp:txBody>
      <dsp:txXfrm>
        <a:off x="2543509" y="2964025"/>
        <a:ext cx="1953733" cy="473900"/>
      </dsp:txXfrm>
    </dsp:sp>
    <dsp:sp modelId="{4149323B-3026-48D2-9406-B1B2030D0A79}">
      <dsp:nvSpPr>
        <dsp:cNvPr id="0" name=""/>
        <dsp:cNvSpPr/>
      </dsp:nvSpPr>
      <dsp:spPr>
        <a:xfrm>
          <a:off x="2543509" y="3556401"/>
          <a:ext cx="1928599"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543509" y="3556401"/>
        <a:ext cx="1928599" cy="473900"/>
      </dsp:txXfrm>
    </dsp:sp>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4391852-20B6-4874-955D-801FF57834EE}">
      <dsp:nvSpPr>
        <dsp:cNvPr id="0" name=""/>
        <dsp:cNvSpPr/>
      </dsp:nvSpPr>
      <dsp:spPr>
        <a:xfrm>
          <a:off x="2333673" y="1872208"/>
          <a:ext cx="288673" cy="1650189"/>
        </a:xfrm>
        <a:custGeom>
          <a:avLst/>
          <a:gdLst/>
          <a:ahLst/>
          <a:cxnLst/>
          <a:rect l="0" t="0" r="0" b="0"/>
          <a:pathLst>
            <a:path>
              <a:moveTo>
                <a:pt x="0" y="0"/>
              </a:moveTo>
              <a:lnTo>
                <a:pt x="144336" y="0"/>
              </a:lnTo>
              <a:lnTo>
                <a:pt x="144336" y="1650189"/>
              </a:lnTo>
              <a:lnTo>
                <a:pt x="288673" y="165018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436129" y="2655421"/>
        <a:ext cx="83762" cy="83762"/>
      </dsp:txXfrm>
    </dsp:sp>
    <dsp:sp modelId="{D4F9D83C-9DCD-4181-B117-CB9FA91F3AE2}">
      <dsp:nvSpPr>
        <dsp:cNvPr id="0" name=""/>
        <dsp:cNvSpPr/>
      </dsp:nvSpPr>
      <dsp:spPr>
        <a:xfrm>
          <a:off x="2333673" y="1872208"/>
          <a:ext cx="288673" cy="1100126"/>
        </a:xfrm>
        <a:custGeom>
          <a:avLst/>
          <a:gdLst/>
          <a:ahLst/>
          <a:cxnLst/>
          <a:rect l="0" t="0" r="0" b="0"/>
          <a:pathLst>
            <a:path>
              <a:moveTo>
                <a:pt x="0" y="0"/>
              </a:moveTo>
              <a:lnTo>
                <a:pt x="144336" y="0"/>
              </a:lnTo>
              <a:lnTo>
                <a:pt x="144336" y="1100126"/>
              </a:lnTo>
              <a:lnTo>
                <a:pt x="288673" y="1100126"/>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449576" y="2393837"/>
        <a:ext cx="56868" cy="56868"/>
      </dsp:txXfrm>
    </dsp:sp>
    <dsp:sp modelId="{47FEE023-1A1D-4B85-A59B-6C1A2EA20C15}">
      <dsp:nvSpPr>
        <dsp:cNvPr id="0" name=""/>
        <dsp:cNvSpPr/>
      </dsp:nvSpPr>
      <dsp:spPr>
        <a:xfrm>
          <a:off x="2333673" y="1872208"/>
          <a:ext cx="288673" cy="550063"/>
        </a:xfrm>
        <a:custGeom>
          <a:avLst/>
          <a:gdLst/>
          <a:ahLst/>
          <a:cxnLst/>
          <a:rect l="0" t="0" r="0" b="0"/>
          <a:pathLst>
            <a:path>
              <a:moveTo>
                <a:pt x="0" y="0"/>
              </a:moveTo>
              <a:lnTo>
                <a:pt x="144336" y="0"/>
              </a:lnTo>
              <a:lnTo>
                <a:pt x="144336" y="550063"/>
              </a:lnTo>
              <a:lnTo>
                <a:pt x="288673" y="550063"/>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462480" y="2131709"/>
        <a:ext cx="31060" cy="31060"/>
      </dsp:txXfrm>
    </dsp:sp>
    <dsp:sp modelId="{4B763022-987E-4813-B217-C6DBC14CE2C6}">
      <dsp:nvSpPr>
        <dsp:cNvPr id="0" name=""/>
        <dsp:cNvSpPr/>
      </dsp:nvSpPr>
      <dsp:spPr>
        <a:xfrm>
          <a:off x="2333673" y="1826487"/>
          <a:ext cx="288673" cy="91440"/>
        </a:xfrm>
        <a:custGeom>
          <a:avLst/>
          <a:gdLst/>
          <a:ahLst/>
          <a:cxnLst/>
          <a:rect l="0" t="0" r="0" b="0"/>
          <a:pathLst>
            <a:path>
              <a:moveTo>
                <a:pt x="0" y="45720"/>
              </a:moveTo>
              <a:lnTo>
                <a:pt x="288673"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470793" y="1864991"/>
        <a:ext cx="14433" cy="14433"/>
      </dsp:txXfrm>
    </dsp:sp>
    <dsp:sp modelId="{1E5A2185-BA0C-4F91-AA10-F6CB1B0156FC}">
      <dsp:nvSpPr>
        <dsp:cNvPr id="0" name=""/>
        <dsp:cNvSpPr/>
      </dsp:nvSpPr>
      <dsp:spPr>
        <a:xfrm>
          <a:off x="2333673" y="1322144"/>
          <a:ext cx="288673" cy="550063"/>
        </a:xfrm>
        <a:custGeom>
          <a:avLst/>
          <a:gdLst/>
          <a:ahLst/>
          <a:cxnLst/>
          <a:rect l="0" t="0" r="0" b="0"/>
          <a:pathLst>
            <a:path>
              <a:moveTo>
                <a:pt x="0" y="550063"/>
              </a:moveTo>
              <a:lnTo>
                <a:pt x="144336" y="550063"/>
              </a:lnTo>
              <a:lnTo>
                <a:pt x="144336" y="0"/>
              </a:lnTo>
              <a:lnTo>
                <a:pt x="288673"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462480" y="1581646"/>
        <a:ext cx="31060" cy="31060"/>
      </dsp:txXfrm>
    </dsp:sp>
    <dsp:sp modelId="{95FB0B6A-82E2-49A0-84C8-EF6168BE495D}">
      <dsp:nvSpPr>
        <dsp:cNvPr id="0" name=""/>
        <dsp:cNvSpPr/>
      </dsp:nvSpPr>
      <dsp:spPr>
        <a:xfrm>
          <a:off x="2333673" y="772081"/>
          <a:ext cx="288673" cy="1100126"/>
        </a:xfrm>
        <a:custGeom>
          <a:avLst/>
          <a:gdLst/>
          <a:ahLst/>
          <a:cxnLst/>
          <a:rect l="0" t="0" r="0" b="0"/>
          <a:pathLst>
            <a:path>
              <a:moveTo>
                <a:pt x="0" y="1100126"/>
              </a:moveTo>
              <a:lnTo>
                <a:pt x="144336" y="1100126"/>
              </a:lnTo>
              <a:lnTo>
                <a:pt x="144336" y="0"/>
              </a:lnTo>
              <a:lnTo>
                <a:pt x="288673"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449576" y="1293710"/>
        <a:ext cx="56868" cy="56868"/>
      </dsp:txXfrm>
    </dsp:sp>
    <dsp:sp modelId="{4DCC8F3E-F709-4B42-99CB-9E754E86A040}">
      <dsp:nvSpPr>
        <dsp:cNvPr id="0" name=""/>
        <dsp:cNvSpPr/>
      </dsp:nvSpPr>
      <dsp:spPr>
        <a:xfrm>
          <a:off x="2333673" y="222018"/>
          <a:ext cx="288673" cy="1650189"/>
        </a:xfrm>
        <a:custGeom>
          <a:avLst/>
          <a:gdLst/>
          <a:ahLst/>
          <a:cxnLst/>
          <a:rect l="0" t="0" r="0" b="0"/>
          <a:pathLst>
            <a:path>
              <a:moveTo>
                <a:pt x="0" y="1650189"/>
              </a:moveTo>
              <a:lnTo>
                <a:pt x="144336" y="1650189"/>
              </a:lnTo>
              <a:lnTo>
                <a:pt x="144336" y="0"/>
              </a:lnTo>
              <a:lnTo>
                <a:pt x="288673"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436129" y="1005231"/>
        <a:ext cx="83762" cy="83762"/>
      </dsp:txXfrm>
    </dsp:sp>
    <dsp:sp modelId="{D2007AEC-647D-47B0-B4C8-FF0881230684}">
      <dsp:nvSpPr>
        <dsp:cNvPr id="0" name=""/>
        <dsp:cNvSpPr/>
      </dsp:nvSpPr>
      <dsp:spPr>
        <a:xfrm rot="16200000">
          <a:off x="525050" y="1221612"/>
          <a:ext cx="2316056" cy="1301190"/>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rot="16200000">
        <a:off x="525050" y="1221612"/>
        <a:ext cx="2316056" cy="1301190"/>
      </dsp:txXfrm>
    </dsp:sp>
    <dsp:sp modelId="{C36D933B-DC2E-49DB-B383-FA9682E4DD3D}">
      <dsp:nvSpPr>
        <dsp:cNvPr id="0" name=""/>
        <dsp:cNvSpPr/>
      </dsp:nvSpPr>
      <dsp:spPr>
        <a:xfrm>
          <a:off x="2622347" y="1992"/>
          <a:ext cx="1814181"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622347" y="1992"/>
        <a:ext cx="1814181" cy="440050"/>
      </dsp:txXfrm>
    </dsp:sp>
    <dsp:sp modelId="{E7DD4E41-BC36-48D7-9C26-C49247D78B79}">
      <dsp:nvSpPr>
        <dsp:cNvPr id="0" name=""/>
        <dsp:cNvSpPr/>
      </dsp:nvSpPr>
      <dsp:spPr>
        <a:xfrm>
          <a:off x="2622347" y="552056"/>
          <a:ext cx="1814181"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200" kern="1200" dirty="0"/>
        </a:p>
      </dsp:txBody>
      <dsp:txXfrm>
        <a:off x="2622347" y="552056"/>
        <a:ext cx="1814181" cy="440050"/>
      </dsp:txXfrm>
    </dsp:sp>
    <dsp:sp modelId="{A8CAA23B-DECC-4DE6-98E2-2C9D8BE5E59C}">
      <dsp:nvSpPr>
        <dsp:cNvPr id="0" name=""/>
        <dsp:cNvSpPr/>
      </dsp:nvSpPr>
      <dsp:spPr>
        <a:xfrm>
          <a:off x="2622347" y="1102119"/>
          <a:ext cx="1814181"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622347" y="1102119"/>
        <a:ext cx="1814181" cy="440050"/>
      </dsp:txXfrm>
    </dsp:sp>
    <dsp:sp modelId="{EE9A99F2-3E14-4D11-917F-B58A06B280AB}">
      <dsp:nvSpPr>
        <dsp:cNvPr id="0" name=""/>
        <dsp:cNvSpPr/>
      </dsp:nvSpPr>
      <dsp:spPr>
        <a:xfrm>
          <a:off x="2622347" y="1652182"/>
          <a:ext cx="1790842"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622347" y="1652182"/>
        <a:ext cx="1790842" cy="440050"/>
      </dsp:txXfrm>
    </dsp:sp>
    <dsp:sp modelId="{FE5079DA-EFC3-4922-A063-981745543C78}">
      <dsp:nvSpPr>
        <dsp:cNvPr id="0" name=""/>
        <dsp:cNvSpPr/>
      </dsp:nvSpPr>
      <dsp:spPr>
        <a:xfrm>
          <a:off x="2622347" y="2202245"/>
          <a:ext cx="1790842"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622347" y="2202245"/>
        <a:ext cx="1790842" cy="440050"/>
      </dsp:txXfrm>
    </dsp:sp>
    <dsp:sp modelId="{2024498F-F7CF-4062-9396-EF5F2D7129E6}">
      <dsp:nvSpPr>
        <dsp:cNvPr id="0" name=""/>
        <dsp:cNvSpPr/>
      </dsp:nvSpPr>
      <dsp:spPr>
        <a:xfrm>
          <a:off x="2622347" y="2752309"/>
          <a:ext cx="1814181"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  經濟弱勢</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a:t>
          </a:r>
          <a:endParaRPr lang="zh-TW" altLang="en-US" sz="1200" kern="1200" dirty="0"/>
        </a:p>
      </dsp:txBody>
      <dsp:txXfrm>
        <a:off x="2622347" y="2752309"/>
        <a:ext cx="1814181" cy="440050"/>
      </dsp:txXfrm>
    </dsp:sp>
    <dsp:sp modelId="{4149323B-3026-48D2-9406-B1B2030D0A79}">
      <dsp:nvSpPr>
        <dsp:cNvPr id="0" name=""/>
        <dsp:cNvSpPr/>
      </dsp:nvSpPr>
      <dsp:spPr>
        <a:xfrm>
          <a:off x="2622347" y="3302372"/>
          <a:ext cx="1790842"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622347" y="3302372"/>
        <a:ext cx="1790842" cy="440050"/>
      </dsp:txXfrm>
    </dsp:sp>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4391852-20B6-4874-955D-801FF57834EE}">
      <dsp:nvSpPr>
        <dsp:cNvPr id="0" name=""/>
        <dsp:cNvSpPr/>
      </dsp:nvSpPr>
      <dsp:spPr>
        <a:xfrm>
          <a:off x="2120496" y="1968980"/>
          <a:ext cx="303594" cy="1735487"/>
        </a:xfrm>
        <a:custGeom>
          <a:avLst/>
          <a:gdLst/>
          <a:ahLst/>
          <a:cxnLst/>
          <a:rect l="0" t="0" r="0" b="0"/>
          <a:pathLst>
            <a:path>
              <a:moveTo>
                <a:pt x="0" y="0"/>
              </a:moveTo>
              <a:lnTo>
                <a:pt x="151797" y="0"/>
              </a:lnTo>
              <a:lnTo>
                <a:pt x="151797" y="1735487"/>
              </a:lnTo>
              <a:lnTo>
                <a:pt x="303594" y="1735487"/>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228247" y="2792678"/>
        <a:ext cx="88092" cy="88092"/>
      </dsp:txXfrm>
    </dsp:sp>
    <dsp:sp modelId="{D4F9D83C-9DCD-4181-B117-CB9FA91F3AE2}">
      <dsp:nvSpPr>
        <dsp:cNvPr id="0" name=""/>
        <dsp:cNvSpPr/>
      </dsp:nvSpPr>
      <dsp:spPr>
        <a:xfrm>
          <a:off x="2120496" y="1968980"/>
          <a:ext cx="303594" cy="1156991"/>
        </a:xfrm>
        <a:custGeom>
          <a:avLst/>
          <a:gdLst/>
          <a:ahLst/>
          <a:cxnLst/>
          <a:rect l="0" t="0" r="0" b="0"/>
          <a:pathLst>
            <a:path>
              <a:moveTo>
                <a:pt x="0" y="0"/>
              </a:moveTo>
              <a:lnTo>
                <a:pt x="151797" y="0"/>
              </a:lnTo>
              <a:lnTo>
                <a:pt x="151797" y="1156991"/>
              </a:lnTo>
              <a:lnTo>
                <a:pt x="303594" y="1156991"/>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42389" y="2517572"/>
        <a:ext cx="59807" cy="59807"/>
      </dsp:txXfrm>
    </dsp:sp>
    <dsp:sp modelId="{47FEE023-1A1D-4B85-A59B-6C1A2EA20C15}">
      <dsp:nvSpPr>
        <dsp:cNvPr id="0" name=""/>
        <dsp:cNvSpPr/>
      </dsp:nvSpPr>
      <dsp:spPr>
        <a:xfrm>
          <a:off x="2120496" y="1968980"/>
          <a:ext cx="303594" cy="578495"/>
        </a:xfrm>
        <a:custGeom>
          <a:avLst/>
          <a:gdLst/>
          <a:ahLst/>
          <a:cxnLst/>
          <a:rect l="0" t="0" r="0" b="0"/>
          <a:pathLst>
            <a:path>
              <a:moveTo>
                <a:pt x="0" y="0"/>
              </a:moveTo>
              <a:lnTo>
                <a:pt x="151797" y="0"/>
              </a:lnTo>
              <a:lnTo>
                <a:pt x="151797" y="578495"/>
              </a:lnTo>
              <a:lnTo>
                <a:pt x="303594" y="578495"/>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55960" y="2241895"/>
        <a:ext cx="32665" cy="32665"/>
      </dsp:txXfrm>
    </dsp:sp>
    <dsp:sp modelId="{4B763022-987E-4813-B217-C6DBC14CE2C6}">
      <dsp:nvSpPr>
        <dsp:cNvPr id="0" name=""/>
        <dsp:cNvSpPr/>
      </dsp:nvSpPr>
      <dsp:spPr>
        <a:xfrm>
          <a:off x="2120496" y="1923260"/>
          <a:ext cx="303594" cy="91440"/>
        </a:xfrm>
        <a:custGeom>
          <a:avLst/>
          <a:gdLst/>
          <a:ahLst/>
          <a:cxnLst/>
          <a:rect l="0" t="0" r="0" b="0"/>
          <a:pathLst>
            <a:path>
              <a:moveTo>
                <a:pt x="0" y="45720"/>
              </a:moveTo>
              <a:lnTo>
                <a:pt x="303594"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64703" y="1961391"/>
        <a:ext cx="15179" cy="15179"/>
      </dsp:txXfrm>
    </dsp:sp>
    <dsp:sp modelId="{1E5A2185-BA0C-4F91-AA10-F6CB1B0156FC}">
      <dsp:nvSpPr>
        <dsp:cNvPr id="0" name=""/>
        <dsp:cNvSpPr/>
      </dsp:nvSpPr>
      <dsp:spPr>
        <a:xfrm>
          <a:off x="2120496" y="1390485"/>
          <a:ext cx="303594" cy="578495"/>
        </a:xfrm>
        <a:custGeom>
          <a:avLst/>
          <a:gdLst/>
          <a:ahLst/>
          <a:cxnLst/>
          <a:rect l="0" t="0" r="0" b="0"/>
          <a:pathLst>
            <a:path>
              <a:moveTo>
                <a:pt x="0" y="578495"/>
              </a:moveTo>
              <a:lnTo>
                <a:pt x="151797" y="578495"/>
              </a:lnTo>
              <a:lnTo>
                <a:pt x="151797" y="0"/>
              </a:lnTo>
              <a:lnTo>
                <a:pt x="303594"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55960" y="1663400"/>
        <a:ext cx="32665" cy="32665"/>
      </dsp:txXfrm>
    </dsp:sp>
    <dsp:sp modelId="{95FB0B6A-82E2-49A0-84C8-EF6168BE495D}">
      <dsp:nvSpPr>
        <dsp:cNvPr id="0" name=""/>
        <dsp:cNvSpPr/>
      </dsp:nvSpPr>
      <dsp:spPr>
        <a:xfrm>
          <a:off x="2120496" y="811989"/>
          <a:ext cx="303594" cy="1156991"/>
        </a:xfrm>
        <a:custGeom>
          <a:avLst/>
          <a:gdLst/>
          <a:ahLst/>
          <a:cxnLst/>
          <a:rect l="0" t="0" r="0" b="0"/>
          <a:pathLst>
            <a:path>
              <a:moveTo>
                <a:pt x="0" y="1156991"/>
              </a:moveTo>
              <a:lnTo>
                <a:pt x="151797" y="1156991"/>
              </a:lnTo>
              <a:lnTo>
                <a:pt x="151797" y="0"/>
              </a:lnTo>
              <a:lnTo>
                <a:pt x="303594"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42389" y="1360581"/>
        <a:ext cx="59807" cy="59807"/>
      </dsp:txXfrm>
    </dsp:sp>
    <dsp:sp modelId="{4DCC8F3E-F709-4B42-99CB-9E754E86A040}">
      <dsp:nvSpPr>
        <dsp:cNvPr id="0" name=""/>
        <dsp:cNvSpPr/>
      </dsp:nvSpPr>
      <dsp:spPr>
        <a:xfrm>
          <a:off x="2120496" y="233493"/>
          <a:ext cx="303594" cy="1735487"/>
        </a:xfrm>
        <a:custGeom>
          <a:avLst/>
          <a:gdLst/>
          <a:ahLst/>
          <a:cxnLst/>
          <a:rect l="0" t="0" r="0" b="0"/>
          <a:pathLst>
            <a:path>
              <a:moveTo>
                <a:pt x="0" y="1735487"/>
              </a:moveTo>
              <a:lnTo>
                <a:pt x="151797" y="1735487"/>
              </a:lnTo>
              <a:lnTo>
                <a:pt x="151797" y="0"/>
              </a:lnTo>
              <a:lnTo>
                <a:pt x="303594"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228247" y="1057191"/>
        <a:ext cx="88092" cy="88092"/>
      </dsp:txXfrm>
    </dsp:sp>
    <dsp:sp modelId="{D2007AEC-647D-47B0-B4C8-FF0881230684}">
      <dsp:nvSpPr>
        <dsp:cNvPr id="0" name=""/>
        <dsp:cNvSpPr/>
      </dsp:nvSpPr>
      <dsp:spPr>
        <a:xfrm rot="16200000">
          <a:off x="218386" y="1284757"/>
          <a:ext cx="2435771" cy="1368447"/>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rot="16200000">
        <a:off x="218386" y="1284757"/>
        <a:ext cx="2435771" cy="1368447"/>
      </dsp:txXfrm>
    </dsp:sp>
    <dsp:sp modelId="{C36D933B-DC2E-49DB-B383-FA9682E4DD3D}">
      <dsp:nvSpPr>
        <dsp:cNvPr id="0" name=""/>
        <dsp:cNvSpPr/>
      </dsp:nvSpPr>
      <dsp:spPr>
        <a:xfrm>
          <a:off x="2424090" y="2095"/>
          <a:ext cx="1907954"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424090" y="2095"/>
        <a:ext cx="1907954" cy="462796"/>
      </dsp:txXfrm>
    </dsp:sp>
    <dsp:sp modelId="{E7DD4E41-BC36-48D7-9C26-C49247D78B79}">
      <dsp:nvSpPr>
        <dsp:cNvPr id="0" name=""/>
        <dsp:cNvSpPr/>
      </dsp:nvSpPr>
      <dsp:spPr>
        <a:xfrm>
          <a:off x="2424090" y="580591"/>
          <a:ext cx="1907954"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200" kern="1200" dirty="0"/>
        </a:p>
      </dsp:txBody>
      <dsp:txXfrm>
        <a:off x="2424090" y="580591"/>
        <a:ext cx="1907954" cy="462796"/>
      </dsp:txXfrm>
    </dsp:sp>
    <dsp:sp modelId="{A8CAA23B-DECC-4DE6-98E2-2C9D8BE5E59C}">
      <dsp:nvSpPr>
        <dsp:cNvPr id="0" name=""/>
        <dsp:cNvSpPr/>
      </dsp:nvSpPr>
      <dsp:spPr>
        <a:xfrm>
          <a:off x="2424090" y="1159087"/>
          <a:ext cx="1907954"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4090" y="1159087"/>
        <a:ext cx="1907954" cy="462796"/>
      </dsp:txXfrm>
    </dsp:sp>
    <dsp:sp modelId="{EE9A99F2-3E14-4D11-917F-B58A06B280AB}">
      <dsp:nvSpPr>
        <dsp:cNvPr id="0" name=""/>
        <dsp:cNvSpPr/>
      </dsp:nvSpPr>
      <dsp:spPr>
        <a:xfrm>
          <a:off x="2424090" y="1737582"/>
          <a:ext cx="1883409"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4090" y="1737582"/>
        <a:ext cx="1883409" cy="462796"/>
      </dsp:txXfrm>
    </dsp:sp>
    <dsp:sp modelId="{FE5079DA-EFC3-4922-A063-981745543C78}">
      <dsp:nvSpPr>
        <dsp:cNvPr id="0" name=""/>
        <dsp:cNvSpPr/>
      </dsp:nvSpPr>
      <dsp:spPr>
        <a:xfrm>
          <a:off x="2424090" y="2316078"/>
          <a:ext cx="1883409"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4090" y="2316078"/>
        <a:ext cx="1883409" cy="462796"/>
      </dsp:txXfrm>
    </dsp:sp>
    <dsp:sp modelId="{2024498F-F7CF-4062-9396-EF5F2D7129E6}">
      <dsp:nvSpPr>
        <dsp:cNvPr id="0" name=""/>
        <dsp:cNvSpPr/>
      </dsp:nvSpPr>
      <dsp:spPr>
        <a:xfrm>
          <a:off x="2424090" y="2894574"/>
          <a:ext cx="1907954"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200" kern="1200" dirty="0"/>
        </a:p>
      </dsp:txBody>
      <dsp:txXfrm>
        <a:off x="2424090" y="2894574"/>
        <a:ext cx="1907954" cy="462796"/>
      </dsp:txXfrm>
    </dsp:sp>
    <dsp:sp modelId="{4149323B-3026-48D2-9406-B1B2030D0A79}">
      <dsp:nvSpPr>
        <dsp:cNvPr id="0" name=""/>
        <dsp:cNvSpPr/>
      </dsp:nvSpPr>
      <dsp:spPr>
        <a:xfrm>
          <a:off x="2424090" y="3473069"/>
          <a:ext cx="1883409"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4090" y="3473069"/>
        <a:ext cx="1883409" cy="462796"/>
      </dsp:txXfrm>
    </dsp:sp>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0ACAB9B-5EED-4CB5-BECD-8EA6561A796F}">
      <dsp:nvSpPr>
        <dsp:cNvPr id="0" name=""/>
        <dsp:cNvSpPr/>
      </dsp:nvSpPr>
      <dsp:spPr>
        <a:xfrm rot="5400000">
          <a:off x="2869616" y="-590371"/>
          <a:ext cx="5196049" cy="6797367"/>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b="1" u="none" kern="1200" dirty="0">
              <a:solidFill>
                <a:srgbClr val="000066"/>
              </a:solidFill>
              <a:latin typeface="微軟正黑體" pitchFamily="34" charset="-120"/>
              <a:ea typeface="微軟正黑體" pitchFamily="34" charset="-120"/>
              <a:cs typeface="+mn-cs"/>
            </a:rPr>
            <a:t>班級幹部：擔任班級幹部任滿</a:t>
          </a:r>
          <a:r>
            <a:rPr lang="en-US" altLang="en-US" sz="1800" b="1" u="none" kern="1200" dirty="0">
              <a:solidFill>
                <a:srgbClr val="000066"/>
              </a:solidFill>
              <a:latin typeface="微軟正黑體" pitchFamily="34" charset="-120"/>
              <a:ea typeface="微軟正黑體" pitchFamily="34" charset="-120"/>
              <a:cs typeface="+mn-cs"/>
            </a:rPr>
            <a:t>1</a:t>
          </a:r>
          <a:r>
            <a:rPr lang="zh-TW" altLang="en-US" sz="1800" b="1" u="none" kern="1200" dirty="0">
              <a:solidFill>
                <a:srgbClr val="000066"/>
              </a:solidFill>
              <a:latin typeface="微軟正黑體" pitchFamily="34" charset="-120"/>
              <a:ea typeface="微軟正黑體" pitchFamily="34" charset="-120"/>
              <a:cs typeface="+mn-cs"/>
            </a:rPr>
            <a:t>學期，經考核表現優良者得</a:t>
          </a:r>
          <a:r>
            <a:rPr lang="en-US" altLang="en-US" sz="1800" b="1" u="none" kern="1200" dirty="0">
              <a:solidFill>
                <a:srgbClr val="000066"/>
              </a:solidFill>
              <a:latin typeface="微軟正黑體" pitchFamily="34" charset="-120"/>
              <a:ea typeface="微軟正黑體" pitchFamily="34" charset="-120"/>
              <a:cs typeface="+mn-cs"/>
            </a:rPr>
            <a:t>3</a:t>
          </a:r>
          <a:r>
            <a:rPr lang="zh-TW" altLang="en-US" sz="1800" b="1" u="none" kern="1200" dirty="0">
              <a:solidFill>
                <a:srgbClr val="000066"/>
              </a:solidFill>
              <a:latin typeface="微軟正黑體" pitchFamily="34" charset="-120"/>
              <a:ea typeface="微軟正黑體" pitchFamily="34" charset="-120"/>
              <a:cs typeface="+mn-cs"/>
            </a:rPr>
            <a:t>分。 </a:t>
          </a:r>
          <a:endParaRPr lang="zh-TW" altLang="en-US" sz="1800" b="1" kern="1200" dirty="0">
            <a:solidFill>
              <a:srgbClr val="000066"/>
            </a:solidFill>
            <a:latin typeface="微軟正黑體" pitchFamily="34" charset="-120"/>
            <a:ea typeface="微軟正黑體" pitchFamily="34" charset="-120"/>
            <a:cs typeface="+mn-cs"/>
          </a:endParaRPr>
        </a:p>
        <a:p>
          <a:pPr marL="171450" lvl="1" indent="-171450" algn="l" defTabSz="800100">
            <a:lnSpc>
              <a:spcPct val="90000"/>
            </a:lnSpc>
            <a:spcBef>
              <a:spcPct val="0"/>
            </a:spcBef>
            <a:spcAft>
              <a:spcPct val="15000"/>
            </a:spcAft>
            <a:buChar char="••"/>
          </a:pPr>
          <a:r>
            <a:rPr lang="zh-TW" altLang="en-US" sz="1800" b="1" u="sng" kern="1200" dirty="0">
              <a:solidFill>
                <a:srgbClr val="FF0000"/>
              </a:solidFill>
              <a:latin typeface="微軟正黑體" pitchFamily="34" charset="-120"/>
              <a:ea typeface="微軟正黑體" pitchFamily="34" charset="-120"/>
              <a:cs typeface="+mn-cs"/>
            </a:rPr>
            <a:t>十</a:t>
          </a:r>
          <a:r>
            <a:rPr lang="zh-TW" altLang="en-US" sz="1800" b="1" u="none" kern="1200" dirty="0">
              <a:solidFill>
                <a:srgbClr val="000066"/>
              </a:solidFill>
              <a:latin typeface="微軟正黑體" pitchFamily="34" charset="-120"/>
              <a:ea typeface="微軟正黑體" pitchFamily="34" charset="-120"/>
              <a:cs typeface="+mn-cs"/>
            </a:rPr>
            <a:t>個幹部名稱如下：班長、副班長、學藝股長、風紀股長、衛生股長、服務（總務或事務）股長、康樂（體育）股長、輔導股長，</a:t>
          </a:r>
          <a:r>
            <a:rPr lang="zh-TW" sz="1800" b="1" u="sng" kern="1200" dirty="0">
              <a:solidFill>
                <a:srgbClr val="FF0000"/>
              </a:solidFill>
              <a:latin typeface="微軟正黑體" panose="020B0604030504040204" pitchFamily="34" charset="-120"/>
              <a:ea typeface="微軟正黑體" panose="020B0604030504040204" pitchFamily="34" charset="-120"/>
            </a:rPr>
            <a:t>另新增</a:t>
          </a:r>
          <a:r>
            <a:rPr lang="en-US" sz="1800" b="1" u="sng" kern="1200" dirty="0">
              <a:solidFill>
                <a:srgbClr val="FF0000"/>
              </a:solidFill>
              <a:latin typeface="微軟正黑體" panose="020B0604030504040204" pitchFamily="34" charset="-120"/>
              <a:ea typeface="微軟正黑體" panose="020B0604030504040204" pitchFamily="34" charset="-120"/>
            </a:rPr>
            <a:t>2</a:t>
          </a:r>
          <a:r>
            <a:rPr lang="zh-TW" sz="1800" b="1" u="sng" kern="1200" dirty="0">
              <a:solidFill>
                <a:srgbClr val="FF0000"/>
              </a:solidFill>
              <a:latin typeface="微軟正黑體" panose="020B0604030504040204" pitchFamily="34" charset="-120"/>
              <a:ea typeface="微軟正黑體" panose="020B0604030504040204" pitchFamily="34" charset="-120"/>
            </a:rPr>
            <a:t>個幹部，名稱由各校自訂</a:t>
          </a:r>
          <a:r>
            <a:rPr lang="zh-TW" altLang="en-US" sz="1800" b="1" u="none" kern="1200" dirty="0">
              <a:solidFill>
                <a:srgbClr val="000066"/>
              </a:solidFill>
              <a:latin typeface="微軟正黑體" pitchFamily="34" charset="-120"/>
              <a:ea typeface="微軟正黑體" pitchFamily="34" charset="-120"/>
              <a:cs typeface="+mn-cs"/>
            </a:rPr>
            <a:t>。</a:t>
          </a:r>
        </a:p>
        <a:p>
          <a:pPr marL="171450" lvl="1" indent="-171450" algn="l" defTabSz="800100">
            <a:lnSpc>
              <a:spcPct val="90000"/>
            </a:lnSpc>
            <a:spcBef>
              <a:spcPct val="0"/>
            </a:spcBef>
            <a:spcAft>
              <a:spcPct val="15000"/>
            </a:spcAft>
            <a:buChar char="••"/>
          </a:pPr>
          <a:r>
            <a:rPr lang="zh-TW" altLang="en-US" sz="1800" b="1" u="none" kern="1200" baseline="0" dirty="0">
              <a:solidFill>
                <a:srgbClr val="FF0000"/>
              </a:solidFill>
              <a:latin typeface="微軟正黑體" pitchFamily="34" charset="-120"/>
              <a:ea typeface="微軟正黑體" pitchFamily="34" charset="-120"/>
              <a:cs typeface="+mn-cs"/>
            </a:rPr>
            <a:t>班級幹部之數量以</a:t>
          </a:r>
          <a:r>
            <a:rPr lang="en-US" altLang="en-US" sz="1800" b="1" u="none" kern="1200" baseline="0" dirty="0">
              <a:solidFill>
                <a:srgbClr val="FF0000"/>
              </a:solidFill>
              <a:latin typeface="微軟正黑體" pitchFamily="34" charset="-120"/>
              <a:ea typeface="微軟正黑體" pitchFamily="34" charset="-120"/>
              <a:cs typeface="+mn-cs"/>
            </a:rPr>
            <a:t>1</a:t>
          </a:r>
          <a:r>
            <a:rPr lang="zh-TW" altLang="en-US" sz="1800" b="1" u="none" kern="1200" baseline="0" dirty="0">
              <a:solidFill>
                <a:srgbClr val="FF0000"/>
              </a:solidFill>
              <a:latin typeface="微軟正黑體" pitchFamily="34" charset="-120"/>
              <a:ea typeface="微軟正黑體" pitchFamily="34" charset="-120"/>
              <a:cs typeface="+mn-cs"/>
            </a:rPr>
            <a:t>人服務</a:t>
          </a:r>
          <a:r>
            <a:rPr lang="en-US" altLang="en-US" sz="1800" b="1" u="none" kern="1200" baseline="0" dirty="0">
              <a:solidFill>
                <a:srgbClr val="FF0000"/>
              </a:solidFill>
              <a:latin typeface="微軟正黑體" pitchFamily="34" charset="-120"/>
              <a:ea typeface="微軟正黑體" pitchFamily="34" charset="-120"/>
              <a:cs typeface="+mn-cs"/>
            </a:rPr>
            <a:t>3</a:t>
          </a:r>
          <a:r>
            <a:rPr lang="zh-TW" altLang="en-US" sz="1800" b="1" u="none" kern="1200" baseline="0" dirty="0">
              <a:solidFill>
                <a:srgbClr val="FF0000"/>
              </a:solidFill>
              <a:latin typeface="微軟正黑體" pitchFamily="34" charset="-120"/>
              <a:ea typeface="微軟正黑體" pitchFamily="34" charset="-120"/>
              <a:cs typeface="+mn-cs"/>
            </a:rPr>
            <a:t>人之比例計算為原則</a:t>
          </a:r>
          <a:r>
            <a:rPr lang="zh-TW" altLang="en-US" sz="1800" b="1" u="none" kern="1200" dirty="0">
              <a:solidFill>
                <a:srgbClr val="000066"/>
              </a:solidFill>
              <a:latin typeface="微軟正黑體" pitchFamily="34" charset="-120"/>
              <a:ea typeface="微軟正黑體" pitchFamily="34" charset="-120"/>
              <a:cs typeface="+mn-cs"/>
            </a:rPr>
            <a:t>，最多為</a:t>
          </a:r>
          <a:r>
            <a:rPr lang="en-US" altLang="zh-TW" sz="1800" b="1" u="sng" kern="1200" dirty="0">
              <a:solidFill>
                <a:srgbClr val="FF0000"/>
              </a:solidFill>
              <a:latin typeface="微軟正黑體" pitchFamily="34" charset="-120"/>
              <a:ea typeface="微軟正黑體" pitchFamily="34" charset="-120"/>
              <a:cs typeface="+mn-cs"/>
            </a:rPr>
            <a:t>10</a:t>
          </a:r>
          <a:r>
            <a:rPr lang="zh-TW" altLang="en-US" sz="1800" b="1" u="none" kern="1200" dirty="0">
              <a:solidFill>
                <a:srgbClr val="000066"/>
              </a:solidFill>
              <a:latin typeface="微軟正黑體" pitchFamily="34" charset="-120"/>
              <a:ea typeface="微軟正黑體" pitchFamily="34" charset="-120"/>
              <a:cs typeface="+mn-cs"/>
            </a:rPr>
            <a:t>個幹部。</a:t>
          </a:r>
        </a:p>
        <a:p>
          <a:pPr marL="171450" lvl="1" indent="-171450" algn="l" defTabSz="800100">
            <a:lnSpc>
              <a:spcPct val="90000"/>
            </a:lnSpc>
            <a:spcBef>
              <a:spcPct val="0"/>
            </a:spcBef>
            <a:spcAft>
              <a:spcPct val="15000"/>
            </a:spcAft>
            <a:buChar char="••"/>
          </a:pPr>
          <a:r>
            <a:rPr lang="zh-TW" altLang="en-US" sz="1800" b="1" u="none" kern="1200" dirty="0">
              <a:solidFill>
                <a:srgbClr val="000066"/>
              </a:solidFill>
              <a:latin typeface="微軟正黑體" pitchFamily="34" charset="-120"/>
              <a:ea typeface="微軟正黑體" pitchFamily="34" charset="-120"/>
              <a:cs typeface="+mn-cs"/>
            </a:rPr>
            <a:t>社團社長：由學校發給證書證明。社團社長任滿</a:t>
          </a:r>
          <a:r>
            <a:rPr lang="en-US" altLang="en-US" sz="1800" b="1" u="none" kern="1200" dirty="0">
              <a:solidFill>
                <a:srgbClr val="000066"/>
              </a:solidFill>
              <a:latin typeface="微軟正黑體" pitchFamily="34" charset="-120"/>
              <a:ea typeface="微軟正黑體" pitchFamily="34" charset="-120"/>
              <a:cs typeface="+mn-cs"/>
            </a:rPr>
            <a:t>1</a:t>
          </a:r>
          <a:r>
            <a:rPr lang="zh-TW" altLang="en-US" sz="1800" b="1" u="none" kern="1200" dirty="0">
              <a:solidFill>
                <a:srgbClr val="000066"/>
              </a:solidFill>
              <a:latin typeface="微軟正黑體" pitchFamily="34" charset="-120"/>
              <a:ea typeface="微軟正黑體" pitchFamily="34" charset="-120"/>
              <a:cs typeface="+mn-cs"/>
            </a:rPr>
            <a:t>學期，經考核表現優良者得</a:t>
          </a:r>
          <a:r>
            <a:rPr lang="en-US" altLang="en-US" sz="1800" b="1" u="none" kern="1200" dirty="0">
              <a:solidFill>
                <a:srgbClr val="000066"/>
              </a:solidFill>
              <a:latin typeface="微軟正黑體" pitchFamily="34" charset="-120"/>
              <a:ea typeface="微軟正黑體" pitchFamily="34" charset="-120"/>
              <a:cs typeface="+mn-cs"/>
            </a:rPr>
            <a:t>2</a:t>
          </a:r>
          <a:r>
            <a:rPr lang="zh-TW" altLang="en-US" sz="1800" b="1" u="none" kern="1200" dirty="0">
              <a:solidFill>
                <a:srgbClr val="000066"/>
              </a:solidFill>
              <a:latin typeface="微軟正黑體" pitchFamily="34" charset="-120"/>
              <a:ea typeface="微軟正黑體" pitchFamily="34" charset="-120"/>
              <a:cs typeface="+mn-cs"/>
            </a:rPr>
            <a:t>分。</a:t>
          </a:r>
        </a:p>
        <a:p>
          <a:pPr marL="171450" lvl="1" indent="-171450" algn="l" defTabSz="800100">
            <a:lnSpc>
              <a:spcPct val="90000"/>
            </a:lnSpc>
            <a:spcBef>
              <a:spcPct val="0"/>
            </a:spcBef>
            <a:spcAft>
              <a:spcPct val="15000"/>
            </a:spcAft>
            <a:buChar char="••"/>
          </a:pPr>
          <a:r>
            <a:rPr lang="zh-TW" altLang="en-US" sz="1800" b="1" u="none" kern="1200" dirty="0">
              <a:solidFill>
                <a:srgbClr val="000066"/>
              </a:solidFill>
              <a:latin typeface="微軟正黑體" pitchFamily="34" charset="-120"/>
              <a:ea typeface="微軟正黑體" pitchFamily="34" charset="-120"/>
              <a:cs typeface="+mn-cs"/>
            </a:rPr>
            <a:t>特殊服務表現：由學校發給證書證明；非學校型態個人實驗教育</a:t>
          </a:r>
          <a:r>
            <a:rPr lang="en-US" altLang="en-US" sz="1800" b="1" u="none" kern="1200" dirty="0">
              <a:solidFill>
                <a:srgbClr val="000066"/>
              </a:solidFill>
              <a:latin typeface="微軟正黑體" pitchFamily="34" charset="-120"/>
              <a:ea typeface="微軟正黑體" pitchFamily="34" charset="-120"/>
              <a:cs typeface="+mn-cs"/>
            </a:rPr>
            <a:t>(</a:t>
          </a:r>
          <a:r>
            <a:rPr lang="zh-TW" altLang="en-US" sz="1800" b="1" u="none" kern="1200" dirty="0">
              <a:solidFill>
                <a:srgbClr val="000066"/>
              </a:solidFill>
              <a:latin typeface="微軟正黑體" pitchFamily="34" charset="-120"/>
              <a:ea typeface="微軟正黑體" pitchFamily="34" charset="-120"/>
              <a:cs typeface="+mn-cs"/>
            </a:rPr>
            <a:t>名額外加</a:t>
          </a:r>
          <a:r>
            <a:rPr lang="en-US" altLang="en-US" sz="1800" b="1" u="none" kern="1200" dirty="0">
              <a:solidFill>
                <a:srgbClr val="000066"/>
              </a:solidFill>
              <a:latin typeface="微軟正黑體" pitchFamily="34" charset="-120"/>
              <a:ea typeface="微軟正黑體" pitchFamily="34" charset="-120"/>
              <a:cs typeface="+mn-cs"/>
            </a:rPr>
            <a:t>)</a:t>
          </a:r>
          <a:r>
            <a:rPr lang="zh-TW" altLang="en-US" sz="1800" b="1" u="none" kern="1200" dirty="0">
              <a:solidFill>
                <a:srgbClr val="000066"/>
              </a:solidFill>
              <a:latin typeface="微軟正黑體" pitchFamily="34" charset="-120"/>
              <a:ea typeface="微軟正黑體" pitchFamily="34" charset="-120"/>
              <a:cs typeface="+mn-cs"/>
            </a:rPr>
            <a:t>，由家長提供證明。特殊服務表現：每班</a:t>
          </a:r>
          <a:r>
            <a:rPr lang="en-US" altLang="en-US" sz="1800" b="1" u="none" kern="1200" dirty="0">
              <a:solidFill>
                <a:srgbClr val="000066"/>
              </a:solidFill>
              <a:latin typeface="微軟正黑體" pitchFamily="34" charset="-120"/>
              <a:ea typeface="微軟正黑體" pitchFamily="34" charset="-120"/>
              <a:cs typeface="+mn-cs"/>
            </a:rPr>
            <a:t>0~4</a:t>
          </a:r>
          <a:r>
            <a:rPr lang="zh-TW" altLang="en-US" sz="1800" b="1" u="none" kern="1200" dirty="0">
              <a:solidFill>
                <a:srgbClr val="000066"/>
              </a:solidFill>
              <a:latin typeface="微軟正黑體" pitchFamily="34" charset="-120"/>
              <a:ea typeface="微軟正黑體" pitchFamily="34" charset="-120"/>
              <a:cs typeface="+mn-cs"/>
            </a:rPr>
            <a:t>位，任滿</a:t>
          </a:r>
          <a:r>
            <a:rPr lang="en-US" altLang="en-US" sz="1800" b="1" u="none" kern="1200" dirty="0">
              <a:solidFill>
                <a:srgbClr val="000066"/>
              </a:solidFill>
              <a:latin typeface="微軟正黑體" pitchFamily="34" charset="-120"/>
              <a:ea typeface="微軟正黑體" pitchFamily="34" charset="-120"/>
              <a:cs typeface="+mn-cs"/>
            </a:rPr>
            <a:t>1</a:t>
          </a:r>
          <a:r>
            <a:rPr lang="zh-TW" altLang="en-US" sz="1800" b="1" u="none" kern="1200" dirty="0">
              <a:solidFill>
                <a:srgbClr val="000066"/>
              </a:solidFill>
              <a:latin typeface="微軟正黑體" pitchFamily="34" charset="-120"/>
              <a:ea typeface="微軟正黑體" pitchFamily="34" charset="-120"/>
              <a:cs typeface="+mn-cs"/>
            </a:rPr>
            <a:t>學期，經考核表現優良者得</a:t>
          </a:r>
          <a:r>
            <a:rPr lang="en-US" altLang="en-US" sz="1800" b="1" u="none" kern="1200" dirty="0">
              <a:solidFill>
                <a:srgbClr val="000066"/>
              </a:solidFill>
              <a:latin typeface="微軟正黑體" pitchFamily="34" charset="-120"/>
              <a:ea typeface="微軟正黑體" pitchFamily="34" charset="-120"/>
              <a:cs typeface="+mn-cs"/>
            </a:rPr>
            <a:t>2</a:t>
          </a:r>
          <a:r>
            <a:rPr lang="zh-TW" altLang="en-US" sz="1800" b="1" u="none" kern="1200" dirty="0">
              <a:solidFill>
                <a:srgbClr val="000066"/>
              </a:solidFill>
              <a:latin typeface="微軟正黑體" pitchFamily="34" charset="-120"/>
              <a:ea typeface="微軟正黑體" pitchFamily="34" charset="-120"/>
              <a:cs typeface="+mn-cs"/>
            </a:rPr>
            <a:t>分。</a:t>
          </a:r>
        </a:p>
      </dsp:txBody>
      <dsp:txXfrm rot="5400000">
        <a:off x="2869616" y="-590371"/>
        <a:ext cx="5196049" cy="6797367"/>
      </dsp:txXfrm>
    </dsp:sp>
    <dsp:sp modelId="{86C6275C-E814-444B-B2D2-162DEBBE454D}">
      <dsp:nvSpPr>
        <dsp:cNvPr id="0" name=""/>
        <dsp:cNvSpPr/>
      </dsp:nvSpPr>
      <dsp:spPr>
        <a:xfrm>
          <a:off x="88" y="2742"/>
          <a:ext cx="2131448" cy="5611139"/>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TW" altLang="en-US" sz="2800" b="1" u="none" kern="1200" dirty="0">
              <a:solidFill>
                <a:sysClr val="window" lastClr="FFFFFF"/>
              </a:solidFill>
              <a:latin typeface="微軟正黑體" pitchFamily="34" charset="-120"/>
              <a:ea typeface="微軟正黑體" pitchFamily="34" charset="-120"/>
              <a:cs typeface="+mn-cs"/>
            </a:rPr>
            <a:t>服務表現</a:t>
          </a:r>
          <a:endParaRPr lang="en-US" altLang="zh-TW" sz="2800" b="1" u="none" kern="1200" dirty="0">
            <a:solidFill>
              <a:sysClr val="window" lastClr="FFFFFF"/>
            </a:solidFill>
            <a:latin typeface="微軟正黑體" pitchFamily="34" charset="-120"/>
            <a:ea typeface="微軟正黑體" pitchFamily="34" charset="-120"/>
            <a:cs typeface="+mn-cs"/>
          </a:endParaRPr>
        </a:p>
        <a:p>
          <a:pPr lvl="0" algn="ctr" defTabSz="1244600">
            <a:lnSpc>
              <a:spcPct val="90000"/>
            </a:lnSpc>
            <a:spcBef>
              <a:spcPct val="0"/>
            </a:spcBef>
            <a:spcAft>
              <a:spcPct val="35000"/>
            </a:spcAft>
          </a:pPr>
          <a:r>
            <a:rPr lang="zh-TW" altLang="en-US" sz="2800" b="1" u="none" kern="1200" dirty="0">
              <a:solidFill>
                <a:sysClr val="window" lastClr="FFFFFF"/>
              </a:solidFill>
              <a:latin typeface="微軟正黑體" pitchFamily="34" charset="-120"/>
              <a:ea typeface="微軟正黑體" pitchFamily="34" charset="-120"/>
              <a:cs typeface="+mn-cs"/>
            </a:rPr>
            <a:t>上限</a:t>
          </a:r>
          <a:r>
            <a:rPr lang="en-US" altLang="zh-TW" sz="2800" b="1" u="none" kern="1200" dirty="0">
              <a:solidFill>
                <a:sysClr val="window" lastClr="FFFFFF"/>
              </a:solidFill>
              <a:latin typeface="微軟正黑體" pitchFamily="34" charset="-120"/>
              <a:ea typeface="微軟正黑體" pitchFamily="34" charset="-120"/>
              <a:cs typeface="+mn-cs"/>
            </a:rPr>
            <a:t>10</a:t>
          </a:r>
          <a:r>
            <a:rPr lang="zh-TW" altLang="en-US" sz="2800" b="1" u="none" kern="1200" dirty="0">
              <a:solidFill>
                <a:sysClr val="window" lastClr="FFFFFF"/>
              </a:solidFill>
              <a:latin typeface="微軟正黑體" pitchFamily="34" charset="-120"/>
              <a:ea typeface="微軟正黑體" pitchFamily="34" charset="-120"/>
              <a:cs typeface="+mn-cs"/>
            </a:rPr>
            <a:t>分</a:t>
          </a:r>
          <a:endParaRPr lang="zh-TW" altLang="en-US" sz="2800" b="1" kern="1200" dirty="0">
            <a:solidFill>
              <a:sysClr val="window" lastClr="FFFFFF"/>
            </a:solidFill>
            <a:latin typeface="微軟正黑體" pitchFamily="34" charset="-120"/>
            <a:ea typeface="微軟正黑體" pitchFamily="34" charset="-120"/>
            <a:cs typeface="+mn-cs"/>
          </a:endParaRPr>
        </a:p>
      </dsp:txBody>
      <dsp:txXfrm>
        <a:off x="88" y="2742"/>
        <a:ext cx="2131448" cy="5611139"/>
      </dsp:txXfrm>
    </dsp:sp>
  </dsp:spTree>
</dsp:drawing>
</file>

<file path=ppt/diagrams/drawing1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0ACAB9B-5EED-4CB5-BECD-8EA6561A796F}">
      <dsp:nvSpPr>
        <dsp:cNvPr id="0" name=""/>
        <dsp:cNvSpPr/>
      </dsp:nvSpPr>
      <dsp:spPr>
        <a:xfrm rot="5400000">
          <a:off x="2905830" y="-877055"/>
          <a:ext cx="4518975" cy="6421520"/>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sz="2400" b="1" u="sng" kern="1200" dirty="0">
              <a:solidFill>
                <a:srgbClr val="FF0000"/>
              </a:solidFill>
              <a:latin typeface="微軟正黑體" panose="020B0604030504040204" pitchFamily="34" charset="-120"/>
              <a:ea typeface="微軟正黑體" panose="020B0604030504040204" pitchFamily="34" charset="-120"/>
            </a:rPr>
            <a:t>銷過或功過相抵後</a:t>
          </a:r>
          <a:r>
            <a:rPr lang="zh-TW" sz="2400" b="1" u="none" kern="1200" dirty="0">
              <a:solidFill>
                <a:srgbClr val="FF0000"/>
              </a:solidFill>
              <a:latin typeface="微軟正黑體" panose="020B0604030504040204" pitchFamily="34" charset="-120"/>
              <a:ea typeface="微軟正黑體" panose="020B0604030504040204" pitchFamily="34" charset="-120"/>
            </a:rPr>
            <a:t>，無任何懲處紀錄者得</a:t>
          </a:r>
          <a:r>
            <a:rPr lang="en-US" sz="2400" b="1" u="none" kern="1200" dirty="0">
              <a:solidFill>
                <a:srgbClr val="FF0000"/>
              </a:solidFill>
              <a:latin typeface="微軟正黑體" panose="020B0604030504040204" pitchFamily="34" charset="-120"/>
              <a:ea typeface="微軟正黑體" panose="020B0604030504040204" pitchFamily="34" charset="-120"/>
            </a:rPr>
            <a:t>10</a:t>
          </a:r>
          <a:r>
            <a:rPr lang="zh-TW" sz="2400" b="1" u="none" kern="1200" dirty="0">
              <a:solidFill>
                <a:srgbClr val="FF0000"/>
              </a:solidFill>
              <a:latin typeface="微軟正黑體" panose="020B0604030504040204" pitchFamily="34" charset="-120"/>
              <a:ea typeface="微軟正黑體" panose="020B0604030504040204" pitchFamily="34" charset="-120"/>
            </a:rPr>
            <a:t>分</a:t>
          </a:r>
          <a:r>
            <a:rPr lang="zh-TW" altLang="en-US" sz="2400" b="1" u="none" kern="1200" dirty="0">
              <a:solidFill>
                <a:srgbClr val="FF0000"/>
              </a:solidFill>
              <a:latin typeface="微軟正黑體" panose="020B0604030504040204" pitchFamily="34" charset="-120"/>
              <a:ea typeface="微軟正黑體" panose="020B0604030504040204" pitchFamily="34" charset="-120"/>
            </a:rPr>
            <a:t>。</a:t>
          </a:r>
          <a:endParaRPr lang="zh-TW" altLang="en-US" sz="2400" b="1" u="none" kern="1200" dirty="0">
            <a:solidFill>
              <a:srgbClr val="FF0000"/>
            </a:solidFill>
            <a:latin typeface="微軟正黑體" pitchFamily="34" charset="-120"/>
            <a:ea typeface="微軟正黑體" pitchFamily="34" charset="-120"/>
            <a:cs typeface="+mn-cs"/>
          </a:endParaRPr>
        </a:p>
        <a:p>
          <a:pPr marL="228600" lvl="1" indent="-228600" algn="l" defTabSz="1066800">
            <a:lnSpc>
              <a:spcPct val="90000"/>
            </a:lnSpc>
            <a:spcBef>
              <a:spcPct val="0"/>
            </a:spcBef>
            <a:spcAft>
              <a:spcPct val="15000"/>
            </a:spcAft>
            <a:buChar char="••"/>
          </a:pPr>
          <a:r>
            <a:rPr lang="zh-TW" sz="2400" b="1" u="none" kern="1200" dirty="0">
              <a:solidFill>
                <a:srgbClr val="FF0000"/>
              </a:solidFill>
              <a:latin typeface="微軟正黑體" panose="020B0604030504040204" pitchFamily="34" charset="-120"/>
              <a:ea typeface="微軟正黑體" panose="020B0604030504040204" pitchFamily="34" charset="-120"/>
            </a:rPr>
            <a:t>未達小過</a:t>
          </a:r>
          <a:r>
            <a:rPr lang="en-US" sz="2400" b="1" u="none" kern="1200" dirty="0">
              <a:solidFill>
                <a:srgbClr val="FF0000"/>
              </a:solidFill>
              <a:latin typeface="微軟正黑體" panose="020B0604030504040204" pitchFamily="34" charset="-120"/>
              <a:ea typeface="微軟正黑體" panose="020B0604030504040204" pitchFamily="34" charset="-120"/>
            </a:rPr>
            <a:t>1</a:t>
          </a:r>
          <a:r>
            <a:rPr lang="zh-TW" sz="2400" b="1" u="none" kern="1200" dirty="0">
              <a:solidFill>
                <a:srgbClr val="FF0000"/>
              </a:solidFill>
              <a:latin typeface="微軟正黑體" panose="020B0604030504040204" pitchFamily="34" charset="-120"/>
              <a:ea typeface="微軟正黑體" panose="020B0604030504040204" pitchFamily="34" charset="-120"/>
            </a:rPr>
            <a:t>次紀錄者得</a:t>
          </a:r>
          <a:r>
            <a:rPr lang="en-US" sz="2400" b="1" u="none" kern="1200" dirty="0">
              <a:solidFill>
                <a:srgbClr val="FF0000"/>
              </a:solidFill>
              <a:latin typeface="微軟正黑體" panose="020B0604030504040204" pitchFamily="34" charset="-120"/>
              <a:ea typeface="微軟正黑體" panose="020B0604030504040204" pitchFamily="34" charset="-120"/>
            </a:rPr>
            <a:t>7</a:t>
          </a:r>
          <a:r>
            <a:rPr lang="zh-TW" sz="2400" b="1" u="none" kern="1200" dirty="0">
              <a:solidFill>
                <a:srgbClr val="FF0000"/>
              </a:solidFill>
              <a:latin typeface="微軟正黑體" panose="020B0604030504040204" pitchFamily="34" charset="-120"/>
              <a:ea typeface="微軟正黑體" panose="020B0604030504040204" pitchFamily="34" charset="-120"/>
            </a:rPr>
            <a:t>分</a:t>
          </a:r>
          <a:r>
            <a:rPr lang="zh-TW" altLang="en-US" sz="2400" b="1" u="none" kern="1200" dirty="0">
              <a:solidFill>
                <a:srgbClr val="FF0000"/>
              </a:solidFill>
              <a:latin typeface="微軟正黑體" panose="020B0604030504040204" pitchFamily="34" charset="-120"/>
              <a:ea typeface="微軟正黑體" panose="020B0604030504040204" pitchFamily="34" charset="-120"/>
            </a:rPr>
            <a:t>。</a:t>
          </a:r>
          <a:endParaRPr lang="zh-TW" altLang="en-US" sz="2400" b="1" u="none" kern="1200" dirty="0">
            <a:solidFill>
              <a:srgbClr val="FF0000"/>
            </a:solidFill>
            <a:latin typeface="微軟正黑體" pitchFamily="34" charset="-120"/>
            <a:ea typeface="微軟正黑體" pitchFamily="34" charset="-120"/>
            <a:cs typeface="+mn-cs"/>
          </a:endParaRPr>
        </a:p>
        <a:p>
          <a:pPr marL="228600" lvl="1" indent="-228600" algn="l" defTabSz="1066800">
            <a:lnSpc>
              <a:spcPct val="90000"/>
            </a:lnSpc>
            <a:spcBef>
              <a:spcPct val="0"/>
            </a:spcBef>
            <a:spcAft>
              <a:spcPct val="15000"/>
            </a:spcAft>
            <a:buChar char="••"/>
          </a:pPr>
          <a:r>
            <a:rPr lang="zh-TW" sz="2400" b="1" u="none" kern="1200" dirty="0">
              <a:solidFill>
                <a:srgbClr val="FF0000"/>
              </a:solidFill>
              <a:latin typeface="微軟正黑體" panose="020B0604030504040204" pitchFamily="34" charset="-120"/>
              <a:ea typeface="微軟正黑體" panose="020B0604030504040204" pitchFamily="34" charset="-120"/>
            </a:rPr>
            <a:t>未達小過</a:t>
          </a:r>
          <a:r>
            <a:rPr lang="en-US" sz="2400" b="1" u="none" kern="1200" dirty="0">
              <a:solidFill>
                <a:srgbClr val="FF0000"/>
              </a:solidFill>
              <a:latin typeface="微軟正黑體" panose="020B0604030504040204" pitchFamily="34" charset="-120"/>
              <a:ea typeface="微軟正黑體" panose="020B0604030504040204" pitchFamily="34" charset="-120"/>
            </a:rPr>
            <a:t>2</a:t>
          </a:r>
          <a:r>
            <a:rPr lang="zh-TW" sz="2400" b="1" u="none" kern="1200" dirty="0">
              <a:solidFill>
                <a:srgbClr val="FF0000"/>
              </a:solidFill>
              <a:latin typeface="微軟正黑體" panose="020B0604030504040204" pitchFamily="34" charset="-120"/>
              <a:ea typeface="微軟正黑體" panose="020B0604030504040204" pitchFamily="34" charset="-120"/>
            </a:rPr>
            <a:t>次紀錄者得</a:t>
          </a:r>
          <a:r>
            <a:rPr lang="en-US" sz="2400" b="1" u="none" kern="1200" dirty="0">
              <a:solidFill>
                <a:srgbClr val="FF0000"/>
              </a:solidFill>
              <a:latin typeface="微軟正黑體" panose="020B0604030504040204" pitchFamily="34" charset="-120"/>
              <a:ea typeface="微軟正黑體" panose="020B0604030504040204" pitchFamily="34" charset="-120"/>
            </a:rPr>
            <a:t>4</a:t>
          </a:r>
          <a:r>
            <a:rPr lang="zh-TW" sz="2400" b="1" u="none" kern="1200" dirty="0">
              <a:solidFill>
                <a:srgbClr val="FF0000"/>
              </a:solidFill>
              <a:latin typeface="微軟正黑體" panose="020B0604030504040204" pitchFamily="34" charset="-120"/>
              <a:ea typeface="微軟正黑體" panose="020B0604030504040204" pitchFamily="34" charset="-120"/>
            </a:rPr>
            <a:t>分</a:t>
          </a:r>
          <a:r>
            <a:rPr lang="zh-TW" altLang="en-US" sz="2400" b="1" u="none" kern="1200" dirty="0">
              <a:solidFill>
                <a:srgbClr val="FF0000"/>
              </a:solidFill>
              <a:latin typeface="微軟正黑體" panose="020B0604030504040204" pitchFamily="34" charset="-120"/>
              <a:ea typeface="微軟正黑體" panose="020B0604030504040204" pitchFamily="34" charset="-120"/>
            </a:rPr>
            <a:t>。</a:t>
          </a:r>
          <a:endParaRPr lang="zh-TW" altLang="en-US" sz="2400" b="1" u="none" kern="1200" dirty="0">
            <a:solidFill>
              <a:srgbClr val="FF0000"/>
            </a:solidFill>
            <a:latin typeface="微軟正黑體" pitchFamily="34" charset="-120"/>
            <a:ea typeface="微軟正黑體" pitchFamily="34" charset="-120"/>
            <a:cs typeface="+mn-cs"/>
          </a:endParaRPr>
        </a:p>
        <a:p>
          <a:pPr marL="228600" lvl="1" indent="-228600" algn="l" defTabSz="1066800">
            <a:lnSpc>
              <a:spcPct val="90000"/>
            </a:lnSpc>
            <a:spcBef>
              <a:spcPct val="0"/>
            </a:spcBef>
            <a:spcAft>
              <a:spcPct val="15000"/>
            </a:spcAft>
            <a:buChar char="••"/>
          </a:pPr>
          <a:r>
            <a:rPr lang="zh-TW" sz="2400" b="1" u="none" kern="1200" dirty="0">
              <a:solidFill>
                <a:srgbClr val="FF0000"/>
              </a:solidFill>
              <a:latin typeface="微軟正黑體" panose="020B0604030504040204" pitchFamily="34" charset="-120"/>
              <a:ea typeface="微軟正黑體" panose="020B0604030504040204" pitchFamily="34" charset="-120"/>
            </a:rPr>
            <a:t>未達小過</a:t>
          </a:r>
          <a:r>
            <a:rPr lang="en-US" sz="2400" b="1" u="none" kern="1200" dirty="0">
              <a:solidFill>
                <a:srgbClr val="FF0000"/>
              </a:solidFill>
              <a:latin typeface="微軟正黑體" panose="020B0604030504040204" pitchFamily="34" charset="-120"/>
              <a:ea typeface="微軟正黑體" panose="020B0604030504040204" pitchFamily="34" charset="-120"/>
            </a:rPr>
            <a:t>3</a:t>
          </a:r>
          <a:r>
            <a:rPr lang="zh-TW" sz="2400" b="1" u="none" kern="1200" dirty="0">
              <a:solidFill>
                <a:srgbClr val="FF0000"/>
              </a:solidFill>
              <a:latin typeface="微軟正黑體" panose="020B0604030504040204" pitchFamily="34" charset="-120"/>
              <a:ea typeface="微軟正黑體" panose="020B0604030504040204" pitchFamily="34" charset="-120"/>
            </a:rPr>
            <a:t>次紀錄者得</a:t>
          </a:r>
          <a:r>
            <a:rPr lang="en-US" sz="2400" b="1" u="none" kern="1200" dirty="0">
              <a:solidFill>
                <a:srgbClr val="FF0000"/>
              </a:solidFill>
              <a:latin typeface="微軟正黑體" panose="020B0604030504040204" pitchFamily="34" charset="-120"/>
              <a:ea typeface="微軟正黑體" panose="020B0604030504040204" pitchFamily="34" charset="-120"/>
            </a:rPr>
            <a:t>1</a:t>
          </a:r>
          <a:r>
            <a:rPr lang="zh-TW" sz="2400" b="1" u="none" kern="1200" dirty="0">
              <a:solidFill>
                <a:srgbClr val="FF0000"/>
              </a:solidFill>
              <a:latin typeface="微軟正黑體" panose="020B0604030504040204" pitchFamily="34" charset="-120"/>
              <a:ea typeface="微軟正黑體" panose="020B0604030504040204" pitchFamily="34" charset="-120"/>
            </a:rPr>
            <a:t>分。</a:t>
          </a:r>
          <a:endParaRPr lang="zh-TW" altLang="en-US" sz="2400" b="1" u="none" kern="1200" dirty="0">
            <a:solidFill>
              <a:srgbClr val="FF0000"/>
            </a:solidFill>
            <a:latin typeface="微軟正黑體" pitchFamily="34" charset="-120"/>
            <a:ea typeface="微軟正黑體" pitchFamily="34" charset="-120"/>
            <a:cs typeface="+mn-cs"/>
          </a:endParaRPr>
        </a:p>
        <a:p>
          <a:pPr marL="228600" lvl="1" indent="-228600" algn="l" defTabSz="1066800">
            <a:lnSpc>
              <a:spcPct val="90000"/>
            </a:lnSpc>
            <a:spcBef>
              <a:spcPct val="0"/>
            </a:spcBef>
            <a:spcAft>
              <a:spcPct val="15000"/>
            </a:spcAft>
            <a:buChar char="••"/>
          </a:pPr>
          <a:r>
            <a:rPr lang="zh-TW" sz="2400" b="1" u="none" kern="1200" dirty="0">
              <a:solidFill>
                <a:srgbClr val="000066"/>
              </a:solidFill>
              <a:latin typeface="微軟正黑體" pitchFamily="34" charset="-120"/>
              <a:ea typeface="微軟正黑體" pitchFamily="34" charset="-120"/>
              <a:cs typeface="+mn-cs"/>
            </a:rPr>
            <a:t>採計至當年度</a:t>
          </a:r>
          <a:r>
            <a:rPr lang="en-US" sz="2400" b="1" u="none" kern="1200" dirty="0">
              <a:solidFill>
                <a:srgbClr val="000066"/>
              </a:solidFill>
              <a:latin typeface="微軟正黑體" pitchFamily="34" charset="-120"/>
              <a:ea typeface="微軟正黑體" pitchFamily="34" charset="-120"/>
              <a:cs typeface="+mn-cs"/>
            </a:rPr>
            <a:t>4</a:t>
          </a:r>
          <a:r>
            <a:rPr lang="zh-TW" sz="2400" b="1" u="none" kern="1200" dirty="0">
              <a:solidFill>
                <a:srgbClr val="000066"/>
              </a:solidFill>
              <a:latin typeface="微軟正黑體" pitchFamily="34" charset="-120"/>
              <a:ea typeface="微軟正黑體" pitchFamily="34" charset="-120"/>
              <a:cs typeface="+mn-cs"/>
            </a:rPr>
            <a:t>月</a:t>
          </a:r>
          <a:r>
            <a:rPr lang="en-US" sz="2400" b="1" u="sng" kern="1200" dirty="0">
              <a:solidFill>
                <a:srgbClr val="FF0000"/>
              </a:solidFill>
              <a:latin typeface="微軟正黑體" pitchFamily="34" charset="-120"/>
              <a:ea typeface="微軟正黑體" pitchFamily="34" charset="-120"/>
              <a:cs typeface="+mn-cs"/>
            </a:rPr>
            <a:t>20</a:t>
          </a:r>
          <a:r>
            <a:rPr lang="zh-TW" sz="2400" b="1" u="none" kern="1200" dirty="0">
              <a:solidFill>
                <a:srgbClr val="000066"/>
              </a:solidFill>
              <a:latin typeface="微軟正黑體" pitchFamily="34" charset="-120"/>
              <a:ea typeface="微軟正黑體" pitchFamily="34" charset="-120"/>
              <a:cs typeface="+mn-cs"/>
            </a:rPr>
            <a:t>日前。</a:t>
          </a:r>
          <a:endParaRPr lang="zh-TW" altLang="en-US" sz="2400" b="1" u="none" kern="1200" dirty="0">
            <a:solidFill>
              <a:srgbClr val="000066"/>
            </a:solidFill>
            <a:latin typeface="微軟正黑體" pitchFamily="34" charset="-120"/>
            <a:ea typeface="微軟正黑體" pitchFamily="34" charset="-120"/>
            <a:cs typeface="+mn-cs"/>
          </a:endParaRPr>
        </a:p>
        <a:p>
          <a:pPr marL="228600" lvl="1" indent="-228600" algn="l" defTabSz="1066800">
            <a:lnSpc>
              <a:spcPct val="90000"/>
            </a:lnSpc>
            <a:spcBef>
              <a:spcPct val="0"/>
            </a:spcBef>
            <a:spcAft>
              <a:spcPct val="15000"/>
            </a:spcAft>
            <a:buChar char="••"/>
          </a:pPr>
          <a:r>
            <a:rPr lang="zh-TW" altLang="en-US" sz="2400" b="1" u="none" kern="1200" dirty="0">
              <a:solidFill>
                <a:srgbClr val="000066"/>
              </a:solidFill>
              <a:latin typeface="微軟正黑體" pitchFamily="34" charset="-120"/>
              <a:ea typeface="微軟正黑體" pitchFamily="34" charset="-120"/>
              <a:cs typeface="+mn-cs"/>
            </a:rPr>
            <a:t>記過紀錄包含大過、小過、警告。</a:t>
          </a:r>
        </a:p>
        <a:p>
          <a:pPr marL="171450" lvl="1" indent="-171450" algn="l" defTabSz="711200">
            <a:lnSpc>
              <a:spcPct val="90000"/>
            </a:lnSpc>
            <a:spcBef>
              <a:spcPct val="0"/>
            </a:spcBef>
            <a:spcAft>
              <a:spcPct val="15000"/>
            </a:spcAft>
            <a:buChar char="••"/>
          </a:pPr>
          <a:endParaRPr lang="zh-TW" altLang="en-US" sz="1600" b="1" u="none" kern="1200" dirty="0">
            <a:solidFill>
              <a:srgbClr val="000066"/>
            </a:solidFill>
            <a:latin typeface="微軟正黑體" pitchFamily="34" charset="-120"/>
            <a:ea typeface="微軟正黑體" pitchFamily="34" charset="-120"/>
            <a:cs typeface="+mn-cs"/>
          </a:endParaRPr>
        </a:p>
      </dsp:txBody>
      <dsp:txXfrm rot="5400000">
        <a:off x="2905830" y="-877055"/>
        <a:ext cx="4518975" cy="6421520"/>
      </dsp:txXfrm>
    </dsp:sp>
    <dsp:sp modelId="{86C6275C-E814-444B-B2D2-162DEBBE454D}">
      <dsp:nvSpPr>
        <dsp:cNvPr id="0" name=""/>
        <dsp:cNvSpPr/>
      </dsp:nvSpPr>
      <dsp:spPr>
        <a:xfrm>
          <a:off x="83" y="2279"/>
          <a:ext cx="2013593" cy="4662851"/>
        </a:xfrm>
        <a:prstGeom prst="roundRect">
          <a:avLst/>
        </a:prstGeom>
        <a:solidFill>
          <a:srgbClr val="0070C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TW" altLang="en-US" sz="2800" b="1" u="sng" kern="1200" dirty="0">
              <a:solidFill>
                <a:srgbClr val="FFFF00"/>
              </a:solidFill>
              <a:latin typeface="微軟正黑體" pitchFamily="34" charset="-120"/>
              <a:ea typeface="微軟正黑體" pitchFamily="34" charset="-120"/>
              <a:cs typeface="+mn-cs"/>
            </a:rPr>
            <a:t>獎懲紀錄</a:t>
          </a:r>
          <a:endParaRPr lang="en-US" altLang="zh-TW" sz="2800" b="1" u="sng" kern="1200" dirty="0">
            <a:solidFill>
              <a:srgbClr val="FFFF00"/>
            </a:solidFill>
            <a:latin typeface="微軟正黑體" pitchFamily="34" charset="-120"/>
            <a:ea typeface="微軟正黑體" pitchFamily="34" charset="-120"/>
            <a:cs typeface="+mn-cs"/>
          </a:endParaRPr>
        </a:p>
        <a:p>
          <a:pPr lvl="0" algn="ctr" defTabSz="1244600">
            <a:lnSpc>
              <a:spcPct val="90000"/>
            </a:lnSpc>
            <a:spcBef>
              <a:spcPct val="0"/>
            </a:spcBef>
            <a:spcAft>
              <a:spcPct val="35000"/>
            </a:spcAft>
          </a:pPr>
          <a:r>
            <a:rPr lang="zh-TW" altLang="en-US" sz="2800" b="1" u="none" kern="1200" dirty="0">
              <a:solidFill>
                <a:sysClr val="window" lastClr="FFFFFF"/>
              </a:solidFill>
              <a:latin typeface="微軟正黑體" pitchFamily="34" charset="-120"/>
              <a:ea typeface="微軟正黑體" pitchFamily="34" charset="-120"/>
              <a:cs typeface="+mn-cs"/>
            </a:rPr>
            <a:t>上限</a:t>
          </a:r>
          <a:r>
            <a:rPr lang="en-US" altLang="zh-TW" sz="2800" b="1" u="none" kern="1200" dirty="0">
              <a:solidFill>
                <a:sysClr val="window" lastClr="FFFFFF"/>
              </a:solidFill>
              <a:latin typeface="微軟正黑體" pitchFamily="34" charset="-120"/>
              <a:ea typeface="微軟正黑體" pitchFamily="34" charset="-120"/>
              <a:cs typeface="+mn-cs"/>
            </a:rPr>
            <a:t>10</a:t>
          </a:r>
          <a:r>
            <a:rPr lang="zh-TW" altLang="en-US" sz="2800" b="1" u="none" kern="1200" dirty="0">
              <a:solidFill>
                <a:sysClr val="window" lastClr="FFFFFF"/>
              </a:solidFill>
              <a:latin typeface="微軟正黑體" pitchFamily="34" charset="-120"/>
              <a:ea typeface="微軟正黑體" pitchFamily="34" charset="-120"/>
              <a:cs typeface="+mn-cs"/>
            </a:rPr>
            <a:t>分</a:t>
          </a:r>
          <a:endParaRPr lang="zh-TW" altLang="en-US" sz="2800" b="1" kern="1200" dirty="0">
            <a:solidFill>
              <a:sysClr val="window" lastClr="FFFFFF"/>
            </a:solidFill>
            <a:latin typeface="微軟正黑體" pitchFamily="34" charset="-120"/>
            <a:ea typeface="微軟正黑體" pitchFamily="34" charset="-120"/>
            <a:cs typeface="+mn-cs"/>
          </a:endParaRPr>
        </a:p>
      </dsp:txBody>
      <dsp:txXfrm>
        <a:off x="83" y="2279"/>
        <a:ext cx="2013593" cy="4662851"/>
      </dsp:txXfrm>
    </dsp:sp>
  </dsp:spTree>
</dsp:drawing>
</file>

<file path=ppt/diagrams/drawing1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725CA07-542D-43A3-B31D-F7D44A53874C}">
      <dsp:nvSpPr>
        <dsp:cNvPr id="0" name=""/>
        <dsp:cNvSpPr/>
      </dsp:nvSpPr>
      <dsp:spPr>
        <a:xfrm rot="5400000">
          <a:off x="2210014" y="-1447752"/>
          <a:ext cx="5395332" cy="8296105"/>
        </a:xfrm>
        <a:prstGeom prst="round2SameRect">
          <a:avLst/>
        </a:prstGeom>
        <a:solidFill>
          <a:srgbClr val="4BACC6">
            <a:lumMod val="20000"/>
            <a:lumOff val="80000"/>
            <a:alpha val="9000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ts val="0"/>
            </a:spcAft>
            <a:buChar char="••"/>
          </a:pP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個人賽：全縣性：第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含佳作</a:t>
          </a:r>
          <a:r>
            <a:rPr lang="en-US" altLang="en-US" sz="1400" b="1" kern="1200" dirty="0">
              <a:solidFill>
                <a:srgbClr val="663300"/>
              </a:solidFill>
              <a:latin typeface="微軟正黑體" pitchFamily="34" charset="-120"/>
              <a:ea typeface="微軟正黑體" pitchFamily="34" charset="-120"/>
              <a:cs typeface="+mn-cs"/>
            </a:rPr>
            <a:t>)0.5</a:t>
          </a:r>
          <a:r>
            <a:rPr lang="zh-TW" altLang="en-US" sz="1400" b="1" kern="1200" dirty="0">
              <a:solidFill>
                <a:srgbClr val="663300"/>
              </a:solidFill>
              <a:latin typeface="微軟正黑體" pitchFamily="34" charset="-120"/>
              <a:ea typeface="微軟正黑體" pitchFamily="34" charset="-120"/>
              <a:cs typeface="+mn-cs"/>
            </a:rPr>
            <a:t>分全國性：第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分</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國際性：第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10</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9</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分</a:t>
          </a:r>
        </a:p>
        <a:p>
          <a:pPr marL="114300" lvl="1" indent="-114300" algn="l" defTabSz="622300">
            <a:lnSpc>
              <a:spcPct val="90000"/>
            </a:lnSpc>
            <a:spcBef>
              <a:spcPct val="0"/>
            </a:spcBef>
            <a:spcAft>
              <a:spcPts val="0"/>
            </a:spcAft>
            <a:buChar char="••"/>
          </a:pP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團體賽：依個人賽積分計算。</a:t>
          </a:r>
        </a:p>
        <a:p>
          <a:pPr marL="114300" lvl="1" indent="-114300" algn="l" defTabSz="622300">
            <a:lnSpc>
              <a:spcPct val="90000"/>
            </a:lnSpc>
            <a:spcBef>
              <a:spcPct val="0"/>
            </a:spcBef>
            <a:spcAft>
              <a:spcPts val="0"/>
            </a:spcAft>
            <a:buChar char="••"/>
          </a:pP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成績比照：</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）特優：比照第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      </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）優等：比照第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          </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）甲等：比照第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     </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）全國佳作：比照第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）全國入選：比照第</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名。</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）給獎名次為金獎、銀獎、銅獎及佳作：依次比照第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）給獎名次為白金獎、金獎、銀獎：依次比照第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）特別獎、最佳鄉土教材獎、最佳團隊合作獎、最佳創意獎：全縣性競賽比照佳作；全國性競賽比照第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p>
        <a:p>
          <a:pPr marL="171450" lvl="1" indent="-171450" algn="l" defTabSz="800100">
            <a:lnSpc>
              <a:spcPct val="90000"/>
            </a:lnSpc>
            <a:spcBef>
              <a:spcPct val="0"/>
            </a:spcBef>
            <a:spcAft>
              <a:spcPts val="0"/>
            </a:spcAft>
            <a:buChar char="••"/>
          </a:pPr>
          <a:r>
            <a:rPr lang="zh-TW" altLang="en-US" sz="1800" b="1" kern="1200" dirty="0">
              <a:solidFill>
                <a:schemeClr val="tx1"/>
              </a:solidFill>
              <a:latin typeface="微軟正黑體" pitchFamily="34" charset="-120"/>
              <a:ea typeface="微軟正黑體" pitchFamily="34" charset="-120"/>
              <a:cs typeface="+mn-cs"/>
            </a:rPr>
            <a:t>採計之競賽名稱，請詳閱簡章之競賽表現成績計分方式一覽表，非本表所列之競賽概不採計。</a:t>
          </a:r>
        </a:p>
        <a:p>
          <a:pPr marL="171450" lvl="1" indent="-171450" algn="l" defTabSz="800100">
            <a:lnSpc>
              <a:spcPct val="90000"/>
            </a:lnSpc>
            <a:spcBef>
              <a:spcPct val="0"/>
            </a:spcBef>
            <a:spcAft>
              <a:spcPts val="0"/>
            </a:spcAft>
            <a:buChar char="••"/>
          </a:pPr>
          <a:r>
            <a:rPr lang="zh-TW" sz="1800" b="1" kern="1200" dirty="0">
              <a:latin typeface="微軟正黑體" panose="020B0604030504040204" pitchFamily="34" charset="-120"/>
              <a:ea typeface="微軟正黑體" panose="020B0604030504040204" pitchFamily="34" charset="-120"/>
            </a:rPr>
            <a:t>採計至當年度</a:t>
          </a:r>
          <a:r>
            <a:rPr lang="en-US" sz="1800" b="1" kern="1200" dirty="0">
              <a:latin typeface="微軟正黑體" panose="020B0604030504040204" pitchFamily="34" charset="-120"/>
              <a:ea typeface="微軟正黑體" panose="020B0604030504040204" pitchFamily="34" charset="-120"/>
            </a:rPr>
            <a:t>4</a:t>
          </a:r>
          <a:r>
            <a:rPr lang="zh-TW" sz="1800" b="1" kern="1200" dirty="0">
              <a:latin typeface="微軟正黑體" panose="020B0604030504040204" pitchFamily="34" charset="-120"/>
              <a:ea typeface="微軟正黑體" panose="020B0604030504040204" pitchFamily="34" charset="-120"/>
            </a:rPr>
            <a:t>月</a:t>
          </a:r>
          <a:r>
            <a:rPr lang="en-US" sz="1800" b="1" u="sng" kern="1200" dirty="0">
              <a:solidFill>
                <a:srgbClr val="FF0000"/>
              </a:solidFill>
              <a:latin typeface="微軟正黑體" panose="020B0604030504040204" pitchFamily="34" charset="-120"/>
              <a:ea typeface="微軟正黑體" panose="020B0604030504040204" pitchFamily="34" charset="-120"/>
            </a:rPr>
            <a:t>20</a:t>
          </a:r>
          <a:r>
            <a:rPr lang="zh-TW" sz="1800" b="1" kern="1200" dirty="0">
              <a:latin typeface="微軟正黑體" panose="020B0604030504040204" pitchFamily="34" charset="-120"/>
              <a:ea typeface="微軟正黑體" panose="020B0604030504040204" pitchFamily="34" charset="-120"/>
            </a:rPr>
            <a:t>日前</a:t>
          </a:r>
          <a:endParaRPr lang="zh-TW" altLang="en-US" sz="1800" b="1" kern="1200" dirty="0">
            <a:solidFill>
              <a:srgbClr val="FF0000"/>
            </a:solidFill>
            <a:latin typeface="微軟正黑體" pitchFamily="34" charset="-120"/>
            <a:ea typeface="微軟正黑體" pitchFamily="34" charset="-120"/>
            <a:cs typeface="+mn-cs"/>
          </a:endParaRPr>
        </a:p>
      </dsp:txBody>
      <dsp:txXfrm rot="5400000">
        <a:off x="2210014" y="-1447752"/>
        <a:ext cx="5395332" cy="8296105"/>
      </dsp:txXfrm>
    </dsp:sp>
    <dsp:sp modelId="{325212F6-3176-4964-B4B0-3C6D23FCF7F2}">
      <dsp:nvSpPr>
        <dsp:cNvPr id="0" name=""/>
        <dsp:cNvSpPr/>
      </dsp:nvSpPr>
      <dsp:spPr>
        <a:xfrm>
          <a:off x="78" y="5272"/>
          <a:ext cx="776745" cy="5390055"/>
        </a:xfrm>
        <a:prstGeom prst="roundRect">
          <a:avLst/>
        </a:prstGeom>
        <a:solidFill>
          <a:srgbClr val="00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0" tIns="57150" rIns="114300" bIns="57150" numCol="1" spcCol="1270" anchor="ctr" anchorCtr="0">
          <a:noAutofit/>
        </a:bodyPr>
        <a:lstStyle/>
        <a:p>
          <a:pPr lvl="0" algn="ctr" defTabSz="1333500">
            <a:lnSpc>
              <a:spcPct val="90000"/>
            </a:lnSpc>
            <a:spcBef>
              <a:spcPct val="0"/>
            </a:spcBef>
            <a:spcAft>
              <a:spcPct val="35000"/>
            </a:spcAft>
          </a:pPr>
          <a:r>
            <a:rPr lang="zh-TW" altLang="en-US" sz="3000" b="1" kern="1200" dirty="0">
              <a:solidFill>
                <a:sysClr val="window" lastClr="FFFFFF"/>
              </a:solidFill>
              <a:latin typeface="微軟正黑體" pitchFamily="34" charset="-120"/>
              <a:ea typeface="微軟正黑體" pitchFamily="34" charset="-120"/>
              <a:cs typeface="+mn-cs"/>
            </a:rPr>
            <a:t>競賽表現上限</a:t>
          </a:r>
          <a:r>
            <a:rPr lang="en-US" altLang="zh-TW" sz="3000" b="1" kern="1200" dirty="0">
              <a:solidFill>
                <a:sysClr val="window" lastClr="FFFFFF"/>
              </a:solidFill>
              <a:latin typeface="微軟正黑體" pitchFamily="34" charset="-120"/>
              <a:ea typeface="微軟正黑體" pitchFamily="34" charset="-120"/>
              <a:cs typeface="+mn-cs"/>
            </a:rPr>
            <a:t>10</a:t>
          </a:r>
          <a:r>
            <a:rPr lang="zh-TW" altLang="en-US" sz="3000" b="1" kern="1200" dirty="0">
              <a:solidFill>
                <a:sysClr val="window" lastClr="FFFFFF"/>
              </a:solidFill>
              <a:latin typeface="微軟正黑體" pitchFamily="34" charset="-120"/>
              <a:ea typeface="微軟正黑體" pitchFamily="34" charset="-120"/>
              <a:cs typeface="+mn-cs"/>
            </a:rPr>
            <a:t>分</a:t>
          </a:r>
        </a:p>
      </dsp:txBody>
      <dsp:txXfrm>
        <a:off x="78" y="5272"/>
        <a:ext cx="776745" cy="5390055"/>
      </dsp:txXfrm>
    </dsp:sp>
  </dsp:spTree>
</dsp:drawing>
</file>

<file path=ppt/diagrams/drawing1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172DAF1-019A-4370-AE2A-A73C40FC660A}">
      <dsp:nvSpPr>
        <dsp:cNvPr id="0" name=""/>
        <dsp:cNvSpPr/>
      </dsp:nvSpPr>
      <dsp:spPr>
        <a:xfrm rot="5400000">
          <a:off x="2589213" y="-591707"/>
          <a:ext cx="5251437" cy="6439998"/>
        </a:xfrm>
        <a:prstGeom prst="round2SameRect">
          <a:avLst/>
        </a:prstGeom>
        <a:solidFill>
          <a:srgbClr val="F79646">
            <a:lumMod val="40000"/>
            <a:lumOff val="60000"/>
            <a:alpha val="90000"/>
          </a:srgbClr>
        </a:solidFill>
        <a:ln w="9525" cap="flat" cmpd="sng" algn="ctr">
          <a:solidFill>
            <a:srgbClr val="C0504D">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70000"/>
            </a:lnSpc>
            <a:spcBef>
              <a:spcPct val="0"/>
            </a:spcBef>
            <a:spcAft>
              <a:spcPts val="0"/>
            </a:spcAft>
            <a:buChar char="••"/>
          </a:pPr>
          <a:r>
            <a:rPr lang="zh-TW" altLang="en-US" sz="2000" b="1" kern="1200" dirty="0">
              <a:solidFill>
                <a:sysClr val="windowText" lastClr="000000">
                  <a:hueOff val="0"/>
                  <a:satOff val="0"/>
                  <a:lumOff val="0"/>
                  <a:alphaOff val="0"/>
                </a:sysClr>
              </a:solidFill>
              <a:latin typeface="微軟正黑體" pitchFamily="34" charset="-120"/>
              <a:ea typeface="微軟正黑體" pitchFamily="34" charset="-120"/>
              <a:cs typeface="+mn-cs"/>
            </a:rPr>
            <a:t>含肌耐力、柔軟度、瞬發力、心肺耐力</a:t>
          </a:r>
        </a:p>
        <a:p>
          <a:pPr marL="171450" lvl="1" indent="-171450" algn="l" defTabSz="711200">
            <a:lnSpc>
              <a:spcPct val="90000"/>
            </a:lnSpc>
            <a:spcBef>
              <a:spcPct val="0"/>
            </a:spcBef>
            <a:spcAft>
              <a:spcPct val="15000"/>
            </a:spcAft>
            <a:buChar char="••"/>
          </a:pPr>
          <a:r>
            <a:rPr lang="zh-TW" sz="1600" b="1" u="sng" kern="1200" dirty="0">
              <a:solidFill>
                <a:srgbClr val="FF0000"/>
              </a:solidFill>
              <a:latin typeface="微軟正黑體" panose="020B0604030504040204" pitchFamily="34" charset="-120"/>
              <a:ea typeface="微軟正黑體" panose="020B0604030504040204" pitchFamily="34" charset="-120"/>
            </a:rPr>
            <a:t>體適能之成績可經由各校依教育部體適能檢測標準進行檢測或至合格體適能檢測站進行檢測。</a:t>
          </a:r>
          <a:endParaRPr lang="zh-TW" altLang="en-US" sz="1600" b="1" kern="1200" dirty="0">
            <a:solidFill>
              <a:srgbClr val="FF0000"/>
            </a:solidFill>
            <a:latin typeface="微軟正黑體" pitchFamily="34" charset="-120"/>
            <a:ea typeface="微軟正黑體" pitchFamily="34" charset="-120"/>
            <a:cs typeface="+mn-cs"/>
          </a:endParaRPr>
        </a:p>
        <a:p>
          <a:pPr marL="171450" lvl="1" indent="-171450" algn="l" defTabSz="844550">
            <a:lnSpc>
              <a:spcPct val="90000"/>
            </a:lnSpc>
            <a:spcBef>
              <a:spcPct val="0"/>
            </a:spcBef>
            <a:spcAft>
              <a:spcPct val="15000"/>
            </a:spcAft>
            <a:buChar char="••"/>
          </a:pPr>
          <a:r>
            <a:rPr lang="zh-TW" sz="1900" b="1" u="sng" kern="1200" dirty="0">
              <a:solidFill>
                <a:srgbClr val="FF0000"/>
              </a:solidFill>
              <a:latin typeface="微軟正黑體" panose="020B0604030504040204" pitchFamily="34" charset="-120"/>
              <a:ea typeface="微軟正黑體" panose="020B0604030504040204" pitchFamily="34" charset="-120"/>
            </a:rPr>
            <a:t>一項成績達教育部公布之最新門檻標準者，得</a:t>
          </a:r>
          <a:r>
            <a:rPr lang="en-US" sz="1900" b="1" u="sng" kern="1200" dirty="0">
              <a:solidFill>
                <a:srgbClr val="FF0000"/>
              </a:solidFill>
              <a:latin typeface="微軟正黑體" panose="020B0604030504040204" pitchFamily="34" charset="-120"/>
              <a:ea typeface="微軟正黑體" panose="020B0604030504040204" pitchFamily="34" charset="-120"/>
            </a:rPr>
            <a:t>2</a:t>
          </a:r>
          <a:r>
            <a:rPr lang="zh-TW" sz="1900" b="1" u="sng" kern="1200" dirty="0">
              <a:solidFill>
                <a:srgbClr val="FF0000"/>
              </a:solidFill>
              <a:latin typeface="微軟正黑體" panose="020B0604030504040204" pitchFamily="34" charset="-120"/>
              <a:ea typeface="微軟正黑體" panose="020B0604030504040204" pitchFamily="34" charset="-120"/>
            </a:rPr>
            <a:t>分。</a:t>
          </a:r>
          <a:endParaRPr lang="zh-TW" altLang="en-US" sz="1900" b="1" kern="1200" dirty="0">
            <a:solidFill>
              <a:srgbClr val="FF0000"/>
            </a:solidFill>
            <a:latin typeface="微軟正黑體" pitchFamily="34" charset="-120"/>
            <a:ea typeface="微軟正黑體" pitchFamily="34" charset="-120"/>
            <a:cs typeface="+mn-cs"/>
          </a:endParaRPr>
        </a:p>
        <a:p>
          <a:pPr marL="171450" lvl="1" indent="-171450" algn="l" defTabSz="844550">
            <a:lnSpc>
              <a:spcPct val="90000"/>
            </a:lnSpc>
            <a:spcBef>
              <a:spcPct val="0"/>
            </a:spcBef>
            <a:spcAft>
              <a:spcPct val="15000"/>
            </a:spcAft>
            <a:buChar char="••"/>
          </a:pPr>
          <a:r>
            <a:rPr lang="zh-TW" sz="1900" b="1" u="sng" kern="1200" dirty="0">
              <a:solidFill>
                <a:srgbClr val="FF0000"/>
              </a:solidFill>
              <a:latin typeface="微軟正黑體" panose="020B0604030504040204" pitchFamily="34" charset="-120"/>
              <a:ea typeface="微軟正黑體" panose="020B0604030504040204" pitchFamily="34" charset="-120"/>
            </a:rPr>
            <a:t>二項成績達教育部公布之最新門檻標準者，得</a:t>
          </a:r>
          <a:r>
            <a:rPr lang="en-US" sz="1900" b="1" u="sng" kern="1200" dirty="0">
              <a:solidFill>
                <a:srgbClr val="FF0000"/>
              </a:solidFill>
              <a:latin typeface="微軟正黑體" panose="020B0604030504040204" pitchFamily="34" charset="-120"/>
              <a:ea typeface="微軟正黑體" panose="020B0604030504040204" pitchFamily="34" charset="-120"/>
            </a:rPr>
            <a:t>4</a:t>
          </a:r>
          <a:r>
            <a:rPr lang="zh-TW" sz="1900" b="1" u="sng" kern="1200" dirty="0">
              <a:solidFill>
                <a:srgbClr val="FF0000"/>
              </a:solidFill>
              <a:latin typeface="微軟正黑體" panose="020B0604030504040204" pitchFamily="34" charset="-120"/>
              <a:ea typeface="微軟正黑體" panose="020B0604030504040204" pitchFamily="34" charset="-120"/>
            </a:rPr>
            <a:t>分。</a:t>
          </a:r>
          <a:endParaRPr lang="zh-TW" sz="1900" b="1" kern="1200" dirty="0">
            <a:solidFill>
              <a:srgbClr val="FF0000"/>
            </a:solidFill>
            <a:latin typeface="微軟正黑體" panose="020B0604030504040204" pitchFamily="34" charset="-120"/>
            <a:ea typeface="微軟正黑體" panose="020B0604030504040204" pitchFamily="34" charset="-120"/>
          </a:endParaRPr>
        </a:p>
        <a:p>
          <a:pPr marL="171450" lvl="1" indent="-171450" algn="l" defTabSz="844550">
            <a:lnSpc>
              <a:spcPct val="90000"/>
            </a:lnSpc>
            <a:spcBef>
              <a:spcPct val="0"/>
            </a:spcBef>
            <a:spcAft>
              <a:spcPct val="15000"/>
            </a:spcAft>
            <a:buChar char="••"/>
          </a:pPr>
          <a:r>
            <a:rPr lang="zh-TW" sz="1900" b="1" u="sng" kern="1200" dirty="0">
              <a:solidFill>
                <a:srgbClr val="FF0000"/>
              </a:solidFill>
              <a:latin typeface="微軟正黑體" panose="020B0604030504040204" pitchFamily="34" charset="-120"/>
              <a:ea typeface="微軟正黑體" panose="020B0604030504040204" pitchFamily="34" charset="-120"/>
            </a:rPr>
            <a:t>三項成績達教育部公布之最新門檻標準者，得</a:t>
          </a:r>
          <a:r>
            <a:rPr lang="en-US" sz="1900" b="1" u="sng" kern="1200" dirty="0">
              <a:solidFill>
                <a:srgbClr val="FF0000"/>
              </a:solidFill>
              <a:latin typeface="微軟正黑體" panose="020B0604030504040204" pitchFamily="34" charset="-120"/>
              <a:ea typeface="微軟正黑體" panose="020B0604030504040204" pitchFamily="34" charset="-120"/>
            </a:rPr>
            <a:t>6</a:t>
          </a:r>
          <a:r>
            <a:rPr lang="zh-TW" sz="1900" b="1" u="sng" kern="1200" dirty="0">
              <a:solidFill>
                <a:srgbClr val="FF0000"/>
              </a:solidFill>
              <a:latin typeface="微軟正黑體" panose="020B0604030504040204" pitchFamily="34" charset="-120"/>
              <a:ea typeface="微軟正黑體" panose="020B0604030504040204" pitchFamily="34" charset="-120"/>
            </a:rPr>
            <a:t>分。</a:t>
          </a:r>
          <a:endParaRPr lang="zh-TW" sz="1900" b="1" kern="1200" dirty="0">
            <a:solidFill>
              <a:srgbClr val="FF0000"/>
            </a:solidFill>
            <a:latin typeface="微軟正黑體" panose="020B0604030504040204" pitchFamily="34" charset="-120"/>
            <a:ea typeface="微軟正黑體" panose="020B0604030504040204" pitchFamily="34" charset="-120"/>
          </a:endParaRPr>
        </a:p>
        <a:p>
          <a:pPr marL="171450" lvl="1" indent="-171450" algn="l" defTabSz="844550">
            <a:lnSpc>
              <a:spcPct val="90000"/>
            </a:lnSpc>
            <a:spcBef>
              <a:spcPct val="0"/>
            </a:spcBef>
            <a:spcAft>
              <a:spcPct val="15000"/>
            </a:spcAft>
            <a:buChar char="••"/>
          </a:pPr>
          <a:r>
            <a:rPr lang="zh-TW" sz="1900" b="1" u="sng" kern="1200" dirty="0">
              <a:solidFill>
                <a:srgbClr val="FF0000"/>
              </a:solidFill>
              <a:latin typeface="微軟正黑體" panose="020B0604030504040204" pitchFamily="34" charset="-120"/>
              <a:ea typeface="微軟正黑體" panose="020B0604030504040204" pitchFamily="34" charset="-120"/>
            </a:rPr>
            <a:t>四項成績達教育部公布之最新門檻標準者，得</a:t>
          </a:r>
          <a:r>
            <a:rPr lang="en-US" sz="1900" b="1" u="sng" kern="1200" dirty="0">
              <a:solidFill>
                <a:srgbClr val="FF0000"/>
              </a:solidFill>
              <a:latin typeface="微軟正黑體" panose="020B0604030504040204" pitchFamily="34" charset="-120"/>
              <a:ea typeface="微軟正黑體" panose="020B0604030504040204" pitchFamily="34" charset="-120"/>
            </a:rPr>
            <a:t>8</a:t>
          </a:r>
          <a:r>
            <a:rPr lang="zh-TW" sz="1900" b="1" u="sng" kern="1200" dirty="0">
              <a:solidFill>
                <a:srgbClr val="FF0000"/>
              </a:solidFill>
              <a:latin typeface="微軟正黑體" panose="020B0604030504040204" pitchFamily="34" charset="-120"/>
              <a:ea typeface="微軟正黑體" panose="020B0604030504040204" pitchFamily="34" charset="-120"/>
            </a:rPr>
            <a:t>分。</a:t>
          </a:r>
          <a:endParaRPr lang="zh-TW" sz="1900" b="1" kern="1200" dirty="0">
            <a:solidFill>
              <a:srgbClr val="FF0000"/>
            </a:solidFill>
            <a:latin typeface="微軟正黑體" panose="020B0604030504040204" pitchFamily="34" charset="-120"/>
            <a:ea typeface="微軟正黑體" panose="020B0604030504040204" pitchFamily="34" charset="-120"/>
          </a:endParaRPr>
        </a:p>
        <a:p>
          <a:pPr marL="171450" lvl="1" indent="-171450" algn="l" defTabSz="844550">
            <a:lnSpc>
              <a:spcPct val="90000"/>
            </a:lnSpc>
            <a:spcBef>
              <a:spcPct val="0"/>
            </a:spcBef>
            <a:spcAft>
              <a:spcPct val="15000"/>
            </a:spcAft>
            <a:buChar char="••"/>
          </a:pPr>
          <a:r>
            <a:rPr lang="zh-TW" sz="1900" b="1" u="sng" kern="1200" dirty="0">
              <a:solidFill>
                <a:srgbClr val="FF0000"/>
              </a:solidFill>
              <a:latin typeface="微軟正黑體" panose="020B0604030504040204" pitchFamily="34" charset="-120"/>
              <a:ea typeface="微軟正黑體" panose="020B0604030504040204" pitchFamily="34" charset="-120"/>
            </a:rPr>
            <a:t>完成四項檢測者，再得</a:t>
          </a:r>
          <a:r>
            <a:rPr lang="en-US" sz="1900" b="1" u="sng" kern="1200" dirty="0">
              <a:solidFill>
                <a:srgbClr val="FF0000"/>
              </a:solidFill>
              <a:latin typeface="微軟正黑體" panose="020B0604030504040204" pitchFamily="34" charset="-120"/>
              <a:ea typeface="微軟正黑體" panose="020B0604030504040204" pitchFamily="34" charset="-120"/>
            </a:rPr>
            <a:t>2</a:t>
          </a:r>
          <a:r>
            <a:rPr lang="zh-TW" sz="1900" b="1" u="sng" kern="1200" dirty="0">
              <a:solidFill>
                <a:srgbClr val="FF0000"/>
              </a:solidFill>
              <a:latin typeface="微軟正黑體" panose="020B0604030504040204" pitchFamily="34" charset="-120"/>
              <a:ea typeface="微軟正黑體" panose="020B0604030504040204" pitchFamily="34" charset="-120"/>
            </a:rPr>
            <a:t>分。</a:t>
          </a:r>
          <a:endParaRPr lang="zh-TW" altLang="en-US" sz="1900" b="1" kern="1200" dirty="0">
            <a:solidFill>
              <a:srgbClr val="FF0000"/>
            </a:solidFill>
            <a:latin typeface="微軟正黑體" panose="020B0604030504040204" pitchFamily="34" charset="-120"/>
            <a:ea typeface="微軟正黑體" panose="020B0604030504040204" pitchFamily="34" charset="-120"/>
          </a:endParaRPr>
        </a:p>
      </dsp:txBody>
      <dsp:txXfrm rot="5400000">
        <a:off x="2589213" y="-591707"/>
        <a:ext cx="5251437" cy="6439998"/>
      </dsp:txXfrm>
    </dsp:sp>
    <dsp:sp modelId="{2399A95D-0C20-42F1-A0E6-5C6C217F5327}">
      <dsp:nvSpPr>
        <dsp:cNvPr id="0" name=""/>
        <dsp:cNvSpPr/>
      </dsp:nvSpPr>
      <dsp:spPr>
        <a:xfrm>
          <a:off x="0" y="0"/>
          <a:ext cx="2056812" cy="5251458"/>
        </a:xfrm>
        <a:prstGeom prst="roundRect">
          <a:avLst/>
        </a:prstGeom>
        <a:solidFill>
          <a:srgbClr val="F79646">
            <a:lumMod val="75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100000"/>
            </a:lnSpc>
            <a:spcBef>
              <a:spcPct val="0"/>
            </a:spcBef>
            <a:spcAft>
              <a:spcPts val="0"/>
            </a:spcAft>
          </a:pPr>
          <a:r>
            <a:rPr lang="zh-TW" altLang="en-US" sz="2800" b="1" u="none" kern="1200" dirty="0">
              <a:solidFill>
                <a:sysClr val="window" lastClr="FFFFFF"/>
              </a:solidFill>
              <a:latin typeface="微軟正黑體" pitchFamily="34" charset="-120"/>
              <a:ea typeface="微軟正黑體" pitchFamily="34" charset="-120"/>
              <a:cs typeface="+mn-cs"/>
            </a:rPr>
            <a:t>體適能</a:t>
          </a:r>
          <a:endParaRPr lang="en-US" altLang="zh-TW" sz="2800" b="1" u="none" kern="1200" dirty="0">
            <a:solidFill>
              <a:sysClr val="window" lastClr="FFFFFF"/>
            </a:solidFill>
            <a:latin typeface="微軟正黑體" pitchFamily="34" charset="-120"/>
            <a:ea typeface="微軟正黑體" pitchFamily="34" charset="-120"/>
            <a:cs typeface="+mn-cs"/>
          </a:endParaRPr>
        </a:p>
        <a:p>
          <a:pPr lvl="0" algn="ctr" defTabSz="1244600">
            <a:lnSpc>
              <a:spcPct val="100000"/>
            </a:lnSpc>
            <a:spcBef>
              <a:spcPct val="0"/>
            </a:spcBef>
            <a:spcAft>
              <a:spcPts val="0"/>
            </a:spcAft>
          </a:pPr>
          <a:r>
            <a:rPr lang="zh-TW" altLang="en-US" sz="2800" b="1" u="none" kern="1200" dirty="0">
              <a:solidFill>
                <a:sysClr val="window" lastClr="FFFFFF"/>
              </a:solidFill>
              <a:latin typeface="微軟正黑體" pitchFamily="34" charset="-120"/>
              <a:ea typeface="微軟正黑體" pitchFamily="34" charset="-120"/>
              <a:cs typeface="+mn-cs"/>
            </a:rPr>
            <a:t>上限</a:t>
          </a:r>
          <a:r>
            <a:rPr lang="en-US" altLang="zh-TW" sz="2800" b="1" u="none" kern="1200" dirty="0">
              <a:solidFill>
                <a:sysClr val="window" lastClr="FFFFFF"/>
              </a:solidFill>
              <a:latin typeface="微軟正黑體" pitchFamily="34" charset="-120"/>
              <a:ea typeface="微軟正黑體" pitchFamily="34" charset="-120"/>
              <a:cs typeface="+mn-cs"/>
            </a:rPr>
            <a:t>10</a:t>
          </a:r>
          <a:r>
            <a:rPr lang="zh-TW" altLang="en-US" sz="2800" b="1" u="none" kern="1200" dirty="0">
              <a:solidFill>
                <a:sysClr val="window" lastClr="FFFFFF"/>
              </a:solidFill>
              <a:latin typeface="微軟正黑體" pitchFamily="34" charset="-120"/>
              <a:ea typeface="微軟正黑體" pitchFamily="34" charset="-120"/>
              <a:cs typeface="+mn-cs"/>
            </a:rPr>
            <a:t>分</a:t>
          </a:r>
          <a:endParaRPr lang="zh-TW" altLang="en-US" sz="2800" b="1" kern="1200" dirty="0">
            <a:solidFill>
              <a:sysClr val="window" lastClr="FFFFFF"/>
            </a:solidFill>
            <a:latin typeface="微軟正黑體" pitchFamily="34" charset="-120"/>
            <a:ea typeface="微軟正黑體" pitchFamily="34" charset="-120"/>
            <a:cs typeface="+mn-cs"/>
          </a:endParaRPr>
        </a:p>
      </dsp:txBody>
      <dsp:txXfrm>
        <a:off x="0" y="0"/>
        <a:ext cx="2056812" cy="5251458"/>
      </dsp:txXfrm>
    </dsp:sp>
  </dsp:spTree>
</dsp:drawing>
</file>

<file path=ppt/diagrams/drawing1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B45520C-50BC-4337-9292-206C5CA9F170}">
      <dsp:nvSpPr>
        <dsp:cNvPr id="0" name=""/>
        <dsp:cNvSpPr/>
      </dsp:nvSpPr>
      <dsp:spPr>
        <a:xfrm>
          <a:off x="0" y="-160482"/>
          <a:ext cx="7697331" cy="970296"/>
        </a:xfrm>
        <a:prstGeom prst="rect">
          <a:avLst/>
        </a:prstGeom>
        <a:solidFill>
          <a:srgbClr val="FFC000"/>
        </a:solidFill>
        <a:ln w="9525" cap="flat" cmpd="sng" algn="ctr">
          <a:solidFill>
            <a:srgbClr val="4F81B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27584" tIns="130048" rIns="227584" bIns="130048"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3200" b="1" kern="1200" dirty="0">
              <a:solidFill>
                <a:srgbClr val="002060"/>
              </a:solidFill>
              <a:latin typeface="微軟正黑體" pitchFamily="34" charset="-120"/>
              <a:ea typeface="微軟正黑體" pitchFamily="34" charset="-120"/>
              <a:cs typeface="+mn-cs"/>
            </a:rPr>
            <a:t>檢測項目：</a:t>
          </a:r>
          <a:r>
            <a:rPr lang="en-US" altLang="zh-TW" sz="3200" b="1" kern="1200" dirty="0">
              <a:solidFill>
                <a:srgbClr val="002060"/>
              </a:solidFill>
              <a:latin typeface="微軟正黑體" pitchFamily="34" charset="-120"/>
              <a:ea typeface="微軟正黑體" pitchFamily="34" charset="-120"/>
              <a:cs typeface="+mn-cs"/>
            </a:rPr>
            <a:t>(</a:t>
          </a:r>
          <a:r>
            <a:rPr lang="zh-TW" altLang="en-US" sz="3200" b="1" kern="1200" dirty="0">
              <a:solidFill>
                <a:srgbClr val="002060"/>
              </a:solidFill>
              <a:latin typeface="微軟正黑體" pitchFamily="34" charset="-120"/>
              <a:ea typeface="微軟正黑體" pitchFamily="34" charset="-120"/>
              <a:cs typeface="+mn-cs"/>
            </a:rPr>
            <a:t>以</a:t>
          </a:r>
          <a:r>
            <a:rPr lang="en-US" altLang="zh-TW" sz="3200" b="1" kern="1200" dirty="0">
              <a:solidFill>
                <a:srgbClr val="002060"/>
              </a:solidFill>
              <a:latin typeface="微軟正黑體" pitchFamily="34" charset="-120"/>
              <a:ea typeface="微軟正黑體" pitchFamily="34" charset="-120"/>
              <a:cs typeface="+mn-cs"/>
            </a:rPr>
            <a:t>14</a:t>
          </a:r>
          <a:r>
            <a:rPr lang="zh-TW" altLang="en-US" sz="3200" b="1" kern="1200" dirty="0">
              <a:solidFill>
                <a:srgbClr val="002060"/>
              </a:solidFill>
              <a:latin typeface="微軟正黑體" pitchFamily="34" charset="-120"/>
              <a:ea typeface="微軟正黑體" pitchFamily="34" charset="-120"/>
              <a:cs typeface="+mn-cs"/>
            </a:rPr>
            <a:t>歲女生為例</a:t>
          </a:r>
          <a:r>
            <a:rPr lang="en-US" altLang="zh-TW" sz="3200" b="1" kern="1200" dirty="0">
              <a:solidFill>
                <a:srgbClr val="002060"/>
              </a:solidFill>
              <a:latin typeface="微軟正黑體" pitchFamily="34" charset="-120"/>
              <a:ea typeface="微軟正黑體" pitchFamily="34" charset="-120"/>
              <a:cs typeface="+mn-cs"/>
            </a:rPr>
            <a:t>)</a:t>
          </a:r>
          <a:endParaRPr lang="zh-TW" altLang="en-US" sz="3200" b="1" kern="1200" dirty="0">
            <a:solidFill>
              <a:sysClr val="window" lastClr="FFFFFF"/>
            </a:solidFill>
            <a:latin typeface="微軟正黑體" pitchFamily="34" charset="-120"/>
            <a:ea typeface="微軟正黑體" pitchFamily="34" charset="-120"/>
            <a:cs typeface="+mn-cs"/>
          </a:endParaRPr>
        </a:p>
      </dsp:txBody>
      <dsp:txXfrm>
        <a:off x="0" y="-160482"/>
        <a:ext cx="7697331" cy="970296"/>
      </dsp:txXfrm>
    </dsp:sp>
    <dsp:sp modelId="{B6F4E633-BC5B-4332-A59C-96854875758B}">
      <dsp:nvSpPr>
        <dsp:cNvPr id="0" name=""/>
        <dsp:cNvSpPr/>
      </dsp:nvSpPr>
      <dsp:spPr>
        <a:xfrm>
          <a:off x="3762" y="809814"/>
          <a:ext cx="7697331" cy="3239099"/>
        </a:xfrm>
        <a:prstGeom prst="rect">
          <a:avLst/>
        </a:prstGeo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00000"/>
            </a:lnSpc>
            <a:spcBef>
              <a:spcPct val="0"/>
            </a:spcBef>
            <a:spcAft>
              <a:spcPts val="0"/>
            </a:spcAft>
            <a:buFont typeface="Arial" pitchFamily="34" charset="0"/>
            <a:buChar char="••"/>
            <a:defRPr/>
          </a:pPr>
          <a:r>
            <a:rPr lang="zh-TW" altLang="zh-TW" sz="2000" b="1" kern="1200" dirty="0">
              <a:solidFill>
                <a:srgbClr val="0070C0"/>
              </a:solidFill>
              <a:latin typeface="微軟正黑體" pitchFamily="34" charset="-120"/>
              <a:ea typeface="微軟正黑體" pitchFamily="34" charset="-120"/>
              <a:cs typeface="+mn-cs"/>
            </a:rPr>
            <a:t>肌耐力：</a:t>
          </a:r>
          <a:r>
            <a:rPr lang="zh-TW" altLang="zh-TW" sz="2000" b="1" kern="1200" dirty="0">
              <a:solidFill>
                <a:srgbClr val="C00000"/>
              </a:solidFill>
              <a:latin typeface="微軟正黑體" pitchFamily="34" charset="-120"/>
              <a:ea typeface="微軟正黑體" pitchFamily="34" charset="-120"/>
              <a:cs typeface="+mn-cs"/>
            </a:rPr>
            <a:t>一分鐘屈膝仰臥起坐</a:t>
          </a:r>
          <a:r>
            <a:rPr lang="zh-TW" altLang="en-US" sz="2000" b="1" kern="1200" dirty="0">
              <a:solidFill>
                <a:srgbClr val="0070C0"/>
              </a:solidFill>
              <a:latin typeface="微軟正黑體" pitchFamily="34" charset="-120"/>
              <a:ea typeface="微軟正黑體" pitchFamily="34" charset="-120"/>
              <a:cs typeface="+mn-cs"/>
            </a:rPr>
            <a:t>達</a:t>
          </a:r>
          <a:r>
            <a:rPr lang="en-US" altLang="zh-TW" sz="2000" b="1" kern="1200" dirty="0">
              <a:solidFill>
                <a:srgbClr val="0070C0"/>
              </a:solidFill>
              <a:latin typeface="微軟正黑體" pitchFamily="34" charset="-120"/>
              <a:ea typeface="微軟正黑體" pitchFamily="34" charset="-120"/>
              <a:cs typeface="+mn-cs"/>
            </a:rPr>
            <a:t>22</a:t>
          </a:r>
          <a:r>
            <a:rPr lang="zh-TW" altLang="zh-TW" sz="2000" b="1" kern="1200" dirty="0">
              <a:solidFill>
                <a:srgbClr val="0070C0"/>
              </a:solidFill>
              <a:latin typeface="微軟正黑體" pitchFamily="34" charset="-120"/>
              <a:ea typeface="微軟正黑體" pitchFamily="34" charset="-120"/>
              <a:cs typeface="+mn-cs"/>
            </a:rPr>
            <a:t>次</a:t>
          </a:r>
          <a:endParaRPr lang="zh-TW" altLang="en-US" sz="2000" b="1" kern="1200" dirty="0">
            <a:solidFill>
              <a:sysClr val="windowText" lastClr="000000">
                <a:hueOff val="0"/>
                <a:satOff val="0"/>
                <a:lumOff val="0"/>
                <a:alphaOff val="0"/>
              </a:sysClr>
            </a:solidFill>
            <a:latin typeface="微軟正黑體" pitchFamily="34" charset="-120"/>
            <a:ea typeface="微軟正黑體" pitchFamily="34" charset="-120"/>
            <a:cs typeface="+mn-cs"/>
          </a:endParaRPr>
        </a:p>
        <a:p>
          <a:pPr marL="228600" lvl="1" indent="-228600" algn="l" defTabSz="889000">
            <a:lnSpc>
              <a:spcPct val="100000"/>
            </a:lnSpc>
            <a:spcBef>
              <a:spcPct val="0"/>
            </a:spcBef>
            <a:spcAft>
              <a:spcPts val="0"/>
            </a:spcAft>
            <a:buFont typeface="Arial" pitchFamily="34" charset="0"/>
            <a:buChar char="••"/>
            <a:defRPr/>
          </a:pPr>
          <a:r>
            <a:rPr lang="zh-TW" altLang="zh-TW" sz="2000" b="1" kern="1200" dirty="0">
              <a:solidFill>
                <a:srgbClr val="0070C0"/>
              </a:solidFill>
              <a:latin typeface="微軟正黑體" pitchFamily="34" charset="-120"/>
              <a:ea typeface="微軟正黑體" pitchFamily="34" charset="-120"/>
              <a:cs typeface="+mn-cs"/>
            </a:rPr>
            <a:t>柔軟度：</a:t>
          </a:r>
          <a:r>
            <a:rPr lang="zh-TW" altLang="zh-TW" sz="2000" b="1" kern="1200" dirty="0">
              <a:solidFill>
                <a:srgbClr val="C00000"/>
              </a:solidFill>
              <a:latin typeface="微軟正黑體" pitchFamily="34" charset="-120"/>
              <a:ea typeface="微軟正黑體" pitchFamily="34" charset="-120"/>
              <a:cs typeface="+mn-cs"/>
            </a:rPr>
            <a:t>坐姿體前彎</a:t>
          </a:r>
          <a:r>
            <a:rPr lang="zh-TW" altLang="en-US" sz="2000" b="1" kern="1200" dirty="0">
              <a:solidFill>
                <a:srgbClr val="0070C0"/>
              </a:solidFill>
              <a:latin typeface="微軟正黑體" pitchFamily="34" charset="-120"/>
              <a:ea typeface="微軟正黑體" pitchFamily="34" charset="-120"/>
              <a:cs typeface="+mn-cs"/>
            </a:rPr>
            <a:t>達</a:t>
          </a:r>
          <a:r>
            <a:rPr lang="en-US" altLang="zh-TW" sz="2000" b="1" kern="1200" dirty="0">
              <a:solidFill>
                <a:srgbClr val="0070C0"/>
              </a:solidFill>
              <a:latin typeface="微軟正黑體" pitchFamily="34" charset="-120"/>
              <a:ea typeface="微軟正黑體" pitchFamily="34" charset="-120"/>
              <a:cs typeface="+mn-cs"/>
            </a:rPr>
            <a:t>23</a:t>
          </a:r>
          <a:r>
            <a:rPr lang="zh-TW" altLang="zh-TW" sz="2000" b="1" kern="1200" dirty="0">
              <a:solidFill>
                <a:srgbClr val="0070C0"/>
              </a:solidFill>
              <a:latin typeface="微軟正黑體" pitchFamily="34" charset="-120"/>
              <a:ea typeface="微軟正黑體" pitchFamily="34" charset="-120"/>
              <a:cs typeface="+mn-cs"/>
            </a:rPr>
            <a:t>公分</a:t>
          </a:r>
          <a:endParaRPr lang="zh-TW" altLang="en-US" sz="2000" b="1" kern="1200" dirty="0">
            <a:solidFill>
              <a:sysClr val="windowText" lastClr="000000">
                <a:hueOff val="0"/>
                <a:satOff val="0"/>
                <a:lumOff val="0"/>
                <a:alphaOff val="0"/>
              </a:sysClr>
            </a:solidFill>
            <a:latin typeface="微軟正黑體" pitchFamily="34" charset="-120"/>
            <a:ea typeface="微軟正黑體" pitchFamily="34" charset="-120"/>
            <a:cs typeface="+mn-cs"/>
          </a:endParaRPr>
        </a:p>
        <a:p>
          <a:pPr marL="228600" lvl="1" indent="-228600" algn="l" defTabSz="889000">
            <a:lnSpc>
              <a:spcPct val="100000"/>
            </a:lnSpc>
            <a:spcBef>
              <a:spcPct val="0"/>
            </a:spcBef>
            <a:spcAft>
              <a:spcPts val="0"/>
            </a:spcAft>
            <a:buFont typeface="Arial" pitchFamily="34" charset="0"/>
            <a:buChar char="••"/>
            <a:defRPr/>
          </a:pPr>
          <a:r>
            <a:rPr lang="zh-TW" altLang="zh-TW" sz="2000" b="1" kern="1200" dirty="0">
              <a:solidFill>
                <a:srgbClr val="0070C0"/>
              </a:solidFill>
              <a:latin typeface="微軟正黑體" pitchFamily="34" charset="-120"/>
              <a:ea typeface="微軟正黑體" pitchFamily="34" charset="-120"/>
              <a:cs typeface="+mn-cs"/>
            </a:rPr>
            <a:t>瞬發力：</a:t>
          </a:r>
          <a:r>
            <a:rPr lang="zh-TW" altLang="zh-TW" sz="2000" b="1" kern="1200" dirty="0">
              <a:solidFill>
                <a:srgbClr val="C00000"/>
              </a:solidFill>
              <a:latin typeface="微軟正黑體" pitchFamily="34" charset="-120"/>
              <a:ea typeface="微軟正黑體" pitchFamily="34" charset="-120"/>
              <a:cs typeface="+mn-cs"/>
            </a:rPr>
            <a:t>立定跳遠</a:t>
          </a:r>
          <a:r>
            <a:rPr lang="zh-TW" altLang="en-US" sz="2000" b="1" kern="1200" dirty="0">
              <a:solidFill>
                <a:srgbClr val="0070C0"/>
              </a:solidFill>
              <a:latin typeface="微軟正黑體" pitchFamily="34" charset="-120"/>
              <a:ea typeface="微軟正黑體" pitchFamily="34" charset="-120"/>
              <a:cs typeface="+mn-cs"/>
            </a:rPr>
            <a:t>達</a:t>
          </a:r>
          <a:r>
            <a:rPr lang="en-US" altLang="zh-TW" sz="2000" b="1" kern="1200" dirty="0">
              <a:solidFill>
                <a:srgbClr val="0070C0"/>
              </a:solidFill>
              <a:latin typeface="微軟正黑體" pitchFamily="34" charset="-120"/>
              <a:ea typeface="微軟正黑體" pitchFamily="34" charset="-120"/>
              <a:cs typeface="+mn-cs"/>
            </a:rPr>
            <a:t>122</a:t>
          </a:r>
          <a:r>
            <a:rPr lang="zh-TW" altLang="en-US" sz="2000" b="1" kern="1200" dirty="0">
              <a:solidFill>
                <a:srgbClr val="0070C0"/>
              </a:solidFill>
              <a:latin typeface="微軟正黑體" pitchFamily="34" charset="-120"/>
              <a:ea typeface="微軟正黑體" pitchFamily="34" charset="-120"/>
              <a:cs typeface="+mn-cs"/>
            </a:rPr>
            <a:t>公</a:t>
          </a:r>
          <a:r>
            <a:rPr lang="zh-TW" altLang="zh-TW" sz="2000" b="1" kern="1200" dirty="0">
              <a:solidFill>
                <a:srgbClr val="0070C0"/>
              </a:solidFill>
              <a:latin typeface="微軟正黑體" pitchFamily="34" charset="-120"/>
              <a:ea typeface="微軟正黑體" pitchFamily="34" charset="-120"/>
              <a:cs typeface="+mn-cs"/>
            </a:rPr>
            <a:t>分</a:t>
          </a:r>
          <a:endParaRPr lang="zh-TW" altLang="en-US" sz="2000" b="1" kern="1200" dirty="0">
            <a:solidFill>
              <a:sysClr val="windowText" lastClr="000000">
                <a:hueOff val="0"/>
                <a:satOff val="0"/>
                <a:lumOff val="0"/>
                <a:alphaOff val="0"/>
              </a:sysClr>
            </a:solidFill>
            <a:latin typeface="微軟正黑體" pitchFamily="34" charset="-120"/>
            <a:ea typeface="微軟正黑體" pitchFamily="34" charset="-120"/>
            <a:cs typeface="+mn-cs"/>
          </a:endParaRPr>
        </a:p>
        <a:p>
          <a:pPr marL="228600" lvl="1" indent="-228600" algn="l" defTabSz="889000">
            <a:lnSpc>
              <a:spcPct val="100000"/>
            </a:lnSpc>
            <a:spcBef>
              <a:spcPct val="0"/>
            </a:spcBef>
            <a:spcAft>
              <a:spcPts val="0"/>
            </a:spcAft>
            <a:buFont typeface="Arial" pitchFamily="34" charset="0"/>
            <a:buChar char="••"/>
            <a:defRPr/>
          </a:pPr>
          <a:r>
            <a:rPr lang="zh-TW" altLang="zh-TW" sz="2000" b="1" kern="1200" dirty="0">
              <a:solidFill>
                <a:srgbClr val="0070C0"/>
              </a:solidFill>
              <a:latin typeface="微軟正黑體" pitchFamily="34" charset="-120"/>
              <a:ea typeface="微軟正黑體" pitchFamily="34" charset="-120"/>
              <a:cs typeface="+mn-cs"/>
            </a:rPr>
            <a:t>心肺耐力：</a:t>
          </a:r>
          <a:r>
            <a:rPr lang="en-US" altLang="zh-TW" sz="2000" b="1" kern="1200" dirty="0">
              <a:solidFill>
                <a:srgbClr val="0070C0"/>
              </a:solidFill>
              <a:latin typeface="微軟正黑體" pitchFamily="34" charset="-120"/>
              <a:ea typeface="微軟正黑體" pitchFamily="34" charset="-120"/>
              <a:cs typeface="+mn-cs"/>
            </a:rPr>
            <a:t>800(</a:t>
          </a:r>
          <a:r>
            <a:rPr lang="zh-TW" altLang="zh-TW" sz="2000" b="1" kern="1200" dirty="0">
              <a:solidFill>
                <a:srgbClr val="0070C0"/>
              </a:solidFill>
              <a:latin typeface="微軟正黑體" pitchFamily="34" charset="-120"/>
              <a:ea typeface="微軟正黑體" pitchFamily="34" charset="-120"/>
              <a:cs typeface="+mn-cs"/>
            </a:rPr>
            <a:t>女</a:t>
          </a:r>
          <a:r>
            <a:rPr lang="en-US" altLang="zh-TW" sz="2000" b="1" kern="1200" dirty="0">
              <a:solidFill>
                <a:srgbClr val="0070C0"/>
              </a:solidFill>
              <a:latin typeface="微軟正黑體" pitchFamily="34" charset="-120"/>
              <a:ea typeface="微軟正黑體" pitchFamily="34" charset="-120"/>
              <a:cs typeface="+mn-cs"/>
            </a:rPr>
            <a:t>)/</a:t>
          </a:r>
          <a:r>
            <a:rPr lang="en-US" altLang="zh-TW" sz="2000" b="1" kern="1200" dirty="0">
              <a:solidFill>
                <a:srgbClr val="00B050"/>
              </a:solidFill>
              <a:latin typeface="微軟正黑體" pitchFamily="34" charset="-120"/>
              <a:ea typeface="微軟正黑體" pitchFamily="34" charset="-120"/>
              <a:cs typeface="+mn-cs"/>
            </a:rPr>
            <a:t>1600(</a:t>
          </a:r>
          <a:r>
            <a:rPr lang="zh-TW" altLang="zh-TW" sz="2000" b="1" kern="1200" dirty="0">
              <a:solidFill>
                <a:srgbClr val="00B050"/>
              </a:solidFill>
              <a:latin typeface="微軟正黑體" pitchFamily="34" charset="-120"/>
              <a:ea typeface="微軟正黑體" pitchFamily="34" charset="-120"/>
              <a:cs typeface="+mn-cs"/>
            </a:rPr>
            <a:t>男</a:t>
          </a:r>
          <a:r>
            <a:rPr lang="en-US" altLang="zh-TW" sz="2000" b="1" kern="1200" dirty="0">
              <a:solidFill>
                <a:srgbClr val="00B050"/>
              </a:solidFill>
              <a:latin typeface="微軟正黑體" pitchFamily="34" charset="-120"/>
              <a:ea typeface="微軟正黑體" pitchFamily="34" charset="-120"/>
              <a:cs typeface="+mn-cs"/>
            </a:rPr>
            <a:t>)</a:t>
          </a:r>
          <a:r>
            <a:rPr lang="zh-TW" altLang="zh-TW" sz="2000" b="1" kern="1200" dirty="0">
              <a:solidFill>
                <a:srgbClr val="0070C0"/>
              </a:solidFill>
              <a:latin typeface="微軟正黑體" pitchFamily="34" charset="-120"/>
              <a:ea typeface="微軟正黑體" pitchFamily="34" charset="-120"/>
              <a:cs typeface="+mn-cs"/>
            </a:rPr>
            <a:t>公尺</a:t>
          </a:r>
          <a:r>
            <a:rPr lang="zh-TW" altLang="zh-TW" sz="2000" b="1" kern="1200" dirty="0">
              <a:solidFill>
                <a:srgbClr val="C00000"/>
              </a:solidFill>
              <a:latin typeface="微軟正黑體" pitchFamily="34" charset="-120"/>
              <a:ea typeface="微軟正黑體" pitchFamily="34" charset="-120"/>
              <a:cs typeface="+mn-cs"/>
            </a:rPr>
            <a:t>跑走</a:t>
          </a:r>
          <a:r>
            <a:rPr lang="zh-TW" altLang="en-US" sz="2000" b="1" kern="1200" dirty="0">
              <a:solidFill>
                <a:srgbClr val="0070C0"/>
              </a:solidFill>
              <a:latin typeface="微軟正黑體" pitchFamily="34" charset="-120"/>
              <a:ea typeface="微軟正黑體" pitchFamily="34" charset="-120"/>
              <a:cs typeface="+mn-cs"/>
            </a:rPr>
            <a:t>低於</a:t>
          </a:r>
          <a:r>
            <a:rPr lang="en-US" altLang="zh-TW" sz="2000" b="1" kern="1200" dirty="0">
              <a:solidFill>
                <a:srgbClr val="0070C0"/>
              </a:solidFill>
              <a:latin typeface="微軟正黑體" pitchFamily="34" charset="-120"/>
              <a:ea typeface="微軟正黑體" pitchFamily="34" charset="-120"/>
              <a:cs typeface="+mn-cs"/>
            </a:rPr>
            <a:t>323/</a:t>
          </a:r>
          <a:r>
            <a:rPr lang="en-US" altLang="zh-TW" sz="2000" b="1" kern="1200" dirty="0">
              <a:solidFill>
                <a:srgbClr val="00B050"/>
              </a:solidFill>
              <a:latin typeface="微軟正黑體" pitchFamily="34" charset="-120"/>
              <a:ea typeface="微軟正黑體" pitchFamily="34" charset="-120"/>
              <a:cs typeface="+mn-cs"/>
            </a:rPr>
            <a:t>659</a:t>
          </a:r>
          <a:r>
            <a:rPr lang="zh-TW" altLang="zh-TW" sz="2000" b="1" kern="1200" dirty="0">
              <a:solidFill>
                <a:srgbClr val="0070C0"/>
              </a:solidFill>
              <a:latin typeface="微軟正黑體" pitchFamily="34" charset="-120"/>
              <a:ea typeface="微軟正黑體" pitchFamily="34" charset="-120"/>
              <a:cs typeface="+mn-cs"/>
            </a:rPr>
            <a:t>秒</a:t>
          </a:r>
          <a:endParaRPr lang="zh-TW" altLang="en-US" sz="2000" b="1" kern="1200" dirty="0">
            <a:solidFill>
              <a:sysClr val="windowText" lastClr="000000">
                <a:hueOff val="0"/>
                <a:satOff val="0"/>
                <a:lumOff val="0"/>
                <a:alphaOff val="0"/>
              </a:sysClr>
            </a:solidFill>
            <a:latin typeface="微軟正黑體" pitchFamily="34" charset="-120"/>
            <a:ea typeface="微軟正黑體" pitchFamily="34" charset="-120"/>
            <a:cs typeface="+mn-cs"/>
          </a:endParaRPr>
        </a:p>
        <a:p>
          <a:pPr marL="171450" lvl="1" indent="-171450" algn="l" defTabSz="800100">
            <a:lnSpc>
              <a:spcPct val="100000"/>
            </a:lnSpc>
            <a:spcBef>
              <a:spcPct val="0"/>
            </a:spcBef>
            <a:spcAft>
              <a:spcPts val="0"/>
            </a:spcAft>
            <a:buFont typeface="Arial" pitchFamily="34" charset="0"/>
            <a:buChar char="••"/>
            <a:defRPr/>
          </a:pPr>
          <a:r>
            <a:rPr lang="zh-TW" sz="1800" b="1" u="sng" kern="1200" dirty="0">
              <a:solidFill>
                <a:srgbClr val="FF0000"/>
              </a:solidFill>
              <a:latin typeface="微軟正黑體" panose="020B0604030504040204" pitchFamily="34" charset="-120"/>
              <a:ea typeface="微軟正黑體" panose="020B0604030504040204" pitchFamily="34" charset="-120"/>
            </a:rPr>
            <a:t>檢測成績以門檻方式計分：惟經醫院認定無法完成四項檢測者得擇項檢測，比照一般生給分標準，一項達標者，得</a:t>
          </a:r>
          <a:r>
            <a:rPr lang="en-US" sz="1800" b="1" u="sng" kern="1200" dirty="0">
              <a:solidFill>
                <a:srgbClr val="FF0000"/>
              </a:solidFill>
              <a:latin typeface="微軟正黑體" panose="020B0604030504040204" pitchFamily="34" charset="-120"/>
              <a:ea typeface="微軟正黑體" panose="020B0604030504040204" pitchFamily="34" charset="-120"/>
            </a:rPr>
            <a:t>2</a:t>
          </a:r>
          <a:r>
            <a:rPr lang="zh-TW" sz="1800" b="1" u="sng" kern="1200" dirty="0">
              <a:solidFill>
                <a:srgbClr val="FF0000"/>
              </a:solidFill>
              <a:latin typeface="微軟正黑體" panose="020B0604030504040204" pitchFamily="34" charset="-120"/>
              <a:ea typeface="微軟正黑體" panose="020B0604030504040204" pitchFamily="34" charset="-120"/>
            </a:rPr>
            <a:t>分；任二項達標者，得</a:t>
          </a:r>
          <a:r>
            <a:rPr lang="en-US" sz="1800" b="1" u="sng" kern="1200" dirty="0">
              <a:solidFill>
                <a:srgbClr val="FF0000"/>
              </a:solidFill>
              <a:latin typeface="微軟正黑體" panose="020B0604030504040204" pitchFamily="34" charset="-120"/>
              <a:ea typeface="微軟正黑體" panose="020B0604030504040204" pitchFamily="34" charset="-120"/>
            </a:rPr>
            <a:t>4</a:t>
          </a:r>
          <a:r>
            <a:rPr lang="zh-TW" sz="1800" b="1" u="sng" kern="1200" dirty="0">
              <a:solidFill>
                <a:srgbClr val="FF0000"/>
              </a:solidFill>
              <a:latin typeface="微軟正黑體" panose="020B0604030504040204" pitchFamily="34" charset="-120"/>
              <a:ea typeface="微軟正黑體" panose="020B0604030504040204" pitchFamily="34" charset="-120"/>
            </a:rPr>
            <a:t>分；任三項達標者，得</a:t>
          </a:r>
          <a:r>
            <a:rPr lang="en-US" sz="1800" b="1" u="sng" kern="1200" dirty="0">
              <a:solidFill>
                <a:srgbClr val="FF0000"/>
              </a:solidFill>
              <a:latin typeface="微軟正黑體" panose="020B0604030504040204" pitchFamily="34" charset="-120"/>
              <a:ea typeface="微軟正黑體" panose="020B0604030504040204" pitchFamily="34" charset="-120"/>
            </a:rPr>
            <a:t>6</a:t>
          </a:r>
          <a:r>
            <a:rPr lang="zh-TW" sz="1800" b="1" u="sng" kern="1200" dirty="0">
              <a:solidFill>
                <a:srgbClr val="FF0000"/>
              </a:solidFill>
              <a:latin typeface="微軟正黑體" panose="020B0604030504040204" pitchFamily="34" charset="-120"/>
              <a:ea typeface="微軟正黑體" panose="020B0604030504040204" pitchFamily="34" charset="-120"/>
            </a:rPr>
            <a:t>分；凡完成得檢測項目者，再得</a:t>
          </a:r>
          <a:r>
            <a:rPr lang="en-US" sz="1800" b="1" u="sng" kern="1200" dirty="0">
              <a:solidFill>
                <a:srgbClr val="FF0000"/>
              </a:solidFill>
              <a:latin typeface="微軟正黑體" panose="020B0604030504040204" pitchFamily="34" charset="-120"/>
              <a:ea typeface="微軟正黑體" panose="020B0604030504040204" pitchFamily="34" charset="-120"/>
            </a:rPr>
            <a:t>2</a:t>
          </a:r>
          <a:r>
            <a:rPr lang="zh-TW" sz="1800" b="1" u="sng" kern="1200" dirty="0">
              <a:solidFill>
                <a:srgbClr val="FF0000"/>
              </a:solidFill>
              <a:latin typeface="微軟正黑體" panose="020B0604030504040204" pitchFamily="34" charset="-120"/>
              <a:ea typeface="微軟正黑體" panose="020B0604030504040204" pitchFamily="34" charset="-120"/>
            </a:rPr>
            <a:t>分。</a:t>
          </a:r>
          <a:endParaRPr lang="zh-TW" altLang="en-US" sz="1800" b="1" kern="1200" dirty="0">
            <a:solidFill>
              <a:srgbClr val="FF0000"/>
            </a:solidFill>
            <a:latin typeface="微軟正黑體" pitchFamily="34" charset="-120"/>
            <a:ea typeface="微軟正黑體" pitchFamily="34" charset="-120"/>
            <a:cs typeface="+mn-cs"/>
          </a:endParaRPr>
        </a:p>
      </dsp:txBody>
      <dsp:txXfrm>
        <a:off x="3762" y="809814"/>
        <a:ext cx="7697331" cy="3239099"/>
      </dsp:txXfrm>
    </dsp:sp>
  </dsp:spTree>
</dsp:drawing>
</file>

<file path=ppt/diagrams/drawing1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0ACAB9B-5EED-4CB5-BECD-8EA6561A796F}">
      <dsp:nvSpPr>
        <dsp:cNvPr id="0" name=""/>
        <dsp:cNvSpPr/>
      </dsp:nvSpPr>
      <dsp:spPr>
        <a:xfrm rot="5400000">
          <a:off x="3496681" y="-1122925"/>
          <a:ext cx="3337272" cy="6421520"/>
        </a:xfrm>
        <a:prstGeom prst="round2Same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b="1" u="none" kern="1200" dirty="0">
              <a:latin typeface="微軟正黑體" pitchFamily="34" charset="-120"/>
              <a:ea typeface="微軟正黑體" pitchFamily="34" charset="-120"/>
              <a:cs typeface="+mn-cs"/>
            </a:rPr>
            <a:t>通過原住民族語或客語或閩南語初級以上</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已認證得</a:t>
          </a:r>
          <a:r>
            <a:rPr lang="en-US" altLang="en-US" sz="1800" b="1" u="none" kern="1200" dirty="0">
              <a:latin typeface="微軟正黑體" pitchFamily="34" charset="-120"/>
              <a:ea typeface="微軟正黑體" pitchFamily="34" charset="-120"/>
              <a:cs typeface="+mn-cs"/>
            </a:rPr>
            <a:t>2</a:t>
          </a:r>
          <a:r>
            <a:rPr lang="zh-TW" altLang="en-US" sz="1800" b="1" u="none" kern="1200" dirty="0">
              <a:latin typeface="微軟正黑體" pitchFamily="34" charset="-120"/>
              <a:ea typeface="微軟正黑體" pitchFamily="34" charset="-120"/>
              <a:cs typeface="+mn-cs"/>
            </a:rPr>
            <a:t>分；未認證得</a:t>
          </a:r>
          <a:r>
            <a:rPr lang="en-US" altLang="en-US" sz="1800" b="1" u="none" kern="1200" dirty="0">
              <a:latin typeface="微軟正黑體" pitchFamily="34" charset="-120"/>
              <a:ea typeface="微軟正黑體" pitchFamily="34" charset="-120"/>
              <a:cs typeface="+mn-cs"/>
            </a:rPr>
            <a:t>0</a:t>
          </a:r>
          <a:r>
            <a:rPr lang="zh-TW" altLang="en-US" sz="1800" b="1" u="none" kern="1200" dirty="0">
              <a:latin typeface="微軟正黑體" pitchFamily="34" charset="-120"/>
              <a:ea typeface="微軟正黑體" pitchFamily="34" charset="-120"/>
              <a:cs typeface="+mn-cs"/>
            </a:rPr>
            <a:t>分。</a:t>
          </a:r>
          <a:endParaRPr lang="zh-TW" altLang="en-US" sz="1800" b="1" kern="1200" dirty="0">
            <a:latin typeface="微軟正黑體" pitchFamily="34" charset="-120"/>
            <a:ea typeface="微軟正黑體" pitchFamily="34" charset="-120"/>
            <a:cs typeface="+mn-cs"/>
          </a:endParaRPr>
        </a:p>
        <a:p>
          <a:pPr marL="171450" lvl="1" indent="-171450" algn="l" defTabSz="800100">
            <a:lnSpc>
              <a:spcPct val="90000"/>
            </a:lnSpc>
            <a:spcBef>
              <a:spcPct val="0"/>
            </a:spcBef>
            <a:spcAft>
              <a:spcPct val="15000"/>
            </a:spcAft>
            <a:buChar char="••"/>
          </a:pPr>
          <a:r>
            <a:rPr lang="zh-TW" altLang="en-US" sz="1800" b="1" u="none" kern="1200" dirty="0">
              <a:solidFill>
                <a:schemeClr val="tx1"/>
              </a:solidFill>
              <a:latin typeface="微軟正黑體" pitchFamily="34" charset="-120"/>
              <a:ea typeface="微軟正黑體" pitchFamily="34" charset="-120"/>
              <a:cs typeface="+mn-cs"/>
            </a:rPr>
            <a:t>本土語言認證採認主管機關核發之證書</a:t>
          </a:r>
          <a:r>
            <a:rPr lang="zh-TW" altLang="en-US" sz="1800" b="1" u="none" kern="1200" dirty="0">
              <a:latin typeface="微軟正黑體" pitchFamily="34" charset="-120"/>
              <a:ea typeface="微軟正黑體" pitchFamily="34" charset="-120"/>
              <a:cs typeface="+mn-cs"/>
            </a:rPr>
            <a:t>：</a:t>
          </a:r>
          <a:r>
            <a:rPr lang="zh-TW" altLang="en-US" sz="1800" b="1" u="none" kern="1200" baseline="0" dirty="0">
              <a:solidFill>
                <a:srgbClr val="FF0000"/>
              </a:solidFill>
              <a:latin typeface="微軟正黑體" pitchFamily="34" charset="-120"/>
              <a:ea typeface="微軟正黑體" pitchFamily="34" charset="-120"/>
              <a:cs typeface="+mn-cs"/>
            </a:rPr>
            <a:t>原住民族語</a:t>
          </a:r>
          <a:r>
            <a:rPr lang="zh-TW" altLang="en-US" sz="1800" b="1" u="none" kern="1200" dirty="0">
              <a:latin typeface="微軟正黑體" pitchFamily="34" charset="-120"/>
              <a:ea typeface="微軟正黑體" pitchFamily="34" charset="-120"/>
              <a:cs typeface="+mn-cs"/>
            </a:rPr>
            <a:t>為</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原住民族委員會</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原住民族語言能力認證測驗合格證書</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a:t>
          </a:r>
          <a:r>
            <a:rPr lang="zh-TW" altLang="en-US" sz="1800" b="1" u="none" kern="1200" baseline="0" dirty="0">
              <a:solidFill>
                <a:srgbClr val="FF0000"/>
              </a:solidFill>
              <a:latin typeface="微軟正黑體" pitchFamily="34" charset="-120"/>
              <a:ea typeface="微軟正黑體" pitchFamily="34" charset="-120"/>
              <a:cs typeface="+mn-cs"/>
            </a:rPr>
            <a:t>客語</a:t>
          </a:r>
          <a:r>
            <a:rPr lang="zh-TW" altLang="en-US" sz="1800" b="1" u="none" kern="1200" dirty="0">
              <a:latin typeface="微軟正黑體" pitchFamily="34" charset="-120"/>
              <a:ea typeface="微軟正黑體" pitchFamily="34" charset="-120"/>
              <a:cs typeface="+mn-cs"/>
            </a:rPr>
            <a:t>為</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客家委員會</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客語能力認證考試合格證書</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a:t>
          </a:r>
          <a:r>
            <a:rPr lang="zh-TW" altLang="en-US" sz="1800" b="1" u="none" kern="1200" baseline="0" dirty="0">
              <a:solidFill>
                <a:srgbClr val="FF0000"/>
              </a:solidFill>
              <a:latin typeface="微軟正黑體" pitchFamily="34" charset="-120"/>
              <a:ea typeface="微軟正黑體" pitchFamily="34" charset="-120"/>
              <a:cs typeface="+mn-cs"/>
            </a:rPr>
            <a:t>閩南語</a:t>
          </a:r>
          <a:r>
            <a:rPr lang="zh-TW" altLang="en-US" sz="1800" b="1" u="none" kern="1200" dirty="0">
              <a:latin typeface="微軟正黑體" pitchFamily="34" charset="-120"/>
              <a:ea typeface="微軟正黑體" pitchFamily="34" charset="-120"/>
              <a:cs typeface="+mn-cs"/>
            </a:rPr>
            <a:t>為</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教育部</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閩南語語言能力認證考試合格證書</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，非上列證書不予採計。</a:t>
          </a:r>
        </a:p>
        <a:p>
          <a:pPr marL="171450" lvl="1" indent="-171450" algn="l" defTabSz="800100">
            <a:lnSpc>
              <a:spcPct val="90000"/>
            </a:lnSpc>
            <a:spcBef>
              <a:spcPct val="0"/>
            </a:spcBef>
            <a:spcAft>
              <a:spcPct val="15000"/>
            </a:spcAft>
            <a:buChar char="••"/>
          </a:pPr>
          <a:r>
            <a:rPr lang="zh-TW" altLang="en-US" sz="1800" b="1" u="none" kern="1200" dirty="0">
              <a:solidFill>
                <a:schemeClr val="tx1"/>
              </a:solidFill>
              <a:latin typeface="微軟正黑體" pitchFamily="34" charset="-120"/>
              <a:ea typeface="微軟正黑體" pitchFamily="34" charset="-120"/>
              <a:cs typeface="+mn-cs"/>
            </a:rPr>
            <a:t>採計至當年度</a:t>
          </a:r>
          <a:r>
            <a:rPr lang="en-US" altLang="en-US" sz="1800" b="1" u="none" kern="1200" dirty="0">
              <a:solidFill>
                <a:schemeClr val="tx1"/>
              </a:solidFill>
              <a:latin typeface="微軟正黑體" pitchFamily="34" charset="-120"/>
              <a:ea typeface="微軟正黑體" pitchFamily="34" charset="-120"/>
              <a:cs typeface="+mn-cs"/>
            </a:rPr>
            <a:t>4</a:t>
          </a:r>
          <a:r>
            <a:rPr lang="zh-TW" altLang="en-US" sz="1800" b="1" u="none" kern="1200" dirty="0">
              <a:solidFill>
                <a:schemeClr val="tx1"/>
              </a:solidFill>
              <a:latin typeface="微軟正黑體" pitchFamily="34" charset="-120"/>
              <a:ea typeface="微軟正黑體" pitchFamily="34" charset="-120"/>
              <a:cs typeface="+mn-cs"/>
            </a:rPr>
            <a:t>月</a:t>
          </a:r>
          <a:r>
            <a:rPr lang="en-US" altLang="zh-TW" sz="1800" b="1" u="sng" kern="1200" dirty="0">
              <a:solidFill>
                <a:srgbClr val="FF0000"/>
              </a:solidFill>
              <a:latin typeface="微軟正黑體" pitchFamily="34" charset="-120"/>
              <a:ea typeface="微軟正黑體" pitchFamily="34" charset="-120"/>
              <a:cs typeface="+mn-cs"/>
            </a:rPr>
            <a:t>20</a:t>
          </a:r>
          <a:r>
            <a:rPr lang="zh-TW" altLang="en-US" sz="1800" b="1" u="none" kern="1200" dirty="0">
              <a:solidFill>
                <a:schemeClr val="tx1"/>
              </a:solidFill>
              <a:latin typeface="微軟正黑體" pitchFamily="34" charset="-120"/>
              <a:ea typeface="微軟正黑體" pitchFamily="34" charset="-120"/>
              <a:cs typeface="+mn-cs"/>
            </a:rPr>
            <a:t>日前，提出之檢定資料如非國中教育階段取得者，亦予採計。</a:t>
          </a:r>
        </a:p>
      </dsp:txBody>
      <dsp:txXfrm rot="5400000">
        <a:off x="3496681" y="-1122925"/>
        <a:ext cx="3337272" cy="6421520"/>
      </dsp:txXfrm>
    </dsp:sp>
    <dsp:sp modelId="{86C6275C-E814-444B-B2D2-162DEBBE454D}">
      <dsp:nvSpPr>
        <dsp:cNvPr id="0" name=""/>
        <dsp:cNvSpPr/>
      </dsp:nvSpPr>
      <dsp:spPr>
        <a:xfrm>
          <a:off x="83" y="2038"/>
          <a:ext cx="2013593" cy="4171591"/>
        </a:xfrm>
        <a:prstGeom prst="round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TW" altLang="en-US" sz="2800" b="1" u="none" kern="1200">
              <a:latin typeface="微軟正黑體" pitchFamily="34" charset="-120"/>
              <a:ea typeface="微軟正黑體" pitchFamily="34" charset="-120"/>
              <a:cs typeface="+mn-cs"/>
            </a:rPr>
            <a:t>本土語言認證</a:t>
          </a:r>
          <a:endParaRPr lang="en-US" altLang="zh-TW" sz="2800" b="1" u="none" kern="1200">
            <a:latin typeface="微軟正黑體" pitchFamily="34" charset="-120"/>
            <a:ea typeface="微軟正黑體" pitchFamily="34" charset="-120"/>
            <a:cs typeface="+mn-cs"/>
          </a:endParaRPr>
        </a:p>
        <a:p>
          <a:pPr lvl="0" algn="ctr" defTabSz="1244600">
            <a:lnSpc>
              <a:spcPct val="90000"/>
            </a:lnSpc>
            <a:spcBef>
              <a:spcPct val="0"/>
            </a:spcBef>
            <a:spcAft>
              <a:spcPct val="35000"/>
            </a:spcAft>
          </a:pPr>
          <a:r>
            <a:rPr lang="zh-TW" altLang="en-US" sz="2800" b="1" u="none" kern="1200">
              <a:latin typeface="微軟正黑體" pitchFamily="34" charset="-120"/>
              <a:ea typeface="微軟正黑體" pitchFamily="34" charset="-120"/>
              <a:cs typeface="+mn-cs"/>
            </a:rPr>
            <a:t>上限</a:t>
          </a:r>
          <a:r>
            <a:rPr lang="en-US" altLang="zh-TW" sz="2800" b="1" u="none" kern="1200">
              <a:latin typeface="微軟正黑體" pitchFamily="34" charset="-120"/>
              <a:ea typeface="微軟正黑體" pitchFamily="34" charset="-120"/>
              <a:cs typeface="+mn-cs"/>
            </a:rPr>
            <a:t>2</a:t>
          </a:r>
          <a:r>
            <a:rPr lang="zh-TW" altLang="en-US" sz="2800" b="1" u="none"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83" y="2038"/>
        <a:ext cx="2013593" cy="4171591"/>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4391852-20B6-4874-955D-801FF57834EE}">
      <dsp:nvSpPr>
        <dsp:cNvPr id="0" name=""/>
        <dsp:cNvSpPr/>
      </dsp:nvSpPr>
      <dsp:spPr>
        <a:xfrm>
          <a:off x="2428067" y="1944215"/>
          <a:ext cx="299776" cy="1713658"/>
        </a:xfrm>
        <a:custGeom>
          <a:avLst/>
          <a:gdLst/>
          <a:ahLst/>
          <a:cxnLst/>
          <a:rect l="0" t="0" r="0" b="0"/>
          <a:pathLst>
            <a:path>
              <a:moveTo>
                <a:pt x="0" y="0"/>
              </a:moveTo>
              <a:lnTo>
                <a:pt x="149888" y="0"/>
              </a:lnTo>
              <a:lnTo>
                <a:pt x="149888" y="1713658"/>
              </a:lnTo>
              <a:lnTo>
                <a:pt x="299776" y="1713658"/>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534463" y="2757553"/>
        <a:ext cx="86984" cy="86984"/>
      </dsp:txXfrm>
    </dsp:sp>
    <dsp:sp modelId="{D4F9D83C-9DCD-4181-B117-CB9FA91F3AE2}">
      <dsp:nvSpPr>
        <dsp:cNvPr id="0" name=""/>
        <dsp:cNvSpPr/>
      </dsp:nvSpPr>
      <dsp:spPr>
        <a:xfrm>
          <a:off x="2428067" y="1944215"/>
          <a:ext cx="299776" cy="1142439"/>
        </a:xfrm>
        <a:custGeom>
          <a:avLst/>
          <a:gdLst/>
          <a:ahLst/>
          <a:cxnLst/>
          <a:rect l="0" t="0" r="0" b="0"/>
          <a:pathLst>
            <a:path>
              <a:moveTo>
                <a:pt x="0" y="0"/>
              </a:moveTo>
              <a:lnTo>
                <a:pt x="149888" y="0"/>
              </a:lnTo>
              <a:lnTo>
                <a:pt x="149888" y="1142439"/>
              </a:lnTo>
              <a:lnTo>
                <a:pt x="299776" y="114243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548427" y="2485907"/>
        <a:ext cx="59055" cy="59055"/>
      </dsp:txXfrm>
    </dsp:sp>
    <dsp:sp modelId="{47FEE023-1A1D-4B85-A59B-6C1A2EA20C15}">
      <dsp:nvSpPr>
        <dsp:cNvPr id="0" name=""/>
        <dsp:cNvSpPr/>
      </dsp:nvSpPr>
      <dsp:spPr>
        <a:xfrm>
          <a:off x="2428067" y="1944215"/>
          <a:ext cx="299776" cy="571219"/>
        </a:xfrm>
        <a:custGeom>
          <a:avLst/>
          <a:gdLst/>
          <a:ahLst/>
          <a:cxnLst/>
          <a:rect l="0" t="0" r="0" b="0"/>
          <a:pathLst>
            <a:path>
              <a:moveTo>
                <a:pt x="0" y="0"/>
              </a:moveTo>
              <a:lnTo>
                <a:pt x="149888" y="0"/>
              </a:lnTo>
              <a:lnTo>
                <a:pt x="149888" y="571219"/>
              </a:lnTo>
              <a:lnTo>
                <a:pt x="299776" y="57121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561827" y="2213698"/>
        <a:ext cx="32255" cy="32255"/>
      </dsp:txXfrm>
    </dsp:sp>
    <dsp:sp modelId="{4B763022-987E-4813-B217-C6DBC14CE2C6}">
      <dsp:nvSpPr>
        <dsp:cNvPr id="0" name=""/>
        <dsp:cNvSpPr/>
      </dsp:nvSpPr>
      <dsp:spPr>
        <a:xfrm>
          <a:off x="2428067" y="1898495"/>
          <a:ext cx="299776" cy="91440"/>
        </a:xfrm>
        <a:custGeom>
          <a:avLst/>
          <a:gdLst/>
          <a:ahLst/>
          <a:cxnLst/>
          <a:rect l="0" t="0" r="0" b="0"/>
          <a:pathLst>
            <a:path>
              <a:moveTo>
                <a:pt x="0" y="45720"/>
              </a:moveTo>
              <a:lnTo>
                <a:pt x="299776"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570460" y="1936721"/>
        <a:ext cx="14988" cy="14988"/>
      </dsp:txXfrm>
    </dsp:sp>
    <dsp:sp modelId="{1E5A2185-BA0C-4F91-AA10-F6CB1B0156FC}">
      <dsp:nvSpPr>
        <dsp:cNvPr id="0" name=""/>
        <dsp:cNvSpPr/>
      </dsp:nvSpPr>
      <dsp:spPr>
        <a:xfrm>
          <a:off x="2428067" y="1372996"/>
          <a:ext cx="299776" cy="571219"/>
        </a:xfrm>
        <a:custGeom>
          <a:avLst/>
          <a:gdLst/>
          <a:ahLst/>
          <a:cxnLst/>
          <a:rect l="0" t="0" r="0" b="0"/>
          <a:pathLst>
            <a:path>
              <a:moveTo>
                <a:pt x="0" y="571219"/>
              </a:moveTo>
              <a:lnTo>
                <a:pt x="149888" y="571219"/>
              </a:lnTo>
              <a:lnTo>
                <a:pt x="149888" y="0"/>
              </a:lnTo>
              <a:lnTo>
                <a:pt x="29977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561827" y="1642478"/>
        <a:ext cx="32255" cy="32255"/>
      </dsp:txXfrm>
    </dsp:sp>
    <dsp:sp modelId="{95FB0B6A-82E2-49A0-84C8-EF6168BE495D}">
      <dsp:nvSpPr>
        <dsp:cNvPr id="0" name=""/>
        <dsp:cNvSpPr/>
      </dsp:nvSpPr>
      <dsp:spPr>
        <a:xfrm>
          <a:off x="2428067" y="801776"/>
          <a:ext cx="299776" cy="1142439"/>
        </a:xfrm>
        <a:custGeom>
          <a:avLst/>
          <a:gdLst/>
          <a:ahLst/>
          <a:cxnLst/>
          <a:rect l="0" t="0" r="0" b="0"/>
          <a:pathLst>
            <a:path>
              <a:moveTo>
                <a:pt x="0" y="1142439"/>
              </a:moveTo>
              <a:lnTo>
                <a:pt x="149888" y="1142439"/>
              </a:lnTo>
              <a:lnTo>
                <a:pt x="149888" y="0"/>
              </a:lnTo>
              <a:lnTo>
                <a:pt x="29977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548427" y="1343468"/>
        <a:ext cx="59055" cy="59055"/>
      </dsp:txXfrm>
    </dsp:sp>
    <dsp:sp modelId="{4DCC8F3E-F709-4B42-99CB-9E754E86A040}">
      <dsp:nvSpPr>
        <dsp:cNvPr id="0" name=""/>
        <dsp:cNvSpPr/>
      </dsp:nvSpPr>
      <dsp:spPr>
        <a:xfrm>
          <a:off x="2428067" y="230557"/>
          <a:ext cx="299776" cy="1713658"/>
        </a:xfrm>
        <a:custGeom>
          <a:avLst/>
          <a:gdLst/>
          <a:ahLst/>
          <a:cxnLst/>
          <a:rect l="0" t="0" r="0" b="0"/>
          <a:pathLst>
            <a:path>
              <a:moveTo>
                <a:pt x="0" y="1713658"/>
              </a:moveTo>
              <a:lnTo>
                <a:pt x="149888" y="1713658"/>
              </a:lnTo>
              <a:lnTo>
                <a:pt x="149888" y="0"/>
              </a:lnTo>
              <a:lnTo>
                <a:pt x="29977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534463" y="1043894"/>
        <a:ext cx="86984" cy="86984"/>
      </dsp:txXfrm>
    </dsp:sp>
    <dsp:sp modelId="{D2007AEC-647D-47B0-B4C8-FF0881230684}">
      <dsp:nvSpPr>
        <dsp:cNvPr id="0" name=""/>
        <dsp:cNvSpPr/>
      </dsp:nvSpPr>
      <dsp:spPr>
        <a:xfrm rot="16200000">
          <a:off x="549881" y="1268598"/>
          <a:ext cx="2405135" cy="1351235"/>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rot="16200000">
        <a:off x="549881" y="1268598"/>
        <a:ext cx="2405135" cy="1351235"/>
      </dsp:txXfrm>
    </dsp:sp>
    <dsp:sp modelId="{C36D933B-DC2E-49DB-B383-FA9682E4DD3D}">
      <dsp:nvSpPr>
        <dsp:cNvPr id="0" name=""/>
        <dsp:cNvSpPr/>
      </dsp:nvSpPr>
      <dsp:spPr>
        <a:xfrm>
          <a:off x="2727843" y="2069"/>
          <a:ext cx="1883957"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727843" y="2069"/>
        <a:ext cx="1883957" cy="456975"/>
      </dsp:txXfrm>
    </dsp:sp>
    <dsp:sp modelId="{E7DD4E41-BC36-48D7-9C26-C49247D78B79}">
      <dsp:nvSpPr>
        <dsp:cNvPr id="0" name=""/>
        <dsp:cNvSpPr/>
      </dsp:nvSpPr>
      <dsp:spPr>
        <a:xfrm>
          <a:off x="2727843" y="573288"/>
          <a:ext cx="1883957"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200" kern="1200" dirty="0"/>
        </a:p>
      </dsp:txBody>
      <dsp:txXfrm>
        <a:off x="2727843" y="573288"/>
        <a:ext cx="1883957" cy="456975"/>
      </dsp:txXfrm>
    </dsp:sp>
    <dsp:sp modelId="{A8CAA23B-DECC-4DE6-98E2-2C9D8BE5E59C}">
      <dsp:nvSpPr>
        <dsp:cNvPr id="0" name=""/>
        <dsp:cNvSpPr/>
      </dsp:nvSpPr>
      <dsp:spPr>
        <a:xfrm>
          <a:off x="2727843" y="1144508"/>
          <a:ext cx="1883957"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均衡學習（</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9</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727843" y="1144508"/>
        <a:ext cx="1883957" cy="456975"/>
      </dsp:txXfrm>
    </dsp:sp>
    <dsp:sp modelId="{EE9A99F2-3E14-4D11-917F-B58A06B280AB}">
      <dsp:nvSpPr>
        <dsp:cNvPr id="0" name=""/>
        <dsp:cNvSpPr/>
      </dsp:nvSpPr>
      <dsp:spPr>
        <a:xfrm>
          <a:off x="2727843" y="1715728"/>
          <a:ext cx="1859720"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727843" y="1715728"/>
        <a:ext cx="1859720" cy="456975"/>
      </dsp:txXfrm>
    </dsp:sp>
    <dsp:sp modelId="{FE5079DA-EFC3-4922-A063-981745543C78}">
      <dsp:nvSpPr>
        <dsp:cNvPr id="0" name=""/>
        <dsp:cNvSpPr/>
      </dsp:nvSpPr>
      <dsp:spPr>
        <a:xfrm>
          <a:off x="2727843" y="2286947"/>
          <a:ext cx="1859720"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727843" y="2286947"/>
        <a:ext cx="1859720" cy="456975"/>
      </dsp:txXfrm>
    </dsp:sp>
    <dsp:sp modelId="{2024498F-F7CF-4062-9396-EF5F2D7129E6}">
      <dsp:nvSpPr>
        <dsp:cNvPr id="0" name=""/>
        <dsp:cNvSpPr/>
      </dsp:nvSpPr>
      <dsp:spPr>
        <a:xfrm>
          <a:off x="2727843" y="2858167"/>
          <a:ext cx="1883957"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200" kern="1200" dirty="0"/>
        </a:p>
      </dsp:txBody>
      <dsp:txXfrm>
        <a:off x="2727843" y="2858167"/>
        <a:ext cx="1883957" cy="456975"/>
      </dsp:txXfrm>
    </dsp:sp>
    <dsp:sp modelId="{4149323B-3026-48D2-9406-B1B2030D0A79}">
      <dsp:nvSpPr>
        <dsp:cNvPr id="0" name=""/>
        <dsp:cNvSpPr/>
      </dsp:nvSpPr>
      <dsp:spPr>
        <a:xfrm>
          <a:off x="2727843" y="3429386"/>
          <a:ext cx="1859720"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727843" y="3429386"/>
        <a:ext cx="1859720" cy="456975"/>
      </dsp:txXfrm>
    </dsp:sp>
  </dsp:spTree>
</dsp:drawing>
</file>

<file path=ppt/diagrams/drawing2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4391852-20B6-4874-955D-801FF57834EE}">
      <dsp:nvSpPr>
        <dsp:cNvPr id="0" name=""/>
        <dsp:cNvSpPr/>
      </dsp:nvSpPr>
      <dsp:spPr>
        <a:xfrm>
          <a:off x="2126672" y="1940133"/>
          <a:ext cx="299146" cy="1710060"/>
        </a:xfrm>
        <a:custGeom>
          <a:avLst/>
          <a:gdLst/>
          <a:ahLst/>
          <a:cxnLst/>
          <a:rect l="0" t="0" r="0" b="0"/>
          <a:pathLst>
            <a:path>
              <a:moveTo>
                <a:pt x="0" y="0"/>
              </a:moveTo>
              <a:lnTo>
                <a:pt x="149573" y="0"/>
              </a:lnTo>
              <a:lnTo>
                <a:pt x="149573" y="1710060"/>
              </a:lnTo>
              <a:lnTo>
                <a:pt x="299146" y="171006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232844" y="2751762"/>
        <a:ext cx="86801" cy="86801"/>
      </dsp:txXfrm>
    </dsp:sp>
    <dsp:sp modelId="{D4F9D83C-9DCD-4181-B117-CB9FA91F3AE2}">
      <dsp:nvSpPr>
        <dsp:cNvPr id="0" name=""/>
        <dsp:cNvSpPr/>
      </dsp:nvSpPr>
      <dsp:spPr>
        <a:xfrm>
          <a:off x="2126672" y="1940133"/>
          <a:ext cx="299146" cy="1140040"/>
        </a:xfrm>
        <a:custGeom>
          <a:avLst/>
          <a:gdLst/>
          <a:ahLst/>
          <a:cxnLst/>
          <a:rect l="0" t="0" r="0" b="0"/>
          <a:pathLst>
            <a:path>
              <a:moveTo>
                <a:pt x="0" y="0"/>
              </a:moveTo>
              <a:lnTo>
                <a:pt x="149573" y="0"/>
              </a:lnTo>
              <a:lnTo>
                <a:pt x="149573" y="1140040"/>
              </a:lnTo>
              <a:lnTo>
                <a:pt x="299146" y="114004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46779" y="2480687"/>
        <a:ext cx="58931" cy="58931"/>
      </dsp:txXfrm>
    </dsp:sp>
    <dsp:sp modelId="{47FEE023-1A1D-4B85-A59B-6C1A2EA20C15}">
      <dsp:nvSpPr>
        <dsp:cNvPr id="0" name=""/>
        <dsp:cNvSpPr/>
      </dsp:nvSpPr>
      <dsp:spPr>
        <a:xfrm>
          <a:off x="2126672" y="1940133"/>
          <a:ext cx="299146" cy="570020"/>
        </a:xfrm>
        <a:custGeom>
          <a:avLst/>
          <a:gdLst/>
          <a:ahLst/>
          <a:cxnLst/>
          <a:rect l="0" t="0" r="0" b="0"/>
          <a:pathLst>
            <a:path>
              <a:moveTo>
                <a:pt x="0" y="0"/>
              </a:moveTo>
              <a:lnTo>
                <a:pt x="149573" y="0"/>
              </a:lnTo>
              <a:lnTo>
                <a:pt x="149573" y="570020"/>
              </a:lnTo>
              <a:lnTo>
                <a:pt x="299146" y="5700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60151" y="2209049"/>
        <a:ext cx="32187" cy="32187"/>
      </dsp:txXfrm>
    </dsp:sp>
    <dsp:sp modelId="{4B763022-987E-4813-B217-C6DBC14CE2C6}">
      <dsp:nvSpPr>
        <dsp:cNvPr id="0" name=""/>
        <dsp:cNvSpPr/>
      </dsp:nvSpPr>
      <dsp:spPr>
        <a:xfrm>
          <a:off x="2126672" y="1894413"/>
          <a:ext cx="299146" cy="91440"/>
        </a:xfrm>
        <a:custGeom>
          <a:avLst/>
          <a:gdLst/>
          <a:ahLst/>
          <a:cxnLst/>
          <a:rect l="0" t="0" r="0" b="0"/>
          <a:pathLst>
            <a:path>
              <a:moveTo>
                <a:pt x="0" y="45720"/>
              </a:moveTo>
              <a:lnTo>
                <a:pt x="299146"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68766" y="1932654"/>
        <a:ext cx="14957" cy="14957"/>
      </dsp:txXfrm>
    </dsp:sp>
    <dsp:sp modelId="{1E5A2185-BA0C-4F91-AA10-F6CB1B0156FC}">
      <dsp:nvSpPr>
        <dsp:cNvPr id="0" name=""/>
        <dsp:cNvSpPr/>
      </dsp:nvSpPr>
      <dsp:spPr>
        <a:xfrm>
          <a:off x="2126672" y="1370113"/>
          <a:ext cx="299146" cy="570020"/>
        </a:xfrm>
        <a:custGeom>
          <a:avLst/>
          <a:gdLst/>
          <a:ahLst/>
          <a:cxnLst/>
          <a:rect l="0" t="0" r="0" b="0"/>
          <a:pathLst>
            <a:path>
              <a:moveTo>
                <a:pt x="0" y="570020"/>
              </a:moveTo>
              <a:lnTo>
                <a:pt x="149573" y="570020"/>
              </a:lnTo>
              <a:lnTo>
                <a:pt x="149573" y="0"/>
              </a:lnTo>
              <a:lnTo>
                <a:pt x="29914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60151" y="1639029"/>
        <a:ext cx="32187" cy="32187"/>
      </dsp:txXfrm>
    </dsp:sp>
    <dsp:sp modelId="{95FB0B6A-82E2-49A0-84C8-EF6168BE495D}">
      <dsp:nvSpPr>
        <dsp:cNvPr id="0" name=""/>
        <dsp:cNvSpPr/>
      </dsp:nvSpPr>
      <dsp:spPr>
        <a:xfrm>
          <a:off x="2126672" y="800093"/>
          <a:ext cx="299146" cy="1140040"/>
        </a:xfrm>
        <a:custGeom>
          <a:avLst/>
          <a:gdLst/>
          <a:ahLst/>
          <a:cxnLst/>
          <a:rect l="0" t="0" r="0" b="0"/>
          <a:pathLst>
            <a:path>
              <a:moveTo>
                <a:pt x="0" y="1140040"/>
              </a:moveTo>
              <a:lnTo>
                <a:pt x="149573" y="1140040"/>
              </a:lnTo>
              <a:lnTo>
                <a:pt x="149573" y="0"/>
              </a:lnTo>
              <a:lnTo>
                <a:pt x="29914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46779" y="1340647"/>
        <a:ext cx="58931" cy="58931"/>
      </dsp:txXfrm>
    </dsp:sp>
    <dsp:sp modelId="{4DCC8F3E-F709-4B42-99CB-9E754E86A040}">
      <dsp:nvSpPr>
        <dsp:cNvPr id="0" name=""/>
        <dsp:cNvSpPr/>
      </dsp:nvSpPr>
      <dsp:spPr>
        <a:xfrm>
          <a:off x="2126672" y="230073"/>
          <a:ext cx="299146" cy="1710060"/>
        </a:xfrm>
        <a:custGeom>
          <a:avLst/>
          <a:gdLst/>
          <a:ahLst/>
          <a:cxnLst/>
          <a:rect l="0" t="0" r="0" b="0"/>
          <a:pathLst>
            <a:path>
              <a:moveTo>
                <a:pt x="0" y="1710060"/>
              </a:moveTo>
              <a:lnTo>
                <a:pt x="149573" y="1710060"/>
              </a:lnTo>
              <a:lnTo>
                <a:pt x="149573" y="0"/>
              </a:lnTo>
              <a:lnTo>
                <a:pt x="29914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232844" y="1041702"/>
        <a:ext cx="86801" cy="86801"/>
      </dsp:txXfrm>
    </dsp:sp>
    <dsp:sp modelId="{D2007AEC-647D-47B0-B4C8-FF0881230684}">
      <dsp:nvSpPr>
        <dsp:cNvPr id="0" name=""/>
        <dsp:cNvSpPr/>
      </dsp:nvSpPr>
      <dsp:spPr>
        <a:xfrm rot="16200000">
          <a:off x="252430" y="1265934"/>
          <a:ext cx="2400084" cy="1348398"/>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rot="16200000">
        <a:off x="252430" y="1265934"/>
        <a:ext cx="2400084" cy="1348398"/>
      </dsp:txXfrm>
    </dsp:sp>
    <dsp:sp modelId="{C36D933B-DC2E-49DB-B383-FA9682E4DD3D}">
      <dsp:nvSpPr>
        <dsp:cNvPr id="0" name=""/>
        <dsp:cNvSpPr/>
      </dsp:nvSpPr>
      <dsp:spPr>
        <a:xfrm>
          <a:off x="2425818" y="2065"/>
          <a:ext cx="1880001"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425818" y="2065"/>
        <a:ext cx="1880001" cy="456016"/>
      </dsp:txXfrm>
    </dsp:sp>
    <dsp:sp modelId="{E7DD4E41-BC36-48D7-9C26-C49247D78B79}">
      <dsp:nvSpPr>
        <dsp:cNvPr id="0" name=""/>
        <dsp:cNvSpPr/>
      </dsp:nvSpPr>
      <dsp:spPr>
        <a:xfrm>
          <a:off x="2425818" y="572085"/>
          <a:ext cx="1880001"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200" kern="1200" dirty="0"/>
        </a:p>
      </dsp:txBody>
      <dsp:txXfrm>
        <a:off x="2425818" y="572085"/>
        <a:ext cx="1880001" cy="456016"/>
      </dsp:txXfrm>
    </dsp:sp>
    <dsp:sp modelId="{A8CAA23B-DECC-4DE6-98E2-2C9D8BE5E59C}">
      <dsp:nvSpPr>
        <dsp:cNvPr id="0" name=""/>
        <dsp:cNvSpPr/>
      </dsp:nvSpPr>
      <dsp:spPr>
        <a:xfrm>
          <a:off x="2425818" y="1142105"/>
          <a:ext cx="1880001"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5818" y="1142105"/>
        <a:ext cx="1880001" cy="456016"/>
      </dsp:txXfrm>
    </dsp:sp>
    <dsp:sp modelId="{EE9A99F2-3E14-4D11-917F-B58A06B280AB}">
      <dsp:nvSpPr>
        <dsp:cNvPr id="0" name=""/>
        <dsp:cNvSpPr/>
      </dsp:nvSpPr>
      <dsp:spPr>
        <a:xfrm>
          <a:off x="2425818" y="1712125"/>
          <a:ext cx="1855815"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5818" y="1712125"/>
        <a:ext cx="1855815" cy="456016"/>
      </dsp:txXfrm>
    </dsp:sp>
    <dsp:sp modelId="{FE5079DA-EFC3-4922-A063-981745543C78}">
      <dsp:nvSpPr>
        <dsp:cNvPr id="0" name=""/>
        <dsp:cNvSpPr/>
      </dsp:nvSpPr>
      <dsp:spPr>
        <a:xfrm>
          <a:off x="2425818" y="2282145"/>
          <a:ext cx="1855815"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5818" y="2282145"/>
        <a:ext cx="1855815" cy="456016"/>
      </dsp:txXfrm>
    </dsp:sp>
    <dsp:sp modelId="{2024498F-F7CF-4062-9396-EF5F2D7129E6}">
      <dsp:nvSpPr>
        <dsp:cNvPr id="0" name=""/>
        <dsp:cNvSpPr/>
      </dsp:nvSpPr>
      <dsp:spPr>
        <a:xfrm>
          <a:off x="2425818" y="2852165"/>
          <a:ext cx="1880001"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200" kern="1200" dirty="0"/>
        </a:p>
      </dsp:txBody>
      <dsp:txXfrm>
        <a:off x="2425818" y="2852165"/>
        <a:ext cx="1880001" cy="456016"/>
      </dsp:txXfrm>
    </dsp:sp>
    <dsp:sp modelId="{4149323B-3026-48D2-9406-B1B2030D0A79}">
      <dsp:nvSpPr>
        <dsp:cNvPr id="0" name=""/>
        <dsp:cNvSpPr/>
      </dsp:nvSpPr>
      <dsp:spPr>
        <a:xfrm>
          <a:off x="2425818" y="3422185"/>
          <a:ext cx="1855815"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5818" y="3422185"/>
        <a:ext cx="1855815" cy="456016"/>
      </dsp:txXfrm>
    </dsp:sp>
  </dsp:spTree>
</dsp:drawing>
</file>

<file path=ppt/diagrams/drawing2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1">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3">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9/2/quickstyle/3d8#1">
  <dgm:title val=""/>
  <dgm:desc val=""/>
  <dgm:catLst>
    <dgm:cat type="3D" pri="11800"/>
  </dgm:catLst>
  <dgm:scene3d>
    <a:camera prst="perspectiveHeroicExtremeRightFacing" zoom="82000">
      <a:rot lat="21300000" lon="20400000" rev="180000"/>
    </a:camera>
    <a:lightRig rig="morning" dir="t">
      <a:rot lat="0" lon="0" rev="20400000"/>
    </a:lightRig>
  </dgm:scene3d>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2">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1" y="0"/>
            <a:ext cx="3678290" cy="617061"/>
          </a:xfrm>
          <a:prstGeom prst="rect">
            <a:avLst/>
          </a:prstGeom>
          <a:noFill/>
          <a:ln>
            <a:noFill/>
          </a:ln>
          <a:effectLst/>
        </p:spPr>
        <p:txBody>
          <a:bodyPr vert="horz" wrap="square" lIns="113879" tIns="56940" rIns="113879" bIns="56940" numCol="1" anchor="t" anchorCtr="0" compatLnSpc="1">
            <a:prstTxWarp prst="textNoShape">
              <a:avLst/>
            </a:prstTxWarp>
          </a:bodyPr>
          <a:lstStyle>
            <a:lvl1pPr algn="l" eaLnBrk="1" hangingPunct="1">
              <a:defRPr sz="1500" b="0">
                <a:latin typeface="Arial" charset="0"/>
                <a:ea typeface="+mn-ea"/>
              </a:defRPr>
            </a:lvl1pPr>
          </a:lstStyle>
          <a:p>
            <a:pPr>
              <a:defRPr/>
            </a:pPr>
            <a:endParaRPr lang="en-US" altLang="zh-TW"/>
          </a:p>
        </p:txBody>
      </p:sp>
      <p:sp>
        <p:nvSpPr>
          <p:cNvPr id="116739" name="Rectangle 3"/>
          <p:cNvSpPr>
            <a:spLocks noGrp="1" noChangeArrowheads="1"/>
          </p:cNvSpPr>
          <p:nvPr>
            <p:ph type="dt" sz="quarter" idx="1"/>
          </p:nvPr>
        </p:nvSpPr>
        <p:spPr bwMode="auto">
          <a:xfrm>
            <a:off x="4808109" y="0"/>
            <a:ext cx="3678290" cy="617061"/>
          </a:xfrm>
          <a:prstGeom prst="rect">
            <a:avLst/>
          </a:prstGeom>
          <a:noFill/>
          <a:ln>
            <a:noFill/>
          </a:ln>
          <a:effectLst/>
        </p:spPr>
        <p:txBody>
          <a:bodyPr vert="horz" wrap="square" lIns="113879" tIns="56940" rIns="113879" bIns="56940" numCol="1" anchor="t" anchorCtr="0" compatLnSpc="1">
            <a:prstTxWarp prst="textNoShape">
              <a:avLst/>
            </a:prstTxWarp>
          </a:bodyPr>
          <a:lstStyle>
            <a:lvl1pPr algn="r" eaLnBrk="1" hangingPunct="1">
              <a:defRPr sz="1500" b="0">
                <a:latin typeface="Arial" charset="0"/>
                <a:ea typeface="+mn-ea"/>
              </a:defRPr>
            </a:lvl1pPr>
          </a:lstStyle>
          <a:p>
            <a:pPr>
              <a:defRPr/>
            </a:pPr>
            <a:endParaRPr lang="en-US" altLang="zh-TW"/>
          </a:p>
        </p:txBody>
      </p:sp>
      <p:sp>
        <p:nvSpPr>
          <p:cNvPr id="116740" name="Rectangle 4"/>
          <p:cNvSpPr>
            <a:spLocks noGrp="1" noChangeArrowheads="1"/>
          </p:cNvSpPr>
          <p:nvPr>
            <p:ph type="ftr" sz="quarter" idx="2"/>
          </p:nvPr>
        </p:nvSpPr>
        <p:spPr bwMode="auto">
          <a:xfrm>
            <a:off x="1" y="11722022"/>
            <a:ext cx="3678290" cy="617061"/>
          </a:xfrm>
          <a:prstGeom prst="rect">
            <a:avLst/>
          </a:prstGeom>
          <a:noFill/>
          <a:ln>
            <a:noFill/>
          </a:ln>
          <a:effectLst/>
        </p:spPr>
        <p:txBody>
          <a:bodyPr vert="horz" wrap="square" lIns="113879" tIns="56940" rIns="113879" bIns="56940" numCol="1" anchor="b" anchorCtr="0" compatLnSpc="1">
            <a:prstTxWarp prst="textNoShape">
              <a:avLst/>
            </a:prstTxWarp>
          </a:bodyPr>
          <a:lstStyle>
            <a:lvl1pPr algn="l" eaLnBrk="1" hangingPunct="1">
              <a:defRPr sz="1500" b="0">
                <a:latin typeface="Arial" charset="0"/>
                <a:ea typeface="+mn-ea"/>
              </a:defRPr>
            </a:lvl1pPr>
          </a:lstStyle>
          <a:p>
            <a:pPr>
              <a:defRPr/>
            </a:pPr>
            <a:endParaRPr lang="en-US" altLang="zh-TW"/>
          </a:p>
        </p:txBody>
      </p:sp>
      <p:sp>
        <p:nvSpPr>
          <p:cNvPr id="116741" name="Rectangle 5"/>
          <p:cNvSpPr>
            <a:spLocks noGrp="1" noChangeArrowheads="1"/>
          </p:cNvSpPr>
          <p:nvPr>
            <p:ph type="sldNum" sz="quarter" idx="3"/>
          </p:nvPr>
        </p:nvSpPr>
        <p:spPr bwMode="auto">
          <a:xfrm>
            <a:off x="4808109" y="11722022"/>
            <a:ext cx="3678290" cy="617061"/>
          </a:xfrm>
          <a:prstGeom prst="rect">
            <a:avLst/>
          </a:prstGeom>
          <a:noFill/>
          <a:ln>
            <a:noFill/>
          </a:ln>
          <a:effectLst/>
        </p:spPr>
        <p:txBody>
          <a:bodyPr vert="horz" wrap="square" lIns="113879" tIns="56940" rIns="113879" bIns="56940" numCol="1" anchor="b" anchorCtr="0" compatLnSpc="1">
            <a:prstTxWarp prst="textNoShape">
              <a:avLst/>
            </a:prstTxWarp>
          </a:bodyPr>
          <a:lstStyle>
            <a:lvl1pPr algn="r" eaLnBrk="1" hangingPunct="1">
              <a:defRPr sz="1500" b="0">
                <a:latin typeface="Arial" charset="0"/>
                <a:ea typeface="+mn-ea"/>
              </a:defRPr>
            </a:lvl1pPr>
          </a:lstStyle>
          <a:p>
            <a:pPr>
              <a:defRPr/>
            </a:pPr>
            <a:fld id="{5389DC1D-288A-4C34-B4F1-AAC46EA0F210}" type="slidenum">
              <a:rPr lang="en-US" altLang="zh-TW"/>
              <a:pPr>
                <a:defRPr/>
              </a:pPr>
              <a:t>‹#›</a:t>
            </a:fld>
            <a:endParaRPr lang="en-US" altLang="zh-TW"/>
          </a:p>
        </p:txBody>
      </p:sp>
    </p:spTree>
    <p:extLst>
      <p:ext uri="{BB962C8B-B14F-4D97-AF65-F5344CB8AC3E}">
        <p14:creationId xmlns:p14="http://schemas.microsoft.com/office/powerpoint/2010/main" xmlns="" val="5687155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1" y="0"/>
            <a:ext cx="3678290" cy="617061"/>
          </a:xfrm>
          <a:prstGeom prst="rect">
            <a:avLst/>
          </a:prstGeom>
          <a:noFill/>
          <a:ln>
            <a:noFill/>
          </a:ln>
          <a:effectLst/>
        </p:spPr>
        <p:txBody>
          <a:bodyPr vert="horz" wrap="square" lIns="113879" tIns="56940" rIns="113879" bIns="56940" numCol="1" anchor="t" anchorCtr="0" compatLnSpc="1">
            <a:prstTxWarp prst="textNoShape">
              <a:avLst/>
            </a:prstTxWarp>
          </a:bodyPr>
          <a:lstStyle>
            <a:lvl1pPr algn="l" eaLnBrk="1" hangingPunct="1">
              <a:defRPr sz="1500" b="0">
                <a:latin typeface="Arial" charset="0"/>
                <a:ea typeface="+mn-ea"/>
              </a:defRPr>
            </a:lvl1pPr>
          </a:lstStyle>
          <a:p>
            <a:pPr>
              <a:defRPr/>
            </a:pPr>
            <a:endParaRPr lang="en-US" altLang="zh-TW"/>
          </a:p>
        </p:txBody>
      </p:sp>
      <p:sp>
        <p:nvSpPr>
          <p:cNvPr id="104451" name="Rectangle 3"/>
          <p:cNvSpPr>
            <a:spLocks noGrp="1" noChangeArrowheads="1"/>
          </p:cNvSpPr>
          <p:nvPr>
            <p:ph type="dt" idx="1"/>
          </p:nvPr>
        </p:nvSpPr>
        <p:spPr bwMode="auto">
          <a:xfrm>
            <a:off x="4808109" y="0"/>
            <a:ext cx="3678290" cy="617061"/>
          </a:xfrm>
          <a:prstGeom prst="rect">
            <a:avLst/>
          </a:prstGeom>
          <a:noFill/>
          <a:ln>
            <a:noFill/>
          </a:ln>
          <a:effectLst/>
        </p:spPr>
        <p:txBody>
          <a:bodyPr vert="horz" wrap="square" lIns="113879" tIns="56940" rIns="113879" bIns="56940" numCol="1" anchor="t" anchorCtr="0" compatLnSpc="1">
            <a:prstTxWarp prst="textNoShape">
              <a:avLst/>
            </a:prstTxWarp>
          </a:bodyPr>
          <a:lstStyle>
            <a:lvl1pPr algn="r" eaLnBrk="1" hangingPunct="1">
              <a:defRPr sz="1500" b="0">
                <a:latin typeface="Arial" charset="0"/>
                <a:ea typeface="+mn-ea"/>
              </a:defRPr>
            </a:lvl1pPr>
          </a:lstStyle>
          <a:p>
            <a:pPr>
              <a:defRPr/>
            </a:pPr>
            <a:endParaRPr lang="en-US" altLang="zh-TW"/>
          </a:p>
        </p:txBody>
      </p:sp>
      <p:sp>
        <p:nvSpPr>
          <p:cNvPr id="161796" name="Rectangle 4"/>
          <p:cNvSpPr>
            <a:spLocks noGrp="1" noRot="1" noChangeAspect="1" noChangeArrowheads="1" noTextEdit="1"/>
          </p:cNvSpPr>
          <p:nvPr>
            <p:ph type="sldImg" idx="2"/>
          </p:nvPr>
        </p:nvSpPr>
        <p:spPr bwMode="auto">
          <a:xfrm>
            <a:off x="1158875" y="925513"/>
            <a:ext cx="6170613" cy="462756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4453" name="Rectangle 5"/>
          <p:cNvSpPr>
            <a:spLocks noGrp="1" noChangeArrowheads="1"/>
          </p:cNvSpPr>
          <p:nvPr>
            <p:ph type="body" sz="quarter" idx="3"/>
          </p:nvPr>
        </p:nvSpPr>
        <p:spPr bwMode="auto">
          <a:xfrm>
            <a:off x="848837" y="5862082"/>
            <a:ext cx="6790690" cy="5553551"/>
          </a:xfrm>
          <a:prstGeom prst="rect">
            <a:avLst/>
          </a:prstGeom>
          <a:noFill/>
          <a:ln>
            <a:noFill/>
          </a:ln>
          <a:effectLst/>
        </p:spPr>
        <p:txBody>
          <a:bodyPr vert="horz" wrap="square" lIns="113879" tIns="56940" rIns="113879" bIns="56940" numCol="1" anchor="t" anchorCtr="0" compatLnSpc="1">
            <a:prstTxWarp prst="textNoShape">
              <a:avLst/>
            </a:prstTxWarp>
          </a:bodyPr>
          <a:lstStyle/>
          <a:p>
            <a:pPr lvl="0"/>
            <a:r>
              <a:rPr lang="en-US" altLang="zh-TW" noProof="0"/>
              <a:t>Click to edit Master text styles</a:t>
            </a:r>
          </a:p>
          <a:p>
            <a:pPr lvl="1"/>
            <a:r>
              <a:rPr lang="en-US" altLang="zh-TW" noProof="0"/>
              <a:t>Second level</a:t>
            </a:r>
          </a:p>
          <a:p>
            <a:pPr lvl="2"/>
            <a:r>
              <a:rPr lang="en-US" altLang="zh-TW" noProof="0"/>
              <a:t>Third level</a:t>
            </a:r>
          </a:p>
          <a:p>
            <a:pPr lvl="3"/>
            <a:r>
              <a:rPr lang="en-US" altLang="zh-TW" noProof="0"/>
              <a:t>Fourth level</a:t>
            </a:r>
          </a:p>
          <a:p>
            <a:pPr lvl="4"/>
            <a:r>
              <a:rPr lang="en-US" altLang="zh-TW" noProof="0"/>
              <a:t>Fifth level</a:t>
            </a:r>
          </a:p>
        </p:txBody>
      </p:sp>
      <p:sp>
        <p:nvSpPr>
          <p:cNvPr id="104454" name="Rectangle 6"/>
          <p:cNvSpPr>
            <a:spLocks noGrp="1" noChangeArrowheads="1"/>
          </p:cNvSpPr>
          <p:nvPr>
            <p:ph type="ftr" sz="quarter" idx="4"/>
          </p:nvPr>
        </p:nvSpPr>
        <p:spPr bwMode="auto">
          <a:xfrm>
            <a:off x="1" y="11722022"/>
            <a:ext cx="3678290" cy="617061"/>
          </a:xfrm>
          <a:prstGeom prst="rect">
            <a:avLst/>
          </a:prstGeom>
          <a:noFill/>
          <a:ln>
            <a:noFill/>
          </a:ln>
          <a:effectLst/>
        </p:spPr>
        <p:txBody>
          <a:bodyPr vert="horz" wrap="square" lIns="113879" tIns="56940" rIns="113879" bIns="56940" numCol="1" anchor="b" anchorCtr="0" compatLnSpc="1">
            <a:prstTxWarp prst="textNoShape">
              <a:avLst/>
            </a:prstTxWarp>
          </a:bodyPr>
          <a:lstStyle>
            <a:lvl1pPr algn="l" eaLnBrk="1" hangingPunct="1">
              <a:defRPr sz="1500" b="0">
                <a:latin typeface="Arial" charset="0"/>
                <a:ea typeface="+mn-ea"/>
              </a:defRPr>
            </a:lvl1pPr>
          </a:lstStyle>
          <a:p>
            <a:pPr>
              <a:defRPr/>
            </a:pPr>
            <a:endParaRPr lang="en-US" altLang="zh-TW"/>
          </a:p>
        </p:txBody>
      </p:sp>
      <p:sp>
        <p:nvSpPr>
          <p:cNvPr id="104455" name="Rectangle 7"/>
          <p:cNvSpPr>
            <a:spLocks noGrp="1" noChangeArrowheads="1"/>
          </p:cNvSpPr>
          <p:nvPr>
            <p:ph type="sldNum" sz="quarter" idx="5"/>
          </p:nvPr>
        </p:nvSpPr>
        <p:spPr bwMode="auto">
          <a:xfrm>
            <a:off x="4808109" y="11722022"/>
            <a:ext cx="3678290" cy="617061"/>
          </a:xfrm>
          <a:prstGeom prst="rect">
            <a:avLst/>
          </a:prstGeom>
          <a:noFill/>
          <a:ln>
            <a:noFill/>
          </a:ln>
          <a:effectLst/>
        </p:spPr>
        <p:txBody>
          <a:bodyPr vert="horz" wrap="square" lIns="113879" tIns="56940" rIns="113879" bIns="56940" numCol="1" anchor="b" anchorCtr="0" compatLnSpc="1">
            <a:prstTxWarp prst="textNoShape">
              <a:avLst/>
            </a:prstTxWarp>
          </a:bodyPr>
          <a:lstStyle>
            <a:lvl1pPr algn="r" eaLnBrk="1" hangingPunct="1">
              <a:defRPr sz="1500" b="0">
                <a:latin typeface="Arial" charset="0"/>
                <a:ea typeface="+mn-ea"/>
              </a:defRPr>
            </a:lvl1pPr>
          </a:lstStyle>
          <a:p>
            <a:pPr>
              <a:defRPr/>
            </a:pPr>
            <a:fld id="{0394A5C6-6507-42F9-A459-F74B8DAFFD80}" type="slidenum">
              <a:rPr lang="en-US" altLang="zh-TW"/>
              <a:pPr>
                <a:defRPr/>
              </a:pPr>
              <a:t>‹#›</a:t>
            </a:fld>
            <a:endParaRPr lang="en-US" altLang="zh-TW"/>
          </a:p>
        </p:txBody>
      </p:sp>
    </p:spTree>
    <p:extLst>
      <p:ext uri="{BB962C8B-B14F-4D97-AF65-F5344CB8AC3E}">
        <p14:creationId xmlns:p14="http://schemas.microsoft.com/office/powerpoint/2010/main" xmlns="" val="14531573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圖像版面配置區 1"/>
          <p:cNvSpPr>
            <a:spLocks noGrp="1" noRot="1" noChangeAspect="1" noTextEdit="1"/>
          </p:cNvSpPr>
          <p:nvPr>
            <p:ph type="sldImg"/>
          </p:nvPr>
        </p:nvSpPr>
        <p:spPr>
          <a:ln/>
        </p:spPr>
      </p:sp>
      <p:sp>
        <p:nvSpPr>
          <p:cNvPr id="162819"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dirty="0">
              <a:latin typeface="Arial" pitchFamily="34" charset="0"/>
            </a:endParaRPr>
          </a:p>
        </p:txBody>
      </p:sp>
      <p:sp>
        <p:nvSpPr>
          <p:cNvPr id="1198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7DC6D545-BE41-43C9-B980-F2915C3D36B3}" type="slidenum">
              <a:rPr lang="en-US" altLang="zh-TW" b="0" smtClean="0"/>
              <a:pPr eaLnBrk="1" hangingPunct="1">
                <a:defRPr/>
              </a:pPr>
              <a:t>1</a:t>
            </a:fld>
            <a:endParaRPr lang="en-US" altLang="zh-TW" b="0"/>
          </a:p>
        </p:txBody>
      </p:sp>
    </p:spTree>
    <p:extLst>
      <p:ext uri="{BB962C8B-B14F-4D97-AF65-F5344CB8AC3E}">
        <p14:creationId xmlns:p14="http://schemas.microsoft.com/office/powerpoint/2010/main" xmlns="" val="2440170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投影片影像版面配置區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xmlns="">
                <a:solidFill>
                  <a:srgbClr val="FFFFFF"/>
                </a:solidFill>
              </a14:hiddenFill>
            </a:ext>
          </a:extLst>
        </p:spPr>
      </p:sp>
      <p:sp>
        <p:nvSpPr>
          <p:cNvPr id="208899"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12896" tIns="56448" rIns="112896" bIns="56448" numCol="1" anchor="t" anchorCtr="0" compatLnSpc="1"/>
          <a:lstStyle/>
          <a:p>
            <a:endParaRPr kumimoji="1" lang="zh-TW" altLang="en-US" dirty="0"/>
          </a:p>
        </p:txBody>
      </p:sp>
      <p:sp>
        <p:nvSpPr>
          <p:cNvPr id="208900" name="投影片編號版面配置區 3"/>
          <p:cNvSpPr txBox="1">
            <a:spLocks noGrp="1"/>
          </p:cNvSpPr>
          <p:nvPr/>
        </p:nvSpPr>
        <p:spPr bwMode="auto">
          <a:xfrm>
            <a:off x="4763715" y="11654804"/>
            <a:ext cx="3645378" cy="6134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12896" tIns="56448" rIns="112896" bIns="56448"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D241BCEA-6D87-42A6-B91F-9BCF80355A57}" type="slidenum">
              <a:rPr lang="zh-TW" altLang="en-US" sz="1500"/>
              <a:pPr algn="r" eaLnBrk="1" hangingPunct="1"/>
              <a:t>14</a:t>
            </a:fld>
            <a:endParaRPr lang="en-US" altLang="zh-TW" sz="1500" dirty="0"/>
          </a:p>
        </p:txBody>
      </p:sp>
      <p:sp>
        <p:nvSpPr>
          <p:cNvPr id="2" name="日期版面配置區 1"/>
          <p:cNvSpPr>
            <a:spLocks noGrp="1"/>
          </p:cNvSpPr>
          <p:nvPr>
            <p:ph type="dt" idx="10"/>
          </p:nvPr>
        </p:nvSpPr>
        <p:spPr/>
        <p:txBody>
          <a:bodyPr/>
          <a:lstStyle/>
          <a:p>
            <a:endParaRPr lang="zh-TW" altLang="en-US"/>
          </a:p>
        </p:txBody>
      </p:sp>
      <p:sp>
        <p:nvSpPr>
          <p:cNvPr id="3" name="投影片編號版面配置區 2"/>
          <p:cNvSpPr>
            <a:spLocks noGrp="1"/>
          </p:cNvSpPr>
          <p:nvPr>
            <p:ph type="sldNum" sz="quarter" idx="11"/>
          </p:nvPr>
        </p:nvSpPr>
        <p:spPr/>
        <p:txBody>
          <a:bodyPr/>
          <a:lstStyle/>
          <a:p>
            <a:fld id="{CCA85343-A583-4420-94C0-E3A3848D9B46}" type="slidenum">
              <a:rPr lang="zh-TW" altLang="en-US" smtClean="0"/>
              <a:pPr/>
              <a:t>14</a:t>
            </a:fld>
            <a:endParaRPr lang="zh-TW" altLang="en-US"/>
          </a:p>
        </p:txBody>
      </p:sp>
    </p:spTree>
    <p:extLst>
      <p:ext uri="{BB962C8B-B14F-4D97-AF65-F5344CB8AC3E}">
        <p14:creationId xmlns:p14="http://schemas.microsoft.com/office/powerpoint/2010/main" xmlns="" val="547169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pPr eaLnBrk="1" hangingPunct="1">
                <a:defRPr/>
              </a:pPr>
              <a:t>15</a:t>
            </a:fld>
            <a:endParaRPr lang="en-US" altLang="zh-TW" b="0"/>
          </a:p>
        </p:txBody>
      </p:sp>
    </p:spTree>
    <p:extLst>
      <p:ext uri="{BB962C8B-B14F-4D97-AF65-F5344CB8AC3E}">
        <p14:creationId xmlns:p14="http://schemas.microsoft.com/office/powerpoint/2010/main" xmlns="" val="2704169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19</a:t>
            </a:fld>
            <a:endParaRPr lang="en-US" altLang="zh-TW" b="0">
              <a:solidFill>
                <a:prstClr val="black"/>
              </a:solidFill>
            </a:endParaRPr>
          </a:p>
        </p:txBody>
      </p:sp>
    </p:spTree>
    <p:extLst>
      <p:ext uri="{BB962C8B-B14F-4D97-AF65-F5344CB8AC3E}">
        <p14:creationId xmlns:p14="http://schemas.microsoft.com/office/powerpoint/2010/main" xmlns="" val="4001227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20</a:t>
            </a:fld>
            <a:endParaRPr lang="en-US" altLang="zh-TW" b="0">
              <a:solidFill>
                <a:prstClr val="black"/>
              </a:solidFill>
            </a:endParaRPr>
          </a:p>
        </p:txBody>
      </p:sp>
    </p:spTree>
    <p:extLst>
      <p:ext uri="{BB962C8B-B14F-4D97-AF65-F5344CB8AC3E}">
        <p14:creationId xmlns:p14="http://schemas.microsoft.com/office/powerpoint/2010/main" xmlns="" val="4265942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21</a:t>
            </a:fld>
            <a:endParaRPr lang="en-US" altLang="zh-TW" b="0">
              <a:solidFill>
                <a:prstClr val="black"/>
              </a:solidFill>
            </a:endParaRPr>
          </a:p>
        </p:txBody>
      </p:sp>
    </p:spTree>
    <p:extLst>
      <p:ext uri="{BB962C8B-B14F-4D97-AF65-F5344CB8AC3E}">
        <p14:creationId xmlns:p14="http://schemas.microsoft.com/office/powerpoint/2010/main" xmlns="" val="21238821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投影片圖像版面配置區 1"/>
          <p:cNvSpPr>
            <a:spLocks noGrp="1" noRot="1" noChangeAspect="1" noTextEdit="1"/>
          </p:cNvSpPr>
          <p:nvPr>
            <p:ph type="sldImg"/>
          </p:nvPr>
        </p:nvSpPr>
        <p:spPr>
          <a:ln/>
        </p:spPr>
      </p:sp>
      <p:sp>
        <p:nvSpPr>
          <p:cNvPr id="218115"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587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518CBDBB-30BF-4DA1-B042-1E21ADF81730}" type="slidenum">
              <a:rPr lang="en-US" altLang="zh-TW" b="0" smtClean="0"/>
              <a:pPr eaLnBrk="1" hangingPunct="1">
                <a:defRPr/>
              </a:pPr>
              <a:t>22</a:t>
            </a:fld>
            <a:endParaRPr lang="en-US" altLang="zh-TW" b="0"/>
          </a:p>
        </p:txBody>
      </p:sp>
    </p:spTree>
    <p:extLst>
      <p:ext uri="{BB962C8B-B14F-4D97-AF65-F5344CB8AC3E}">
        <p14:creationId xmlns:p14="http://schemas.microsoft.com/office/powerpoint/2010/main" xmlns="" val="3578952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投影片圖像版面配置區 1"/>
          <p:cNvSpPr>
            <a:spLocks noGrp="1" noRot="1" noChangeAspect="1" noTextEdit="1"/>
          </p:cNvSpPr>
          <p:nvPr>
            <p:ph type="sldImg"/>
          </p:nvPr>
        </p:nvSpPr>
        <p:spPr>
          <a:ln/>
        </p:spPr>
      </p:sp>
      <p:sp>
        <p:nvSpPr>
          <p:cNvPr id="176131"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3517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63EB6AFF-B4D3-4389-8693-C47BE9BF5C92}" type="slidenum">
              <a:rPr lang="en-US" altLang="zh-TW" b="0" smtClean="0"/>
              <a:pPr eaLnBrk="1" hangingPunct="1">
                <a:defRPr/>
              </a:pPr>
              <a:t>23</a:t>
            </a:fld>
            <a:endParaRPr lang="en-US" altLang="zh-TW" b="0"/>
          </a:p>
        </p:txBody>
      </p:sp>
    </p:spTree>
    <p:extLst>
      <p:ext uri="{BB962C8B-B14F-4D97-AF65-F5344CB8AC3E}">
        <p14:creationId xmlns:p14="http://schemas.microsoft.com/office/powerpoint/2010/main" xmlns="" val="26947142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24</a:t>
            </a:fld>
            <a:endParaRPr lang="en-US" altLang="zh-TW" b="0">
              <a:solidFill>
                <a:prstClr val="black"/>
              </a:solidFill>
            </a:endParaRPr>
          </a:p>
        </p:txBody>
      </p:sp>
    </p:spTree>
    <p:extLst>
      <p:ext uri="{BB962C8B-B14F-4D97-AF65-F5344CB8AC3E}">
        <p14:creationId xmlns:p14="http://schemas.microsoft.com/office/powerpoint/2010/main" xmlns="" val="21205487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25</a:t>
            </a:fld>
            <a:endParaRPr lang="en-US" altLang="zh-TW" b="0">
              <a:solidFill>
                <a:prstClr val="black"/>
              </a:solidFill>
            </a:endParaRPr>
          </a:p>
        </p:txBody>
      </p:sp>
    </p:spTree>
    <p:extLst>
      <p:ext uri="{BB962C8B-B14F-4D97-AF65-F5344CB8AC3E}">
        <p14:creationId xmlns:p14="http://schemas.microsoft.com/office/powerpoint/2010/main" xmlns="" val="32808921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26</a:t>
            </a:fld>
            <a:endParaRPr lang="en-US" altLang="zh-TW" b="0">
              <a:solidFill>
                <a:prstClr val="black"/>
              </a:solidFill>
            </a:endParaRPr>
          </a:p>
        </p:txBody>
      </p:sp>
    </p:spTree>
    <p:extLst>
      <p:ext uri="{BB962C8B-B14F-4D97-AF65-F5344CB8AC3E}">
        <p14:creationId xmlns:p14="http://schemas.microsoft.com/office/powerpoint/2010/main" xmlns="" val="3761437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a:ln/>
        </p:spPr>
      </p:sp>
      <p:sp>
        <p:nvSpPr>
          <p:cNvPr id="165891"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239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3ABB3DD1-2CF9-49DE-8CF9-F71EFF0C2F22}" type="slidenum">
              <a:rPr lang="en-US" altLang="zh-TW" b="0" smtClean="0"/>
              <a:pPr eaLnBrk="1" hangingPunct="1">
                <a:defRPr/>
              </a:pPr>
              <a:t>2</a:t>
            </a:fld>
            <a:endParaRPr lang="en-US" altLang="zh-TW" b="0"/>
          </a:p>
        </p:txBody>
      </p:sp>
    </p:spTree>
    <p:extLst>
      <p:ext uri="{BB962C8B-B14F-4D97-AF65-F5344CB8AC3E}">
        <p14:creationId xmlns:p14="http://schemas.microsoft.com/office/powerpoint/2010/main" xmlns="" val="7890396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27</a:t>
            </a:fld>
            <a:endParaRPr lang="en-US" altLang="zh-TW" b="0">
              <a:solidFill>
                <a:prstClr val="black"/>
              </a:solidFill>
            </a:endParaRPr>
          </a:p>
        </p:txBody>
      </p:sp>
    </p:spTree>
    <p:extLst>
      <p:ext uri="{BB962C8B-B14F-4D97-AF65-F5344CB8AC3E}">
        <p14:creationId xmlns:p14="http://schemas.microsoft.com/office/powerpoint/2010/main" xmlns="" val="37530963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28</a:t>
            </a:fld>
            <a:endParaRPr lang="en-US" altLang="zh-TW" b="0">
              <a:solidFill>
                <a:prstClr val="black"/>
              </a:solidFill>
            </a:endParaRPr>
          </a:p>
        </p:txBody>
      </p:sp>
    </p:spTree>
    <p:extLst>
      <p:ext uri="{BB962C8B-B14F-4D97-AF65-F5344CB8AC3E}">
        <p14:creationId xmlns:p14="http://schemas.microsoft.com/office/powerpoint/2010/main" xmlns="" val="25346964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29</a:t>
            </a:fld>
            <a:endParaRPr lang="en-US" altLang="zh-TW" b="0">
              <a:solidFill>
                <a:prstClr val="black"/>
              </a:solidFill>
            </a:endParaRPr>
          </a:p>
        </p:txBody>
      </p:sp>
    </p:spTree>
    <p:extLst>
      <p:ext uri="{BB962C8B-B14F-4D97-AF65-F5344CB8AC3E}">
        <p14:creationId xmlns:p14="http://schemas.microsoft.com/office/powerpoint/2010/main" xmlns="" val="24936658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30</a:t>
            </a:fld>
            <a:endParaRPr lang="en-US" altLang="zh-TW" b="0">
              <a:solidFill>
                <a:prstClr val="black"/>
              </a:solidFill>
            </a:endParaRPr>
          </a:p>
        </p:txBody>
      </p:sp>
    </p:spTree>
    <p:extLst>
      <p:ext uri="{BB962C8B-B14F-4D97-AF65-F5344CB8AC3E}">
        <p14:creationId xmlns:p14="http://schemas.microsoft.com/office/powerpoint/2010/main" xmlns="" val="29579488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31</a:t>
            </a:fld>
            <a:endParaRPr lang="en-US" altLang="zh-TW" b="0">
              <a:solidFill>
                <a:prstClr val="black"/>
              </a:solidFill>
            </a:endParaRPr>
          </a:p>
        </p:txBody>
      </p:sp>
    </p:spTree>
    <p:extLst>
      <p:ext uri="{BB962C8B-B14F-4D97-AF65-F5344CB8AC3E}">
        <p14:creationId xmlns:p14="http://schemas.microsoft.com/office/powerpoint/2010/main" xmlns="" val="1165205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32</a:t>
            </a:fld>
            <a:endParaRPr lang="en-US" altLang="zh-TW" b="0">
              <a:solidFill>
                <a:prstClr val="black"/>
              </a:solidFill>
            </a:endParaRPr>
          </a:p>
        </p:txBody>
      </p:sp>
    </p:spTree>
    <p:extLst>
      <p:ext uri="{BB962C8B-B14F-4D97-AF65-F5344CB8AC3E}">
        <p14:creationId xmlns:p14="http://schemas.microsoft.com/office/powerpoint/2010/main" xmlns="" val="560045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33</a:t>
            </a:fld>
            <a:endParaRPr lang="en-US" altLang="zh-TW" b="0">
              <a:solidFill>
                <a:prstClr val="black"/>
              </a:solidFill>
            </a:endParaRPr>
          </a:p>
        </p:txBody>
      </p:sp>
    </p:spTree>
    <p:extLst>
      <p:ext uri="{BB962C8B-B14F-4D97-AF65-F5344CB8AC3E}">
        <p14:creationId xmlns:p14="http://schemas.microsoft.com/office/powerpoint/2010/main" xmlns="" val="37988138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34</a:t>
            </a:fld>
            <a:endParaRPr lang="en-US" altLang="zh-TW" b="0">
              <a:solidFill>
                <a:prstClr val="black"/>
              </a:solidFill>
            </a:endParaRPr>
          </a:p>
        </p:txBody>
      </p:sp>
    </p:spTree>
    <p:extLst>
      <p:ext uri="{BB962C8B-B14F-4D97-AF65-F5344CB8AC3E}">
        <p14:creationId xmlns:p14="http://schemas.microsoft.com/office/powerpoint/2010/main" xmlns="" val="2846944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35</a:t>
            </a:fld>
            <a:endParaRPr lang="en-US" altLang="zh-TW" b="0">
              <a:solidFill>
                <a:prstClr val="black"/>
              </a:solidFill>
            </a:endParaRPr>
          </a:p>
        </p:txBody>
      </p:sp>
    </p:spTree>
    <p:extLst>
      <p:ext uri="{BB962C8B-B14F-4D97-AF65-F5344CB8AC3E}">
        <p14:creationId xmlns:p14="http://schemas.microsoft.com/office/powerpoint/2010/main" xmlns="" val="11058844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36</a:t>
            </a:fld>
            <a:endParaRPr lang="en-US" altLang="zh-TW" b="0">
              <a:solidFill>
                <a:prstClr val="black"/>
              </a:solidFill>
            </a:endParaRPr>
          </a:p>
        </p:txBody>
      </p:sp>
    </p:spTree>
    <p:extLst>
      <p:ext uri="{BB962C8B-B14F-4D97-AF65-F5344CB8AC3E}">
        <p14:creationId xmlns:p14="http://schemas.microsoft.com/office/powerpoint/2010/main" xmlns="" val="1040583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投影片圖像版面配置區 1"/>
          <p:cNvSpPr>
            <a:spLocks noGrp="1" noRot="1" noChangeAspect="1" noTextEdit="1"/>
          </p:cNvSpPr>
          <p:nvPr>
            <p:ph type="sldImg"/>
          </p:nvPr>
        </p:nvSpPr>
        <p:spPr>
          <a:ln/>
        </p:spPr>
      </p:sp>
      <p:sp>
        <p:nvSpPr>
          <p:cNvPr id="166915"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259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32DB18D1-841B-4451-8166-6D63ED2EDD67}" type="slidenum">
              <a:rPr lang="en-US" altLang="zh-TW" b="0" smtClean="0"/>
              <a:pPr eaLnBrk="1" hangingPunct="1">
                <a:defRPr/>
              </a:pPr>
              <a:t>3</a:t>
            </a:fld>
            <a:endParaRPr lang="en-US" altLang="zh-TW" b="0"/>
          </a:p>
        </p:txBody>
      </p:sp>
    </p:spTree>
    <p:extLst>
      <p:ext uri="{BB962C8B-B14F-4D97-AF65-F5344CB8AC3E}">
        <p14:creationId xmlns:p14="http://schemas.microsoft.com/office/powerpoint/2010/main" xmlns="" val="6114196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37</a:t>
            </a:fld>
            <a:endParaRPr lang="en-US" altLang="zh-TW" b="0">
              <a:solidFill>
                <a:prstClr val="black"/>
              </a:solidFill>
            </a:endParaRPr>
          </a:p>
        </p:txBody>
      </p:sp>
    </p:spTree>
    <p:extLst>
      <p:ext uri="{BB962C8B-B14F-4D97-AF65-F5344CB8AC3E}">
        <p14:creationId xmlns:p14="http://schemas.microsoft.com/office/powerpoint/2010/main" xmlns="" val="11044596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投影片圖像版面配置區 1"/>
          <p:cNvSpPr>
            <a:spLocks noGrp="1" noRot="1" noChangeAspect="1" noTextEdit="1"/>
          </p:cNvSpPr>
          <p:nvPr>
            <p:ph type="sldImg"/>
          </p:nvPr>
        </p:nvSpPr>
        <p:spPr>
          <a:ln/>
        </p:spPr>
      </p:sp>
      <p:sp>
        <p:nvSpPr>
          <p:cNvPr id="185347"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443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48F8ACA4-92B9-4002-B234-FCEE40978C7C}" type="slidenum">
              <a:rPr lang="en-US" altLang="zh-TW" b="0" smtClean="0"/>
              <a:pPr eaLnBrk="1" hangingPunct="1">
                <a:defRPr/>
              </a:pPr>
              <a:t>38</a:t>
            </a:fld>
            <a:endParaRPr lang="en-US" altLang="zh-TW" b="0"/>
          </a:p>
        </p:txBody>
      </p:sp>
    </p:spTree>
    <p:extLst>
      <p:ext uri="{BB962C8B-B14F-4D97-AF65-F5344CB8AC3E}">
        <p14:creationId xmlns:p14="http://schemas.microsoft.com/office/powerpoint/2010/main" xmlns="" val="12997884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pPr eaLnBrk="1" hangingPunct="1">
                <a:defRPr/>
              </a:pPr>
              <a:t>39</a:t>
            </a:fld>
            <a:endParaRPr lang="en-US" altLang="zh-TW" b="0"/>
          </a:p>
        </p:txBody>
      </p:sp>
    </p:spTree>
    <p:extLst>
      <p:ext uri="{BB962C8B-B14F-4D97-AF65-F5344CB8AC3E}">
        <p14:creationId xmlns:p14="http://schemas.microsoft.com/office/powerpoint/2010/main" xmlns="" val="31376681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solidFill>
                  <a:prstClr val="black"/>
                </a:solidFill>
              </a:rPr>
              <a:pPr eaLnBrk="1" hangingPunct="1">
                <a:defRPr/>
              </a:pPr>
              <a:t>40</a:t>
            </a:fld>
            <a:endParaRPr lang="en-US" altLang="zh-TW" b="0">
              <a:solidFill>
                <a:prstClr val="black"/>
              </a:solidFill>
            </a:endParaRPr>
          </a:p>
        </p:txBody>
      </p:sp>
    </p:spTree>
    <p:extLst>
      <p:ext uri="{BB962C8B-B14F-4D97-AF65-F5344CB8AC3E}">
        <p14:creationId xmlns:p14="http://schemas.microsoft.com/office/powerpoint/2010/main" xmlns="" val="30839196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solidFill>
                  <a:prstClr val="black"/>
                </a:solidFill>
              </a:rPr>
              <a:pPr eaLnBrk="1" hangingPunct="1">
                <a:defRPr/>
              </a:pPr>
              <a:t>41</a:t>
            </a:fld>
            <a:endParaRPr lang="en-US" altLang="zh-TW" b="0">
              <a:solidFill>
                <a:prstClr val="black"/>
              </a:solidFill>
            </a:endParaRPr>
          </a:p>
        </p:txBody>
      </p:sp>
    </p:spTree>
    <p:extLst>
      <p:ext uri="{BB962C8B-B14F-4D97-AF65-F5344CB8AC3E}">
        <p14:creationId xmlns:p14="http://schemas.microsoft.com/office/powerpoint/2010/main" xmlns="" val="26516998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投影片圖像版面配置區 1"/>
          <p:cNvSpPr>
            <a:spLocks noGrp="1" noRot="1" noChangeAspect="1" noTextEdit="1"/>
          </p:cNvSpPr>
          <p:nvPr>
            <p:ph type="sldImg"/>
          </p:nvPr>
        </p:nvSpPr>
        <p:spPr>
          <a:ln/>
        </p:spPr>
      </p:sp>
      <p:sp>
        <p:nvSpPr>
          <p:cNvPr id="238595"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699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FE859F2C-5007-4DB4-B98F-E1ECFB6C7A2D}" type="slidenum">
              <a:rPr lang="en-US" altLang="zh-TW" b="0" smtClean="0"/>
              <a:pPr eaLnBrk="1" hangingPunct="1">
                <a:defRPr/>
              </a:pPr>
              <a:t>47</a:t>
            </a:fld>
            <a:endParaRPr lang="en-US" altLang="zh-TW" b="0"/>
          </a:p>
        </p:txBody>
      </p:sp>
    </p:spTree>
    <p:extLst>
      <p:ext uri="{BB962C8B-B14F-4D97-AF65-F5344CB8AC3E}">
        <p14:creationId xmlns:p14="http://schemas.microsoft.com/office/powerpoint/2010/main" xmlns="" val="7096128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TextEdit="1"/>
          </p:cNvSpPr>
          <p:nvPr>
            <p:ph type="sldImg"/>
          </p:nvPr>
        </p:nvSpPr>
        <p:spPr bwMode="auto">
          <a:noFill/>
          <a:ln>
            <a:solidFill>
              <a:srgbClr val="000000"/>
            </a:solidFill>
            <a:miter lim="800000"/>
            <a:headEnd/>
            <a:tailEnd/>
          </a:ln>
        </p:spPr>
      </p:sp>
      <p:sp>
        <p:nvSpPr>
          <p:cNvPr id="43929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a:p>
        </p:txBody>
      </p:sp>
    </p:spTree>
    <p:extLst>
      <p:ext uri="{BB962C8B-B14F-4D97-AF65-F5344CB8AC3E}">
        <p14:creationId xmlns:p14="http://schemas.microsoft.com/office/powerpoint/2010/main" xmlns="" val="27286334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投影片圖像版面配置區 1"/>
          <p:cNvSpPr>
            <a:spLocks noGrp="1" noRot="1" noChangeAspect="1" noTextEdit="1"/>
          </p:cNvSpPr>
          <p:nvPr>
            <p:ph type="sldImg"/>
          </p:nvPr>
        </p:nvSpPr>
        <p:spPr>
          <a:ln/>
        </p:spPr>
      </p:sp>
      <p:sp>
        <p:nvSpPr>
          <p:cNvPr id="239619"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710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52C035F3-08AF-4C5D-9B18-50288319174B}" type="slidenum">
              <a:rPr lang="en-US" altLang="zh-TW" b="0" smtClean="0">
                <a:solidFill>
                  <a:prstClr val="black"/>
                </a:solidFill>
              </a:rPr>
              <a:pPr eaLnBrk="1" hangingPunct="1">
                <a:defRPr/>
              </a:pPr>
              <a:t>49</a:t>
            </a:fld>
            <a:endParaRPr lang="en-US" altLang="zh-TW" b="0">
              <a:solidFill>
                <a:prstClr val="black"/>
              </a:solidFill>
            </a:endParaRPr>
          </a:p>
        </p:txBody>
      </p:sp>
    </p:spTree>
    <p:extLst>
      <p:ext uri="{BB962C8B-B14F-4D97-AF65-F5344CB8AC3E}">
        <p14:creationId xmlns:p14="http://schemas.microsoft.com/office/powerpoint/2010/main" xmlns="" val="13599117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投影片圖像版面配置區 1"/>
          <p:cNvSpPr>
            <a:spLocks noGrp="1" noRot="1" noChangeAspect="1" noTextEdit="1"/>
          </p:cNvSpPr>
          <p:nvPr>
            <p:ph type="sldImg"/>
          </p:nvPr>
        </p:nvSpPr>
        <p:spPr>
          <a:ln/>
        </p:spPr>
      </p:sp>
      <p:sp>
        <p:nvSpPr>
          <p:cNvPr id="249859"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822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9FAE2D5F-E731-4E99-8D29-E402B418E36C}" type="slidenum">
              <a:rPr lang="en-US" altLang="zh-TW" b="0" smtClean="0"/>
              <a:pPr eaLnBrk="1" hangingPunct="1">
                <a:defRPr/>
              </a:pPr>
              <a:t>50</a:t>
            </a:fld>
            <a:endParaRPr lang="en-US" altLang="zh-TW" b="0"/>
          </a:p>
        </p:txBody>
      </p:sp>
    </p:spTree>
    <p:extLst>
      <p:ext uri="{BB962C8B-B14F-4D97-AF65-F5344CB8AC3E}">
        <p14:creationId xmlns:p14="http://schemas.microsoft.com/office/powerpoint/2010/main" xmlns="" val="29969274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52</a:t>
            </a:fld>
            <a:endParaRPr lang="zh-TW" altLang="en-US"/>
          </a:p>
        </p:txBody>
      </p:sp>
    </p:spTree>
    <p:extLst>
      <p:ext uri="{BB962C8B-B14F-4D97-AF65-F5344CB8AC3E}">
        <p14:creationId xmlns:p14="http://schemas.microsoft.com/office/powerpoint/2010/main" xmlns="" val="3831709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txBox="1">
            <a:spLocks noGrp="1" noChangeArrowheads="1"/>
          </p:cNvSpPr>
          <p:nvPr/>
        </p:nvSpPr>
        <p:spPr bwMode="auto">
          <a:xfrm>
            <a:off x="4811459" y="11722291"/>
            <a:ext cx="3676904" cy="616962"/>
          </a:xfrm>
          <a:prstGeom prst="rect">
            <a:avLst/>
          </a:prstGeom>
          <a:noFill/>
          <a:ln w="9525">
            <a:noFill/>
            <a:miter lim="800000"/>
            <a:headEnd/>
            <a:tailEnd/>
          </a:ln>
        </p:spPr>
        <p:txBody>
          <a:bodyPr lIns="113685" tIns="56844" rIns="113685" bIns="56844" anchor="b"/>
          <a:lstStyle/>
          <a:p>
            <a:pPr algn="r"/>
            <a:fld id="{8B0DFC41-3D03-4C83-A52B-463D3073A124}" type="slidenum">
              <a:rPr lang="en-US" altLang="zh-TW" sz="1500"/>
              <a:pPr algn="r"/>
              <a:t>7</a:t>
            </a:fld>
            <a:endParaRPr lang="en-US" altLang="zh-TW" sz="1500" dirty="0"/>
          </a:p>
        </p:txBody>
      </p:sp>
      <p:sp>
        <p:nvSpPr>
          <p:cNvPr id="120835" name="Rectangle 2"/>
          <p:cNvSpPr>
            <a:spLocks noGrp="1" noRot="1" noChangeAspect="1" noChangeArrowheads="1" noTextEdit="1"/>
          </p:cNvSpPr>
          <p:nvPr>
            <p:ph type="sldImg"/>
          </p:nvPr>
        </p:nvSpPr>
        <p:spPr bwMode="auto">
          <a:xfrm>
            <a:off x="1165225" y="925513"/>
            <a:ext cx="6169025" cy="4627562"/>
          </a:xfrm>
          <a:noFill/>
          <a:ln>
            <a:solidFill>
              <a:srgbClr val="000000"/>
            </a:solidFill>
            <a:miter lim="800000"/>
            <a:headEnd/>
            <a:tailEnd/>
          </a:ln>
        </p:spPr>
      </p:sp>
      <p:sp>
        <p:nvSpPr>
          <p:cNvPr id="120836" name="Rectangle 3"/>
          <p:cNvSpPr>
            <a:spLocks noGrp="1" noChangeArrowheads="1"/>
          </p:cNvSpPr>
          <p:nvPr>
            <p:ph type="body" idx="1"/>
          </p:nvPr>
        </p:nvSpPr>
        <p:spPr>
          <a:xfrm>
            <a:off x="847451" y="5864102"/>
            <a:ext cx="6795442" cy="5550693"/>
          </a:xfrm>
          <a:noFill/>
        </p:spPr>
        <p:txBody>
          <a:bodyPr lIns="113674" tIns="56839" rIns="113674" bIns="56839"/>
          <a:lstStyle/>
          <a:p>
            <a:endParaRPr lang="zh-TW" altLang="zh-TW"/>
          </a:p>
        </p:txBody>
      </p:sp>
    </p:spTree>
    <p:extLst>
      <p:ext uri="{BB962C8B-B14F-4D97-AF65-F5344CB8AC3E}">
        <p14:creationId xmlns:p14="http://schemas.microsoft.com/office/powerpoint/2010/main" xmlns="" val="33569142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662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662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926381" indent="-356300">
              <a:defRPr kumimoji="1">
                <a:solidFill>
                  <a:schemeClr val="tx1"/>
                </a:solidFill>
                <a:latin typeface="Arial" panose="020B0604020202020204" pitchFamily="34" charset="0"/>
                <a:ea typeface="新細明體" panose="02020500000000000000" pitchFamily="18" charset="-120"/>
              </a:defRPr>
            </a:lvl2pPr>
            <a:lvl3pPr marL="1425201" indent="-285040">
              <a:defRPr kumimoji="1">
                <a:solidFill>
                  <a:schemeClr val="tx1"/>
                </a:solidFill>
                <a:latin typeface="Arial" panose="020B0604020202020204" pitchFamily="34" charset="0"/>
                <a:ea typeface="新細明體" panose="02020500000000000000" pitchFamily="18" charset="-120"/>
              </a:defRPr>
            </a:lvl3pPr>
            <a:lvl4pPr marL="1995280" indent="-285040">
              <a:defRPr kumimoji="1">
                <a:solidFill>
                  <a:schemeClr val="tx1"/>
                </a:solidFill>
                <a:latin typeface="Arial" panose="020B0604020202020204" pitchFamily="34" charset="0"/>
                <a:ea typeface="新細明體" panose="02020500000000000000" pitchFamily="18" charset="-120"/>
              </a:defRPr>
            </a:lvl4pPr>
            <a:lvl5pPr marL="2565361" indent="-285040">
              <a:defRPr kumimoji="1">
                <a:solidFill>
                  <a:schemeClr val="tx1"/>
                </a:solidFill>
                <a:latin typeface="Arial" panose="020B0604020202020204" pitchFamily="34" charset="0"/>
                <a:ea typeface="新細明體" panose="02020500000000000000" pitchFamily="18" charset="-120"/>
              </a:defRPr>
            </a:lvl5pPr>
            <a:lvl6pPr marL="3135441" indent="-28504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3705521" indent="-28504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4275601" indent="-28504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4845681" indent="-28504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3EAA519B-ACB3-4F1F-9CD2-85E0E1D3D413}" type="slidenum">
              <a:rPr lang="zh-TW" altLang="en-US" smtClean="0"/>
              <a:pPr/>
              <a:t>53</a:t>
            </a:fld>
            <a:endParaRPr lang="zh-TW" altLang="en-US"/>
          </a:p>
        </p:txBody>
      </p:sp>
    </p:spTree>
    <p:extLst>
      <p:ext uri="{BB962C8B-B14F-4D97-AF65-F5344CB8AC3E}">
        <p14:creationId xmlns:p14="http://schemas.microsoft.com/office/powerpoint/2010/main" xmlns="" val="34262381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投影片圖像版面配置區 1"/>
          <p:cNvSpPr>
            <a:spLocks noGrp="1" noRot="1" noChangeAspect="1" noTextEdit="1"/>
          </p:cNvSpPr>
          <p:nvPr>
            <p:ph type="sldImg"/>
          </p:nvPr>
        </p:nvSpPr>
        <p:spPr>
          <a:ln/>
        </p:spPr>
      </p:sp>
      <p:sp>
        <p:nvSpPr>
          <p:cNvPr id="241667"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7306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A9435B04-F2BA-43D9-AF97-2DE908E7E41C}" type="slidenum">
              <a:rPr lang="en-US" altLang="zh-TW" b="0" smtClean="0"/>
              <a:pPr eaLnBrk="1" hangingPunct="1">
                <a:defRPr/>
              </a:pPr>
              <a:t>54</a:t>
            </a:fld>
            <a:endParaRPr lang="en-US" altLang="zh-TW" b="0"/>
          </a:p>
        </p:txBody>
      </p:sp>
    </p:spTree>
    <p:extLst>
      <p:ext uri="{BB962C8B-B14F-4D97-AF65-F5344CB8AC3E}">
        <p14:creationId xmlns:p14="http://schemas.microsoft.com/office/powerpoint/2010/main" xmlns="" val="15554439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投影片圖像版面配置區 1"/>
          <p:cNvSpPr>
            <a:spLocks noGrp="1" noRot="1" noChangeAspect="1" noTextEdit="1"/>
          </p:cNvSpPr>
          <p:nvPr>
            <p:ph type="sldImg"/>
          </p:nvPr>
        </p:nvSpPr>
        <p:spPr>
          <a:ln/>
        </p:spPr>
      </p:sp>
      <p:sp>
        <p:nvSpPr>
          <p:cNvPr id="242691"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dirty="0">
              <a:latin typeface="Arial" pitchFamily="34" charset="0"/>
            </a:endParaRPr>
          </a:p>
        </p:txBody>
      </p:sp>
      <p:sp>
        <p:nvSpPr>
          <p:cNvPr id="17408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A4FB087D-D1E8-44AE-8B25-B35C5690D434}" type="slidenum">
              <a:rPr lang="en-US" altLang="zh-TW" b="0" smtClean="0"/>
              <a:pPr eaLnBrk="1" hangingPunct="1">
                <a:defRPr/>
              </a:pPr>
              <a:t>55</a:t>
            </a:fld>
            <a:endParaRPr lang="en-US" altLang="zh-TW" b="0"/>
          </a:p>
        </p:txBody>
      </p:sp>
    </p:spTree>
    <p:extLst>
      <p:ext uri="{BB962C8B-B14F-4D97-AF65-F5344CB8AC3E}">
        <p14:creationId xmlns:p14="http://schemas.microsoft.com/office/powerpoint/2010/main" xmlns="" val="10327981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投影片圖像版面配置區 1"/>
          <p:cNvSpPr>
            <a:spLocks noGrp="1" noRot="1" noChangeAspect="1" noTextEdit="1"/>
          </p:cNvSpPr>
          <p:nvPr>
            <p:ph type="sldImg"/>
          </p:nvPr>
        </p:nvSpPr>
        <p:spPr>
          <a:ln/>
        </p:spPr>
      </p:sp>
      <p:sp>
        <p:nvSpPr>
          <p:cNvPr id="243715"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751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1D2B4F55-920B-4EAF-8BD7-DF468E91D82F}" type="slidenum">
              <a:rPr lang="en-US" altLang="zh-TW" b="0" smtClean="0"/>
              <a:pPr eaLnBrk="1" hangingPunct="1">
                <a:defRPr/>
              </a:pPr>
              <a:t>56</a:t>
            </a:fld>
            <a:endParaRPr lang="en-US" altLang="zh-TW" b="0"/>
          </a:p>
        </p:txBody>
      </p:sp>
    </p:spTree>
    <p:extLst>
      <p:ext uri="{BB962C8B-B14F-4D97-AF65-F5344CB8AC3E}">
        <p14:creationId xmlns:p14="http://schemas.microsoft.com/office/powerpoint/2010/main" xmlns="" val="36596981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投影片圖像版面配置區 1"/>
          <p:cNvSpPr>
            <a:spLocks noGrp="1" noRot="1" noChangeAspect="1" noTextEdit="1"/>
          </p:cNvSpPr>
          <p:nvPr>
            <p:ph type="sldImg"/>
          </p:nvPr>
        </p:nvSpPr>
        <p:spPr>
          <a:ln/>
        </p:spPr>
      </p:sp>
      <p:sp>
        <p:nvSpPr>
          <p:cNvPr id="245763"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771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DCE60D39-E37C-48C4-B661-E32A70A044B8}" type="slidenum">
              <a:rPr lang="en-US" altLang="zh-TW" b="0" smtClean="0"/>
              <a:pPr eaLnBrk="1" hangingPunct="1">
                <a:defRPr/>
              </a:pPr>
              <a:t>57</a:t>
            </a:fld>
            <a:endParaRPr lang="en-US" altLang="zh-TW" b="0"/>
          </a:p>
        </p:txBody>
      </p:sp>
    </p:spTree>
    <p:extLst>
      <p:ext uri="{BB962C8B-B14F-4D97-AF65-F5344CB8AC3E}">
        <p14:creationId xmlns:p14="http://schemas.microsoft.com/office/powerpoint/2010/main" xmlns="" val="36091727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投影片圖像版面配置區 1"/>
          <p:cNvSpPr>
            <a:spLocks noGrp="1" noRot="1" noChangeAspect="1" noTextEdit="1"/>
          </p:cNvSpPr>
          <p:nvPr>
            <p:ph type="sldImg"/>
          </p:nvPr>
        </p:nvSpPr>
        <p:spPr>
          <a:ln/>
        </p:spPr>
      </p:sp>
      <p:sp>
        <p:nvSpPr>
          <p:cNvPr id="246787"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7818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19FC10D4-3AB7-48A8-9278-DF24871B61E5}" type="slidenum">
              <a:rPr lang="en-US" altLang="zh-TW" b="0" smtClean="0"/>
              <a:pPr eaLnBrk="1" hangingPunct="1">
                <a:defRPr/>
              </a:pPr>
              <a:t>58</a:t>
            </a:fld>
            <a:endParaRPr lang="en-US" altLang="zh-TW" b="0"/>
          </a:p>
        </p:txBody>
      </p:sp>
    </p:spTree>
    <p:extLst>
      <p:ext uri="{BB962C8B-B14F-4D97-AF65-F5344CB8AC3E}">
        <p14:creationId xmlns:p14="http://schemas.microsoft.com/office/powerpoint/2010/main" xmlns="" val="15843294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投影片圖像版面配置區 1"/>
          <p:cNvSpPr>
            <a:spLocks noGrp="1" noRot="1" noChangeAspect="1" noTextEdit="1"/>
          </p:cNvSpPr>
          <p:nvPr>
            <p:ph type="sldImg"/>
          </p:nvPr>
        </p:nvSpPr>
        <p:spPr>
          <a:ln/>
        </p:spPr>
      </p:sp>
      <p:sp>
        <p:nvSpPr>
          <p:cNvPr id="246787"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7818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19FC10D4-3AB7-48A8-9278-DF24871B61E5}" type="slidenum">
              <a:rPr lang="en-US" altLang="zh-TW" b="0" smtClean="0"/>
              <a:pPr eaLnBrk="1" hangingPunct="1">
                <a:defRPr/>
              </a:pPr>
              <a:t>59</a:t>
            </a:fld>
            <a:endParaRPr lang="en-US" altLang="zh-TW" b="0"/>
          </a:p>
        </p:txBody>
      </p:sp>
    </p:spTree>
    <p:extLst>
      <p:ext uri="{BB962C8B-B14F-4D97-AF65-F5344CB8AC3E}">
        <p14:creationId xmlns:p14="http://schemas.microsoft.com/office/powerpoint/2010/main" xmlns="" val="21814078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61</a:t>
            </a:fld>
            <a:endParaRPr lang="en-US" altLang="zh-TW" b="0"/>
          </a:p>
        </p:txBody>
      </p:sp>
    </p:spTree>
    <p:extLst>
      <p:ext uri="{BB962C8B-B14F-4D97-AF65-F5344CB8AC3E}">
        <p14:creationId xmlns:p14="http://schemas.microsoft.com/office/powerpoint/2010/main" xmlns="" val="36114053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62</a:t>
            </a:fld>
            <a:endParaRPr lang="en-US" altLang="zh-TW" b="0"/>
          </a:p>
        </p:txBody>
      </p:sp>
    </p:spTree>
    <p:extLst>
      <p:ext uri="{BB962C8B-B14F-4D97-AF65-F5344CB8AC3E}">
        <p14:creationId xmlns:p14="http://schemas.microsoft.com/office/powerpoint/2010/main" xmlns="" val="33595456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投影片圖像版面配置區 1"/>
          <p:cNvSpPr>
            <a:spLocks noGrp="1" noRot="1" noChangeAspect="1" noTextEdit="1"/>
          </p:cNvSpPr>
          <p:nvPr>
            <p:ph type="sldImg"/>
          </p:nvPr>
        </p:nvSpPr>
        <p:spPr>
          <a:ln/>
        </p:spPr>
      </p:sp>
      <p:sp>
        <p:nvSpPr>
          <p:cNvPr id="263171"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8842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126AF11B-8291-48E8-AB2D-981202F75649}" type="slidenum">
              <a:rPr lang="en-US" altLang="zh-TW" b="0" smtClean="0">
                <a:solidFill>
                  <a:prstClr val="black"/>
                </a:solidFill>
              </a:rPr>
              <a:pPr eaLnBrk="1" hangingPunct="1">
                <a:defRPr/>
              </a:pPr>
              <a:t>64</a:t>
            </a:fld>
            <a:endParaRPr lang="en-US" altLang="zh-TW" b="0">
              <a:solidFill>
                <a:prstClr val="black"/>
              </a:solidFill>
            </a:endParaRPr>
          </a:p>
        </p:txBody>
      </p:sp>
    </p:spTree>
    <p:extLst>
      <p:ext uri="{BB962C8B-B14F-4D97-AF65-F5344CB8AC3E}">
        <p14:creationId xmlns:p14="http://schemas.microsoft.com/office/powerpoint/2010/main" xmlns="" val="187940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投影片圖像版面配置區 1"/>
          <p:cNvSpPr>
            <a:spLocks noGrp="1" noRot="1" noChangeAspect="1" noTextEdit="1"/>
          </p:cNvSpPr>
          <p:nvPr>
            <p:ph type="sldImg"/>
          </p:nvPr>
        </p:nvSpPr>
        <p:spPr>
          <a:ln/>
        </p:spPr>
      </p:sp>
      <p:sp>
        <p:nvSpPr>
          <p:cNvPr id="174083"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331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8498A38B-E2CF-401D-AA17-FC22E8AF4D89}" type="slidenum">
              <a:rPr lang="en-US" altLang="zh-TW" b="0" smtClean="0"/>
              <a:pPr eaLnBrk="1" hangingPunct="1">
                <a:defRPr/>
              </a:pPr>
              <a:t>8</a:t>
            </a:fld>
            <a:endParaRPr lang="en-US" altLang="zh-TW" b="0"/>
          </a:p>
        </p:txBody>
      </p:sp>
    </p:spTree>
    <p:extLst>
      <p:ext uri="{BB962C8B-B14F-4D97-AF65-F5344CB8AC3E}">
        <p14:creationId xmlns:p14="http://schemas.microsoft.com/office/powerpoint/2010/main" xmlns="" val="20993380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投影片圖像版面配置區 1"/>
          <p:cNvSpPr>
            <a:spLocks noGrp="1" noRot="1" noChangeAspect="1" noTextEdit="1"/>
          </p:cNvSpPr>
          <p:nvPr>
            <p:ph type="sldImg"/>
          </p:nvPr>
        </p:nvSpPr>
        <p:spPr>
          <a:ln/>
        </p:spPr>
      </p:sp>
      <p:sp>
        <p:nvSpPr>
          <p:cNvPr id="264195"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8944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6E8C03C5-3C18-41EA-8677-EEF3A9EE022F}" type="slidenum">
              <a:rPr lang="en-US" altLang="zh-TW" b="0" smtClean="0"/>
              <a:pPr eaLnBrk="1" hangingPunct="1">
                <a:defRPr/>
              </a:pPr>
              <a:t>65</a:t>
            </a:fld>
            <a:endParaRPr lang="en-US" altLang="zh-TW" b="0"/>
          </a:p>
        </p:txBody>
      </p:sp>
    </p:spTree>
    <p:extLst>
      <p:ext uri="{BB962C8B-B14F-4D97-AF65-F5344CB8AC3E}">
        <p14:creationId xmlns:p14="http://schemas.microsoft.com/office/powerpoint/2010/main" xmlns="" val="3320119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投影片圖像版面配置區 1"/>
          <p:cNvSpPr>
            <a:spLocks noGrp="1" noRot="1" noChangeAspect="1" noTextEdit="1"/>
          </p:cNvSpPr>
          <p:nvPr>
            <p:ph type="sldImg"/>
          </p:nvPr>
        </p:nvSpPr>
        <p:spPr>
          <a:ln/>
        </p:spPr>
      </p:sp>
      <p:sp>
        <p:nvSpPr>
          <p:cNvPr id="265219"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9046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E428CC63-1778-419B-95FE-9B598E0F00D0}" type="slidenum">
              <a:rPr lang="en-US" altLang="zh-TW" b="0" smtClean="0"/>
              <a:pPr eaLnBrk="1" hangingPunct="1">
                <a:defRPr/>
              </a:pPr>
              <a:t>66</a:t>
            </a:fld>
            <a:endParaRPr lang="en-US" altLang="zh-TW" b="0"/>
          </a:p>
        </p:txBody>
      </p:sp>
    </p:spTree>
    <p:extLst>
      <p:ext uri="{BB962C8B-B14F-4D97-AF65-F5344CB8AC3E}">
        <p14:creationId xmlns:p14="http://schemas.microsoft.com/office/powerpoint/2010/main" xmlns="" val="26266295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投影片圖像版面配置區 1"/>
          <p:cNvSpPr>
            <a:spLocks noGrp="1" noRot="1" noChangeAspect="1" noTextEdit="1"/>
          </p:cNvSpPr>
          <p:nvPr>
            <p:ph type="sldImg"/>
          </p:nvPr>
        </p:nvSpPr>
        <p:spPr>
          <a:ln/>
        </p:spPr>
      </p:sp>
      <p:sp>
        <p:nvSpPr>
          <p:cNvPr id="266243"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914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1F617912-DDD7-4003-BFCA-30933378A383}" type="slidenum">
              <a:rPr lang="en-US" altLang="zh-TW" b="0" smtClean="0"/>
              <a:pPr eaLnBrk="1" hangingPunct="1">
                <a:defRPr/>
              </a:pPr>
              <a:t>67</a:t>
            </a:fld>
            <a:endParaRPr lang="en-US" altLang="zh-TW" b="0"/>
          </a:p>
        </p:txBody>
      </p:sp>
    </p:spTree>
    <p:extLst>
      <p:ext uri="{BB962C8B-B14F-4D97-AF65-F5344CB8AC3E}">
        <p14:creationId xmlns:p14="http://schemas.microsoft.com/office/powerpoint/2010/main" xmlns="" val="29154605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投影片圖像版面配置區 1"/>
          <p:cNvSpPr>
            <a:spLocks noGrp="1" noRot="1" noChangeAspect="1" noTextEdit="1"/>
          </p:cNvSpPr>
          <p:nvPr>
            <p:ph type="sldImg"/>
          </p:nvPr>
        </p:nvSpPr>
        <p:spPr>
          <a:ln/>
        </p:spPr>
      </p:sp>
      <p:sp>
        <p:nvSpPr>
          <p:cNvPr id="267267"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9251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EC8A0F10-A7B6-4AFA-A3E7-7DBC491C8B32}" type="slidenum">
              <a:rPr lang="en-US" altLang="zh-TW" b="0" smtClean="0"/>
              <a:pPr eaLnBrk="1" hangingPunct="1">
                <a:defRPr/>
              </a:pPr>
              <a:t>68</a:t>
            </a:fld>
            <a:endParaRPr lang="en-US" altLang="zh-TW" b="0"/>
          </a:p>
        </p:txBody>
      </p:sp>
    </p:spTree>
    <p:extLst>
      <p:ext uri="{BB962C8B-B14F-4D97-AF65-F5344CB8AC3E}">
        <p14:creationId xmlns:p14="http://schemas.microsoft.com/office/powerpoint/2010/main" xmlns="" val="22660751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投影片圖像版面配置區 1"/>
          <p:cNvSpPr>
            <a:spLocks noGrp="1" noRot="1" noChangeAspect="1" noTextEdit="1"/>
          </p:cNvSpPr>
          <p:nvPr>
            <p:ph type="sldImg"/>
          </p:nvPr>
        </p:nvSpPr>
        <p:spPr>
          <a:ln/>
        </p:spPr>
      </p:sp>
      <p:sp>
        <p:nvSpPr>
          <p:cNvPr id="268291"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9354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A524D3C7-A54B-4A23-A1A3-952D5CFAFAFE}" type="slidenum">
              <a:rPr lang="en-US" altLang="zh-TW" b="0" smtClean="0"/>
              <a:pPr eaLnBrk="1" hangingPunct="1">
                <a:defRPr/>
              </a:pPr>
              <a:t>69</a:t>
            </a:fld>
            <a:endParaRPr lang="en-US" altLang="zh-TW" b="0"/>
          </a:p>
        </p:txBody>
      </p:sp>
    </p:spTree>
    <p:extLst>
      <p:ext uri="{BB962C8B-B14F-4D97-AF65-F5344CB8AC3E}">
        <p14:creationId xmlns:p14="http://schemas.microsoft.com/office/powerpoint/2010/main" xmlns="" val="33493911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投影片圖像版面配置區 1"/>
          <p:cNvSpPr>
            <a:spLocks noGrp="1" noRot="1" noChangeAspect="1" noTextEdit="1"/>
          </p:cNvSpPr>
          <p:nvPr>
            <p:ph type="sldImg"/>
          </p:nvPr>
        </p:nvSpPr>
        <p:spPr>
          <a:ln/>
        </p:spPr>
      </p:sp>
      <p:sp>
        <p:nvSpPr>
          <p:cNvPr id="269315"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9456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E5C2077B-42AC-438F-999B-1F5FF4022B13}" type="slidenum">
              <a:rPr lang="en-US" altLang="zh-TW" b="0" smtClean="0"/>
              <a:pPr eaLnBrk="1" hangingPunct="1">
                <a:defRPr/>
              </a:pPr>
              <a:t>70</a:t>
            </a:fld>
            <a:endParaRPr lang="en-US" altLang="zh-TW" b="0"/>
          </a:p>
        </p:txBody>
      </p:sp>
    </p:spTree>
    <p:extLst>
      <p:ext uri="{BB962C8B-B14F-4D97-AF65-F5344CB8AC3E}">
        <p14:creationId xmlns:p14="http://schemas.microsoft.com/office/powerpoint/2010/main" xmlns="" val="36215493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投影片圖像版面配置區 1"/>
          <p:cNvSpPr>
            <a:spLocks noGrp="1" noRot="1" noChangeAspect="1" noTextEdit="1"/>
          </p:cNvSpPr>
          <p:nvPr>
            <p:ph type="sldImg"/>
          </p:nvPr>
        </p:nvSpPr>
        <p:spPr>
          <a:ln/>
        </p:spPr>
      </p:sp>
      <p:sp>
        <p:nvSpPr>
          <p:cNvPr id="270339"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955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A39BF8C8-2053-45BD-81B0-2C712170987D}" type="slidenum">
              <a:rPr lang="en-US" altLang="zh-TW" b="0" smtClean="0"/>
              <a:pPr eaLnBrk="1" hangingPunct="1">
                <a:defRPr/>
              </a:pPr>
              <a:t>71</a:t>
            </a:fld>
            <a:endParaRPr lang="en-US" altLang="zh-TW" b="0"/>
          </a:p>
        </p:txBody>
      </p:sp>
    </p:spTree>
    <p:extLst>
      <p:ext uri="{BB962C8B-B14F-4D97-AF65-F5344CB8AC3E}">
        <p14:creationId xmlns:p14="http://schemas.microsoft.com/office/powerpoint/2010/main" xmlns="" val="37494931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投影片圖像版面配置區 1"/>
          <p:cNvSpPr>
            <a:spLocks noGrp="1" noRot="1" noChangeAspect="1" noTextEdit="1"/>
          </p:cNvSpPr>
          <p:nvPr>
            <p:ph type="sldImg"/>
          </p:nvPr>
        </p:nvSpPr>
        <p:spPr>
          <a:ln/>
        </p:spPr>
      </p:sp>
      <p:sp>
        <p:nvSpPr>
          <p:cNvPr id="271363"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966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045D6290-300B-43F4-97B9-B7445023F7F5}" type="slidenum">
              <a:rPr lang="en-US" altLang="zh-TW" b="0" smtClean="0"/>
              <a:pPr eaLnBrk="1" hangingPunct="1">
                <a:defRPr/>
              </a:pPr>
              <a:t>72</a:t>
            </a:fld>
            <a:endParaRPr lang="en-US" altLang="zh-TW" b="0"/>
          </a:p>
        </p:txBody>
      </p:sp>
    </p:spTree>
    <p:extLst>
      <p:ext uri="{BB962C8B-B14F-4D97-AF65-F5344CB8AC3E}">
        <p14:creationId xmlns:p14="http://schemas.microsoft.com/office/powerpoint/2010/main" xmlns="" val="18810237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投影片圖像版面配置區 1"/>
          <p:cNvSpPr>
            <a:spLocks noGrp="1" noRot="1" noChangeAspect="1" noTextEdit="1"/>
          </p:cNvSpPr>
          <p:nvPr>
            <p:ph type="sldImg"/>
          </p:nvPr>
        </p:nvSpPr>
        <p:spPr>
          <a:ln/>
        </p:spPr>
      </p:sp>
      <p:sp>
        <p:nvSpPr>
          <p:cNvPr id="272387"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9763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EBB87EFF-2840-4592-BAE6-2D4C3630D0DE}" type="slidenum">
              <a:rPr lang="en-US" altLang="zh-TW" b="0" smtClean="0"/>
              <a:pPr eaLnBrk="1" hangingPunct="1">
                <a:defRPr/>
              </a:pPr>
              <a:t>73</a:t>
            </a:fld>
            <a:endParaRPr lang="en-US" altLang="zh-TW" b="0"/>
          </a:p>
        </p:txBody>
      </p:sp>
    </p:spTree>
    <p:extLst>
      <p:ext uri="{BB962C8B-B14F-4D97-AF65-F5344CB8AC3E}">
        <p14:creationId xmlns:p14="http://schemas.microsoft.com/office/powerpoint/2010/main" xmlns="" val="6316985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投影片圖像版面配置區 1"/>
          <p:cNvSpPr>
            <a:spLocks noGrp="1" noRot="1" noChangeAspect="1" noTextEdit="1"/>
          </p:cNvSpPr>
          <p:nvPr>
            <p:ph type="sldImg"/>
          </p:nvPr>
        </p:nvSpPr>
        <p:spPr>
          <a:ln/>
        </p:spPr>
      </p:sp>
      <p:sp>
        <p:nvSpPr>
          <p:cNvPr id="273411"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9866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767A566F-CEA8-4F1C-B20A-D193C7B81676}" type="slidenum">
              <a:rPr lang="en-US" altLang="zh-TW" b="0" smtClean="0"/>
              <a:pPr eaLnBrk="1" hangingPunct="1">
                <a:defRPr/>
              </a:pPr>
              <a:t>74</a:t>
            </a:fld>
            <a:endParaRPr lang="en-US" altLang="zh-TW" b="0"/>
          </a:p>
        </p:txBody>
      </p:sp>
    </p:spTree>
    <p:extLst>
      <p:ext uri="{BB962C8B-B14F-4D97-AF65-F5344CB8AC3E}">
        <p14:creationId xmlns:p14="http://schemas.microsoft.com/office/powerpoint/2010/main" xmlns="" val="3715134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投影片圖像版面配置區 1"/>
          <p:cNvSpPr>
            <a:spLocks noGrp="1" noRot="1" noChangeAspect="1" noTextEdit="1"/>
          </p:cNvSpPr>
          <p:nvPr>
            <p:ph type="sldImg"/>
          </p:nvPr>
        </p:nvSpPr>
        <p:spPr>
          <a:ln/>
        </p:spPr>
      </p:sp>
      <p:sp>
        <p:nvSpPr>
          <p:cNvPr id="172035"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310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A5B8A173-25BE-40F9-8E0F-550815D5A1CF}" type="slidenum">
              <a:rPr lang="en-US" altLang="zh-TW" b="0" smtClean="0"/>
              <a:pPr eaLnBrk="1" hangingPunct="1">
                <a:defRPr/>
              </a:pPr>
              <a:t>9</a:t>
            </a:fld>
            <a:endParaRPr lang="en-US" altLang="zh-TW" b="0"/>
          </a:p>
        </p:txBody>
      </p:sp>
    </p:spTree>
    <p:extLst>
      <p:ext uri="{BB962C8B-B14F-4D97-AF65-F5344CB8AC3E}">
        <p14:creationId xmlns:p14="http://schemas.microsoft.com/office/powerpoint/2010/main" xmlns="" val="273350441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投影片圖像版面配置區 1"/>
          <p:cNvSpPr>
            <a:spLocks noGrp="1" noRot="1" noChangeAspect="1" noTextEdit="1"/>
          </p:cNvSpPr>
          <p:nvPr>
            <p:ph type="sldImg"/>
          </p:nvPr>
        </p:nvSpPr>
        <p:spPr>
          <a:ln/>
        </p:spPr>
      </p:sp>
      <p:sp>
        <p:nvSpPr>
          <p:cNvPr id="274435"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9968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436E72A7-CD6F-4860-8604-5750646E51F2}" type="slidenum">
              <a:rPr lang="en-US" altLang="zh-TW" b="0" smtClean="0"/>
              <a:pPr eaLnBrk="1" hangingPunct="1">
                <a:defRPr/>
              </a:pPr>
              <a:t>75</a:t>
            </a:fld>
            <a:endParaRPr lang="en-US" altLang="zh-TW" b="0"/>
          </a:p>
        </p:txBody>
      </p:sp>
    </p:spTree>
    <p:extLst>
      <p:ext uri="{BB962C8B-B14F-4D97-AF65-F5344CB8AC3E}">
        <p14:creationId xmlns:p14="http://schemas.microsoft.com/office/powerpoint/2010/main" xmlns="" val="26837473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投影片圖像版面配置區 1"/>
          <p:cNvSpPr>
            <a:spLocks noGrp="1" noRot="1" noChangeAspect="1" noTextEdit="1"/>
          </p:cNvSpPr>
          <p:nvPr>
            <p:ph type="sldImg"/>
          </p:nvPr>
        </p:nvSpPr>
        <p:spPr>
          <a:ln/>
        </p:spPr>
      </p:sp>
      <p:sp>
        <p:nvSpPr>
          <p:cNvPr id="275459"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2007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36740D6D-9D77-477B-9153-DEC974863E63}" type="slidenum">
              <a:rPr lang="en-US" altLang="zh-TW" b="0" smtClean="0"/>
              <a:pPr eaLnBrk="1" hangingPunct="1">
                <a:defRPr/>
              </a:pPr>
              <a:t>76</a:t>
            </a:fld>
            <a:endParaRPr lang="en-US" altLang="zh-TW" b="0"/>
          </a:p>
        </p:txBody>
      </p:sp>
    </p:spTree>
    <p:extLst>
      <p:ext uri="{BB962C8B-B14F-4D97-AF65-F5344CB8AC3E}">
        <p14:creationId xmlns:p14="http://schemas.microsoft.com/office/powerpoint/2010/main" xmlns="" val="23813878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投影片圖像版面配置區 1"/>
          <p:cNvSpPr>
            <a:spLocks noGrp="1" noRot="1" noChangeAspect="1" noTextEdit="1"/>
          </p:cNvSpPr>
          <p:nvPr>
            <p:ph type="sldImg"/>
          </p:nvPr>
        </p:nvSpPr>
        <p:spPr>
          <a:ln/>
        </p:spPr>
      </p:sp>
      <p:sp>
        <p:nvSpPr>
          <p:cNvPr id="276483"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20173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2336F574-F4C0-4AB3-9066-A59B8E9B1FDB}" type="slidenum">
              <a:rPr lang="en-US" altLang="zh-TW" b="0" smtClean="0"/>
              <a:pPr eaLnBrk="1" hangingPunct="1">
                <a:defRPr/>
              </a:pPr>
              <a:t>77</a:t>
            </a:fld>
            <a:endParaRPr lang="en-US" altLang="zh-TW" b="0"/>
          </a:p>
        </p:txBody>
      </p:sp>
    </p:spTree>
    <p:extLst>
      <p:ext uri="{BB962C8B-B14F-4D97-AF65-F5344CB8AC3E}">
        <p14:creationId xmlns:p14="http://schemas.microsoft.com/office/powerpoint/2010/main" xmlns="" val="9618750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78</a:t>
            </a:fld>
            <a:endParaRPr lang="zh-TW" altLang="en-US" b="0">
              <a:solidFill>
                <a:prstClr val="black"/>
              </a:solidFill>
            </a:endParaRPr>
          </a:p>
        </p:txBody>
      </p:sp>
    </p:spTree>
    <p:extLst>
      <p:ext uri="{BB962C8B-B14F-4D97-AF65-F5344CB8AC3E}">
        <p14:creationId xmlns:p14="http://schemas.microsoft.com/office/powerpoint/2010/main" xmlns="" val="41351869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85</a:t>
            </a:fld>
            <a:endParaRPr lang="zh-TW" altLang="en-US" b="0">
              <a:solidFill>
                <a:prstClr val="black"/>
              </a:solidFill>
            </a:endParaRPr>
          </a:p>
        </p:txBody>
      </p:sp>
    </p:spTree>
    <p:extLst>
      <p:ext uri="{BB962C8B-B14F-4D97-AF65-F5344CB8AC3E}">
        <p14:creationId xmlns:p14="http://schemas.microsoft.com/office/powerpoint/2010/main" xmlns="" val="7835800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86</a:t>
            </a:fld>
            <a:endParaRPr lang="zh-TW" altLang="en-US" b="0">
              <a:solidFill>
                <a:prstClr val="black"/>
              </a:solidFill>
            </a:endParaRPr>
          </a:p>
        </p:txBody>
      </p:sp>
    </p:spTree>
    <p:extLst>
      <p:ext uri="{BB962C8B-B14F-4D97-AF65-F5344CB8AC3E}">
        <p14:creationId xmlns:p14="http://schemas.microsoft.com/office/powerpoint/2010/main" xmlns="" val="42733768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94</a:t>
            </a:fld>
            <a:endParaRPr lang="zh-TW" altLang="en-US" b="0">
              <a:solidFill>
                <a:prstClr val="black"/>
              </a:solidFill>
            </a:endParaRPr>
          </a:p>
        </p:txBody>
      </p:sp>
    </p:spTree>
    <p:extLst>
      <p:ext uri="{BB962C8B-B14F-4D97-AF65-F5344CB8AC3E}">
        <p14:creationId xmlns:p14="http://schemas.microsoft.com/office/powerpoint/2010/main" xmlns="" val="14141091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投影片圖像版面配置區 1"/>
          <p:cNvSpPr>
            <a:spLocks noGrp="1" noRot="1" noChangeAspect="1" noTextEdit="1"/>
          </p:cNvSpPr>
          <p:nvPr>
            <p:ph type="sldImg"/>
          </p:nvPr>
        </p:nvSpPr>
        <p:spPr>
          <a:ln/>
        </p:spPr>
      </p:sp>
      <p:sp>
        <p:nvSpPr>
          <p:cNvPr id="279555"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20582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7A4CA530-870B-469D-9CBF-E20F5F89CA0E}" type="slidenum">
              <a:rPr lang="en-US" altLang="zh-TW" b="0" smtClean="0"/>
              <a:pPr eaLnBrk="1" hangingPunct="1">
                <a:defRPr/>
              </a:pPr>
              <a:t>95</a:t>
            </a:fld>
            <a:endParaRPr lang="en-US" altLang="zh-TW" b="0"/>
          </a:p>
        </p:txBody>
      </p:sp>
    </p:spTree>
    <p:extLst>
      <p:ext uri="{BB962C8B-B14F-4D97-AF65-F5344CB8AC3E}">
        <p14:creationId xmlns:p14="http://schemas.microsoft.com/office/powerpoint/2010/main" xmlns="" val="4380304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投影片圖像版面配置區 1"/>
          <p:cNvSpPr>
            <a:spLocks noGrp="1" noRot="1" noChangeAspect="1" noTextEdit="1"/>
          </p:cNvSpPr>
          <p:nvPr>
            <p:ph type="sldImg"/>
          </p:nvPr>
        </p:nvSpPr>
        <p:spPr>
          <a:ln/>
        </p:spPr>
      </p:sp>
      <p:sp>
        <p:nvSpPr>
          <p:cNvPr id="283651"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2099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24C8BC3C-B6B1-455A-9A14-DF6B9B706334}" type="slidenum">
              <a:rPr lang="en-US" altLang="zh-TW" b="0" smtClean="0"/>
              <a:pPr eaLnBrk="1" hangingPunct="1">
                <a:defRPr/>
              </a:pPr>
              <a:t>96</a:t>
            </a:fld>
            <a:endParaRPr lang="en-US" altLang="zh-TW" b="0"/>
          </a:p>
        </p:txBody>
      </p:sp>
    </p:spTree>
    <p:extLst>
      <p:ext uri="{BB962C8B-B14F-4D97-AF65-F5344CB8AC3E}">
        <p14:creationId xmlns:p14="http://schemas.microsoft.com/office/powerpoint/2010/main" xmlns="" val="2921717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投影片圖像版面配置區 1"/>
          <p:cNvSpPr>
            <a:spLocks noGrp="1" noRot="1" noChangeAspect="1" noTextEdit="1"/>
          </p:cNvSpPr>
          <p:nvPr>
            <p:ph type="sldImg"/>
          </p:nvPr>
        </p:nvSpPr>
        <p:spPr>
          <a:ln/>
        </p:spPr>
      </p:sp>
      <p:sp>
        <p:nvSpPr>
          <p:cNvPr id="171011"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3005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3A6926B2-F339-44F3-A738-B55D6AC4524D}" type="slidenum">
              <a:rPr lang="en-US" altLang="zh-TW" b="0" smtClean="0"/>
              <a:pPr eaLnBrk="1" hangingPunct="1">
                <a:defRPr/>
              </a:pPr>
              <a:t>10</a:t>
            </a:fld>
            <a:endParaRPr lang="en-US" altLang="zh-TW" b="0"/>
          </a:p>
        </p:txBody>
      </p:sp>
    </p:spTree>
    <p:extLst>
      <p:ext uri="{BB962C8B-B14F-4D97-AF65-F5344CB8AC3E}">
        <p14:creationId xmlns:p14="http://schemas.microsoft.com/office/powerpoint/2010/main" xmlns="" val="279156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投影片圖像版面配置區 1"/>
          <p:cNvSpPr>
            <a:spLocks noGrp="1" noRot="1" noChangeAspect="1" noTextEdit="1"/>
          </p:cNvSpPr>
          <p:nvPr>
            <p:ph type="sldImg"/>
          </p:nvPr>
        </p:nvSpPr>
        <p:spPr>
          <a:ln/>
        </p:spPr>
      </p:sp>
      <p:sp>
        <p:nvSpPr>
          <p:cNvPr id="172035"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310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A5B8A173-25BE-40F9-8E0F-550815D5A1CF}" type="slidenum">
              <a:rPr lang="en-US" altLang="zh-TW" b="0" smtClean="0">
                <a:solidFill>
                  <a:prstClr val="black"/>
                </a:solidFill>
              </a:rPr>
              <a:pPr eaLnBrk="1" hangingPunct="1">
                <a:defRPr/>
              </a:pPr>
              <a:t>11</a:t>
            </a:fld>
            <a:endParaRPr lang="en-US" altLang="zh-TW" b="0">
              <a:solidFill>
                <a:prstClr val="black"/>
              </a:solidFill>
            </a:endParaRPr>
          </a:p>
        </p:txBody>
      </p:sp>
    </p:spTree>
    <p:extLst>
      <p:ext uri="{BB962C8B-B14F-4D97-AF65-F5344CB8AC3E}">
        <p14:creationId xmlns:p14="http://schemas.microsoft.com/office/powerpoint/2010/main" xmlns="" val="3486635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投影片圖像版面配置區 1"/>
          <p:cNvSpPr>
            <a:spLocks noGrp="1" noRot="1" noChangeAspect="1" noTextEdit="1"/>
          </p:cNvSpPr>
          <p:nvPr>
            <p:ph type="sldImg"/>
          </p:nvPr>
        </p:nvSpPr>
        <p:spPr>
          <a:ln/>
        </p:spPr>
      </p:sp>
      <p:sp>
        <p:nvSpPr>
          <p:cNvPr id="173059" name="備忘稿版面配置區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pitchFamily="34" charset="0"/>
            </a:endParaRPr>
          </a:p>
        </p:txBody>
      </p:sp>
      <p:sp>
        <p:nvSpPr>
          <p:cNvPr id="13210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925270" indent="-355873" eaLnBrk="0" hangingPunct="0">
              <a:defRPr b="1">
                <a:solidFill>
                  <a:schemeClr val="tx1"/>
                </a:solidFill>
                <a:latin typeface="Arial" charset="0"/>
              </a:defRPr>
            </a:lvl2pPr>
            <a:lvl3pPr marL="1423492" indent="-284698" eaLnBrk="0" hangingPunct="0">
              <a:defRPr b="1">
                <a:solidFill>
                  <a:schemeClr val="tx1"/>
                </a:solidFill>
                <a:latin typeface="Arial" charset="0"/>
              </a:defRPr>
            </a:lvl3pPr>
            <a:lvl4pPr marL="1992889" indent="-284698" eaLnBrk="0" hangingPunct="0">
              <a:defRPr b="1">
                <a:solidFill>
                  <a:schemeClr val="tx1"/>
                </a:solidFill>
                <a:latin typeface="Arial" charset="0"/>
              </a:defRPr>
            </a:lvl4pPr>
            <a:lvl5pPr marL="2562286" indent="-284698" eaLnBrk="0" hangingPunct="0">
              <a:defRPr b="1">
                <a:solidFill>
                  <a:schemeClr val="tx1"/>
                </a:solidFill>
                <a:latin typeface="Arial" charset="0"/>
              </a:defRPr>
            </a:lvl5pPr>
            <a:lvl6pPr marL="3131683" indent="-284698" eaLnBrk="0" fontAlgn="base" hangingPunct="0">
              <a:spcBef>
                <a:spcPct val="0"/>
              </a:spcBef>
              <a:spcAft>
                <a:spcPct val="0"/>
              </a:spcAft>
              <a:defRPr b="1">
                <a:solidFill>
                  <a:schemeClr val="tx1"/>
                </a:solidFill>
                <a:latin typeface="Arial" charset="0"/>
              </a:defRPr>
            </a:lvl6pPr>
            <a:lvl7pPr marL="3701080" indent="-284698" eaLnBrk="0" fontAlgn="base" hangingPunct="0">
              <a:spcBef>
                <a:spcPct val="0"/>
              </a:spcBef>
              <a:spcAft>
                <a:spcPct val="0"/>
              </a:spcAft>
              <a:defRPr b="1">
                <a:solidFill>
                  <a:schemeClr val="tx1"/>
                </a:solidFill>
                <a:latin typeface="Arial" charset="0"/>
              </a:defRPr>
            </a:lvl7pPr>
            <a:lvl8pPr marL="4270477" indent="-284698" eaLnBrk="0" fontAlgn="base" hangingPunct="0">
              <a:spcBef>
                <a:spcPct val="0"/>
              </a:spcBef>
              <a:spcAft>
                <a:spcPct val="0"/>
              </a:spcAft>
              <a:defRPr b="1">
                <a:solidFill>
                  <a:schemeClr val="tx1"/>
                </a:solidFill>
                <a:latin typeface="Arial" charset="0"/>
              </a:defRPr>
            </a:lvl8pPr>
            <a:lvl9pPr marL="4839873" indent="-284698" eaLnBrk="0" fontAlgn="base" hangingPunct="0">
              <a:spcBef>
                <a:spcPct val="0"/>
              </a:spcBef>
              <a:spcAft>
                <a:spcPct val="0"/>
              </a:spcAft>
              <a:defRPr b="1">
                <a:solidFill>
                  <a:schemeClr val="tx1"/>
                </a:solidFill>
                <a:latin typeface="Arial" charset="0"/>
              </a:defRPr>
            </a:lvl9pPr>
          </a:lstStyle>
          <a:p>
            <a:pPr eaLnBrk="1" hangingPunct="1">
              <a:defRPr/>
            </a:pPr>
            <a:fld id="{2DD05794-A192-4540-93FB-2ADC4600E0B0}" type="slidenum">
              <a:rPr lang="en-US" altLang="zh-TW" b="0" smtClean="0"/>
              <a:pPr eaLnBrk="1" hangingPunct="1">
                <a:defRPr/>
              </a:pPr>
              <a:t>12</a:t>
            </a:fld>
            <a:endParaRPr lang="en-US" altLang="zh-TW" b="0"/>
          </a:p>
        </p:txBody>
      </p:sp>
    </p:spTree>
    <p:extLst>
      <p:ext uri="{BB962C8B-B14F-4D97-AF65-F5344CB8AC3E}">
        <p14:creationId xmlns:p14="http://schemas.microsoft.com/office/powerpoint/2010/main" xmlns="" val="1488192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a:xfrm>
            <a:off x="2396319" y="329308"/>
            <a:ext cx="3086292" cy="309201"/>
          </a:xfrm>
        </p:spPr>
        <p:txBody>
          <a:bodyPr/>
          <a:lstStyle/>
          <a:p>
            <a:pPr>
              <a:defRPr/>
            </a:pPr>
            <a:endParaRPr lang="en-US" altLang="zh-TW"/>
          </a:p>
        </p:txBody>
      </p:sp>
      <p:sp>
        <p:nvSpPr>
          <p:cNvPr id="6" name="Slide Number Placeholder 5"/>
          <p:cNvSpPr>
            <a:spLocks noGrp="1"/>
          </p:cNvSpPr>
          <p:nvPr>
            <p:ph type="sldNum" sz="quarter" idx="12"/>
          </p:nvPr>
        </p:nvSpPr>
        <p:spPr>
          <a:xfrm>
            <a:off x="1434703" y="798973"/>
            <a:ext cx="802005" cy="503578"/>
          </a:xfrm>
        </p:spPr>
        <p:txBody>
          <a:bodyPr/>
          <a:lstStyle/>
          <a:p>
            <a:pPr>
              <a:defRPr/>
            </a:pPr>
            <a:fld id="{C84D0A92-8BB8-43A5-948F-6B511FD27D81}" type="slidenum">
              <a:rPr lang="en-US" altLang="zh-TW" smtClean="0"/>
              <a:pPr>
                <a:defRPr/>
              </a:pPr>
              <a:t>‹#›</a:t>
            </a:fld>
            <a:endParaRPr lang="en-US" altLang="zh-TW"/>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2877598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r>
              <a:rPr lang="en-US" altLang="zh-TW"/>
              <a:t>www.themegallery.com</a:t>
            </a:r>
          </a:p>
        </p:txBody>
      </p:sp>
      <p:sp>
        <p:nvSpPr>
          <p:cNvPr id="5" name="Footer Placeholder 4"/>
          <p:cNvSpPr>
            <a:spLocks noGrp="1"/>
          </p:cNvSpPr>
          <p:nvPr>
            <p:ph type="ftr" sz="quarter" idx="11"/>
          </p:nvPr>
        </p:nvSpPr>
        <p:spPr/>
        <p:txBody>
          <a:bodyPr/>
          <a:lstStyle/>
          <a:p>
            <a:pPr>
              <a:defRPr/>
            </a:pPr>
            <a:r>
              <a:rPr lang="en-US" altLang="zh-TW"/>
              <a:t>LOGO</a:t>
            </a:r>
          </a:p>
        </p:txBody>
      </p:sp>
      <p:sp>
        <p:nvSpPr>
          <p:cNvPr id="6" name="Slide Number Placeholder 5"/>
          <p:cNvSpPr>
            <a:spLocks noGrp="1"/>
          </p:cNvSpPr>
          <p:nvPr>
            <p:ph type="sldNum" sz="quarter" idx="12"/>
          </p:nvPr>
        </p:nvSpPr>
        <p:spPr/>
        <p:txBody>
          <a:bodyPr/>
          <a:lstStyle/>
          <a:p>
            <a:pPr>
              <a:defRPr/>
            </a:pPr>
            <a:fld id="{C81CEEA4-1E3F-4D17-BDFF-409F4741E45D}" type="slidenum">
              <a:rPr lang="en-US" altLang="zh-TW" smtClean="0"/>
              <a:pPr>
                <a:defRPr/>
              </a:pPr>
              <a:t>‹#›</a:t>
            </a:fld>
            <a:endParaRPr lang="en-US" altLang="zh-TW"/>
          </a:p>
        </p:txBody>
      </p:sp>
      <p:grpSp>
        <p:nvGrpSpPr>
          <p:cNvPr id="8" name="群組 11">
            <a:extLst>
              <a:ext uri="{FF2B5EF4-FFF2-40B4-BE49-F238E27FC236}">
                <a16:creationId xmlns:a16="http://schemas.microsoft.com/office/drawing/2014/main" xmlns="" id="{C844193D-1853-42D7-B373-E64ABCEB1EAD}"/>
              </a:ext>
            </a:extLst>
          </p:cNvPr>
          <p:cNvGrpSpPr>
            <a:grpSpLocks/>
          </p:cNvGrpSpPr>
          <p:nvPr userDrawn="1"/>
        </p:nvGrpSpPr>
        <p:grpSpPr bwMode="auto">
          <a:xfrm>
            <a:off x="7148513" y="0"/>
            <a:ext cx="1843087" cy="568325"/>
            <a:chOff x="714375" y="3783732"/>
            <a:chExt cx="2486289" cy="825048"/>
          </a:xfrm>
        </p:grpSpPr>
        <p:pic>
          <p:nvPicPr>
            <p:cNvPr id="9" name="圖片 12">
              <a:extLst>
                <a:ext uri="{FF2B5EF4-FFF2-40B4-BE49-F238E27FC236}">
                  <a16:creationId xmlns:a16="http://schemas.microsoft.com/office/drawing/2014/main" xmlns="" id="{332924DF-6F27-4EE4-B867-EF0121BBFFB6}"/>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圖片 13">
              <a:extLst>
                <a:ext uri="{FF2B5EF4-FFF2-40B4-BE49-F238E27FC236}">
                  <a16:creationId xmlns:a16="http://schemas.microsoft.com/office/drawing/2014/main" xmlns="" id="{64FFA21C-18B1-44FF-B85E-A1EE90FF373E}"/>
                </a:ext>
              </a:extLst>
            </p:cNvPr>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圖片 14">
              <a:extLst>
                <a:ext uri="{FF2B5EF4-FFF2-40B4-BE49-F238E27FC236}">
                  <a16:creationId xmlns:a16="http://schemas.microsoft.com/office/drawing/2014/main" xmlns="" id="{FDA7D436-5F36-4111-8518-6B1E1BB98E63}"/>
                </a:ext>
              </a:extLst>
            </p:cNvPr>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1891528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r>
              <a:rPr lang="en-US" altLang="zh-TW"/>
              <a:t>www.themegallery.com</a:t>
            </a:r>
          </a:p>
        </p:txBody>
      </p:sp>
      <p:sp>
        <p:nvSpPr>
          <p:cNvPr id="5" name="Footer Placeholder 4"/>
          <p:cNvSpPr>
            <a:spLocks noGrp="1"/>
          </p:cNvSpPr>
          <p:nvPr>
            <p:ph type="ftr" sz="quarter" idx="11"/>
          </p:nvPr>
        </p:nvSpPr>
        <p:spPr/>
        <p:txBody>
          <a:bodyPr/>
          <a:lstStyle/>
          <a:p>
            <a:pPr>
              <a:defRPr/>
            </a:pPr>
            <a:r>
              <a:rPr lang="en-US" altLang="zh-TW"/>
              <a:t>LOGO</a:t>
            </a:r>
          </a:p>
        </p:txBody>
      </p:sp>
      <p:sp>
        <p:nvSpPr>
          <p:cNvPr id="6" name="Slide Number Placeholder 5"/>
          <p:cNvSpPr>
            <a:spLocks noGrp="1"/>
          </p:cNvSpPr>
          <p:nvPr>
            <p:ph type="sldNum" sz="quarter" idx="12"/>
          </p:nvPr>
        </p:nvSpPr>
        <p:spPr/>
        <p:txBody>
          <a:bodyPr/>
          <a:lstStyle/>
          <a:p>
            <a:pPr>
              <a:defRPr/>
            </a:pPr>
            <a:fld id="{D8C399A1-F9B2-48CC-BC5A-96E1879B4C11}" type="slidenum">
              <a:rPr lang="en-US" altLang="zh-TW" smtClean="0"/>
              <a:pPr>
                <a:defRPr/>
              </a:pPr>
              <a:t>‹#›</a:t>
            </a:fld>
            <a:endParaRPr lang="en-US" altLang="zh-TW"/>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8" name="群組 11">
            <a:extLst>
              <a:ext uri="{FF2B5EF4-FFF2-40B4-BE49-F238E27FC236}">
                <a16:creationId xmlns:a16="http://schemas.microsoft.com/office/drawing/2014/main" xmlns="" id="{4655CC7E-01D9-438A-83F2-AE6B2D0E830B}"/>
              </a:ext>
            </a:extLst>
          </p:cNvPr>
          <p:cNvGrpSpPr>
            <a:grpSpLocks/>
          </p:cNvGrpSpPr>
          <p:nvPr userDrawn="1"/>
        </p:nvGrpSpPr>
        <p:grpSpPr bwMode="auto">
          <a:xfrm>
            <a:off x="7148513" y="0"/>
            <a:ext cx="1843087" cy="568325"/>
            <a:chOff x="714375" y="3783732"/>
            <a:chExt cx="2486289" cy="825048"/>
          </a:xfrm>
        </p:grpSpPr>
        <p:pic>
          <p:nvPicPr>
            <p:cNvPr id="9" name="圖片 12">
              <a:extLst>
                <a:ext uri="{FF2B5EF4-FFF2-40B4-BE49-F238E27FC236}">
                  <a16:creationId xmlns:a16="http://schemas.microsoft.com/office/drawing/2014/main" xmlns="" id="{6C353BA8-1003-42BA-8E1C-B84551227AFB}"/>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圖片 13">
              <a:extLst>
                <a:ext uri="{FF2B5EF4-FFF2-40B4-BE49-F238E27FC236}">
                  <a16:creationId xmlns:a16="http://schemas.microsoft.com/office/drawing/2014/main" xmlns="" id="{5F881323-F825-4CA5-9A06-8C6B6F1486E1}"/>
                </a:ext>
              </a:extLst>
            </p:cNvPr>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圖片 14">
              <a:extLst>
                <a:ext uri="{FF2B5EF4-FFF2-40B4-BE49-F238E27FC236}">
                  <a16:creationId xmlns:a16="http://schemas.microsoft.com/office/drawing/2014/main" xmlns="" id="{504EDA7A-8331-40CC-A209-4F1C4F3B1CD5}"/>
                </a:ext>
              </a:extLst>
            </p:cNvPr>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1297981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標題及物件">
    <p:spTree>
      <p:nvGrpSpPr>
        <p:cNvPr id="1" name=""/>
        <p:cNvGrpSpPr/>
        <p:nvPr/>
      </p:nvGrpSpPr>
      <p:grpSpPr>
        <a:xfrm>
          <a:off x="0" y="0"/>
          <a:ext cx="0" cy="0"/>
          <a:chOff x="0" y="0"/>
          <a:chExt cx="0" cy="0"/>
        </a:xfrm>
      </p:grpSpPr>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p>
        </p:txBody>
      </p:sp>
      <p:grpSp>
        <p:nvGrpSpPr>
          <p:cNvPr id="9" name="群組 11"/>
          <p:cNvGrpSpPr>
            <a:grpSpLocks/>
          </p:cNvGrpSpPr>
          <p:nvPr userDrawn="1"/>
        </p:nvGrpSpPr>
        <p:grpSpPr bwMode="auto">
          <a:xfrm>
            <a:off x="228600" y="5984875"/>
            <a:ext cx="1843087" cy="568325"/>
            <a:chOff x="714375" y="3783732"/>
            <a:chExt cx="2486289" cy="825048"/>
          </a:xfrm>
        </p:grpSpPr>
        <p:pic>
          <p:nvPicPr>
            <p:cNvPr id="10" name="圖片 12"/>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圖片 13"/>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圖片 14"/>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dirty="0"/>
              <a:t>按一下以編輯母片標題樣式</a:t>
            </a:r>
          </a:p>
        </p:txBody>
      </p:sp>
    </p:spTree>
    <p:extLst>
      <p:ext uri="{BB962C8B-B14F-4D97-AF65-F5344CB8AC3E}">
        <p14:creationId xmlns:p14="http://schemas.microsoft.com/office/powerpoint/2010/main" xmlns="" val="1452684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4_空白">
    <p:spTree>
      <p:nvGrpSpPr>
        <p:cNvPr id="1" name=""/>
        <p:cNvGrpSpPr/>
        <p:nvPr/>
      </p:nvGrpSpPr>
      <p:grpSpPr>
        <a:xfrm>
          <a:off x="0" y="0"/>
          <a:ext cx="0" cy="0"/>
          <a:chOff x="0" y="0"/>
          <a:chExt cx="0" cy="0"/>
        </a:xfrm>
      </p:grpSpPr>
      <p:sp>
        <p:nvSpPr>
          <p:cNvPr id="14" name="文字版面配置區 13"/>
          <p:cNvSpPr>
            <a:spLocks noGrp="1"/>
          </p:cNvSpPr>
          <p:nvPr>
            <p:ph type="body" sz="quarter" idx="14"/>
          </p:nvPr>
        </p:nvSpPr>
        <p:spPr>
          <a:xfrm>
            <a:off x="1547664" y="1052736"/>
            <a:ext cx="7201297" cy="4968552"/>
          </a:xfrm>
        </p:spPr>
        <p:txBody>
          <a:bodyPr/>
          <a:lstStyle>
            <a:lvl1pPr>
              <a:buClr>
                <a:srgbClr val="3102A6"/>
              </a:buClr>
              <a:buSzPct val="75000"/>
              <a:buFont typeface="Wingdings" pitchFamily="2" charset="2"/>
              <a:buChar char="n"/>
              <a:defRPr>
                <a:latin typeface="標楷體" pitchFamily="65" charset="-120"/>
                <a:ea typeface="標楷體" pitchFamily="65" charset="-120"/>
              </a:defRPr>
            </a:lvl1pPr>
            <a:lvl2pPr>
              <a:buClr>
                <a:srgbClr val="FF0000"/>
              </a:buClr>
              <a:buSzPct val="55000"/>
              <a:buFont typeface="Wingdings" pitchFamily="2" charset="2"/>
              <a:buChar char="n"/>
              <a:defRPr>
                <a:latin typeface="標楷體" pitchFamily="65" charset="-120"/>
                <a:ea typeface="標楷體" pitchFamily="65" charset="-120"/>
              </a:defRPr>
            </a:lvl2pPr>
            <a:lvl3pPr>
              <a:buClr>
                <a:srgbClr val="14037B"/>
              </a:buClr>
              <a:buSzPct val="35000"/>
              <a:buFont typeface="Wingdings" pitchFamily="2" charset="2"/>
              <a:buChar char="n"/>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3" name="日期版面配置區 3"/>
          <p:cNvSpPr>
            <a:spLocks noGrp="1"/>
          </p:cNvSpPr>
          <p:nvPr>
            <p:ph type="dt" sz="half" idx="15"/>
          </p:nvPr>
        </p:nvSpPr>
        <p:spPr>
          <a:xfrm>
            <a:off x="457200" y="6356350"/>
            <a:ext cx="2133600" cy="365125"/>
          </a:xfrm>
          <a:prstGeom prst="rect">
            <a:avLst/>
          </a:prstGeom>
        </p:spPr>
        <p:txBody>
          <a:bodyPr/>
          <a:lstStyle>
            <a:lvl1pPr>
              <a:defRPr/>
            </a:lvl1pPr>
          </a:lstStyle>
          <a:p>
            <a:pPr>
              <a:defRPr/>
            </a:pPr>
            <a:fld id="{6C7F26B9-3FCB-40E0-9B3A-58552341288D}" type="datetime1">
              <a:rPr lang="zh-TW" altLang="en-US" smtClean="0"/>
              <a:pPr>
                <a:defRPr/>
              </a:pPr>
              <a:t>2021/2/22</a:t>
            </a:fld>
            <a:endParaRPr lang="zh-TW" altLang="en-US"/>
          </a:p>
        </p:txBody>
      </p:sp>
      <p:sp>
        <p:nvSpPr>
          <p:cNvPr id="4" name="頁尾版面配置區 4"/>
          <p:cNvSpPr>
            <a:spLocks noGrp="1"/>
          </p:cNvSpPr>
          <p:nvPr>
            <p:ph type="ftr" sz="quarter" idx="16"/>
          </p:nvPr>
        </p:nvSpPr>
        <p:spPr>
          <a:xfrm>
            <a:off x="3124200" y="6356350"/>
            <a:ext cx="2895600" cy="365125"/>
          </a:xfrm>
          <a:prstGeom prst="rect">
            <a:avLst/>
          </a:prstGeom>
        </p:spPr>
        <p:txBody>
          <a:bodyPr/>
          <a:lstStyle>
            <a:lvl1pPr>
              <a:defRPr/>
            </a:lvl1pPr>
          </a:lstStyle>
          <a:p>
            <a:pPr>
              <a:defRPr/>
            </a:pPr>
            <a:endParaRPr lang="en-US" altLang="zh-TW"/>
          </a:p>
        </p:txBody>
      </p:sp>
      <p:sp>
        <p:nvSpPr>
          <p:cNvPr id="5" name="投影片編號版面配置區 5"/>
          <p:cNvSpPr>
            <a:spLocks noGrp="1"/>
          </p:cNvSpPr>
          <p:nvPr>
            <p:ph type="sldNum" sz="quarter" idx="17"/>
          </p:nvPr>
        </p:nvSpPr>
        <p:spPr>
          <a:xfrm>
            <a:off x="6553200" y="6356350"/>
            <a:ext cx="2133600" cy="365125"/>
          </a:xfrm>
          <a:prstGeom prst="rect">
            <a:avLst/>
          </a:prstGeom>
        </p:spPr>
        <p:txBody>
          <a:bodyPr/>
          <a:lstStyle>
            <a:lvl1pPr>
              <a:defRPr/>
            </a:lvl1pPr>
          </a:lstStyle>
          <a:p>
            <a:pPr>
              <a:defRPr/>
            </a:pPr>
            <a:fld id="{738DAE46-324E-4251-9AA8-B57C098DE213}" type="slidenum">
              <a:rPr lang="en-US" altLang="zh-TW"/>
              <a:pPr>
                <a:defRPr/>
              </a:pPr>
              <a:t>‹#›</a:t>
            </a:fld>
            <a:endParaRPr lang="en-US" altLang="zh-TW"/>
          </a:p>
        </p:txBody>
      </p:sp>
    </p:spTree>
    <p:extLst>
      <p:ext uri="{BB962C8B-B14F-4D97-AF65-F5344CB8AC3E}">
        <p14:creationId xmlns:p14="http://schemas.microsoft.com/office/powerpoint/2010/main" xmlns="" val="2684471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5_空白">
    <p:spTree>
      <p:nvGrpSpPr>
        <p:cNvPr id="1" name=""/>
        <p:cNvGrpSpPr/>
        <p:nvPr/>
      </p:nvGrpSpPr>
      <p:grpSpPr>
        <a:xfrm>
          <a:off x="0" y="0"/>
          <a:ext cx="0" cy="0"/>
          <a:chOff x="0" y="0"/>
          <a:chExt cx="0" cy="0"/>
        </a:xfrm>
      </p:grpSpPr>
      <p:sp>
        <p:nvSpPr>
          <p:cNvPr id="14" name="文字版面配置區 13"/>
          <p:cNvSpPr>
            <a:spLocks noGrp="1"/>
          </p:cNvSpPr>
          <p:nvPr>
            <p:ph type="body" sz="quarter" idx="14"/>
          </p:nvPr>
        </p:nvSpPr>
        <p:spPr>
          <a:xfrm>
            <a:off x="1547664" y="1052736"/>
            <a:ext cx="7201297" cy="4968552"/>
          </a:xfrm>
        </p:spPr>
        <p:txBody>
          <a:bodyPr/>
          <a:lstStyle>
            <a:lvl1pPr>
              <a:buClr>
                <a:srgbClr val="3102A6"/>
              </a:buClr>
              <a:buSzPct val="75000"/>
              <a:buFont typeface="Wingdings" pitchFamily="2" charset="2"/>
              <a:buChar char="n"/>
              <a:defRPr>
                <a:latin typeface="標楷體" pitchFamily="65" charset="-120"/>
                <a:ea typeface="標楷體" pitchFamily="65" charset="-120"/>
              </a:defRPr>
            </a:lvl1pPr>
            <a:lvl2pPr>
              <a:buClr>
                <a:srgbClr val="FF0000"/>
              </a:buClr>
              <a:buSzPct val="55000"/>
              <a:buFont typeface="Wingdings" pitchFamily="2" charset="2"/>
              <a:buChar char="n"/>
              <a:defRPr>
                <a:latin typeface="標楷體" pitchFamily="65" charset="-120"/>
                <a:ea typeface="標楷體" pitchFamily="65" charset="-120"/>
              </a:defRPr>
            </a:lvl2pPr>
            <a:lvl3pPr>
              <a:buClr>
                <a:srgbClr val="14037B"/>
              </a:buClr>
              <a:buSzPct val="35000"/>
              <a:buFont typeface="Wingdings" pitchFamily="2" charset="2"/>
              <a:buChar char="n"/>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3" name="日期版面配置區 3"/>
          <p:cNvSpPr>
            <a:spLocks noGrp="1"/>
          </p:cNvSpPr>
          <p:nvPr>
            <p:ph type="dt" sz="half" idx="15"/>
          </p:nvPr>
        </p:nvSpPr>
        <p:spPr>
          <a:xfrm>
            <a:off x="457200" y="6356350"/>
            <a:ext cx="2133600" cy="365125"/>
          </a:xfrm>
          <a:prstGeom prst="rect">
            <a:avLst/>
          </a:prstGeom>
        </p:spPr>
        <p:txBody>
          <a:bodyPr/>
          <a:lstStyle>
            <a:lvl1pPr>
              <a:defRPr/>
            </a:lvl1pPr>
          </a:lstStyle>
          <a:p>
            <a:pPr>
              <a:defRPr/>
            </a:pPr>
            <a:fld id="{6C7F26B9-3FCB-40E0-9B3A-58552341288D}" type="datetime1">
              <a:rPr lang="zh-TW" altLang="en-US" smtClean="0"/>
              <a:pPr>
                <a:defRPr/>
              </a:pPr>
              <a:t>2021/2/22</a:t>
            </a:fld>
            <a:endParaRPr lang="zh-TW" altLang="en-US"/>
          </a:p>
        </p:txBody>
      </p:sp>
      <p:sp>
        <p:nvSpPr>
          <p:cNvPr id="4" name="頁尾版面配置區 4"/>
          <p:cNvSpPr>
            <a:spLocks noGrp="1"/>
          </p:cNvSpPr>
          <p:nvPr>
            <p:ph type="ftr" sz="quarter" idx="16"/>
          </p:nvPr>
        </p:nvSpPr>
        <p:spPr>
          <a:xfrm>
            <a:off x="3124200" y="6356350"/>
            <a:ext cx="2895600" cy="365125"/>
          </a:xfrm>
          <a:prstGeom prst="rect">
            <a:avLst/>
          </a:prstGeom>
        </p:spPr>
        <p:txBody>
          <a:bodyPr/>
          <a:lstStyle>
            <a:lvl1pPr>
              <a:defRPr/>
            </a:lvl1pPr>
          </a:lstStyle>
          <a:p>
            <a:pPr>
              <a:defRPr/>
            </a:pPr>
            <a:endParaRPr lang="en-US" altLang="zh-TW"/>
          </a:p>
        </p:txBody>
      </p:sp>
      <p:sp>
        <p:nvSpPr>
          <p:cNvPr id="5" name="投影片編號版面配置區 5"/>
          <p:cNvSpPr>
            <a:spLocks noGrp="1"/>
          </p:cNvSpPr>
          <p:nvPr>
            <p:ph type="sldNum" sz="quarter" idx="17"/>
          </p:nvPr>
        </p:nvSpPr>
        <p:spPr>
          <a:xfrm>
            <a:off x="6553200" y="6356350"/>
            <a:ext cx="2133600" cy="365125"/>
          </a:xfrm>
          <a:prstGeom prst="rect">
            <a:avLst/>
          </a:prstGeom>
        </p:spPr>
        <p:txBody>
          <a:bodyPr/>
          <a:lstStyle>
            <a:lvl1pPr>
              <a:defRPr/>
            </a:lvl1pPr>
          </a:lstStyle>
          <a:p>
            <a:pPr>
              <a:defRPr/>
            </a:pPr>
            <a:fld id="{738DAE46-324E-4251-9AA8-B57C098DE213}" type="slidenum">
              <a:rPr lang="en-US" altLang="zh-TW"/>
              <a:pPr>
                <a:defRPr/>
              </a:pPr>
              <a:t>‹#›</a:t>
            </a:fld>
            <a:endParaRPr lang="en-US" altLang="zh-TW"/>
          </a:p>
        </p:txBody>
      </p:sp>
    </p:spTree>
    <p:extLst>
      <p:ext uri="{BB962C8B-B14F-4D97-AF65-F5344CB8AC3E}">
        <p14:creationId xmlns:p14="http://schemas.microsoft.com/office/powerpoint/2010/main" xmlns="" val="18799232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3602037"/>
            <a:ext cx="6858000" cy="1655763"/>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BFBD1A1-86D7-4E99-A29D-02587E070120}" type="datetimeFigureOut">
              <a:rPr lang="zh-CN" altLang="en-US" smtClean="0">
                <a:solidFill>
                  <a:prstClr val="black">
                    <a:tint val="75000"/>
                  </a:prstClr>
                </a:solidFill>
              </a:rPr>
              <a:pPr/>
              <a:t>2021/2/22</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663BA313-5E16-4A73-ABCB-ACD04CAE3C4F}"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xmlns="" val="2158706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BFBD1A1-86D7-4E99-A29D-02587E070120}" type="datetimeFigureOut">
              <a:rPr lang="zh-CN" altLang="en-US" smtClean="0">
                <a:solidFill>
                  <a:prstClr val="black">
                    <a:tint val="75000"/>
                  </a:prstClr>
                </a:solidFill>
              </a:rPr>
              <a:pPr/>
              <a:t>2021/2/22</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663BA313-5E16-4A73-ABCB-ACD04CAE3C4F}"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xmlns="" val="27320244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7" y="1709740"/>
            <a:ext cx="78867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7"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BFBD1A1-86D7-4E99-A29D-02587E070120}" type="datetimeFigureOut">
              <a:rPr lang="zh-CN" altLang="en-US" smtClean="0">
                <a:solidFill>
                  <a:prstClr val="black">
                    <a:tint val="75000"/>
                  </a:prstClr>
                </a:solidFill>
              </a:rPr>
              <a:pPr/>
              <a:t>2021/2/22</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663BA313-5E16-4A73-ABCB-ACD04CAE3C4F}"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xmlns="" val="39542708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4"/>
            <a:ext cx="38862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825624"/>
            <a:ext cx="38862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BFBD1A1-86D7-4E99-A29D-02587E070120}" type="datetimeFigureOut">
              <a:rPr lang="zh-CN" altLang="en-US" smtClean="0">
                <a:solidFill>
                  <a:prstClr val="black">
                    <a:tint val="75000"/>
                  </a:prstClr>
                </a:solidFill>
              </a:rPr>
              <a:pPr/>
              <a:t>2021/2/22</a:t>
            </a:fld>
            <a:endParaRPr lang="zh-CN" altLang="en-US" dirty="0">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663BA313-5E16-4A73-ABCB-ACD04CAE3C4F}"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xmlns="" val="1907252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1" y="2505075"/>
            <a:ext cx="3887391"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BFBD1A1-86D7-4E99-A29D-02587E070120}" type="datetimeFigureOut">
              <a:rPr lang="zh-CN" altLang="en-US" smtClean="0">
                <a:solidFill>
                  <a:prstClr val="black">
                    <a:tint val="75000"/>
                  </a:prstClr>
                </a:solidFill>
              </a:rPr>
              <a:pPr/>
              <a:t>2021/2/22</a:t>
            </a:fld>
            <a:endParaRPr lang="zh-CN" altLang="en-US" dirty="0">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663BA313-5E16-4A73-ABCB-ACD04CAE3C4F}"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xmlns="" val="2823439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ncho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2/22/2021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3653200395"/>
      </p:ext>
    </p:extLst>
  </p:cSld>
  <p:clrMapOvr>
    <a:masterClrMapping/>
  </p:clrMapOvr>
  <p:hf sldNum="0" hdr="0"/>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BFBD1A1-86D7-4E99-A29D-02587E070120}" type="datetimeFigureOut">
              <a:rPr lang="zh-CN" altLang="en-US" smtClean="0">
                <a:solidFill>
                  <a:prstClr val="black">
                    <a:tint val="75000"/>
                  </a:prstClr>
                </a:solidFill>
              </a:rPr>
              <a:pPr/>
              <a:t>2021/2/22</a:t>
            </a:fld>
            <a:endParaRPr lang="zh-CN" altLang="en-US" dirty="0">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663BA313-5E16-4A73-ABCB-ACD04CAE3C4F}"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xmlns="" val="22793930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BFBD1A1-86D7-4E99-A29D-02587E070120}" type="datetimeFigureOut">
              <a:rPr lang="zh-CN" altLang="en-US" smtClean="0">
                <a:solidFill>
                  <a:prstClr val="black">
                    <a:tint val="75000"/>
                  </a:prstClr>
                </a:solidFill>
              </a:rPr>
              <a:pPr/>
              <a:t>2021/2/22</a:t>
            </a:fld>
            <a:endParaRPr lang="zh-CN" altLang="en-US" dirty="0">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663BA313-5E16-4A73-ABCB-ACD04CAE3C4F}"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xmlns="" val="1519264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BFBD1A1-86D7-4E99-A29D-02587E070120}" type="datetimeFigureOut">
              <a:rPr lang="zh-CN" altLang="en-US" smtClean="0">
                <a:solidFill>
                  <a:prstClr val="black">
                    <a:tint val="75000"/>
                  </a:prstClr>
                </a:solidFill>
              </a:rPr>
              <a:pPr/>
              <a:t>2021/2/22</a:t>
            </a:fld>
            <a:endParaRPr lang="zh-CN" altLang="en-US" dirty="0">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663BA313-5E16-4A73-ABCB-ACD04CAE3C4F}"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xmlns="" val="25149344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BFBD1A1-86D7-4E99-A29D-02587E070120}" type="datetimeFigureOut">
              <a:rPr lang="zh-CN" altLang="en-US" smtClean="0">
                <a:solidFill>
                  <a:prstClr val="black">
                    <a:tint val="75000"/>
                  </a:prstClr>
                </a:solidFill>
              </a:rPr>
              <a:pPr/>
              <a:t>2021/2/22</a:t>
            </a:fld>
            <a:endParaRPr lang="zh-CN" altLang="en-US" dirty="0">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663BA313-5E16-4A73-ABCB-ACD04CAE3C4F}"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xmlns="" val="8860995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BFBD1A1-86D7-4E99-A29D-02587E070120}" type="datetimeFigureOut">
              <a:rPr lang="zh-CN" altLang="en-US" smtClean="0">
                <a:solidFill>
                  <a:prstClr val="black">
                    <a:tint val="75000"/>
                  </a:prstClr>
                </a:solidFill>
              </a:rPr>
              <a:pPr/>
              <a:t>2021/2/22</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663BA313-5E16-4A73-ABCB-ACD04CAE3C4F}"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xmlns="" val="17749485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365125"/>
            <a:ext cx="1971675"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1" y="365125"/>
            <a:ext cx="5800725"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BFBD1A1-86D7-4E99-A29D-02587E070120}" type="datetimeFigureOut">
              <a:rPr lang="zh-CN" altLang="en-US" smtClean="0">
                <a:solidFill>
                  <a:prstClr val="black">
                    <a:tint val="75000"/>
                  </a:prstClr>
                </a:solidFill>
              </a:rPr>
              <a:pPr/>
              <a:t>2021/2/22</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663BA313-5E16-4A73-ABCB-ACD04CAE3C4F}"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xmlns="" val="2544948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zh-TW" altLang="en-US"/>
              <a:t>按一下以編輯母片標題樣式</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48A87A34-81AB-432B-8DAE-1953F412C126}" type="datetimeFigureOut">
              <a:rPr lang="en-US" dirty="0"/>
              <a:pPr/>
              <a:t>2/22/2021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8" name="群組 11">
            <a:extLst>
              <a:ext uri="{FF2B5EF4-FFF2-40B4-BE49-F238E27FC236}">
                <a16:creationId xmlns:a16="http://schemas.microsoft.com/office/drawing/2014/main" xmlns="" id="{E2E69145-CCAB-48D2-A2D0-D01546210234}"/>
              </a:ext>
            </a:extLst>
          </p:cNvPr>
          <p:cNvGrpSpPr>
            <a:grpSpLocks/>
          </p:cNvGrpSpPr>
          <p:nvPr userDrawn="1"/>
        </p:nvGrpSpPr>
        <p:grpSpPr bwMode="auto">
          <a:xfrm>
            <a:off x="248998" y="5984875"/>
            <a:ext cx="1843087" cy="568325"/>
            <a:chOff x="714375" y="3783732"/>
            <a:chExt cx="2486289" cy="825048"/>
          </a:xfrm>
        </p:grpSpPr>
        <p:pic>
          <p:nvPicPr>
            <p:cNvPr id="9" name="圖片 12">
              <a:extLst>
                <a:ext uri="{FF2B5EF4-FFF2-40B4-BE49-F238E27FC236}">
                  <a16:creationId xmlns:a16="http://schemas.microsoft.com/office/drawing/2014/main" xmlns="" id="{8F087A9B-677A-44BD-9563-6CB344423D2E}"/>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圖片 13">
              <a:extLst>
                <a:ext uri="{FF2B5EF4-FFF2-40B4-BE49-F238E27FC236}">
                  <a16:creationId xmlns:a16="http://schemas.microsoft.com/office/drawing/2014/main" xmlns="" id="{B0D8219C-1FED-4928-A409-6C43DBBF0928}"/>
                </a:ext>
              </a:extLst>
            </p:cNvPr>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圖片 14">
              <a:extLst>
                <a:ext uri="{FF2B5EF4-FFF2-40B4-BE49-F238E27FC236}">
                  <a16:creationId xmlns:a16="http://schemas.microsoft.com/office/drawing/2014/main" xmlns="" id="{3C258316-4734-4617-80CA-43AFC5535C3A}"/>
                </a:ext>
              </a:extLst>
            </p:cNvPr>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2454830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pPr/>
              <a:t>2/22/2021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3688223386"/>
      </p:ext>
    </p:extLst>
  </p:cSld>
  <p:clrMapOvr>
    <a:masterClrMapping/>
  </p:clrMapOvr>
  <p:hf sldNum="0" hdr="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4" name="Content Placeholder 3"/>
          <p:cNvSpPr>
            <a:spLocks noGrp="1"/>
          </p:cNvSpPr>
          <p:nvPr>
            <p:ph sz="half" idx="2"/>
          </p:nvPr>
        </p:nvSpPr>
        <p:spPr>
          <a:xfrm>
            <a:off x="1443491" y="2824270"/>
            <a:ext cx="3125766" cy="2644457"/>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6" name="Content Placeholder 5"/>
          <p:cNvSpPr>
            <a:spLocks noGrp="1"/>
          </p:cNvSpPr>
          <p:nvPr>
            <p:ph sz="quarter" idx="4"/>
          </p:nvPr>
        </p:nvSpPr>
        <p:spPr>
          <a:xfrm>
            <a:off x="4889182" y="2821491"/>
            <a:ext cx="3125652" cy="2637371"/>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pPr/>
              <a:t>2/22/2021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extLst>
      <p:ext uri="{BB962C8B-B14F-4D97-AF65-F5344CB8AC3E}">
        <p14:creationId xmlns:p14="http://schemas.microsoft.com/office/powerpoint/2010/main" xmlns="" val="618501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pPr/>
              <a:t>2/22/2021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grpSp>
        <p:nvGrpSpPr>
          <p:cNvPr id="7" name="群組 11">
            <a:extLst>
              <a:ext uri="{FF2B5EF4-FFF2-40B4-BE49-F238E27FC236}">
                <a16:creationId xmlns:a16="http://schemas.microsoft.com/office/drawing/2014/main" xmlns="" id="{29F88C7B-8497-48EF-820F-34FC40269CC2}"/>
              </a:ext>
            </a:extLst>
          </p:cNvPr>
          <p:cNvGrpSpPr>
            <a:grpSpLocks/>
          </p:cNvGrpSpPr>
          <p:nvPr userDrawn="1"/>
        </p:nvGrpSpPr>
        <p:grpSpPr bwMode="auto">
          <a:xfrm>
            <a:off x="519113" y="5877272"/>
            <a:ext cx="1843087" cy="568325"/>
            <a:chOff x="714375" y="3783732"/>
            <a:chExt cx="2486289" cy="825048"/>
          </a:xfrm>
        </p:grpSpPr>
        <p:pic>
          <p:nvPicPr>
            <p:cNvPr id="8" name="圖片 12">
              <a:extLst>
                <a:ext uri="{FF2B5EF4-FFF2-40B4-BE49-F238E27FC236}">
                  <a16:creationId xmlns:a16="http://schemas.microsoft.com/office/drawing/2014/main" xmlns="" id="{818F0FAB-215D-4D0A-9413-84ACBD1014FE}"/>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圖片 13">
              <a:extLst>
                <a:ext uri="{FF2B5EF4-FFF2-40B4-BE49-F238E27FC236}">
                  <a16:creationId xmlns:a16="http://schemas.microsoft.com/office/drawing/2014/main" xmlns="" id="{C2C8CDDC-1217-43B4-9BBB-128E882E7397}"/>
                </a:ext>
              </a:extLst>
            </p:cNvPr>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圖片 14">
              <a:extLst>
                <a:ext uri="{FF2B5EF4-FFF2-40B4-BE49-F238E27FC236}">
                  <a16:creationId xmlns:a16="http://schemas.microsoft.com/office/drawing/2014/main" xmlns="" id="{4F3CDAF5-A319-4C62-BB5E-6625B765766B}"/>
                </a:ext>
              </a:extLst>
            </p:cNvPr>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1987114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pPr/>
              <a:t>2/22/2021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F479F9F7-CB2E-4E3B-B43F-13E9352E8901}" type="slidenum">
              <a:rPr lang="en-US" altLang="zh-TW" smtClean="0"/>
              <a:pPr>
                <a:defRPr/>
              </a:pPr>
              <a:t>‹#›</a:t>
            </a:fld>
            <a:endParaRPr lang="en-US" altLang="zh-TW"/>
          </a:p>
        </p:txBody>
      </p:sp>
      <p:grpSp>
        <p:nvGrpSpPr>
          <p:cNvPr id="5" name="群組 11">
            <a:extLst>
              <a:ext uri="{FF2B5EF4-FFF2-40B4-BE49-F238E27FC236}">
                <a16:creationId xmlns:a16="http://schemas.microsoft.com/office/drawing/2014/main" xmlns="" id="{13E1A29A-9E99-435C-86AF-C027579F1BB7}"/>
              </a:ext>
            </a:extLst>
          </p:cNvPr>
          <p:cNvGrpSpPr>
            <a:grpSpLocks/>
          </p:cNvGrpSpPr>
          <p:nvPr userDrawn="1"/>
        </p:nvGrpSpPr>
        <p:grpSpPr bwMode="auto">
          <a:xfrm>
            <a:off x="373856" y="5984875"/>
            <a:ext cx="1843087" cy="568325"/>
            <a:chOff x="714375" y="3783732"/>
            <a:chExt cx="2486289" cy="825048"/>
          </a:xfrm>
        </p:grpSpPr>
        <p:pic>
          <p:nvPicPr>
            <p:cNvPr id="6" name="圖片 12">
              <a:extLst>
                <a:ext uri="{FF2B5EF4-FFF2-40B4-BE49-F238E27FC236}">
                  <a16:creationId xmlns:a16="http://schemas.microsoft.com/office/drawing/2014/main" xmlns="" id="{55CAE775-63D9-4AC7-ABCE-FB7E067FED34}"/>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圖片 13">
              <a:extLst>
                <a:ext uri="{FF2B5EF4-FFF2-40B4-BE49-F238E27FC236}">
                  <a16:creationId xmlns:a16="http://schemas.microsoft.com/office/drawing/2014/main" xmlns="" id="{A847E2B9-0B22-4DA2-A137-A98B09864D43}"/>
                </a:ext>
              </a:extLst>
            </p:cNvPr>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圖片 14">
              <a:extLst>
                <a:ext uri="{FF2B5EF4-FFF2-40B4-BE49-F238E27FC236}">
                  <a16:creationId xmlns:a16="http://schemas.microsoft.com/office/drawing/2014/main" xmlns="" id="{B4794503-5B40-48B2-BE57-80E8BA8758E4}"/>
                </a:ext>
              </a:extLst>
            </p:cNvPr>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1999362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zh-TW" altLang="en-US"/>
              <a:t>按一下以編輯母片標題樣式</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dirty="0"/>
              <a:pPr/>
              <a:t>2/22/2021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6D9FC939-0455-4205-84BA-357465D41BCE}" type="slidenum">
              <a:rPr lang="en-US" altLang="zh-TW" smtClean="0"/>
              <a:pPr>
                <a:defRPr/>
              </a:pPr>
              <a:t>‹#›</a:t>
            </a:fld>
            <a:endParaRPr lang="en-US" altLang="zh-TW"/>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1080150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a:t>按一下圖示以新增圖片</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48A87A34-81AB-432B-8DAE-1953F412C126}" type="datetimeFigureOut">
              <a:rPr lang="en-US" dirty="0"/>
              <a:pPr/>
              <a:t>2/22/2021</a:t>
            </a:fld>
            <a:endParaRPr lang="en-US" dirty="0"/>
          </a:p>
        </p:txBody>
      </p:sp>
      <p:sp>
        <p:nvSpPr>
          <p:cNvPr id="6" name="Footer Placeholder 5"/>
          <p:cNvSpPr>
            <a:spLocks noGrp="1"/>
          </p:cNvSpPr>
          <p:nvPr>
            <p:ph type="ftr" sz="quarter" idx="11"/>
          </p:nvPr>
        </p:nvSpPr>
        <p:spPr>
          <a:xfrm>
            <a:off x="1437530" y="318641"/>
            <a:ext cx="3251553" cy="320931"/>
          </a:xfrm>
        </p:spPr>
        <p:txBody>
          <a:bodyPr/>
          <a:lstStyle/>
          <a:p>
            <a:endParaRPr lang="en-US" dirty="0"/>
          </a:p>
        </p:txBody>
      </p:sp>
      <p:sp>
        <p:nvSpPr>
          <p:cNvPr id="7" name="Slide Number Placeholder 6"/>
          <p:cNvSpPr>
            <a:spLocks noGrp="1"/>
          </p:cNvSpPr>
          <p:nvPr>
            <p:ph type="sldNum" sz="quarter" idx="12"/>
          </p:nvPr>
        </p:nvSpPr>
        <p:spPr/>
        <p:txBody>
          <a:bodyPr/>
          <a:lstStyle/>
          <a:p>
            <a:pPr>
              <a:defRPr/>
            </a:pPr>
            <a:fld id="{36DDA99B-5608-4FE6-8657-49508A2780FF}" type="slidenum">
              <a:rPr lang="en-US" altLang="zh-TW" smtClean="0"/>
              <a:pPr>
                <a:defRPr/>
              </a:pPr>
              <a:t>‹#›</a:t>
            </a:fld>
            <a:endParaRPr lang="en-US" altLang="zh-TW"/>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12" name="群組 11">
            <a:extLst>
              <a:ext uri="{FF2B5EF4-FFF2-40B4-BE49-F238E27FC236}">
                <a16:creationId xmlns:a16="http://schemas.microsoft.com/office/drawing/2014/main" xmlns="" id="{0AA65279-13D1-49ED-BD1F-A5D02E2FA912}"/>
              </a:ext>
            </a:extLst>
          </p:cNvPr>
          <p:cNvGrpSpPr>
            <a:grpSpLocks/>
          </p:cNvGrpSpPr>
          <p:nvPr userDrawn="1"/>
        </p:nvGrpSpPr>
        <p:grpSpPr bwMode="auto">
          <a:xfrm>
            <a:off x="228600" y="5805264"/>
            <a:ext cx="1843087" cy="568325"/>
            <a:chOff x="714375" y="3783732"/>
            <a:chExt cx="2486289" cy="825048"/>
          </a:xfrm>
        </p:grpSpPr>
        <p:pic>
          <p:nvPicPr>
            <p:cNvPr id="16" name="圖片 12">
              <a:extLst>
                <a:ext uri="{FF2B5EF4-FFF2-40B4-BE49-F238E27FC236}">
                  <a16:creationId xmlns:a16="http://schemas.microsoft.com/office/drawing/2014/main" xmlns="" id="{783F7058-84BC-48C7-BD95-028D72D7C987}"/>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圖片 13">
              <a:extLst>
                <a:ext uri="{FF2B5EF4-FFF2-40B4-BE49-F238E27FC236}">
                  <a16:creationId xmlns:a16="http://schemas.microsoft.com/office/drawing/2014/main" xmlns="" id="{E35C1C54-652B-4BB2-B551-63FC1E589F3B}"/>
                </a:ext>
              </a:extLst>
            </p:cNvPr>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圖片 14">
              <a:extLst>
                <a:ext uri="{FF2B5EF4-FFF2-40B4-BE49-F238E27FC236}">
                  <a16:creationId xmlns:a16="http://schemas.microsoft.com/office/drawing/2014/main" xmlns="" id="{C4CE57CA-0ED0-4815-8907-52A617DFB9FF}"/>
                </a:ext>
              </a:extLst>
            </p:cNvPr>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1815241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print">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7" cstate="print">
            <a:extLst>
              <a:ext uri="{28A0092B-C50C-407E-A947-70E740481C1C}">
                <a14:useLocalDpi xmlns:a14="http://schemas.microsoft.com/office/drawing/2010/main" xmlns=""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2/22/2021</a:t>
            </a:fld>
            <a:endParaRPr lang="en-US" dirty="0"/>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xmlns="" val="3149426657"/>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08" r:id="rId14"/>
  </p:sldLayoutIdLst>
  <p:hf sldNum="0" hdr="0"/>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40000"/>
            <a:lumOff val="60000"/>
            <a:alpha val="93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5"/>
            <a:ext cx="7886700" cy="1325563"/>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4"/>
            <a:ext cx="7886700" cy="4351339"/>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1"/>
            <a:ext cx="2057400" cy="365125"/>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fontAlgn="auto">
              <a:spcBef>
                <a:spcPts val="0"/>
              </a:spcBef>
              <a:spcAft>
                <a:spcPts val="0"/>
              </a:spcAft>
            </a:pPr>
            <a:fld id="{3BFBD1A1-86D7-4E99-A29D-02587E070120}" type="datetimeFigureOut">
              <a:rPr lang="zh-CN" altLang="en-US" b="0" smtClean="0">
                <a:solidFill>
                  <a:prstClr val="black">
                    <a:tint val="75000"/>
                  </a:prstClr>
                </a:solidFill>
                <a:latin typeface="Calibri"/>
                <a:ea typeface="宋体" panose="02010600030101010101" pitchFamily="2" charset="-122"/>
              </a:rPr>
              <a:pPr defTabSz="685800" fontAlgn="auto">
                <a:spcBef>
                  <a:spcPts val="0"/>
                </a:spcBef>
                <a:spcAft>
                  <a:spcPts val="0"/>
                </a:spcAft>
              </a:pPr>
              <a:t>2021/2/22</a:t>
            </a:fld>
            <a:endParaRPr lang="zh-CN" altLang="en-US" b="0" dirty="0">
              <a:solidFill>
                <a:prstClr val="black">
                  <a:tint val="75000"/>
                </a:prstClr>
              </a:solidFill>
              <a:latin typeface="Calibri"/>
              <a:ea typeface="宋体" panose="02010600030101010101" pitchFamily="2" charset="-122"/>
            </a:endParaRPr>
          </a:p>
        </p:txBody>
      </p:sp>
      <p:sp>
        <p:nvSpPr>
          <p:cNvPr id="5" name="页脚占位符 4"/>
          <p:cNvSpPr>
            <a:spLocks noGrp="1"/>
          </p:cNvSpPr>
          <p:nvPr>
            <p:ph type="ftr" sz="quarter" idx="3"/>
          </p:nvPr>
        </p:nvSpPr>
        <p:spPr>
          <a:xfrm>
            <a:off x="3028950" y="6356351"/>
            <a:ext cx="3086100" cy="365125"/>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fontAlgn="auto">
              <a:spcBef>
                <a:spcPts val="0"/>
              </a:spcBef>
              <a:spcAft>
                <a:spcPts val="0"/>
              </a:spcAft>
            </a:pPr>
            <a:endParaRPr lang="zh-CN" altLang="en-US" b="0">
              <a:solidFill>
                <a:prstClr val="black">
                  <a:tint val="75000"/>
                </a:prstClr>
              </a:solidFill>
              <a:latin typeface="Calibri"/>
              <a:ea typeface="宋体" panose="02010600030101010101" pitchFamily="2" charset="-122"/>
            </a:endParaRPr>
          </a:p>
        </p:txBody>
      </p:sp>
      <p:sp>
        <p:nvSpPr>
          <p:cNvPr id="6" name="灯片编号占位符 5"/>
          <p:cNvSpPr>
            <a:spLocks noGrp="1"/>
          </p:cNvSpPr>
          <p:nvPr>
            <p:ph type="sldNum" sz="quarter" idx="4"/>
          </p:nvPr>
        </p:nvSpPr>
        <p:spPr>
          <a:xfrm>
            <a:off x="6457950" y="6356351"/>
            <a:ext cx="2057400" cy="365125"/>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fontAlgn="auto">
              <a:spcBef>
                <a:spcPts val="0"/>
              </a:spcBef>
              <a:spcAft>
                <a:spcPts val="0"/>
              </a:spcAft>
            </a:pPr>
            <a:fld id="{663BA313-5E16-4A73-ABCB-ACD04CAE3C4F}" type="slidenum">
              <a:rPr lang="zh-CN" altLang="en-US" b="0" smtClean="0">
                <a:solidFill>
                  <a:prstClr val="black">
                    <a:tint val="75000"/>
                  </a:prstClr>
                </a:solidFill>
                <a:latin typeface="Calibri"/>
                <a:ea typeface="宋体" panose="02010600030101010101" pitchFamily="2" charset="-122"/>
              </a:rPr>
              <a:pPr defTabSz="685800" fontAlgn="auto">
                <a:spcBef>
                  <a:spcPts val="0"/>
                </a:spcBef>
                <a:spcAft>
                  <a:spcPts val="0"/>
                </a:spcAft>
              </a:pPr>
              <a:t>‹#›</a:t>
            </a:fld>
            <a:endParaRPr lang="zh-CN" altLang="en-US" b="0" dirty="0">
              <a:solidFill>
                <a:prstClr val="black">
                  <a:tint val="75000"/>
                </a:prstClr>
              </a:solidFill>
              <a:latin typeface="Calibri"/>
              <a:ea typeface="宋体" panose="02010600030101010101" pitchFamily="2" charset="-122"/>
            </a:endParaRPr>
          </a:p>
        </p:txBody>
      </p:sp>
    </p:spTree>
    <p:extLst>
      <p:ext uri="{BB962C8B-B14F-4D97-AF65-F5344CB8AC3E}">
        <p14:creationId xmlns:p14="http://schemas.microsoft.com/office/powerpoint/2010/main" xmlns="" val="1715219985"/>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18" Type="http://schemas.microsoft.com/office/2007/relationships/diagramDrawing" Target="../diagrams/drawing4.xml"/><Relationship Id="rId3" Type="http://schemas.openxmlformats.org/officeDocument/2006/relationships/image" Target="../media/image1.jpeg"/><Relationship Id="rId7" Type="http://schemas.openxmlformats.org/officeDocument/2006/relationships/diagramColors" Target="../diagrams/colors2.xml"/><Relationship Id="rId12" Type="http://schemas.openxmlformats.org/officeDocument/2006/relationships/diagramColors" Target="../diagrams/colors3.xml"/><Relationship Id="rId17" Type="http://schemas.openxmlformats.org/officeDocument/2006/relationships/diagramColors" Target="../diagrams/colors4.xml"/><Relationship Id="rId2" Type="http://schemas.openxmlformats.org/officeDocument/2006/relationships/notesSlide" Target="../notesSlides/notesSlide10.xml"/><Relationship Id="rId16" Type="http://schemas.openxmlformats.org/officeDocument/2006/relationships/diagramQuickStyle" Target="../diagrams/quickStyle4.xml"/><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5" Type="http://schemas.openxmlformats.org/officeDocument/2006/relationships/diagramLayout" Target="../diagrams/layout4.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 Id="rId14" Type="http://schemas.openxmlformats.org/officeDocument/2006/relationships/diagramData" Target="../diagrams/data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22.xml.rels><?xml version="1.0" encoding="UTF-8" standalone="yes"?>
<Relationships xmlns="http://schemas.openxmlformats.org/package/2006/relationships"><Relationship Id="rId3" Type="http://schemas.openxmlformats.org/officeDocument/2006/relationships/hyperlink" Target="https://ptc.entry.edu.tw/"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xml.rels><?xml version="1.0" encoding="UTF-8" standalone="yes"?>
<Relationships xmlns="http://schemas.openxmlformats.org/package/2006/relationships"><Relationship Id="rId3" Type="http://schemas.openxmlformats.org/officeDocument/2006/relationships/hyperlink" Target="http://adapt.k12ea.gov.tw/index.php"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39.xml.rels><?xml version="1.0" encoding="UTF-8" standalone="yes"?>
<Relationships xmlns="http://schemas.openxmlformats.org/package/2006/relationships"><Relationship Id="rId8" Type="http://schemas.openxmlformats.org/officeDocument/2006/relationships/diagramData" Target="../diagrams/data25.xml"/><Relationship Id="rId3" Type="http://schemas.openxmlformats.org/officeDocument/2006/relationships/diagramData" Target="../diagrams/data24.xml"/><Relationship Id="rId7" Type="http://schemas.microsoft.com/office/2007/relationships/diagramDrawing" Target="../diagrams/drawing24.xml"/><Relationship Id="rId12" Type="http://schemas.microsoft.com/office/2007/relationships/diagramDrawing" Target="../diagrams/drawing25.xml"/><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diagramColors" Target="../diagrams/colors24.xml"/><Relationship Id="rId11" Type="http://schemas.openxmlformats.org/officeDocument/2006/relationships/diagramColors" Target="../diagrams/colors25.xml"/><Relationship Id="rId5" Type="http://schemas.openxmlformats.org/officeDocument/2006/relationships/diagramQuickStyle" Target="../diagrams/quickStyle24.xml"/><Relationship Id="rId10" Type="http://schemas.openxmlformats.org/officeDocument/2006/relationships/diagramQuickStyle" Target="../diagrams/quickStyle25.xml"/><Relationship Id="rId4" Type="http://schemas.openxmlformats.org/officeDocument/2006/relationships/diagramLayout" Target="../diagrams/layout24.xml"/><Relationship Id="rId9" Type="http://schemas.openxmlformats.org/officeDocument/2006/relationships/diagramLayout" Target="../diagrams/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42.xml.rels><?xml version="1.0" encoding="UTF-8" standalone="yes"?>
<Relationships xmlns="http://schemas.openxmlformats.org/package/2006/relationships"><Relationship Id="rId2" Type="http://schemas.openxmlformats.org/officeDocument/2006/relationships/hyperlink" Target="https://ptc.entry.edu.tw/" TargetMode="Externa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51.xml"/><Relationship Id="rId1" Type="http://schemas.openxmlformats.org/officeDocument/2006/relationships/slideLayout" Target="../slideLayouts/slideLayout12.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52.xml"/><Relationship Id="rId1" Type="http://schemas.openxmlformats.org/officeDocument/2006/relationships/slideLayout" Target="../slideLayouts/slideLayout12.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53.xml"/><Relationship Id="rId1" Type="http://schemas.openxmlformats.org/officeDocument/2006/relationships/slideLayout" Target="../slideLayouts/slideLayout12.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55.xml"/><Relationship Id="rId1" Type="http://schemas.openxmlformats.org/officeDocument/2006/relationships/slideLayout" Target="../slideLayouts/slideLayout12.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56.xml"/><Relationship Id="rId1" Type="http://schemas.openxmlformats.org/officeDocument/2006/relationships/slideLayout" Target="../slideLayouts/slideLayout12.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57.xml"/><Relationship Id="rId1" Type="http://schemas.openxmlformats.org/officeDocument/2006/relationships/slideLayout" Target="../slideLayouts/slideLayout12.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58.xml"/><Relationship Id="rId1" Type="http://schemas.openxmlformats.org/officeDocument/2006/relationships/slideLayout" Target="../slideLayouts/slideLayout12.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59.xml"/><Relationship Id="rId1" Type="http://schemas.openxmlformats.org/officeDocument/2006/relationships/slideLayout" Target="../slideLayouts/slideLayout12.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notesSlide" Target="../notesSlides/notesSlide60.xml"/><Relationship Id="rId1" Type="http://schemas.openxmlformats.org/officeDocument/2006/relationships/slideLayout" Target="../slideLayouts/slideLayout12.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notesSlide" Target="../notesSlides/notesSlide61.xml"/><Relationship Id="rId1" Type="http://schemas.openxmlformats.org/officeDocument/2006/relationships/slideLayout" Target="../slideLayouts/slideLayout12.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62.xml"/><Relationship Id="rId1" Type="http://schemas.openxmlformats.org/officeDocument/2006/relationships/slideLayout" Target="../slideLayouts/slideLayout12.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7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3.xml"/><Relationship Id="rId1" Type="http://schemas.openxmlformats.org/officeDocument/2006/relationships/slideLayout" Target="../slideLayouts/slideLayout12.xml"/><Relationship Id="rId4" Type="http://schemas.openxmlformats.org/officeDocument/2006/relationships/image" Target="../media/image32.jpeg"/></Relationships>
</file>

<file path=ppt/slides/_rels/slide7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64.xml"/><Relationship Id="rId1" Type="http://schemas.openxmlformats.org/officeDocument/2006/relationships/slideLayout" Target="../slideLayouts/slideLayout12.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www.ttvs.ntct.edu.tw/ischool/publish_page" TargetMode="External"/><Relationship Id="rId2" Type="http://schemas.openxmlformats.org/officeDocument/2006/relationships/image" Target="../media/image40.jpeg"/><Relationship Id="rId1" Type="http://schemas.openxmlformats.org/officeDocument/2006/relationships/slideLayout" Target="../slideLayouts/slideLayout1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hyperlink" Target="http://12basic.edu.tw/" TargetMode="External"/><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2.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395536" y="1491571"/>
            <a:ext cx="8345554" cy="923330"/>
          </a:xfrm>
          <a:prstGeom prst="rect">
            <a:avLst/>
          </a:prstGeom>
          <a:noFill/>
        </p:spPr>
        <p:txBody>
          <a:bodyPr wrap="none" lIns="91440" tIns="45720" rIns="91440" bIns="45720">
            <a:spAutoFit/>
          </a:bodyPr>
          <a:lstStyle/>
          <a:p>
            <a:pPr algn="ctr"/>
            <a:r>
              <a:rPr lang="zh-TW" altLang="en-US" sz="5400" dirty="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屏東縣</a:t>
            </a:r>
            <a:r>
              <a:rPr lang="en-US" altLang="zh-TW" sz="5400" dirty="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110</a:t>
            </a:r>
            <a:r>
              <a:rPr lang="zh-TW" altLang="en-US" sz="5400" dirty="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年適性入學宣導</a:t>
            </a:r>
          </a:p>
        </p:txBody>
      </p:sp>
      <p:sp>
        <p:nvSpPr>
          <p:cNvPr id="3" name="文字方塊 2">
            <a:extLst>
              <a:ext uri="{FF2B5EF4-FFF2-40B4-BE49-F238E27FC236}">
                <a16:creationId xmlns:a16="http://schemas.microsoft.com/office/drawing/2014/main" xmlns="" id="{D9FAECB7-4448-4613-8A54-49C22FC09A16}"/>
              </a:ext>
            </a:extLst>
          </p:cNvPr>
          <p:cNvSpPr txBox="1"/>
          <p:nvPr/>
        </p:nvSpPr>
        <p:spPr>
          <a:xfrm>
            <a:off x="2275858" y="2671925"/>
            <a:ext cx="4698722" cy="2123658"/>
          </a:xfrm>
          <a:prstGeom prst="rect">
            <a:avLst/>
          </a:prstGeom>
          <a:noFill/>
        </p:spPr>
        <p:txBody>
          <a:bodyPr wrap="none" rtlCol="0">
            <a:spAutoFit/>
          </a:bodyPr>
          <a:lstStyle/>
          <a:p>
            <a:r>
              <a:rPr lang="zh-TW" altLang="en-US" sz="4400" dirty="0">
                <a:latin typeface="微軟正黑體" panose="020B0604030504040204" pitchFamily="34" charset="-120"/>
                <a:ea typeface="微軟正黑體" panose="020B0604030504040204" pitchFamily="34" charset="-120"/>
              </a:rPr>
              <a:t>萬新國中輔導主任</a:t>
            </a:r>
            <a:endParaRPr lang="en-US" altLang="zh-TW" sz="4400" dirty="0">
              <a:latin typeface="微軟正黑體" panose="020B0604030504040204" pitchFamily="34" charset="-120"/>
              <a:ea typeface="微軟正黑體" panose="020B0604030504040204" pitchFamily="34" charset="-120"/>
            </a:endParaRPr>
          </a:p>
          <a:p>
            <a:endParaRPr lang="en-US" altLang="zh-TW" sz="4400" dirty="0">
              <a:latin typeface="微軟正黑體" panose="020B0604030504040204" pitchFamily="34" charset="-120"/>
              <a:ea typeface="微軟正黑體" panose="020B0604030504040204" pitchFamily="34" charset="-120"/>
            </a:endParaRPr>
          </a:p>
          <a:p>
            <a:pPr algn="ctr"/>
            <a:r>
              <a:rPr lang="zh-TW" altLang="en-US" sz="4400" dirty="0">
                <a:latin typeface="微軟正黑體" panose="020B0604030504040204" pitchFamily="34" charset="-120"/>
                <a:ea typeface="微軟正黑體" panose="020B0604030504040204" pitchFamily="34" charset="-120"/>
              </a:rPr>
              <a:t>陳富君</a:t>
            </a:r>
          </a:p>
        </p:txBody>
      </p:sp>
      <p:pic>
        <p:nvPicPr>
          <p:cNvPr id="324610" name="Picture 2" descr="「屏東縣」的圖片搜尋結果">
            <a:extLst>
              <a:ext uri="{FF2B5EF4-FFF2-40B4-BE49-F238E27FC236}">
                <a16:creationId xmlns:a16="http://schemas.microsoft.com/office/drawing/2014/main" xmlns="" id="{BE37CD30-F2D6-4D69-95D5-D6833E2978EE}"/>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286500" y="-7350"/>
            <a:ext cx="2857500" cy="123825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矩形 3"/>
          <p:cNvSpPr/>
          <p:nvPr/>
        </p:nvSpPr>
        <p:spPr>
          <a:xfrm rot="21055342">
            <a:off x="-59541" y="5210448"/>
            <a:ext cx="2646878" cy="830997"/>
          </a:xfrm>
          <a:prstGeom prst="rect">
            <a:avLst/>
          </a:prstGeom>
          <a:noFill/>
        </p:spPr>
        <p:txBody>
          <a:bodyPr wrap="none" lIns="91440" tIns="45720" rIns="91440" bIns="45720">
            <a:spAutoFit/>
            <a:scene3d>
              <a:camera prst="orthographicFront"/>
              <a:lightRig rig="harsh" dir="t"/>
            </a:scene3d>
            <a:sp3d extrusionH="57150" prstMaterial="matte">
              <a:bevelT w="63500" h="12700"/>
              <a:contourClr>
                <a:schemeClr val="bg1">
                  <a:lumMod val="65000"/>
                </a:schemeClr>
              </a:contourClr>
            </a:sp3d>
          </a:bodyPr>
          <a:lstStyle/>
          <a:p>
            <a:pPr algn="ctr"/>
            <a:r>
              <a:rPr lang="zh-TW" altLang="en-US" sz="4800" dirty="0">
                <a:ln/>
                <a:solidFill>
                  <a:schemeClr val="accent3"/>
                </a:solidFill>
                <a:latin typeface="微軟正黑體" panose="020B0604030504040204" pitchFamily="34" charset="-120"/>
                <a:ea typeface="微軟正黑體" panose="020B0604030504040204" pitchFamily="34" charset="-120"/>
              </a:rPr>
              <a:t>選擇屏東</a:t>
            </a:r>
            <a:endParaRPr lang="zh-TW" altLang="en-US" sz="4800" b="1" cap="none" spc="0" dirty="0">
              <a:ln/>
              <a:solidFill>
                <a:schemeClr val="accent3"/>
              </a:solidFill>
              <a:effectLst/>
              <a:latin typeface="微軟正黑體" panose="020B0604030504040204" pitchFamily="34" charset="-120"/>
              <a:ea typeface="微軟正黑體" panose="020B0604030504040204" pitchFamily="34" charset="-120"/>
            </a:endParaRPr>
          </a:p>
        </p:txBody>
      </p:sp>
      <p:sp>
        <p:nvSpPr>
          <p:cNvPr id="6" name="矩形 5"/>
          <p:cNvSpPr/>
          <p:nvPr/>
        </p:nvSpPr>
        <p:spPr>
          <a:xfrm rot="21148557">
            <a:off x="43011" y="5891541"/>
            <a:ext cx="2646878" cy="830997"/>
          </a:xfrm>
          <a:prstGeom prst="rect">
            <a:avLst/>
          </a:prstGeom>
          <a:noFill/>
        </p:spPr>
        <p:txBody>
          <a:bodyPr wrap="none" lIns="91440" tIns="45720" rIns="91440" bIns="45720">
            <a:spAutoFit/>
            <a:scene3d>
              <a:camera prst="orthographicFront"/>
              <a:lightRig rig="harsh" dir="t"/>
            </a:scene3d>
            <a:sp3d extrusionH="57150" prstMaterial="matte">
              <a:bevelT w="63500" h="12700"/>
              <a:contourClr>
                <a:schemeClr val="bg1">
                  <a:lumMod val="65000"/>
                </a:schemeClr>
              </a:contourClr>
            </a:sp3d>
          </a:bodyPr>
          <a:lstStyle/>
          <a:p>
            <a:pPr algn="ctr"/>
            <a:r>
              <a:rPr lang="zh-TW" altLang="en-US" sz="4800" dirty="0">
                <a:ln/>
                <a:solidFill>
                  <a:schemeClr val="accent3"/>
                </a:solidFill>
                <a:latin typeface="微軟正黑體" panose="020B0604030504040204" pitchFamily="34" charset="-120"/>
                <a:ea typeface="微軟正黑體" panose="020B0604030504040204" pitchFamily="34" charset="-120"/>
              </a:rPr>
              <a:t>就近入學</a:t>
            </a:r>
            <a:endParaRPr lang="zh-TW" altLang="en-US" sz="4800" b="1" cap="none" spc="0" dirty="0">
              <a:ln/>
              <a:solidFill>
                <a:schemeClr val="accent3"/>
              </a:solidFill>
              <a:effectLst/>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6286500" y="6561529"/>
            <a:ext cx="2901756" cy="276999"/>
          </a:xfrm>
          <a:prstGeom prst="rect">
            <a:avLst/>
          </a:prstGeom>
          <a:noFill/>
        </p:spPr>
        <p:txBody>
          <a:bodyPr wrap="none" rtlCol="0">
            <a:spAutoFit/>
          </a:bodyPr>
          <a:lstStyle/>
          <a:p>
            <a:r>
              <a:rPr lang="zh-TW" altLang="en-US" sz="1200" dirty="0">
                <a:latin typeface="標楷體" panose="03000509000000000000" pitchFamily="65" charset="-120"/>
                <a:ea typeface="標楷體" panose="03000509000000000000" pitchFamily="65" charset="-120"/>
              </a:rPr>
              <a:t>本版本適用於</a:t>
            </a:r>
            <a:r>
              <a:rPr lang="en-US" altLang="zh-TW" sz="1200" dirty="0">
                <a:latin typeface="標楷體" panose="03000509000000000000" pitchFamily="65" charset="-120"/>
                <a:ea typeface="標楷體" panose="03000509000000000000" pitchFamily="65" charset="-120"/>
              </a:rPr>
              <a:t>110</a:t>
            </a:r>
            <a:r>
              <a:rPr lang="zh-TW" altLang="en-US" sz="1200" dirty="0">
                <a:latin typeface="標楷體" panose="03000509000000000000" pitchFamily="65" charset="-120"/>
                <a:ea typeface="標楷體" panose="03000509000000000000" pitchFamily="65" charset="-120"/>
              </a:rPr>
              <a:t>學年度入學高一之學生</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矩形 1"/>
          <p:cNvSpPr>
            <a:spLocks noChangeArrowheads="1"/>
          </p:cNvSpPr>
          <p:nvPr/>
        </p:nvSpPr>
        <p:spPr bwMode="auto">
          <a:xfrm>
            <a:off x="5436096" y="421295"/>
            <a:ext cx="3467100"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333399"/>
                </a:solidFill>
                <a:latin typeface="微軟正黑體" pitchFamily="34" charset="-120"/>
                <a:ea typeface="微軟正黑體" pitchFamily="34" charset="-120"/>
              </a:rPr>
              <a:t>國中教育會考說明</a:t>
            </a:r>
          </a:p>
        </p:txBody>
      </p:sp>
      <p:sp>
        <p:nvSpPr>
          <p:cNvPr id="50179" name="矩形 2"/>
          <p:cNvSpPr>
            <a:spLocks noChangeArrowheads="1"/>
          </p:cNvSpPr>
          <p:nvPr/>
        </p:nvSpPr>
        <p:spPr bwMode="auto">
          <a:xfrm>
            <a:off x="1403648" y="1108157"/>
            <a:ext cx="6769100" cy="676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lang="zh-TW" altLang="en-US" sz="3800" dirty="0">
                <a:solidFill>
                  <a:srgbClr val="FF0000"/>
                </a:solidFill>
                <a:latin typeface="標楷體" pitchFamily="65" charset="-120"/>
                <a:ea typeface="標楷體" pitchFamily="65" charset="-120"/>
              </a:rPr>
              <a:t>每位國中畢業生都要報名參加！</a:t>
            </a:r>
            <a:endParaRPr lang="zh-TW" altLang="en-US" dirty="0">
              <a:solidFill>
                <a:srgbClr val="000000"/>
              </a:solidFill>
            </a:endParaRPr>
          </a:p>
        </p:txBody>
      </p:sp>
      <p:graphicFrame>
        <p:nvGraphicFramePr>
          <p:cNvPr id="7" name="內容版面配置區 4"/>
          <p:cNvGraphicFramePr>
            <a:graphicFrameLocks/>
          </p:cNvGraphicFramePr>
          <p:nvPr>
            <p:extLst>
              <p:ext uri="{D42A27DB-BD31-4B8C-83A1-F6EECF244321}">
                <p14:modId xmlns:p14="http://schemas.microsoft.com/office/powerpoint/2010/main" xmlns="" val="832655508"/>
              </p:ext>
            </p:extLst>
          </p:nvPr>
        </p:nvGraphicFramePr>
        <p:xfrm>
          <a:off x="570706" y="1916832"/>
          <a:ext cx="8002587" cy="4565651"/>
        </p:xfrm>
        <a:graphic>
          <a:graphicData uri="http://schemas.openxmlformats.org/drawingml/2006/table">
            <a:tbl>
              <a:tblPr firstRow="1" bandRow="1"/>
              <a:tblGrid>
                <a:gridCol w="1583407">
                  <a:extLst>
                    <a:ext uri="{9D8B030D-6E8A-4147-A177-3AD203B41FA5}">
                      <a16:colId xmlns:a16="http://schemas.microsoft.com/office/drawing/2014/main" xmlns="" val="20000"/>
                    </a:ext>
                  </a:extLst>
                </a:gridCol>
                <a:gridCol w="2160240">
                  <a:extLst>
                    <a:ext uri="{9D8B030D-6E8A-4147-A177-3AD203B41FA5}">
                      <a16:colId xmlns:a16="http://schemas.microsoft.com/office/drawing/2014/main" xmlns="" val="20001"/>
                    </a:ext>
                  </a:extLst>
                </a:gridCol>
                <a:gridCol w="4258940">
                  <a:extLst>
                    <a:ext uri="{9D8B030D-6E8A-4147-A177-3AD203B41FA5}">
                      <a16:colId xmlns:a16="http://schemas.microsoft.com/office/drawing/2014/main" xmlns="" val="20002"/>
                    </a:ext>
                  </a:extLst>
                </a:gridCol>
              </a:tblGrid>
              <a:tr h="5182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rgbClr val="FFFF00"/>
                          </a:solidFill>
                          <a:latin typeface="微軟正黑體" panose="020B0604030504040204" pitchFamily="34" charset="-120"/>
                          <a:ea typeface="微軟正黑體" panose="020B0604030504040204" pitchFamily="34" charset="-120"/>
                        </a:rPr>
                        <a:t>考試科目</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dirty="0">
                          <a:solidFill>
                            <a:srgbClr val="FFFF00"/>
                          </a:solidFill>
                          <a:latin typeface="微軟正黑體" panose="020B0604030504040204" pitchFamily="34" charset="-120"/>
                          <a:ea typeface="微軟正黑體" panose="020B0604030504040204" pitchFamily="34" charset="-120"/>
                        </a:rPr>
                        <a:t>時間</a:t>
                      </a: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rgbClr val="FFFF00"/>
                          </a:solidFill>
                          <a:latin typeface="微軟正黑體" panose="020B0604030504040204" pitchFamily="34" charset="-120"/>
                          <a:ea typeface="微軟正黑體" panose="020B0604030504040204" pitchFamily="34" charset="-120"/>
                        </a:rPr>
                        <a:t>題數</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extLst>
                  <a:ext uri="{0D108BD9-81ED-4DB2-BD59-A6C34878D82A}">
                    <a16:rowId xmlns:a16="http://schemas.microsoft.com/office/drawing/2014/main" xmlns="" val="10000"/>
                  </a:ext>
                </a:extLst>
              </a:tr>
              <a:tr h="5182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國文</a:t>
                      </a:r>
                      <a:endParaRPr lang="en-US" altLang="zh-TW" sz="2400" b="1" dirty="0">
                        <a:solidFill>
                          <a:srgbClr val="A50021"/>
                        </a:solidFill>
                        <a:latin typeface="微軟正黑體" panose="020B0604030504040204" pitchFamily="34" charset="-120"/>
                        <a:ea typeface="微軟正黑體" panose="020B0604030504040204" pitchFamily="34" charset="-120"/>
                      </a:endParaRPr>
                    </a:p>
                  </a:txBody>
                  <a:tcPr marL="91433" marR="91433" marT="45722" marB="45722"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anose="020B0604030504040204" pitchFamily="34" charset="-120"/>
                          <a:ea typeface="微軟正黑體" panose="020B0604030504040204" pitchFamily="34" charset="-120"/>
                        </a:rPr>
                        <a:t>70</a:t>
                      </a:r>
                      <a:r>
                        <a:rPr lang="zh-TW" altLang="en-US" sz="2400" b="1" dirty="0">
                          <a:solidFill>
                            <a:srgbClr val="A50021"/>
                          </a:solidFill>
                          <a:latin typeface="微軟正黑體" panose="020B0604030504040204" pitchFamily="34" charset="-120"/>
                          <a:ea typeface="微軟正黑體" panose="020B0604030504040204" pitchFamily="34" charset="-120"/>
                        </a:rPr>
                        <a:t>分鐘</a:t>
                      </a: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anose="020B0604030504040204" pitchFamily="34" charset="-120"/>
                          <a:ea typeface="微軟正黑體" panose="020B0604030504040204" pitchFamily="34" charset="-120"/>
                        </a:rPr>
                        <a:t>45~50</a:t>
                      </a:r>
                      <a:r>
                        <a:rPr lang="zh-TW" altLang="en-US" sz="2400" b="1" dirty="0">
                          <a:solidFill>
                            <a:srgbClr val="A5002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10001"/>
                  </a:ext>
                </a:extLst>
              </a:tr>
              <a:tr h="472494">
                <a:tc row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英語</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閱讀</a:t>
                      </a:r>
                      <a:r>
                        <a:rPr lang="en-US" altLang="zh-TW" sz="2400" b="1" dirty="0">
                          <a:solidFill>
                            <a:srgbClr val="000066"/>
                          </a:solidFill>
                          <a:latin typeface="微軟正黑體" panose="020B0604030504040204" pitchFamily="34" charset="-120"/>
                          <a:ea typeface="微軟正黑體" panose="020B0604030504040204" pitchFamily="34" charset="-120"/>
                        </a:rPr>
                        <a:t>60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閱讀</a:t>
                      </a:r>
                      <a:r>
                        <a:rPr lang="en-US" altLang="zh-TW" sz="2400" b="1" dirty="0">
                          <a:solidFill>
                            <a:srgbClr val="000066"/>
                          </a:solidFill>
                          <a:latin typeface="微軟正黑體" panose="020B0604030504040204" pitchFamily="34" charset="-120"/>
                          <a:ea typeface="微軟正黑體" panose="020B0604030504040204" pitchFamily="34" charset="-120"/>
                        </a:rPr>
                        <a:t>40~45</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xmlns="" val="10002"/>
                  </a:ext>
                </a:extLst>
              </a:tr>
              <a:tr h="472494">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聽力</a:t>
                      </a:r>
                      <a:r>
                        <a:rPr lang="en-US" altLang="zh-TW" sz="2400" b="1" dirty="0">
                          <a:solidFill>
                            <a:srgbClr val="000066"/>
                          </a:solidFill>
                          <a:latin typeface="微軟正黑體" panose="020B0604030504040204" pitchFamily="34" charset="-120"/>
                          <a:ea typeface="微軟正黑體" panose="020B0604030504040204" pitchFamily="34" charset="-120"/>
                        </a:rPr>
                        <a:t>25</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聽力</a:t>
                      </a:r>
                      <a:r>
                        <a:rPr lang="en-US" altLang="zh-TW" sz="2400" b="1" dirty="0">
                          <a:solidFill>
                            <a:srgbClr val="000066"/>
                          </a:solidFill>
                          <a:latin typeface="微軟正黑體" panose="020B0604030504040204" pitchFamily="34" charset="-120"/>
                          <a:ea typeface="微軟正黑體" panose="020B0604030504040204" pitchFamily="34" charset="-120"/>
                        </a:rPr>
                        <a:t>20~30</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10003"/>
                  </a:ext>
                </a:extLst>
              </a:tr>
              <a:tr h="94498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數學</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A50021"/>
                          </a:solidFill>
                          <a:latin typeface="微軟正黑體" panose="020B0604030504040204" pitchFamily="34" charset="-120"/>
                          <a:ea typeface="微軟正黑體" panose="020B0604030504040204" pitchFamily="34" charset="-120"/>
                        </a:rPr>
                        <a:t>80</a:t>
                      </a:r>
                      <a:r>
                        <a:rPr lang="zh-TW" altLang="en-US" sz="2400" b="1" dirty="0">
                          <a:solidFill>
                            <a:srgbClr val="A50021"/>
                          </a:solidFill>
                          <a:latin typeface="微軟正黑體" panose="020B0604030504040204" pitchFamily="34" charset="-120"/>
                          <a:ea typeface="微軟正黑體" panose="020B0604030504040204" pitchFamily="34" charset="-120"/>
                        </a:rPr>
                        <a:t>分鐘</a:t>
                      </a:r>
                      <a:endParaRPr lang="zh-TW" altLang="en-US" sz="2400" dirty="0">
                        <a:solidFill>
                          <a:srgbClr val="A50021"/>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A50021"/>
                          </a:solidFill>
                          <a:latin typeface="微軟正黑體" panose="020B0604030504040204" pitchFamily="34" charset="-120"/>
                          <a:ea typeface="微軟正黑體" panose="020B0604030504040204" pitchFamily="34" charset="-120"/>
                        </a:rPr>
                        <a:t>選擇題</a:t>
                      </a:r>
                      <a:r>
                        <a:rPr lang="en-US" altLang="zh-TW" sz="2000" b="1" dirty="0">
                          <a:solidFill>
                            <a:srgbClr val="A50021"/>
                          </a:solidFill>
                          <a:latin typeface="微軟正黑體" panose="020B0604030504040204" pitchFamily="34" charset="-120"/>
                          <a:ea typeface="微軟正黑體" panose="020B0604030504040204" pitchFamily="34" charset="-120"/>
                        </a:rPr>
                        <a:t>25~30</a:t>
                      </a:r>
                      <a:r>
                        <a:rPr lang="zh-TW" altLang="en-US" sz="2000" b="1" dirty="0">
                          <a:solidFill>
                            <a:srgbClr val="A50021"/>
                          </a:solidFill>
                          <a:latin typeface="微軟正黑體" panose="020B0604030504040204" pitchFamily="34" charset="-120"/>
                          <a:ea typeface="微軟正黑體" panose="020B0604030504040204" pitchFamily="34" charset="-120"/>
                        </a:rPr>
                        <a:t>題</a:t>
                      </a:r>
                      <a:endParaRPr lang="en-US" altLang="zh-TW" sz="2000" b="1" dirty="0">
                        <a:solidFill>
                          <a:srgbClr val="A50021"/>
                        </a:solidFill>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A50021"/>
                          </a:solidFill>
                          <a:latin typeface="微軟正黑體" panose="020B0604030504040204" pitchFamily="34" charset="-120"/>
                          <a:ea typeface="微軟正黑體" panose="020B0604030504040204" pitchFamily="34" charset="-120"/>
                        </a:rPr>
                        <a:t>非選擇題</a:t>
                      </a:r>
                      <a:r>
                        <a:rPr lang="en-US" altLang="zh-TW" sz="2000" b="1" dirty="0">
                          <a:solidFill>
                            <a:srgbClr val="A50021"/>
                          </a:solidFill>
                          <a:latin typeface="微軟正黑體" panose="020B0604030504040204" pitchFamily="34" charset="-120"/>
                          <a:ea typeface="微軟正黑體" panose="020B0604030504040204" pitchFamily="34" charset="-120"/>
                        </a:rPr>
                        <a:t>2~3</a:t>
                      </a:r>
                      <a:r>
                        <a:rPr lang="zh-TW" altLang="en-US" sz="2000" b="1" dirty="0">
                          <a:solidFill>
                            <a:srgbClr val="A5002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xmlns="" val="10004"/>
                  </a:ext>
                </a:extLst>
              </a:tr>
              <a:tr h="5182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社會</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70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60~70</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10005"/>
                  </a:ext>
                </a:extLst>
              </a:tr>
              <a:tr h="5182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自然</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A50021"/>
                          </a:solidFill>
                          <a:latin typeface="微軟正黑體" panose="020B0604030504040204" pitchFamily="34" charset="-120"/>
                          <a:ea typeface="微軟正黑體" panose="020B0604030504040204" pitchFamily="34" charset="-120"/>
                        </a:rPr>
                        <a:t>70</a:t>
                      </a:r>
                      <a:r>
                        <a:rPr lang="zh-TW" altLang="en-US" sz="2400" b="1" dirty="0">
                          <a:solidFill>
                            <a:srgbClr val="A50021"/>
                          </a:solidFill>
                          <a:latin typeface="微軟正黑體" panose="020B0604030504040204" pitchFamily="34" charset="-120"/>
                          <a:ea typeface="微軟正黑體" panose="020B0604030504040204" pitchFamily="34" charset="-120"/>
                        </a:rPr>
                        <a:t>分鐘</a:t>
                      </a:r>
                      <a:endParaRPr lang="zh-TW" altLang="en-US" sz="2400" dirty="0">
                        <a:solidFill>
                          <a:srgbClr val="A50021"/>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A50021"/>
                          </a:solidFill>
                          <a:latin typeface="微軟正黑體" panose="020B0604030504040204" pitchFamily="34" charset="-120"/>
                          <a:ea typeface="微軟正黑體" panose="020B0604030504040204" pitchFamily="34" charset="-120"/>
                        </a:rPr>
                        <a:t>50~60</a:t>
                      </a:r>
                      <a:r>
                        <a:rPr lang="zh-TW" altLang="en-US" sz="2400" b="1" dirty="0">
                          <a:solidFill>
                            <a:srgbClr val="A5002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xmlns="" val="10006"/>
                  </a:ext>
                </a:extLst>
              </a:tr>
              <a:tr h="60281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寫作測驗</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50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1</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10007"/>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標題 2"/>
          <p:cNvSpPr>
            <a:spLocks noGrp="1"/>
          </p:cNvSpPr>
          <p:nvPr>
            <p:ph type="title"/>
          </p:nvPr>
        </p:nvSpPr>
        <p:spPr>
          <a:xfrm>
            <a:off x="2411760" y="836712"/>
            <a:ext cx="7570787" cy="850900"/>
          </a:xfrm>
          <a:effectLst>
            <a:outerShdw blurRad="50800" dist="38100" dir="2700000" algn="tl" rotWithShape="0">
              <a:prstClr val="black">
                <a:alpha val="40000"/>
              </a:prstClr>
            </a:outerShdw>
          </a:effectLst>
        </p:spPr>
        <p:txBody>
          <a:bodyPr>
            <a:normAutofit/>
          </a:bodyPr>
          <a:lstStyle/>
          <a:p>
            <a:pPr eaLnBrk="1" hangingPunct="1">
              <a:defRPr/>
            </a:pPr>
            <a:r>
              <a:rPr lang="zh-TW" altLang="en-US" sz="3600" b="1" dirty="0">
                <a:solidFill>
                  <a:srgbClr val="333399"/>
                </a:solidFill>
                <a:latin typeface="微軟正黑體" panose="020B0604030504040204" pitchFamily="34" charset="-120"/>
                <a:ea typeface="微軟正黑體" panose="020B0604030504040204" pitchFamily="34" charset="-120"/>
              </a:rPr>
              <a:t>能力等級與加註標示</a:t>
            </a:r>
          </a:p>
        </p:txBody>
      </p:sp>
      <p:graphicFrame>
        <p:nvGraphicFramePr>
          <p:cNvPr id="4" name="內容版面配置區 5"/>
          <p:cNvGraphicFramePr>
            <a:graphicFrameLocks/>
          </p:cNvGraphicFramePr>
          <p:nvPr>
            <p:extLst>
              <p:ext uri="{D42A27DB-BD31-4B8C-83A1-F6EECF244321}">
                <p14:modId xmlns:p14="http://schemas.microsoft.com/office/powerpoint/2010/main" xmlns="" val="4181488881"/>
              </p:ext>
            </p:extLst>
          </p:nvPr>
        </p:nvGraphicFramePr>
        <p:xfrm>
          <a:off x="179512" y="1556792"/>
          <a:ext cx="8784976" cy="5040563"/>
        </p:xfrm>
        <a:graphic>
          <a:graphicData uri="http://schemas.openxmlformats.org/drawingml/2006/table">
            <a:tbl>
              <a:tblPr firstRow="1" bandRow="1">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effectLst>
                  <a:outerShdw blurRad="40000" dist="20000" dir="5400000" rotWithShape="0">
                    <a:srgbClr val="000000">
                      <a:alpha val="38000"/>
                    </a:srgbClr>
                  </a:outerShdw>
                </a:effectLst>
              </a:tblPr>
              <a:tblGrid>
                <a:gridCol w="2531498">
                  <a:extLst>
                    <a:ext uri="{9D8B030D-6E8A-4147-A177-3AD203B41FA5}">
                      <a16:colId xmlns:a16="http://schemas.microsoft.com/office/drawing/2014/main" xmlns="" val="20000"/>
                    </a:ext>
                  </a:extLst>
                </a:gridCol>
                <a:gridCol w="2184950">
                  <a:extLst>
                    <a:ext uri="{9D8B030D-6E8A-4147-A177-3AD203B41FA5}">
                      <a16:colId xmlns:a16="http://schemas.microsoft.com/office/drawing/2014/main" xmlns="" val="20001"/>
                    </a:ext>
                  </a:extLst>
                </a:gridCol>
                <a:gridCol w="4068528">
                  <a:extLst>
                    <a:ext uri="{9D8B030D-6E8A-4147-A177-3AD203B41FA5}">
                      <a16:colId xmlns:a16="http://schemas.microsoft.com/office/drawing/2014/main" xmlns="" val="20002"/>
                    </a:ext>
                  </a:extLst>
                </a:gridCol>
              </a:tblGrid>
              <a:tr h="69793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能力等級</a:t>
                      </a:r>
                    </a:p>
                  </a:txBody>
                  <a:tcPr anchor="ctr">
                    <a:lnL w="9525" cap="flat" cmpd="sng" algn="ctr">
                      <a:solidFill>
                        <a:srgbClr val="4F81BD">
                          <a:shade val="95000"/>
                          <a:satMod val="105000"/>
                        </a:srgbClr>
                      </a:solidFill>
                      <a:prstDash val="solid"/>
                    </a:lnL>
                    <a:lnR w="6350" cap="flat" cmpd="sng" algn="ctr">
                      <a:solidFill>
                        <a:sysClr val="window" lastClr="FFFFFF"/>
                      </a:solidFill>
                      <a:prstDash val="solid"/>
                      <a:round/>
                      <a:headEnd type="none" w="med" len="med"/>
                      <a:tailEnd type="none" w="med" len="me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加註標示</a:t>
                      </a:r>
                    </a:p>
                  </a:txBody>
                  <a:tcPr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標示說明</a:t>
                      </a:r>
                    </a:p>
                  </a:txBody>
                  <a:tcPr anchor="ctr">
                    <a:lnL w="6350" cap="flat" cmpd="sng" algn="ctr">
                      <a:solidFill>
                        <a:sysClr val="window" lastClr="FFFFFF"/>
                      </a:solidFill>
                      <a:prstDash val="solid"/>
                      <a:round/>
                      <a:headEnd type="none" w="med" len="med"/>
                      <a:tailEnd type="none" w="med" len="me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extLst>
                  <a:ext uri="{0D108BD9-81ED-4DB2-BD59-A6C34878D82A}">
                    <a16:rowId xmlns:a16="http://schemas.microsoft.com/office/drawing/2014/main" xmlns="" val="10000"/>
                  </a:ext>
                </a:extLst>
              </a:tr>
              <a:tr h="620376">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精熟</a:t>
                      </a:r>
                      <a:r>
                        <a:rPr lang="en-US" altLang="zh-TW" sz="2400" b="1" dirty="0">
                          <a:solidFill>
                            <a:srgbClr val="A50021"/>
                          </a:solidFill>
                          <a:latin typeface="微軟正黑體" pitchFamily="34" charset="-120"/>
                          <a:ea typeface="微軟正黑體" pitchFamily="34" charset="-120"/>
                        </a:rPr>
                        <a:t>(A)</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答對題數</a:t>
                      </a:r>
                      <a:r>
                        <a:rPr lang="en-US" altLang="zh-TW" sz="2400" b="1" dirty="0">
                          <a:solidFill>
                            <a:srgbClr val="A50021"/>
                          </a:solidFill>
                          <a:latin typeface="微軟正黑體" pitchFamily="34" charset="-120"/>
                          <a:ea typeface="微軟正黑體" pitchFamily="34" charset="-120"/>
                        </a:rPr>
                        <a:t>80~85%</a:t>
                      </a:r>
                      <a:r>
                        <a:rPr lang="zh-TW" altLang="en-US" sz="2400" b="1" dirty="0">
                          <a:solidFill>
                            <a:srgbClr val="A50021"/>
                          </a:solidFill>
                          <a:latin typeface="微軟正黑體" pitchFamily="34" charset="-120"/>
                          <a:ea typeface="微軟正黑體" pitchFamily="34" charset="-120"/>
                        </a:rPr>
                        <a:t>以上</a:t>
                      </a: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25%</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xmlns="" val="10001"/>
                  </a:ext>
                </a:extLst>
              </a:tr>
              <a:tr h="620376">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26%</a:t>
                      </a:r>
                      <a:r>
                        <a:rPr lang="zh-TW" altLang="en-US" sz="2400" b="1" kern="1200" baseline="0" dirty="0">
                          <a:solidFill>
                            <a:srgbClr val="A50021"/>
                          </a:solidFill>
                          <a:latin typeface="微軟正黑體" pitchFamily="34" charset="-120"/>
                          <a:ea typeface="微軟正黑體" pitchFamily="34" charset="-120"/>
                          <a:cs typeface="+mn-cs"/>
                        </a:rPr>
                        <a:t>～</a:t>
                      </a:r>
                      <a:r>
                        <a:rPr lang="en-US" altLang="zh-TW" sz="2400" b="1" kern="1200" baseline="0" dirty="0">
                          <a:solidFill>
                            <a:srgbClr val="A50021"/>
                          </a:solidFill>
                          <a:latin typeface="微軟正黑體" pitchFamily="34" charset="-120"/>
                          <a:ea typeface="微軟正黑體" pitchFamily="34" charset="-120"/>
                          <a:cs typeface="+mn-cs"/>
                        </a:rPr>
                        <a:t>50%</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51%~</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xmlns="" val="10003"/>
                  </a:ext>
                </a:extLst>
              </a:tr>
              <a:tr h="620376">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00"/>
                          </a:solidFill>
                          <a:latin typeface="微軟正黑體" pitchFamily="34" charset="-120"/>
                          <a:ea typeface="微軟正黑體" pitchFamily="34" charset="-120"/>
                        </a:rPr>
                        <a:t>基礎</a:t>
                      </a:r>
                      <a:r>
                        <a:rPr lang="en-US" altLang="zh-TW" sz="2400" b="1" dirty="0">
                          <a:solidFill>
                            <a:srgbClr val="000000"/>
                          </a:solidFill>
                          <a:latin typeface="微軟正黑體" pitchFamily="34" charset="-120"/>
                          <a:ea typeface="微軟正黑體" pitchFamily="34" charset="-120"/>
                        </a:rPr>
                        <a:t>(B)</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00"/>
                          </a:solidFill>
                          <a:latin typeface="微軟正黑體" pitchFamily="34" charset="-120"/>
                          <a:ea typeface="微軟正黑體" pitchFamily="34" charset="-120"/>
                        </a:rPr>
                        <a:t>答對題數</a:t>
                      </a:r>
                      <a:endParaRPr lang="en-US" altLang="zh-TW" sz="2400" b="1" dirty="0">
                        <a:solidFill>
                          <a:srgbClr val="00000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00"/>
                          </a:solidFill>
                          <a:latin typeface="微軟正黑體" pitchFamily="34" charset="-120"/>
                          <a:ea typeface="微軟正黑體" pitchFamily="34" charset="-120"/>
                        </a:rPr>
                        <a:t>40%</a:t>
                      </a:r>
                      <a:r>
                        <a:rPr lang="zh-TW" altLang="en-US" sz="2400" b="1" dirty="0">
                          <a:solidFill>
                            <a:srgbClr val="000000"/>
                          </a:solidFill>
                          <a:latin typeface="微軟正黑體" pitchFamily="34" charset="-120"/>
                          <a:ea typeface="微軟正黑體" pitchFamily="34" charset="-120"/>
                        </a:rPr>
                        <a:t>以上</a:t>
                      </a: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 ++</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zh-TW" altLang="en-US" sz="2400" b="1" kern="1200" baseline="0" dirty="0">
                          <a:solidFill>
                            <a:srgbClr val="000000"/>
                          </a:solidFill>
                          <a:latin typeface="微軟正黑體" pitchFamily="34" charset="-120"/>
                          <a:ea typeface="微軟正黑體" pitchFamily="34" charset="-120"/>
                          <a:cs typeface="+mn-cs"/>
                        </a:rPr>
                        <a:t>基礎等級前</a:t>
                      </a:r>
                      <a:r>
                        <a:rPr lang="en-US" altLang="zh-TW" sz="2400" b="1" kern="1200" baseline="0" dirty="0">
                          <a:solidFill>
                            <a:srgbClr val="000000"/>
                          </a:solidFill>
                          <a:latin typeface="微軟正黑體" pitchFamily="34" charset="-120"/>
                          <a:ea typeface="微軟正黑體" pitchFamily="34" charset="-120"/>
                          <a:cs typeface="+mn-cs"/>
                        </a:rPr>
                        <a:t>25%</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000000"/>
                          </a:solidFill>
                          <a:latin typeface="微軟正黑體" pitchFamily="34" charset="-120"/>
                          <a:ea typeface="微軟正黑體" pitchFamily="34" charset="-120"/>
                          <a:cs typeface="+mn-cs"/>
                        </a:rPr>
                        <a:t>基礎等級前</a:t>
                      </a:r>
                      <a:r>
                        <a:rPr lang="en-US" altLang="zh-TW" sz="2400" b="1" kern="1200" baseline="0" dirty="0">
                          <a:solidFill>
                            <a:srgbClr val="000000"/>
                          </a:solidFill>
                          <a:latin typeface="微軟正黑體" pitchFamily="34" charset="-120"/>
                          <a:ea typeface="微軟正黑體" pitchFamily="34" charset="-120"/>
                          <a:cs typeface="+mn-cs"/>
                        </a:rPr>
                        <a:t>26%</a:t>
                      </a:r>
                      <a:r>
                        <a:rPr lang="zh-TW" altLang="en-US" sz="2400" b="1" kern="1200" baseline="0" dirty="0">
                          <a:solidFill>
                            <a:srgbClr val="000000"/>
                          </a:solidFill>
                          <a:latin typeface="微軟正黑體" pitchFamily="34" charset="-120"/>
                          <a:ea typeface="微軟正黑體" pitchFamily="34" charset="-120"/>
                          <a:cs typeface="+mn-cs"/>
                        </a:rPr>
                        <a:t>～</a:t>
                      </a:r>
                      <a:r>
                        <a:rPr lang="en-US" altLang="zh-TW" sz="2400" b="1" kern="1200" baseline="0" dirty="0">
                          <a:solidFill>
                            <a:srgbClr val="000000"/>
                          </a:solidFill>
                          <a:latin typeface="微軟正黑體" pitchFamily="34" charset="-120"/>
                          <a:ea typeface="微軟正黑體" pitchFamily="34" charset="-120"/>
                          <a:cs typeface="+mn-cs"/>
                        </a:rPr>
                        <a:t>50%</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xmlns="" val="10005"/>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b="1" kern="1200" baseline="0" dirty="0">
                          <a:solidFill>
                            <a:schemeClr val="tx1"/>
                          </a:solidFill>
                          <a:latin typeface="微軟正黑體" pitchFamily="34" charset="-120"/>
                          <a:ea typeface="微軟正黑體" pitchFamily="34" charset="-120"/>
                          <a:cs typeface="+mn-cs"/>
                        </a:rPr>
                        <a:t>基礎等級前</a:t>
                      </a:r>
                      <a:r>
                        <a:rPr lang="en-US" altLang="zh-TW" sz="2400" b="1" kern="1200" baseline="0" dirty="0">
                          <a:solidFill>
                            <a:schemeClr val="tx1"/>
                          </a:solidFill>
                          <a:latin typeface="微軟正黑體" pitchFamily="34" charset="-120"/>
                          <a:ea typeface="微軟正黑體" pitchFamily="34" charset="-120"/>
                          <a:cs typeface="+mn-cs"/>
                        </a:rPr>
                        <a:t>51%~</a:t>
                      </a:r>
                      <a:endParaRPr lang="zh-TW" altLang="en-US" sz="2400" b="1" dirty="0">
                        <a:solidFill>
                          <a:schemeClr val="tx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62037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待加強</a:t>
                      </a:r>
                      <a:r>
                        <a:rPr lang="en-US" altLang="zh-TW" sz="2400" b="1" dirty="0">
                          <a:solidFill>
                            <a:srgbClr val="A50021"/>
                          </a:solidFill>
                          <a:latin typeface="微軟正黑體" pitchFamily="34" charset="-120"/>
                          <a:ea typeface="微軟正黑體" pitchFamily="34" charset="-120"/>
                        </a:rPr>
                        <a:t>(C)</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itchFamily="34" charset="-120"/>
                          <a:ea typeface="微軟正黑體" pitchFamily="34" charset="-120"/>
                        </a:rPr>
                        <a:t>C</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xmlns="" val="4199098661"/>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矩形 1"/>
          <p:cNvSpPr>
            <a:spLocks noChangeArrowheads="1"/>
          </p:cNvSpPr>
          <p:nvPr/>
        </p:nvSpPr>
        <p:spPr bwMode="auto">
          <a:xfrm>
            <a:off x="5220072" y="476672"/>
            <a:ext cx="3467616"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333399"/>
                </a:solidFill>
                <a:latin typeface="微軟正黑體" pitchFamily="34" charset="-120"/>
                <a:ea typeface="微軟正黑體" pitchFamily="34" charset="-120"/>
              </a:rPr>
              <a:t>國中教育會考報名</a:t>
            </a:r>
          </a:p>
        </p:txBody>
      </p:sp>
      <p:graphicFrame>
        <p:nvGraphicFramePr>
          <p:cNvPr id="6" name="內容版面配置區 3"/>
          <p:cNvGraphicFramePr>
            <a:graphicFrameLocks noGrp="1"/>
          </p:cNvGraphicFramePr>
          <p:nvPr>
            <p:ph idx="4294967295"/>
            <p:extLst>
              <p:ext uri="{D42A27DB-BD31-4B8C-83A1-F6EECF244321}">
                <p14:modId xmlns:p14="http://schemas.microsoft.com/office/powerpoint/2010/main" xmlns="" val="164364035"/>
              </p:ext>
            </p:extLst>
          </p:nvPr>
        </p:nvGraphicFramePr>
        <p:xfrm>
          <a:off x="19294" y="1268762"/>
          <a:ext cx="9124706" cy="5787473"/>
        </p:xfrm>
        <a:graphic>
          <a:graphicData uri="http://schemas.openxmlformats.org/drawingml/2006/table">
            <a:tbl>
              <a:tblPr/>
              <a:tblGrid>
                <a:gridCol w="2019964">
                  <a:extLst>
                    <a:ext uri="{9D8B030D-6E8A-4147-A177-3AD203B41FA5}">
                      <a16:colId xmlns:a16="http://schemas.microsoft.com/office/drawing/2014/main" xmlns="" val="20000"/>
                    </a:ext>
                  </a:extLst>
                </a:gridCol>
                <a:gridCol w="2177266">
                  <a:extLst>
                    <a:ext uri="{9D8B030D-6E8A-4147-A177-3AD203B41FA5}">
                      <a16:colId xmlns:a16="http://schemas.microsoft.com/office/drawing/2014/main" xmlns="" val="20001"/>
                    </a:ext>
                  </a:extLst>
                </a:gridCol>
                <a:gridCol w="3324413">
                  <a:extLst>
                    <a:ext uri="{9D8B030D-6E8A-4147-A177-3AD203B41FA5}">
                      <a16:colId xmlns:a16="http://schemas.microsoft.com/office/drawing/2014/main" xmlns="" val="20002"/>
                    </a:ext>
                  </a:extLst>
                </a:gridCol>
                <a:gridCol w="1603063">
                  <a:extLst>
                    <a:ext uri="{9D8B030D-6E8A-4147-A177-3AD203B41FA5}">
                      <a16:colId xmlns:a16="http://schemas.microsoft.com/office/drawing/2014/main" xmlns="" val="20003"/>
                    </a:ext>
                  </a:extLst>
                </a:gridCol>
              </a:tblGrid>
              <a:tr h="1177739">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endParaRPr kumimoji="0" lang="zh-TW" altLang="zh-TW" sz="20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itchFamily="34" charset="-120"/>
                          <a:ea typeface="微軟正黑體" pitchFamily="34" charset="-120"/>
                        </a:rPr>
                        <a:t>報名方式</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報名時間</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itchFamily="34" charset="-120"/>
                          <a:ea typeface="微軟正黑體" pitchFamily="34" charset="-120"/>
                        </a:rPr>
                        <a:t>報名費用</a:t>
                      </a: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1844719">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應屆</a:t>
                      </a: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畢業生</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集體報名</a:t>
                      </a:r>
                      <a:endParaRPr kumimoji="0" lang="zh-TW"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就讀學校</a:t>
                      </a:r>
                      <a:endParaRPr kumimoji="0" lang="en-US" altLang="zh-TW"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110</a:t>
                      </a:r>
                      <a:r>
                        <a:rPr kumimoji="0" lang="zh-TW"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年</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3</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月</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11-13</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日</a:t>
                      </a:r>
                      <a:endParaRPr kumimoji="0" lang="zh-TW"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0</a:t>
                      </a: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xmlns="" val="10001"/>
                  </a:ext>
                </a:extLst>
              </a:tr>
              <a:tr h="2765015">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其他</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個別報名</a:t>
                      </a:r>
                      <a:endPar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請至承辦學校</a:t>
                      </a:r>
                      <a:r>
                        <a:rPr kumimoji="0" lang="en-US" altLang="zh-TW"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a:t>
                      </a: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屏東高中</a:t>
                      </a:r>
                    </a:p>
                    <a:p>
                      <a:pPr marL="0" marR="0" lvl="0" indent="0" algn="ctr" defTabSz="914400" rtl="0" eaLnBrk="1" fontAlgn="base" latinLnBrk="0" hangingPunct="1">
                        <a:lnSpc>
                          <a:spcPct val="100000"/>
                        </a:lnSpc>
                        <a:spcBef>
                          <a:spcPct val="0"/>
                        </a:spcBef>
                        <a:spcAft>
                          <a:spcPts val="750"/>
                        </a:spcAft>
                        <a:buClrTx/>
                        <a:buSzTx/>
                        <a:buFontTx/>
                        <a:buNone/>
                        <a:tabLst/>
                      </a:pPr>
                      <a:endParaRPr kumimoji="0" lang="zh-TW"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ts val="750"/>
                        </a:spcAft>
                        <a:buClrTx/>
                        <a:buSzTx/>
                        <a:buFontTx/>
                        <a:buNone/>
                        <a:tabLst/>
                      </a:pP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上網填報名表</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a:t>
                      </a:r>
                    </a:p>
                    <a:p>
                      <a:pPr marL="0" marR="0" lvl="0" indent="0" algn="l"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110</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年</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3</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月</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8~10</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日</a:t>
                      </a:r>
                      <a:endPar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l" defTabSz="914400" rtl="0" eaLnBrk="1" fontAlgn="base" latinLnBrk="0" hangingPunct="1">
                        <a:lnSpc>
                          <a:spcPct val="100000"/>
                        </a:lnSpc>
                        <a:spcBef>
                          <a:spcPct val="0"/>
                        </a:spcBef>
                        <a:spcAft>
                          <a:spcPts val="750"/>
                        </a:spcAft>
                        <a:buClrTx/>
                        <a:buSzTx/>
                        <a:buFontTx/>
                        <a:buNone/>
                        <a:tabLst/>
                      </a:pP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親至屏東高中報名</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a:t>
                      </a:r>
                    </a:p>
                    <a:p>
                      <a:pPr marL="0" marR="0" lvl="0" indent="0" algn="l"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110</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年</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3</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月</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11~13</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日</a:t>
                      </a:r>
                      <a:endPar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l" defTabSz="914400" rtl="0" eaLnBrk="1" fontAlgn="base" latinLnBrk="0" hangingPunct="1">
                        <a:lnSpc>
                          <a:spcPct val="100000"/>
                        </a:lnSpc>
                        <a:spcBef>
                          <a:spcPct val="0"/>
                        </a:spcBef>
                        <a:spcAft>
                          <a:spcPts val="750"/>
                        </a:spcAft>
                        <a:buClrTx/>
                        <a:buSzTx/>
                        <a:buFontTx/>
                        <a:buNone/>
                        <a:tabLst/>
                      </a:pPr>
                      <a:r>
                        <a:rPr lang="en-US" altLang="zh-TW" sz="2400" b="1" kern="1200" dirty="0">
                          <a:solidFill>
                            <a:srgbClr val="FF0000"/>
                          </a:solidFill>
                          <a:effectLst/>
                          <a:latin typeface="Verdana" pitchFamily="34" charset="0"/>
                          <a:ea typeface="+mn-ea"/>
                          <a:cs typeface="+mn-cs"/>
                        </a:rPr>
                        <a:t>(</a:t>
                      </a:r>
                      <a:r>
                        <a:rPr lang="zh-TW" altLang="zh-TW" sz="2400" b="1" kern="1200" dirty="0">
                          <a:solidFill>
                            <a:srgbClr val="FF0000"/>
                          </a:solidFill>
                          <a:effectLst/>
                          <a:latin typeface="標楷體" panose="03000509000000000000" pitchFamily="65" charset="-120"/>
                          <a:ea typeface="標楷體" panose="03000509000000000000" pitchFamily="65" charset="-120"/>
                          <a:cs typeface="+mn-cs"/>
                        </a:rPr>
                        <a:t>以上兩項作業均須完成，始完成報名程序</a:t>
                      </a:r>
                      <a:r>
                        <a:rPr lang="en-US" altLang="zh-TW" sz="2400" b="1" kern="1200" dirty="0">
                          <a:solidFill>
                            <a:srgbClr val="FF0000"/>
                          </a:solidFill>
                          <a:effectLst/>
                          <a:latin typeface="Verdana" pitchFamily="34" charset="0"/>
                          <a:ea typeface="+mn-ea"/>
                          <a:cs typeface="+mn-cs"/>
                        </a:rPr>
                        <a:t>)</a:t>
                      </a:r>
                      <a:endParaRPr kumimoji="0" lang="en-US" altLang="zh-TW" sz="24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500</a:t>
                      </a:r>
                      <a:endParaRPr kumimoji="0" lang="zh-TW"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extLst>
                  <a:ext uri="{0D108BD9-81ED-4DB2-BD59-A6C34878D82A}">
                    <a16:rowId xmlns:a16="http://schemas.microsoft.com/office/drawing/2014/main" xmlns="" val="10002"/>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t="-10000" b="-10000"/>
          </a:stretch>
        </a:blipFill>
        <a:effectLst/>
      </p:bgPr>
    </p:bg>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683568" y="3140968"/>
            <a:ext cx="8208912" cy="1656184"/>
          </a:xfrm>
        </p:spPr>
        <p:txBody>
          <a:bodyPr>
            <a:normAutofit fontScale="55000" lnSpcReduction="20000"/>
          </a:bodyPr>
          <a:lstStyle/>
          <a:p>
            <a:r>
              <a:rPr kumimoji="1" lang="zh-TW" altLang="en-US" sz="8000" b="1" dirty="0">
                <a:solidFill>
                  <a:srgbClr val="333399"/>
                </a:solidFill>
                <a:latin typeface="微軟正黑體" pitchFamily="34" charset="-120"/>
                <a:ea typeface="微軟正黑體" pitchFamily="34" charset="-120"/>
              </a:rPr>
              <a:t>屏東區國中畢業生</a:t>
            </a:r>
            <a:endParaRPr kumimoji="1" lang="en-US" altLang="zh-TW" sz="8000" b="1" dirty="0">
              <a:solidFill>
                <a:srgbClr val="333399"/>
              </a:solidFill>
              <a:latin typeface="微軟正黑體" pitchFamily="34" charset="-120"/>
              <a:ea typeface="微軟正黑體" pitchFamily="34" charset="-120"/>
            </a:endParaRPr>
          </a:p>
          <a:p>
            <a:r>
              <a:rPr kumimoji="1" lang="zh-TW" altLang="en-US" sz="8000" b="1" dirty="0">
                <a:solidFill>
                  <a:srgbClr val="333399"/>
                </a:solidFill>
                <a:latin typeface="微軟正黑體" pitchFamily="34" charset="-120"/>
                <a:ea typeface="微軟正黑體" pitchFamily="34" charset="-120"/>
              </a:rPr>
              <a:t>主要升學管道介紹與說明</a:t>
            </a:r>
          </a:p>
          <a:p>
            <a:endParaRPr lang="zh-TW" altLang="en-US" dirty="0"/>
          </a:p>
        </p:txBody>
      </p:sp>
      <p:pic>
        <p:nvPicPr>
          <p:cNvPr id="4" name="Picture 2" descr="「屏東縣」的圖片搜尋結果">
            <a:extLst>
              <a:ext uri="{FF2B5EF4-FFF2-40B4-BE49-F238E27FC236}">
                <a16:creationId xmlns:a16="http://schemas.microsoft.com/office/drawing/2014/main" xmlns="" id="{C9414D63-AED4-4C87-9D66-F603FBD298CF}"/>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286500" y="-7350"/>
            <a:ext cx="2857500" cy="12382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74260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59000"/>
            <a:lum/>
          </a:blip>
          <a:srcRect/>
          <a:stretch>
            <a:fillRect/>
          </a:stretch>
        </a:blipFill>
        <a:effectLst/>
      </p:bgPr>
    </p:bg>
    <p:spTree>
      <p:nvGrpSpPr>
        <p:cNvPr id="1" name=""/>
        <p:cNvGrpSpPr/>
        <p:nvPr/>
      </p:nvGrpSpPr>
      <p:grpSpPr>
        <a:xfrm>
          <a:off x="0" y="0"/>
          <a:ext cx="0" cy="0"/>
          <a:chOff x="0" y="0"/>
          <a:chExt cx="0" cy="0"/>
        </a:xfrm>
      </p:grpSpPr>
      <p:graphicFrame>
        <p:nvGraphicFramePr>
          <p:cNvPr id="8" name="資料庫圖表 7"/>
          <p:cNvGraphicFramePr/>
          <p:nvPr/>
        </p:nvGraphicFramePr>
        <p:xfrm>
          <a:off x="11435" y="638849"/>
          <a:ext cx="4047332" cy="8940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0" name="資料庫圖表 9"/>
          <p:cNvGraphicFramePr/>
          <p:nvPr/>
        </p:nvGraphicFramePr>
        <p:xfrm>
          <a:off x="251520" y="734773"/>
          <a:ext cx="4047332" cy="82201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1" name="資料庫圖表 10"/>
          <p:cNvGraphicFramePr/>
          <p:nvPr/>
        </p:nvGraphicFramePr>
        <p:xfrm>
          <a:off x="251520" y="734773"/>
          <a:ext cx="3168352" cy="82201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9" name="文字方塊 3"/>
          <p:cNvSpPr txBox="1">
            <a:spLocks noChangeArrowheads="1"/>
          </p:cNvSpPr>
          <p:nvPr/>
        </p:nvSpPr>
        <p:spPr bwMode="auto">
          <a:xfrm>
            <a:off x="-2240" y="1752053"/>
            <a:ext cx="8784976" cy="60077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algn="just" eaLnBrk="1" hangingPunct="1">
              <a:lnSpc>
                <a:spcPct val="110000"/>
              </a:lnSpc>
              <a:spcAft>
                <a:spcPts val="1200"/>
              </a:spcAft>
              <a:buClr>
                <a:schemeClr val="accent2"/>
              </a:buClr>
              <a:buSzPct val="85000"/>
              <a:buFont typeface="Wingdings" panose="05000000000000000000" pitchFamily="2" charset="2"/>
              <a:buChar char="l"/>
            </a:pPr>
            <a:r>
              <a:rPr lang="en-US" altLang="zh-TW" sz="2400" b="1" dirty="0">
                <a:solidFill>
                  <a:srgbClr val="FF0000"/>
                </a:solidFill>
                <a:latin typeface="微軟正黑體" panose="020B0604030504040204" pitchFamily="34" charset="-120"/>
                <a:ea typeface="微軟正黑體" panose="020B0604030504040204" pitchFamily="34" charset="-120"/>
                <a:cs typeface="華康儷粗圓"/>
              </a:rPr>
              <a:t>108</a:t>
            </a:r>
            <a:r>
              <a:rPr lang="zh-TW" altLang="en-US" sz="2400" b="1" dirty="0">
                <a:solidFill>
                  <a:srgbClr val="FF0000"/>
                </a:solidFill>
                <a:latin typeface="微軟正黑體" panose="020B0604030504040204" pitchFamily="34" charset="-120"/>
                <a:ea typeface="微軟正黑體" panose="020B0604030504040204" pitchFamily="34" charset="-120"/>
                <a:cs typeface="華康儷粗圓"/>
              </a:rPr>
              <a:t>學年度</a:t>
            </a:r>
            <a:r>
              <a:rPr lang="zh-TW" altLang="en-US" sz="2400" dirty="0">
                <a:solidFill>
                  <a:srgbClr val="FF0000"/>
                </a:solidFill>
                <a:latin typeface="微軟正黑體" panose="020B0604030504040204" pitchFamily="34" charset="-120"/>
                <a:ea typeface="微軟正黑體" panose="020B0604030504040204" pitchFamily="34" charset="-120"/>
                <a:cs typeface="華康儷粗圓"/>
              </a:rPr>
              <a:t>起</a:t>
            </a:r>
            <a:r>
              <a:rPr lang="zh-TW" altLang="en-US" sz="2400" b="1" dirty="0">
                <a:latin typeface="微軟正黑體" panose="020B0604030504040204" pitchFamily="34" charset="-120"/>
                <a:ea typeface="微軟正黑體" panose="020B0604030504040204" pitchFamily="34" charset="-120"/>
                <a:cs typeface="華康儷粗圓"/>
              </a:rPr>
              <a:t>入學高級中等學校的學生適用新的課程綱要。</a:t>
            </a:r>
            <a:endParaRPr lang="en-US" altLang="zh-TW" sz="2400" b="1"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r>
              <a:rPr lang="en-US" altLang="zh-TW" sz="2400" dirty="0">
                <a:solidFill>
                  <a:srgbClr val="FF0000"/>
                </a:solidFill>
                <a:latin typeface="微軟正黑體" panose="020B0604030504040204" pitchFamily="34" charset="-120"/>
                <a:ea typeface="微軟正黑體" panose="020B0604030504040204" pitchFamily="34" charset="-120"/>
                <a:cs typeface="華康儷粗圓"/>
              </a:rPr>
              <a:t>110</a:t>
            </a:r>
            <a:r>
              <a:rPr lang="zh-TW" altLang="en-US" sz="2400" dirty="0">
                <a:solidFill>
                  <a:srgbClr val="FF0000"/>
                </a:solidFill>
                <a:latin typeface="微軟正黑體" panose="020B0604030504040204" pitchFamily="34" charset="-120"/>
                <a:ea typeface="微軟正黑體" panose="020B0604030504040204" pitchFamily="34" charset="-120"/>
                <a:cs typeface="華康儷粗圓"/>
              </a:rPr>
              <a:t>學年度起</a:t>
            </a:r>
            <a:r>
              <a:rPr lang="zh-TW" altLang="en-US" sz="2400" dirty="0">
                <a:latin typeface="微軟正黑體" panose="020B0604030504040204" pitchFamily="34" charset="-120"/>
                <a:ea typeface="微軟正黑體" panose="020B0604030504040204" pitchFamily="34" charset="-120"/>
                <a:cs typeface="華康儷粗圓"/>
              </a:rPr>
              <a:t>入學高級中等學校學生適用之屏東區高級中等學校免試入學作業要點，修正</a:t>
            </a:r>
            <a:r>
              <a:rPr lang="zh-TW" altLang="en-US" sz="2400" dirty="0">
                <a:solidFill>
                  <a:schemeClr val="accent1"/>
                </a:solidFill>
                <a:latin typeface="微軟正黑體" panose="020B0604030504040204" pitchFamily="34" charset="-120"/>
                <a:ea typeface="微軟正黑體" panose="020B0604030504040204" pitchFamily="34" charset="-120"/>
                <a:cs typeface="華康儷粗圓"/>
              </a:rPr>
              <a:t>超額比序積分結算採計日</a:t>
            </a:r>
            <a:r>
              <a:rPr lang="zh-TW" altLang="en-US" sz="2400" dirty="0">
                <a:latin typeface="微軟正黑體" panose="020B0604030504040204" pitchFamily="34" charset="-120"/>
                <a:ea typeface="微軟正黑體" panose="020B0604030504040204" pitchFamily="34" charset="-120"/>
                <a:cs typeface="華康儷粗圓"/>
              </a:rPr>
              <a:t>、</a:t>
            </a:r>
            <a:r>
              <a:rPr lang="zh-TW" altLang="en-US" sz="2400" dirty="0">
                <a:solidFill>
                  <a:srgbClr val="C00000"/>
                </a:solidFill>
                <a:latin typeface="微軟正黑體" panose="020B0604030504040204" pitchFamily="34" charset="-120"/>
                <a:ea typeface="微軟正黑體" panose="020B0604030504040204" pitchFamily="34" charset="-120"/>
                <a:cs typeface="華康儷粗圓"/>
              </a:rPr>
              <a:t>「班級幹部」積分計算標準及類別</a:t>
            </a:r>
            <a:r>
              <a:rPr lang="zh-TW" altLang="en-US" sz="2400" dirty="0">
                <a:latin typeface="微軟正黑體" panose="020B0604030504040204" pitchFamily="34" charset="-120"/>
                <a:ea typeface="微軟正黑體" panose="020B0604030504040204" pitchFamily="34" charset="-120"/>
                <a:cs typeface="華康儷粗圓"/>
              </a:rPr>
              <a:t>、</a:t>
            </a:r>
            <a:r>
              <a:rPr lang="zh-TW" altLang="en-US" sz="2400" dirty="0">
                <a:solidFill>
                  <a:srgbClr val="C00000"/>
                </a:solidFill>
                <a:latin typeface="微軟正黑體" panose="020B0604030504040204" pitchFamily="34" charset="-120"/>
                <a:ea typeface="微軟正黑體" panose="020B0604030504040204" pitchFamily="34" charset="-120"/>
                <a:cs typeface="華康儷粗圓"/>
              </a:rPr>
              <a:t>「品德表現」名稱及積分計算標準</a:t>
            </a:r>
            <a:r>
              <a:rPr lang="zh-TW" altLang="en-US" sz="2400" dirty="0">
                <a:latin typeface="微軟正黑體" panose="020B0604030504040204" pitchFamily="34" charset="-120"/>
                <a:ea typeface="微軟正黑體" panose="020B0604030504040204" pitchFamily="34" charset="-120"/>
                <a:cs typeface="華康儷粗圓"/>
              </a:rPr>
              <a:t>、</a:t>
            </a:r>
            <a:r>
              <a:rPr lang="zh-TW" altLang="en-US" sz="2400" dirty="0">
                <a:solidFill>
                  <a:srgbClr val="C00000"/>
                </a:solidFill>
                <a:latin typeface="微軟正黑體" panose="020B0604030504040204" pitchFamily="34" charset="-120"/>
                <a:ea typeface="微軟正黑體" panose="020B0604030504040204" pitchFamily="34" charset="-120"/>
                <a:cs typeface="華康儷粗圓"/>
              </a:rPr>
              <a:t>「體適能」積分計算標準</a:t>
            </a:r>
            <a:r>
              <a:rPr lang="zh-TW" altLang="en-US" sz="2400" dirty="0">
                <a:latin typeface="微軟正黑體" panose="020B0604030504040204" pitchFamily="34" charset="-120"/>
                <a:ea typeface="微軟正黑體" panose="020B0604030504040204" pitchFamily="34" charset="-120"/>
                <a:cs typeface="華康儷粗圓"/>
              </a:rPr>
              <a:t>；</a:t>
            </a:r>
            <a:r>
              <a:rPr lang="zh-TW" altLang="en-US" sz="2400" dirty="0">
                <a:solidFill>
                  <a:srgbClr val="C00000"/>
                </a:solidFill>
                <a:latin typeface="微軟正黑體" panose="020B0604030504040204" pitchFamily="34" charset="-120"/>
                <a:ea typeface="微軟正黑體" panose="020B0604030504040204" pitchFamily="34" charset="-120"/>
                <a:cs typeface="華康儷粗圓"/>
              </a:rPr>
              <a:t>「國中教育會考」新增「寫作」積分採計計算標準</a:t>
            </a:r>
            <a:r>
              <a:rPr lang="zh-TW" altLang="en-US" sz="2400" dirty="0">
                <a:latin typeface="微軟正黑體" panose="020B0604030504040204" pitchFamily="34" charset="-120"/>
                <a:ea typeface="微軟正黑體" panose="020B0604030504040204" pitchFamily="34" charset="-120"/>
                <a:cs typeface="華康儷粗圓"/>
              </a:rPr>
              <a:t>；競賽表現成績計分方式一覽表，納入綜合類</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全國性</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「學校環境教育實作競賽」及科技類</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全國性</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「科技教育創意實作競賽」。</a:t>
            </a:r>
          </a:p>
          <a:p>
            <a:pPr lvl="1" algn="just" eaLnBrk="1" hangingPunct="1">
              <a:lnSpc>
                <a:spcPct val="110000"/>
              </a:lnSpc>
              <a:spcAft>
                <a:spcPts val="1200"/>
              </a:spcAft>
              <a:buClr>
                <a:schemeClr val="accent2"/>
              </a:buClr>
              <a:buSzPct val="85000"/>
              <a:buFont typeface="Wingdings" panose="05000000000000000000" pitchFamily="2" charset="2"/>
              <a:buChar char="l"/>
            </a:pPr>
            <a:endParaRPr lang="zh-TW" altLang="en-US" sz="2800"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en-US" altLang="zh-TW" sz="2800" b="1"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en-US" altLang="zh-TW" sz="2800" b="1"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zh-TW" altLang="en-US" sz="2800" b="1" dirty="0">
              <a:solidFill>
                <a:srgbClr val="7030A0"/>
              </a:solidFill>
              <a:latin typeface="微軟正黑體" panose="020B0604030504040204" pitchFamily="34" charset="-120"/>
              <a:ea typeface="微軟正黑體" panose="020B0604030504040204" pitchFamily="34" charset="-120"/>
              <a:cs typeface="華康儷粗圓"/>
            </a:endParaRPr>
          </a:p>
        </p:txBody>
      </p:sp>
      <p:sp>
        <p:nvSpPr>
          <p:cNvPr id="12" name="標題 1"/>
          <p:cNvSpPr txBox="1"/>
          <p:nvPr/>
        </p:nvSpPr>
        <p:spPr>
          <a:xfrm>
            <a:off x="0" y="260648"/>
            <a:ext cx="9144000" cy="1008112"/>
          </a:xfrm>
          <a:prstGeom prst="rect">
            <a:avLst/>
          </a:prstGeom>
          <a:solidFill>
            <a:srgbClr val="7030A0"/>
          </a:solidFill>
        </p:spPr>
        <p:txBody>
          <a:bodyPr vert="horz" lIns="91440" tIns="45720" rIns="91440" bIns="45720" rtlCol="0" anchor="ctr">
            <a:normAutofit/>
          </a:bodyPr>
          <a:lstStyle/>
          <a:p>
            <a:pPr algn="ctr">
              <a:spcBef>
                <a:spcPct val="0"/>
              </a:spcBef>
            </a:pPr>
            <a:r>
              <a:rPr lang="en-US" altLang="zh-TW" sz="4400" b="1" dirty="0">
                <a:solidFill>
                  <a:schemeClr val="bg1"/>
                </a:solidFill>
                <a:latin typeface="微軟正黑體" panose="020B0604030504040204" pitchFamily="34" charset="-120"/>
                <a:ea typeface="微軟正黑體" panose="020B0604030504040204" pitchFamily="34" charset="-120"/>
              </a:rPr>
              <a:t>110</a:t>
            </a:r>
            <a:r>
              <a:rPr lang="zh-TW" altLang="en-US" sz="4400" b="1" dirty="0">
                <a:solidFill>
                  <a:schemeClr val="bg1"/>
                </a:solidFill>
                <a:latin typeface="微軟正黑體" panose="020B0604030504040204" pitchFamily="34" charset="-120"/>
                <a:ea typeface="微軟正黑體" panose="020B0604030504040204" pitchFamily="34" charset="-120"/>
              </a:rPr>
              <a:t>學年度免試入學</a:t>
            </a:r>
            <a:r>
              <a:rPr lang="en-US" altLang="zh-TW" sz="4400" b="1" dirty="0">
                <a:solidFill>
                  <a:schemeClr val="bg1"/>
                </a:solidFill>
                <a:latin typeface="微軟正黑體" panose="020B0604030504040204" pitchFamily="34" charset="-120"/>
                <a:ea typeface="微軟正黑體" panose="020B0604030504040204" pitchFamily="34" charset="-120"/>
              </a:rPr>
              <a:t>-</a:t>
            </a:r>
            <a:r>
              <a:rPr lang="zh-TW" altLang="en-US" sz="4400" b="1" dirty="0">
                <a:solidFill>
                  <a:schemeClr val="bg1"/>
                </a:solidFill>
                <a:latin typeface="微軟正黑體" panose="020B0604030504040204" pitchFamily="34" charset="-120"/>
                <a:ea typeface="微軟正黑體" panose="020B0604030504040204" pitchFamily="34" charset="-120"/>
              </a:rPr>
              <a:t>變革事項</a:t>
            </a:r>
            <a:endParaRPr kumimoji="1" lang="zh-TW" altLang="en-US" sz="44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638970061"/>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899592" y="200117"/>
            <a:ext cx="757130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600" dirty="0">
                <a:solidFill>
                  <a:srgbClr val="333399"/>
                </a:solidFill>
                <a:latin typeface="微軟正黑體" pitchFamily="34" charset="-120"/>
                <a:ea typeface="微軟正黑體" pitchFamily="34" charset="-120"/>
              </a:rPr>
              <a:t>屏東區國中畢業生主要升學管道介紹</a:t>
            </a:r>
          </a:p>
        </p:txBody>
      </p:sp>
      <p:graphicFrame>
        <p:nvGraphicFramePr>
          <p:cNvPr id="4" name="資料庫圖表 3"/>
          <p:cNvGraphicFramePr/>
          <p:nvPr>
            <p:extLst>
              <p:ext uri="{D42A27DB-BD31-4B8C-83A1-F6EECF244321}">
                <p14:modId xmlns:p14="http://schemas.microsoft.com/office/powerpoint/2010/main" xmlns="" val="2588187402"/>
              </p:ext>
            </p:extLst>
          </p:nvPr>
        </p:nvGraphicFramePr>
        <p:xfrm>
          <a:off x="287824" y="980728"/>
          <a:ext cx="8604656"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爆炸 1 1"/>
          <p:cNvSpPr/>
          <p:nvPr/>
        </p:nvSpPr>
        <p:spPr>
          <a:xfrm>
            <a:off x="-36512" y="2852936"/>
            <a:ext cx="1115824" cy="136815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a:solidFill>
                  <a:srgbClr val="FFFF00"/>
                </a:solidFill>
                <a:latin typeface="微軟正黑體" panose="020B0604030504040204" pitchFamily="34" charset="-120"/>
                <a:ea typeface="微軟正黑體" panose="020B0604030504040204" pitchFamily="34" charset="-120"/>
              </a:rPr>
              <a:t>擴大辦理</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向右箭號 4"/>
          <p:cNvSpPr/>
          <p:nvPr/>
        </p:nvSpPr>
        <p:spPr>
          <a:xfrm>
            <a:off x="248224" y="549377"/>
            <a:ext cx="9045677" cy="5594811"/>
          </a:xfrm>
          <a:prstGeom prst="rightArrow">
            <a:avLst>
              <a:gd name="adj1" fmla="val 82415"/>
              <a:gd name="adj2" fmla="val 50000"/>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0" name="直線接點 19"/>
          <p:cNvCxnSpPr/>
          <p:nvPr/>
        </p:nvCxnSpPr>
        <p:spPr>
          <a:xfrm flipH="1">
            <a:off x="7596336" y="1212817"/>
            <a:ext cx="10338" cy="5609404"/>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5869555" y="1273233"/>
            <a:ext cx="30490" cy="5537172"/>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flipH="1">
            <a:off x="2915816" y="1248536"/>
            <a:ext cx="41605" cy="5537966"/>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圓角矩形 6"/>
          <p:cNvSpPr/>
          <p:nvPr/>
        </p:nvSpPr>
        <p:spPr>
          <a:xfrm>
            <a:off x="2821949" y="2553801"/>
            <a:ext cx="1293514" cy="38282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直升入學</a:t>
            </a:r>
          </a:p>
        </p:txBody>
      </p:sp>
      <p:sp>
        <p:nvSpPr>
          <p:cNvPr id="8" name="圓角矩形 7"/>
          <p:cNvSpPr/>
          <p:nvPr/>
        </p:nvSpPr>
        <p:spPr>
          <a:xfrm>
            <a:off x="4306009" y="1910045"/>
            <a:ext cx="2499621" cy="2060252"/>
          </a:xfrm>
          <a:prstGeom prst="roundRect">
            <a:avLst/>
          </a:prstGeom>
          <a:solidFill>
            <a:srgbClr val="FF66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就學區</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免試入學</a:t>
            </a:r>
            <a:endParaRPr lang="en-US" altLang="zh-TW" sz="2400" dirty="0">
              <a:latin typeface="微軟正黑體" panose="020B0604030504040204" pitchFamily="34" charset="-120"/>
              <a:ea typeface="微軟正黑體" panose="020B0604030504040204" pitchFamily="34" charset="-120"/>
            </a:endParaRPr>
          </a:p>
        </p:txBody>
      </p:sp>
      <p:sp>
        <p:nvSpPr>
          <p:cNvPr id="9" name="圓角矩形 8"/>
          <p:cNvSpPr/>
          <p:nvPr/>
        </p:nvSpPr>
        <p:spPr>
          <a:xfrm>
            <a:off x="7236296" y="1945266"/>
            <a:ext cx="1202495" cy="394127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免試續招</a:t>
            </a:r>
          </a:p>
        </p:txBody>
      </p:sp>
      <p:sp>
        <p:nvSpPr>
          <p:cNvPr id="11" name="矩形 10"/>
          <p:cNvSpPr/>
          <p:nvPr/>
        </p:nvSpPr>
        <p:spPr>
          <a:xfrm>
            <a:off x="1831396" y="2477476"/>
            <a:ext cx="692242" cy="2669297"/>
          </a:xfrm>
          <a:prstGeom prst="rect">
            <a:avLst/>
          </a:prstGeom>
          <a:solidFill>
            <a:schemeClr val="tx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國中教育會考</a:t>
            </a:r>
            <a:r>
              <a:rPr lang="en-US" altLang="zh-TW" sz="800" dirty="0">
                <a:latin typeface="微軟正黑體" panose="020B0604030504040204" pitchFamily="34" charset="-120"/>
                <a:ea typeface="微軟正黑體" panose="020B0604030504040204" pitchFamily="34" charset="-120"/>
              </a:rPr>
              <a:t>(5/15-16</a:t>
            </a:r>
            <a:r>
              <a:rPr lang="en-US" altLang="zh-TW" sz="11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sp>
        <p:nvSpPr>
          <p:cNvPr id="13" name="矩形 12"/>
          <p:cNvSpPr/>
          <p:nvPr/>
        </p:nvSpPr>
        <p:spPr>
          <a:xfrm>
            <a:off x="459712" y="5220915"/>
            <a:ext cx="6317562" cy="728365"/>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特色招生甄選入學</a:t>
            </a:r>
            <a:r>
              <a:rPr lang="en-US" altLang="zh-TW" sz="2000" dirty="0">
                <a:latin typeface="微軟正黑體" panose="020B0604030504040204" pitchFamily="34" charset="-120"/>
                <a:ea typeface="微軟正黑體" panose="020B0604030504040204" pitchFamily="34" charset="-120"/>
              </a:rPr>
              <a:t/>
            </a:r>
            <a:br>
              <a:rPr lang="en-US" altLang="zh-TW" sz="2000" dirty="0">
                <a:latin typeface="微軟正黑體" panose="020B0604030504040204" pitchFamily="34" charset="-120"/>
                <a:ea typeface="微軟正黑體" panose="020B0604030504040204" pitchFamily="34" charset="-120"/>
              </a:rPr>
            </a:b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科學班、藝才班、專業群科、體育班</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16" name="文字方塊 15"/>
          <p:cNvSpPr txBox="1"/>
          <p:nvPr/>
        </p:nvSpPr>
        <p:spPr>
          <a:xfrm>
            <a:off x="1687304" y="5964649"/>
            <a:ext cx="827554"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5</a:t>
            </a:r>
            <a:r>
              <a:rPr lang="zh-TW" altLang="en-US" sz="2400" b="1" dirty="0">
                <a:solidFill>
                  <a:srgbClr val="FF0000"/>
                </a:solidFill>
                <a:latin typeface="微軟正黑體" panose="020B0604030504040204" pitchFamily="34" charset="-120"/>
                <a:ea typeface="微軟正黑體" panose="020B0604030504040204" pitchFamily="34" charset="-120"/>
              </a:rPr>
              <a:t>月</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17" name="文字方塊 16"/>
          <p:cNvSpPr txBox="1"/>
          <p:nvPr/>
        </p:nvSpPr>
        <p:spPr>
          <a:xfrm>
            <a:off x="3840277" y="5949280"/>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6</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19" name="文字方塊 18"/>
          <p:cNvSpPr txBox="1"/>
          <p:nvPr/>
        </p:nvSpPr>
        <p:spPr>
          <a:xfrm>
            <a:off x="6439682" y="5949280"/>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7</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21" name="文字方塊 20"/>
          <p:cNvSpPr txBox="1"/>
          <p:nvPr/>
        </p:nvSpPr>
        <p:spPr>
          <a:xfrm>
            <a:off x="7780814" y="5949280"/>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8</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22" name="矩形 21"/>
          <p:cNvSpPr/>
          <p:nvPr/>
        </p:nvSpPr>
        <p:spPr>
          <a:xfrm>
            <a:off x="2656051" y="3610693"/>
            <a:ext cx="1565298" cy="371941"/>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技優甄審入學</a:t>
            </a:r>
          </a:p>
        </p:txBody>
      </p:sp>
      <p:sp>
        <p:nvSpPr>
          <p:cNvPr id="23" name="矩形 22"/>
          <p:cNvSpPr/>
          <p:nvPr/>
        </p:nvSpPr>
        <p:spPr>
          <a:xfrm>
            <a:off x="2646131" y="3065546"/>
            <a:ext cx="1565298" cy="448529"/>
          </a:xfrm>
          <a:prstGeom prst="rect">
            <a:avLst/>
          </a:prstGeom>
          <a:solidFill>
            <a:schemeClr val="bg2">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實用技能學程</a:t>
            </a:r>
          </a:p>
        </p:txBody>
      </p:sp>
      <p:sp>
        <p:nvSpPr>
          <p:cNvPr id="25" name="標題 1"/>
          <p:cNvSpPr txBox="1"/>
          <p:nvPr/>
        </p:nvSpPr>
        <p:spPr bwMode="auto">
          <a:xfrm>
            <a:off x="467544" y="260648"/>
            <a:ext cx="8244000" cy="720080"/>
          </a:xfrm>
          <a:prstGeom prst="rect">
            <a:avLst/>
          </a:prstGeom>
          <a:solidFill>
            <a:schemeClr val="tx2">
              <a:lumMod val="60000"/>
              <a:lumOff val="40000"/>
            </a:schemeClr>
          </a:solidFill>
          <a:ln>
            <a:noFill/>
          </a:ln>
        </p:spPr>
        <p:txBody>
          <a:bodyPr vert="horz" wrap="square" lIns="91440" tIns="45720" rIns="91440" bIns="45720" numCol="1" anchor="ctr" anchorCtr="0" compatLnSpc="1">
            <a:normAutofit fontScale="85000" lnSpcReduction="10000"/>
          </a:bodyPr>
          <a:lstStyle>
            <a:lvl1pPr algn="ctr" rtl="0" eaLnBrk="0" fontAlgn="base" hangingPunct="0">
              <a:spcBef>
                <a:spcPct val="0"/>
              </a:spcBef>
              <a:spcAft>
                <a:spcPct val="0"/>
              </a:spcAft>
              <a:defRPr sz="4400" kern="1200">
                <a:solidFill>
                  <a:schemeClr val="tx1"/>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2pPr>
            <a:lvl3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3pPr>
            <a:lvl4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4pPr>
            <a:lvl5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5pPr>
            <a:lvl6pPr marL="4572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6pPr>
            <a:lvl7pPr marL="9144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7pPr>
            <a:lvl8pPr marL="13716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8pPr>
            <a:lvl9pPr marL="18288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9pPr>
          </a:lstStyle>
          <a:p>
            <a:pPr eaLnBrk="1" hangingPunct="1">
              <a:defRPr/>
            </a:pPr>
            <a:r>
              <a:rPr lang="en-US" altLang="zh-TW" sz="48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110</a:t>
            </a:r>
            <a:r>
              <a:rPr lang="zh-TW" altLang="en-US" sz="48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學年度屏東區適性入學時程表</a:t>
            </a:r>
            <a:endParaRPr lang="zh-TW" altLang="en-US"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
        <p:nvSpPr>
          <p:cNvPr id="27" name="圓角矩形 26"/>
          <p:cNvSpPr/>
          <p:nvPr/>
        </p:nvSpPr>
        <p:spPr>
          <a:xfrm>
            <a:off x="4328777" y="4031155"/>
            <a:ext cx="2623795" cy="1068042"/>
          </a:xfrm>
          <a:prstGeom prst="roundRect">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五專聯合免試入學</a:t>
            </a:r>
            <a:endParaRPr lang="en-US" altLang="zh-TW" sz="2000" dirty="0">
              <a:latin typeface="微軟正黑體" panose="020B0604030504040204" pitchFamily="34" charset="-120"/>
              <a:ea typeface="微軟正黑體" panose="020B0604030504040204" pitchFamily="34" charset="-120"/>
            </a:endParaRPr>
          </a:p>
        </p:txBody>
      </p:sp>
      <p:cxnSp>
        <p:nvCxnSpPr>
          <p:cNvPr id="32" name="直線接點 31"/>
          <p:cNvCxnSpPr/>
          <p:nvPr/>
        </p:nvCxnSpPr>
        <p:spPr>
          <a:xfrm flipH="1">
            <a:off x="1221671" y="1273233"/>
            <a:ext cx="41605" cy="5537966"/>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3" name="文字方塊 32"/>
          <p:cNvSpPr txBox="1"/>
          <p:nvPr/>
        </p:nvSpPr>
        <p:spPr>
          <a:xfrm>
            <a:off x="248224" y="5949280"/>
            <a:ext cx="985541"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3-4</a:t>
            </a:r>
            <a:r>
              <a:rPr lang="zh-TW" altLang="en-US" sz="2400" b="1" dirty="0">
                <a:solidFill>
                  <a:srgbClr val="FF0000"/>
                </a:solidFill>
                <a:latin typeface="微軟正黑體" panose="020B0604030504040204" pitchFamily="34" charset="-120"/>
                <a:ea typeface="微軟正黑體" panose="020B0604030504040204" pitchFamily="34" charset="-120"/>
              </a:rPr>
              <a:t>月</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26" name="圓角矩形 6">
            <a:extLst>
              <a:ext uri="{FF2B5EF4-FFF2-40B4-BE49-F238E27FC236}">
                <a16:creationId xmlns:a16="http://schemas.microsoft.com/office/drawing/2014/main" xmlns="" id="{7B8B474F-34EF-47ED-92B8-5136DACD3100}"/>
              </a:ext>
            </a:extLst>
          </p:cNvPr>
          <p:cNvSpPr/>
          <p:nvPr/>
        </p:nvSpPr>
        <p:spPr>
          <a:xfrm>
            <a:off x="1463828" y="1905920"/>
            <a:ext cx="2651635" cy="49261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試辦學習區</a:t>
            </a:r>
            <a:endParaRPr lang="en-US" altLang="zh-TW" sz="2000" dirty="0">
              <a:latin typeface="微軟正黑體" panose="020B0604030504040204" pitchFamily="34" charset="-120"/>
              <a:ea typeface="微軟正黑體" panose="020B0604030504040204" pitchFamily="34" charset="-120"/>
            </a:endParaRPr>
          </a:p>
          <a:p>
            <a:pPr algn="ctr"/>
            <a:r>
              <a:rPr lang="zh-TW" altLang="en-US" sz="2000" dirty="0">
                <a:latin typeface="微軟正黑體" panose="020B0604030504040204" pitchFamily="34" charset="-120"/>
                <a:ea typeface="微軟正黑體" panose="020B0604030504040204" pitchFamily="34" charset="-120"/>
              </a:rPr>
              <a:t>完全免試入學</a:t>
            </a:r>
          </a:p>
        </p:txBody>
      </p:sp>
      <p:sp>
        <p:nvSpPr>
          <p:cNvPr id="30" name="圓角矩形 26">
            <a:extLst>
              <a:ext uri="{FF2B5EF4-FFF2-40B4-BE49-F238E27FC236}">
                <a16:creationId xmlns:a16="http://schemas.microsoft.com/office/drawing/2014/main" xmlns="" id="{F05EE7DA-166E-4BF5-BE77-F457639EBCBA}"/>
              </a:ext>
            </a:extLst>
          </p:cNvPr>
          <p:cNvSpPr/>
          <p:nvPr/>
        </p:nvSpPr>
        <p:spPr>
          <a:xfrm>
            <a:off x="2656051" y="4071796"/>
            <a:ext cx="1601009" cy="102740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五專優先免試入學</a:t>
            </a:r>
            <a:endParaRPr lang="en-US" altLang="zh-TW" dirty="0">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a16="http://schemas.microsoft.com/office/drawing/2014/main" xmlns="" id="{3848C0FF-7353-4C9D-BA73-CD93ED190A07}"/>
              </a:ext>
            </a:extLst>
          </p:cNvPr>
          <p:cNvSpPr/>
          <p:nvPr/>
        </p:nvSpPr>
        <p:spPr>
          <a:xfrm>
            <a:off x="1663969" y="6401835"/>
            <a:ext cx="5845297" cy="369332"/>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spPr>
        <p:txBody>
          <a:bodyPr wrap="square">
            <a:spAutoFit/>
          </a:bodyPr>
          <a:lstStyle/>
          <a:p>
            <a:r>
              <a:rPr lang="zh-TW" altLang="en-US" dirty="0">
                <a:latin typeface="微軟正黑體" panose="020B0604030504040204" pitchFamily="34" charset="-120"/>
                <a:ea typeface="微軟正黑體" panose="020B0604030504040204" pitchFamily="34" charset="-120"/>
              </a:rPr>
              <a:t>國中教育會考、各入學管道詳細日程，以簡章內容為準。</a:t>
            </a:r>
          </a:p>
        </p:txBody>
      </p:sp>
      <p:sp>
        <p:nvSpPr>
          <p:cNvPr id="31" name="矩形 30">
            <a:extLst>
              <a:ext uri="{FF2B5EF4-FFF2-40B4-BE49-F238E27FC236}">
                <a16:creationId xmlns:a16="http://schemas.microsoft.com/office/drawing/2014/main" xmlns="" id="{C3986508-0D38-4F58-AE31-4726E57AC386}"/>
              </a:ext>
            </a:extLst>
          </p:cNvPr>
          <p:cNvSpPr/>
          <p:nvPr/>
        </p:nvSpPr>
        <p:spPr>
          <a:xfrm>
            <a:off x="1150016" y="1912426"/>
            <a:ext cx="469656" cy="3243269"/>
          </a:xfrm>
          <a:prstGeom prst="rect">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變更就學區</a:t>
            </a:r>
            <a:r>
              <a:rPr lang="en-US" altLang="zh-TW" sz="1200" dirty="0">
                <a:latin typeface="微軟正黑體" panose="020B0604030504040204" pitchFamily="34" charset="-120"/>
                <a:ea typeface="微軟正黑體" panose="020B0604030504040204" pitchFamily="34" charset="-120"/>
              </a:rPr>
              <a:t>(4/26-30)</a:t>
            </a:r>
            <a:endParaRPr lang="zh-TW" altLang="en-US" sz="1200" dirty="0">
              <a:latin typeface="微軟正黑體" panose="020B0604030504040204" pitchFamily="34" charset="-120"/>
              <a:ea typeface="微軟正黑體" panose="020B0604030504040204" pitchFamily="34" charset="-120"/>
            </a:endParaRPr>
          </a:p>
        </p:txBody>
      </p:sp>
      <p:sp>
        <p:nvSpPr>
          <p:cNvPr id="3" name="矩形圖說文字 2"/>
          <p:cNvSpPr/>
          <p:nvPr/>
        </p:nvSpPr>
        <p:spPr>
          <a:xfrm>
            <a:off x="3940004" y="1041586"/>
            <a:ext cx="1368152" cy="720080"/>
          </a:xfrm>
          <a:prstGeom prst="wedgeRectCallout">
            <a:avLst/>
          </a:prstGeom>
          <a:solidFill>
            <a:srgbClr val="FFCC99"/>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a:solidFill>
                  <a:srgbClr val="FF0000"/>
                </a:solidFill>
                <a:latin typeface="微軟正黑體" panose="020B0604030504040204" pitchFamily="34" charset="-120"/>
                <a:ea typeface="微軟正黑體" panose="020B0604030504040204" pitchFamily="34" charset="-120"/>
              </a:rPr>
              <a:t>6/17</a:t>
            </a:r>
            <a:r>
              <a:rPr lang="zh-TW" altLang="en-US" sz="1600" dirty="0">
                <a:solidFill>
                  <a:srgbClr val="FF0000"/>
                </a:solidFill>
                <a:latin typeface="微軟正黑體" panose="020B0604030504040204" pitchFamily="34" charset="-120"/>
                <a:ea typeface="微軟正黑體" panose="020B0604030504040204" pitchFamily="34" charset="-120"/>
              </a:rPr>
              <a:t>公告免試入學實際招生名額</a:t>
            </a:r>
          </a:p>
        </p:txBody>
      </p:sp>
    </p:spTree>
    <p:extLst>
      <p:ext uri="{BB962C8B-B14F-4D97-AF65-F5344CB8AC3E}">
        <p14:creationId xmlns:p14="http://schemas.microsoft.com/office/powerpoint/2010/main" xmlns="" val="847383427"/>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A970764B-141A-458E-B7FC-83A0030032BE}"/>
              </a:ext>
            </a:extLst>
          </p:cNvPr>
          <p:cNvSpPr>
            <a:spLocks noGrp="1"/>
          </p:cNvSpPr>
          <p:nvPr>
            <p:ph type="title"/>
          </p:nvPr>
        </p:nvSpPr>
        <p:spPr>
          <a:xfrm>
            <a:off x="1259633" y="6333382"/>
            <a:ext cx="6120679" cy="524618"/>
          </a:xfr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p:spPr>
        <p:txBody>
          <a:bodyPr>
            <a:normAutofit fontScale="90000"/>
          </a:bodyPr>
          <a:lstStyle/>
          <a:p>
            <a:r>
              <a:rPr lang="zh-TW" altLang="en-US" b="1" dirty="0">
                <a:latin typeface="微軟正黑體" panose="020B0604030504040204" pitchFamily="34" charset="-120"/>
                <a:ea typeface="微軟正黑體" panose="020B0604030504040204" pitchFamily="34" charset="-120"/>
              </a:rPr>
              <a:t>詳細日期以適性入學重要日程表為準</a:t>
            </a:r>
          </a:p>
        </p:txBody>
      </p:sp>
      <p:sp>
        <p:nvSpPr>
          <p:cNvPr id="4" name="日期版面配置區 3">
            <a:extLst>
              <a:ext uri="{FF2B5EF4-FFF2-40B4-BE49-F238E27FC236}">
                <a16:creationId xmlns:a16="http://schemas.microsoft.com/office/drawing/2014/main" xmlns="" id="{2F05AB7E-B479-4968-82AF-2B38DD894073}"/>
              </a:ext>
            </a:extLst>
          </p:cNvPr>
          <p:cNvSpPr>
            <a:spLocks noGrp="1"/>
          </p:cNvSpPr>
          <p:nvPr>
            <p:ph type="dt" sz="half" idx="10"/>
          </p:nvPr>
        </p:nvSpPr>
        <p:spPr/>
        <p:txBody>
          <a:bodyPr/>
          <a:lstStyle/>
          <a:p>
            <a:fld id="{BC7B1C18-4983-48CB-89E2-785961D5B1AA}" type="datetime1">
              <a:rPr lang="en-US" altLang="zh-TW" smtClean="0">
                <a:solidFill>
                  <a:prstClr val="black">
                    <a:tint val="75000"/>
                  </a:prstClr>
                </a:solidFill>
              </a:rPr>
              <a:pPr/>
              <a:t>2/22/2021</a:t>
            </a:fld>
            <a:endParaRPr lang="en-US" dirty="0">
              <a:solidFill>
                <a:prstClr val="black">
                  <a:tint val="75000"/>
                </a:prstClr>
              </a:solidFill>
            </a:endParaRPr>
          </a:p>
        </p:txBody>
      </p:sp>
      <p:pic>
        <p:nvPicPr>
          <p:cNvPr id="6" name="圖片 5">
            <a:extLst>
              <a:ext uri="{FF2B5EF4-FFF2-40B4-BE49-F238E27FC236}">
                <a16:creationId xmlns:a16="http://schemas.microsoft.com/office/drawing/2014/main" xmlns="" id="{FF712FAC-3AEC-43D2-A659-FE3AA4E9AAB1}"/>
              </a:ext>
            </a:extLst>
          </p:cNvPr>
          <p:cNvPicPr>
            <a:picLocks noChangeAspect="1"/>
          </p:cNvPicPr>
          <p:nvPr/>
        </p:nvPicPr>
        <p:blipFill rotWithShape="1">
          <a:blip r:embed="rId2" cstate="print"/>
          <a:srcRect l="3539" t="22510" r="51756" b="28990"/>
          <a:stretch/>
        </p:blipFill>
        <p:spPr>
          <a:xfrm>
            <a:off x="0" y="-32610"/>
            <a:ext cx="9144000" cy="6365992"/>
          </a:xfrm>
          <a:prstGeom prst="rect">
            <a:avLst/>
          </a:prstGeom>
        </p:spPr>
      </p:pic>
      <p:sp>
        <p:nvSpPr>
          <p:cNvPr id="7" name="文字方塊 6"/>
          <p:cNvSpPr txBox="1"/>
          <p:nvPr/>
        </p:nvSpPr>
        <p:spPr>
          <a:xfrm>
            <a:off x="7092280" y="4365104"/>
            <a:ext cx="1296144" cy="400110"/>
          </a:xfrm>
          <a:prstGeom prst="rect">
            <a:avLst/>
          </a:prstGeom>
          <a:noFill/>
        </p:spPr>
        <p:txBody>
          <a:bodyPr wrap="square" rtlCol="0">
            <a:spAutoFit/>
          </a:bodyPr>
          <a:lstStyle/>
          <a:p>
            <a:r>
              <a:rPr lang="en-US" altLang="zh-TW" sz="2000" dirty="0">
                <a:solidFill>
                  <a:srgbClr val="FF0000"/>
                </a:solidFill>
              </a:rPr>
              <a:t>5/17-5/21</a:t>
            </a:r>
            <a:endParaRPr lang="zh-TW" altLang="en-US" sz="2000" dirty="0">
              <a:solidFill>
                <a:srgbClr val="FF0000"/>
              </a:solidFill>
            </a:endParaRPr>
          </a:p>
        </p:txBody>
      </p:sp>
      <p:sp>
        <p:nvSpPr>
          <p:cNvPr id="9" name="文字方塊 8"/>
          <p:cNvSpPr txBox="1"/>
          <p:nvPr/>
        </p:nvSpPr>
        <p:spPr>
          <a:xfrm>
            <a:off x="5220072" y="1268760"/>
            <a:ext cx="1368152" cy="430887"/>
          </a:xfrm>
          <a:prstGeom prst="rect">
            <a:avLst/>
          </a:prstGeom>
          <a:noFill/>
        </p:spPr>
        <p:txBody>
          <a:bodyPr wrap="square" rtlCol="0">
            <a:spAutoFit/>
          </a:bodyPr>
          <a:lstStyle/>
          <a:p>
            <a:r>
              <a:rPr lang="en-US" altLang="zh-TW" sz="2200" dirty="0">
                <a:solidFill>
                  <a:srgbClr val="FF0000"/>
                </a:solidFill>
              </a:rPr>
              <a:t>5/15-5/16</a:t>
            </a:r>
            <a:endParaRPr lang="zh-TW" altLang="en-US" sz="2200" dirty="0">
              <a:solidFill>
                <a:srgbClr val="FF0000"/>
              </a:solidFill>
            </a:endParaRPr>
          </a:p>
        </p:txBody>
      </p:sp>
      <p:cxnSp>
        <p:nvCxnSpPr>
          <p:cNvPr id="11" name="直線單箭頭接點 10"/>
          <p:cNvCxnSpPr/>
          <p:nvPr/>
        </p:nvCxnSpPr>
        <p:spPr>
          <a:xfrm>
            <a:off x="1187624" y="3193320"/>
            <a:ext cx="508721"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0" name="文字方塊 9"/>
          <p:cNvSpPr txBox="1"/>
          <p:nvPr/>
        </p:nvSpPr>
        <p:spPr>
          <a:xfrm>
            <a:off x="2483768" y="1438037"/>
            <a:ext cx="1368152" cy="430887"/>
          </a:xfrm>
          <a:prstGeom prst="rect">
            <a:avLst/>
          </a:prstGeom>
          <a:noFill/>
        </p:spPr>
        <p:txBody>
          <a:bodyPr wrap="square" rtlCol="0">
            <a:spAutoFit/>
          </a:bodyPr>
          <a:lstStyle/>
          <a:p>
            <a:r>
              <a:rPr lang="en-US" altLang="zh-TW" sz="2200" dirty="0">
                <a:solidFill>
                  <a:srgbClr val="C00000"/>
                </a:solidFill>
              </a:rPr>
              <a:t>4/26-4/30</a:t>
            </a:r>
            <a:endParaRPr lang="zh-TW" altLang="en-US" sz="2200" dirty="0">
              <a:solidFill>
                <a:srgbClr val="C00000"/>
              </a:solidFill>
            </a:endParaRPr>
          </a:p>
        </p:txBody>
      </p:sp>
      <p:sp>
        <p:nvSpPr>
          <p:cNvPr id="12" name="文字方塊 11"/>
          <p:cNvSpPr txBox="1"/>
          <p:nvPr/>
        </p:nvSpPr>
        <p:spPr>
          <a:xfrm>
            <a:off x="7524328" y="3019840"/>
            <a:ext cx="1296144" cy="400110"/>
          </a:xfrm>
          <a:prstGeom prst="rect">
            <a:avLst/>
          </a:prstGeom>
          <a:noFill/>
        </p:spPr>
        <p:txBody>
          <a:bodyPr wrap="square" rtlCol="0">
            <a:spAutoFit/>
          </a:bodyPr>
          <a:lstStyle/>
          <a:p>
            <a:r>
              <a:rPr lang="en-US" altLang="zh-TW" sz="2000" dirty="0">
                <a:solidFill>
                  <a:srgbClr val="FF0000"/>
                </a:solidFill>
              </a:rPr>
              <a:t>5/20-5/21</a:t>
            </a:r>
            <a:endParaRPr lang="zh-TW" altLang="en-US" sz="2000" dirty="0">
              <a:solidFill>
                <a:srgbClr val="FF0000"/>
              </a:solidFill>
            </a:endParaRPr>
          </a:p>
        </p:txBody>
      </p:sp>
      <p:sp>
        <p:nvSpPr>
          <p:cNvPr id="13" name="文字方塊 12"/>
          <p:cNvSpPr txBox="1"/>
          <p:nvPr/>
        </p:nvSpPr>
        <p:spPr>
          <a:xfrm>
            <a:off x="1259632" y="476672"/>
            <a:ext cx="1512168" cy="461665"/>
          </a:xfrm>
          <a:prstGeom prst="rect">
            <a:avLst/>
          </a:prstGeom>
          <a:noFill/>
        </p:spPr>
        <p:txBody>
          <a:bodyPr wrap="square" rtlCol="0">
            <a:spAutoFit/>
          </a:bodyPr>
          <a:lstStyle/>
          <a:p>
            <a:r>
              <a:rPr lang="en-US" altLang="zh-TW" sz="2400" dirty="0">
                <a:solidFill>
                  <a:srgbClr val="C00000"/>
                </a:solidFill>
              </a:rPr>
              <a:t>3/11-3/13</a:t>
            </a:r>
            <a:endParaRPr lang="zh-TW" altLang="en-US" sz="2400" dirty="0">
              <a:solidFill>
                <a:srgbClr val="C00000"/>
              </a:solidFill>
            </a:endParaRPr>
          </a:p>
        </p:txBody>
      </p:sp>
      <p:sp>
        <p:nvSpPr>
          <p:cNvPr id="14" name="文字方塊 13"/>
          <p:cNvSpPr txBox="1"/>
          <p:nvPr/>
        </p:nvSpPr>
        <p:spPr>
          <a:xfrm>
            <a:off x="3563888" y="2566873"/>
            <a:ext cx="1008112" cy="400110"/>
          </a:xfrm>
          <a:prstGeom prst="rect">
            <a:avLst/>
          </a:prstGeom>
          <a:noFill/>
        </p:spPr>
        <p:txBody>
          <a:bodyPr wrap="square" rtlCol="0">
            <a:spAutoFit/>
          </a:bodyPr>
          <a:lstStyle/>
          <a:p>
            <a:r>
              <a:rPr lang="en-US" altLang="zh-TW" sz="2000" dirty="0">
                <a:solidFill>
                  <a:srgbClr val="C00000"/>
                </a:solidFill>
              </a:rPr>
              <a:t>5/6-5/7</a:t>
            </a:r>
            <a:endParaRPr lang="zh-TW" altLang="en-US" sz="2000" dirty="0">
              <a:solidFill>
                <a:srgbClr val="C00000"/>
              </a:solidFill>
            </a:endParaRPr>
          </a:p>
        </p:txBody>
      </p:sp>
      <p:sp>
        <p:nvSpPr>
          <p:cNvPr id="15" name="文字方塊 14"/>
          <p:cNvSpPr txBox="1"/>
          <p:nvPr/>
        </p:nvSpPr>
        <p:spPr>
          <a:xfrm>
            <a:off x="4634880" y="2566873"/>
            <a:ext cx="720080" cy="400110"/>
          </a:xfrm>
          <a:prstGeom prst="rect">
            <a:avLst/>
          </a:prstGeom>
          <a:noFill/>
        </p:spPr>
        <p:txBody>
          <a:bodyPr wrap="square" rtlCol="0">
            <a:spAutoFit/>
          </a:bodyPr>
          <a:lstStyle/>
          <a:p>
            <a:r>
              <a:rPr lang="en-US" altLang="zh-TW" sz="2000" dirty="0">
                <a:solidFill>
                  <a:srgbClr val="C00000"/>
                </a:solidFill>
              </a:rPr>
              <a:t>5/13</a:t>
            </a:r>
            <a:endParaRPr lang="zh-TW" altLang="en-US" sz="2000" dirty="0">
              <a:solidFill>
                <a:srgbClr val="C00000"/>
              </a:solidFill>
            </a:endParaRPr>
          </a:p>
        </p:txBody>
      </p:sp>
    </p:spTree>
    <p:extLst>
      <p:ext uri="{BB962C8B-B14F-4D97-AF65-F5344CB8AC3E}">
        <p14:creationId xmlns:p14="http://schemas.microsoft.com/office/powerpoint/2010/main" xmlns="" val="821983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A970764B-141A-458E-B7FC-83A0030032BE}"/>
              </a:ext>
            </a:extLst>
          </p:cNvPr>
          <p:cNvSpPr>
            <a:spLocks noGrp="1"/>
          </p:cNvSpPr>
          <p:nvPr>
            <p:ph type="title"/>
          </p:nvPr>
        </p:nvSpPr>
        <p:spPr>
          <a:xfrm>
            <a:off x="1259633" y="6333382"/>
            <a:ext cx="6120679" cy="524618"/>
          </a:xfr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p:spPr>
        <p:txBody>
          <a:bodyPr>
            <a:normAutofit fontScale="90000"/>
          </a:bodyPr>
          <a:lstStyle/>
          <a:p>
            <a:r>
              <a:rPr lang="zh-TW" altLang="en-US" b="1" dirty="0">
                <a:latin typeface="微軟正黑體" panose="020B0604030504040204" pitchFamily="34" charset="-120"/>
                <a:ea typeface="微軟正黑體" panose="020B0604030504040204" pitchFamily="34" charset="-120"/>
              </a:rPr>
              <a:t>詳細日期以適性入學重要日程表為準</a:t>
            </a:r>
          </a:p>
        </p:txBody>
      </p:sp>
      <p:sp>
        <p:nvSpPr>
          <p:cNvPr id="4" name="日期版面配置區 3">
            <a:extLst>
              <a:ext uri="{FF2B5EF4-FFF2-40B4-BE49-F238E27FC236}">
                <a16:creationId xmlns:a16="http://schemas.microsoft.com/office/drawing/2014/main" xmlns="" id="{2F05AB7E-B479-4968-82AF-2B38DD894073}"/>
              </a:ext>
            </a:extLst>
          </p:cNvPr>
          <p:cNvSpPr>
            <a:spLocks noGrp="1"/>
          </p:cNvSpPr>
          <p:nvPr>
            <p:ph type="dt" sz="half" idx="10"/>
          </p:nvPr>
        </p:nvSpPr>
        <p:spPr/>
        <p:txBody>
          <a:bodyPr/>
          <a:lstStyle/>
          <a:p>
            <a:fld id="{BC7B1C18-4983-48CB-89E2-785961D5B1AA}" type="datetime1">
              <a:rPr lang="en-US" altLang="zh-TW" smtClean="0">
                <a:solidFill>
                  <a:prstClr val="black">
                    <a:tint val="75000"/>
                  </a:prstClr>
                </a:solidFill>
              </a:rPr>
              <a:pPr/>
              <a:t>2/22/2021</a:t>
            </a:fld>
            <a:endParaRPr lang="en-US" dirty="0">
              <a:solidFill>
                <a:prstClr val="black">
                  <a:tint val="75000"/>
                </a:prstClr>
              </a:solidFill>
            </a:endParaRPr>
          </a:p>
        </p:txBody>
      </p:sp>
      <p:pic>
        <p:nvPicPr>
          <p:cNvPr id="6" name="圖片 5">
            <a:extLst>
              <a:ext uri="{FF2B5EF4-FFF2-40B4-BE49-F238E27FC236}">
                <a16:creationId xmlns:a16="http://schemas.microsoft.com/office/drawing/2014/main" xmlns="" id="{FF712FAC-3AEC-43D2-A659-FE3AA4E9AAB1}"/>
              </a:ext>
            </a:extLst>
          </p:cNvPr>
          <p:cNvPicPr>
            <a:picLocks noChangeAspect="1"/>
          </p:cNvPicPr>
          <p:nvPr/>
        </p:nvPicPr>
        <p:blipFill rotWithShape="1">
          <a:blip r:embed="rId2" cstate="print"/>
          <a:srcRect l="3539" t="22510" r="90303" b="28990"/>
          <a:stretch/>
        </p:blipFill>
        <p:spPr>
          <a:xfrm>
            <a:off x="0" y="-32610"/>
            <a:ext cx="1259633" cy="6365992"/>
          </a:xfrm>
          <a:prstGeom prst="rect">
            <a:avLst/>
          </a:prstGeom>
        </p:spPr>
      </p:pic>
      <p:pic>
        <p:nvPicPr>
          <p:cNvPr id="3" name="圖片 2">
            <a:extLst>
              <a:ext uri="{FF2B5EF4-FFF2-40B4-BE49-F238E27FC236}">
                <a16:creationId xmlns:a16="http://schemas.microsoft.com/office/drawing/2014/main" xmlns="" id="{C6BA36CC-9F93-4821-9A47-02558B735CF8}"/>
              </a:ext>
            </a:extLst>
          </p:cNvPr>
          <p:cNvPicPr>
            <a:picLocks noChangeAspect="1"/>
          </p:cNvPicPr>
          <p:nvPr/>
        </p:nvPicPr>
        <p:blipFill rotWithShape="1">
          <a:blip r:embed="rId3" cstate="print"/>
          <a:srcRect l="48425" t="23388" r="12349" b="28990"/>
          <a:stretch/>
        </p:blipFill>
        <p:spPr>
          <a:xfrm>
            <a:off x="1296145" y="76863"/>
            <a:ext cx="7847855" cy="6256519"/>
          </a:xfrm>
          <a:prstGeom prst="rect">
            <a:avLst/>
          </a:prstGeom>
        </p:spPr>
      </p:pic>
      <p:sp>
        <p:nvSpPr>
          <p:cNvPr id="5" name="文字方塊 4">
            <a:extLst>
              <a:ext uri="{FF2B5EF4-FFF2-40B4-BE49-F238E27FC236}">
                <a16:creationId xmlns:a16="http://schemas.microsoft.com/office/drawing/2014/main" xmlns="" id="{D05091E7-6DC2-466D-BE1C-B7EFDA3A4153}"/>
              </a:ext>
            </a:extLst>
          </p:cNvPr>
          <p:cNvSpPr txBox="1"/>
          <p:nvPr/>
        </p:nvSpPr>
        <p:spPr>
          <a:xfrm>
            <a:off x="1259633" y="115638"/>
            <a:ext cx="327334" cy="400110"/>
          </a:xfrm>
          <a:prstGeom prst="rect">
            <a:avLst/>
          </a:prstGeom>
          <a:noFill/>
        </p:spPr>
        <p:txBody>
          <a:bodyPr wrap="none" rtlCol="0">
            <a:spAutoFit/>
          </a:bodyPr>
          <a:lstStyle/>
          <a:p>
            <a:r>
              <a:rPr lang="en-US" altLang="zh-TW" sz="2000" dirty="0">
                <a:solidFill>
                  <a:prstClr val="white"/>
                </a:solidFill>
              </a:rPr>
              <a:t>5</a:t>
            </a:r>
            <a:endParaRPr lang="zh-TW" altLang="en-US" sz="2000" dirty="0">
              <a:solidFill>
                <a:prstClr val="white"/>
              </a:solidFill>
            </a:endParaRPr>
          </a:p>
        </p:txBody>
      </p:sp>
      <p:sp>
        <p:nvSpPr>
          <p:cNvPr id="8" name="文字方塊 7"/>
          <p:cNvSpPr txBox="1"/>
          <p:nvPr/>
        </p:nvSpPr>
        <p:spPr>
          <a:xfrm>
            <a:off x="1691680" y="1700808"/>
            <a:ext cx="720080" cy="430887"/>
          </a:xfrm>
          <a:prstGeom prst="rect">
            <a:avLst/>
          </a:prstGeom>
          <a:noFill/>
        </p:spPr>
        <p:txBody>
          <a:bodyPr wrap="square" rtlCol="0">
            <a:spAutoFit/>
          </a:bodyPr>
          <a:lstStyle/>
          <a:p>
            <a:r>
              <a:rPr lang="en-US" altLang="zh-TW" sz="2200" dirty="0">
                <a:solidFill>
                  <a:srgbClr val="FF0000"/>
                </a:solidFill>
              </a:rPr>
              <a:t>6/4</a:t>
            </a:r>
            <a:endParaRPr lang="zh-TW" altLang="en-US" sz="2200" dirty="0">
              <a:solidFill>
                <a:srgbClr val="FF0000"/>
              </a:solidFill>
            </a:endParaRPr>
          </a:p>
        </p:txBody>
      </p:sp>
      <p:sp>
        <p:nvSpPr>
          <p:cNvPr id="9" name="文字方塊 8"/>
          <p:cNvSpPr txBox="1"/>
          <p:nvPr/>
        </p:nvSpPr>
        <p:spPr>
          <a:xfrm>
            <a:off x="5508104" y="1396022"/>
            <a:ext cx="792088" cy="400110"/>
          </a:xfrm>
          <a:prstGeom prst="rect">
            <a:avLst/>
          </a:prstGeom>
          <a:noFill/>
        </p:spPr>
        <p:txBody>
          <a:bodyPr wrap="square" rtlCol="0">
            <a:spAutoFit/>
          </a:bodyPr>
          <a:lstStyle/>
          <a:p>
            <a:r>
              <a:rPr lang="en-US" altLang="zh-TW" sz="2000" dirty="0">
                <a:solidFill>
                  <a:srgbClr val="FF0000"/>
                </a:solidFill>
              </a:rPr>
              <a:t>6/17</a:t>
            </a:r>
            <a:endParaRPr lang="zh-TW" altLang="en-US" sz="2000" dirty="0">
              <a:solidFill>
                <a:srgbClr val="FF0000"/>
              </a:solidFill>
            </a:endParaRPr>
          </a:p>
        </p:txBody>
      </p:sp>
      <p:sp>
        <p:nvSpPr>
          <p:cNvPr id="10" name="文字方塊 9"/>
          <p:cNvSpPr txBox="1"/>
          <p:nvPr/>
        </p:nvSpPr>
        <p:spPr>
          <a:xfrm>
            <a:off x="6948264" y="1380510"/>
            <a:ext cx="648072" cy="430887"/>
          </a:xfrm>
          <a:prstGeom prst="rect">
            <a:avLst/>
          </a:prstGeom>
          <a:noFill/>
        </p:spPr>
        <p:txBody>
          <a:bodyPr wrap="square" rtlCol="0">
            <a:spAutoFit/>
          </a:bodyPr>
          <a:lstStyle/>
          <a:p>
            <a:r>
              <a:rPr lang="en-US" altLang="zh-TW" sz="2200" dirty="0">
                <a:solidFill>
                  <a:srgbClr val="FF0000"/>
                </a:solidFill>
              </a:rPr>
              <a:t>7/6</a:t>
            </a:r>
            <a:endParaRPr lang="zh-TW" altLang="en-US" sz="2200" dirty="0">
              <a:solidFill>
                <a:srgbClr val="FF0000"/>
              </a:solidFill>
            </a:endParaRPr>
          </a:p>
        </p:txBody>
      </p:sp>
      <p:sp>
        <p:nvSpPr>
          <p:cNvPr id="11" name="文字方塊 10"/>
          <p:cNvSpPr txBox="1"/>
          <p:nvPr/>
        </p:nvSpPr>
        <p:spPr>
          <a:xfrm>
            <a:off x="7524328" y="5085184"/>
            <a:ext cx="648072" cy="430887"/>
          </a:xfrm>
          <a:prstGeom prst="rect">
            <a:avLst/>
          </a:prstGeom>
          <a:noFill/>
        </p:spPr>
        <p:txBody>
          <a:bodyPr wrap="square" rtlCol="0">
            <a:spAutoFit/>
          </a:bodyPr>
          <a:lstStyle/>
          <a:p>
            <a:r>
              <a:rPr lang="en-US" altLang="zh-TW" sz="2200">
                <a:solidFill>
                  <a:srgbClr val="FF0000"/>
                </a:solidFill>
              </a:rPr>
              <a:t>7/7</a:t>
            </a:r>
            <a:endParaRPr lang="zh-TW" altLang="en-US" sz="2200" dirty="0">
              <a:solidFill>
                <a:srgbClr val="FF0000"/>
              </a:solidFill>
            </a:endParaRPr>
          </a:p>
        </p:txBody>
      </p:sp>
      <p:sp>
        <p:nvSpPr>
          <p:cNvPr id="12" name="文字方塊 11"/>
          <p:cNvSpPr txBox="1"/>
          <p:nvPr/>
        </p:nvSpPr>
        <p:spPr>
          <a:xfrm>
            <a:off x="4427984" y="4293004"/>
            <a:ext cx="720080" cy="400110"/>
          </a:xfrm>
          <a:prstGeom prst="rect">
            <a:avLst/>
          </a:prstGeom>
          <a:noFill/>
        </p:spPr>
        <p:txBody>
          <a:bodyPr wrap="square" rtlCol="0">
            <a:spAutoFit/>
          </a:bodyPr>
          <a:lstStyle/>
          <a:p>
            <a:r>
              <a:rPr lang="en-US" altLang="zh-TW" sz="2000" dirty="0">
                <a:solidFill>
                  <a:srgbClr val="FF0000"/>
                </a:solidFill>
              </a:rPr>
              <a:t>6/15</a:t>
            </a:r>
            <a:endParaRPr lang="zh-TW" altLang="en-US" sz="2000" dirty="0">
              <a:solidFill>
                <a:srgbClr val="FF0000"/>
              </a:solidFill>
            </a:endParaRPr>
          </a:p>
        </p:txBody>
      </p:sp>
      <p:sp>
        <p:nvSpPr>
          <p:cNvPr id="13" name="文字方塊 12"/>
          <p:cNvSpPr txBox="1"/>
          <p:nvPr/>
        </p:nvSpPr>
        <p:spPr>
          <a:xfrm>
            <a:off x="2987824" y="5093259"/>
            <a:ext cx="705070" cy="400110"/>
          </a:xfrm>
          <a:prstGeom prst="rect">
            <a:avLst/>
          </a:prstGeom>
          <a:noFill/>
        </p:spPr>
        <p:txBody>
          <a:bodyPr wrap="square" rtlCol="0">
            <a:spAutoFit/>
          </a:bodyPr>
          <a:lstStyle/>
          <a:p>
            <a:r>
              <a:rPr lang="en-US" altLang="zh-TW" sz="2000" dirty="0">
                <a:solidFill>
                  <a:srgbClr val="FF0000"/>
                </a:solidFill>
              </a:rPr>
              <a:t>6/10</a:t>
            </a:r>
            <a:endParaRPr lang="zh-TW" altLang="en-US" sz="2000" dirty="0">
              <a:solidFill>
                <a:srgbClr val="FF0000"/>
              </a:solidFill>
            </a:endParaRPr>
          </a:p>
        </p:txBody>
      </p:sp>
      <p:sp>
        <p:nvSpPr>
          <p:cNvPr id="15" name="文字方塊 14"/>
          <p:cNvSpPr txBox="1"/>
          <p:nvPr/>
        </p:nvSpPr>
        <p:spPr>
          <a:xfrm>
            <a:off x="5508104" y="5157192"/>
            <a:ext cx="1296144" cy="400110"/>
          </a:xfrm>
          <a:prstGeom prst="rect">
            <a:avLst/>
          </a:prstGeom>
          <a:noFill/>
        </p:spPr>
        <p:txBody>
          <a:bodyPr wrap="square" rtlCol="0">
            <a:spAutoFit/>
          </a:bodyPr>
          <a:lstStyle/>
          <a:p>
            <a:r>
              <a:rPr lang="en-US" altLang="zh-TW" sz="2000" dirty="0">
                <a:solidFill>
                  <a:srgbClr val="FF0000"/>
                </a:solidFill>
              </a:rPr>
              <a:t>6/17-6/28</a:t>
            </a:r>
            <a:endParaRPr lang="zh-TW" altLang="en-US" sz="2000" dirty="0">
              <a:solidFill>
                <a:srgbClr val="FF0000"/>
              </a:solidFill>
            </a:endParaRPr>
          </a:p>
        </p:txBody>
      </p:sp>
      <p:sp>
        <p:nvSpPr>
          <p:cNvPr id="16" name="文字方塊 15"/>
          <p:cNvSpPr txBox="1"/>
          <p:nvPr/>
        </p:nvSpPr>
        <p:spPr>
          <a:xfrm>
            <a:off x="7920372" y="1380510"/>
            <a:ext cx="648072" cy="430887"/>
          </a:xfrm>
          <a:prstGeom prst="rect">
            <a:avLst/>
          </a:prstGeom>
          <a:noFill/>
        </p:spPr>
        <p:txBody>
          <a:bodyPr wrap="square" rtlCol="0">
            <a:spAutoFit/>
          </a:bodyPr>
          <a:lstStyle/>
          <a:p>
            <a:r>
              <a:rPr lang="en-US" altLang="zh-TW" sz="2200" dirty="0">
                <a:solidFill>
                  <a:srgbClr val="FF0000"/>
                </a:solidFill>
              </a:rPr>
              <a:t>7/8</a:t>
            </a:r>
            <a:endParaRPr lang="zh-TW" altLang="en-US" sz="2200" dirty="0">
              <a:solidFill>
                <a:srgbClr val="FF0000"/>
              </a:solidFill>
            </a:endParaRPr>
          </a:p>
        </p:txBody>
      </p:sp>
      <p:sp>
        <p:nvSpPr>
          <p:cNvPr id="17" name="文字方塊 16"/>
          <p:cNvSpPr txBox="1"/>
          <p:nvPr/>
        </p:nvSpPr>
        <p:spPr>
          <a:xfrm>
            <a:off x="2987824" y="2636912"/>
            <a:ext cx="705070" cy="400110"/>
          </a:xfrm>
          <a:prstGeom prst="rect">
            <a:avLst/>
          </a:prstGeom>
          <a:noFill/>
        </p:spPr>
        <p:txBody>
          <a:bodyPr wrap="square" rtlCol="0">
            <a:spAutoFit/>
          </a:bodyPr>
          <a:lstStyle/>
          <a:p>
            <a:r>
              <a:rPr lang="en-US" altLang="zh-TW" sz="2000" dirty="0">
                <a:solidFill>
                  <a:srgbClr val="FF0000"/>
                </a:solidFill>
              </a:rPr>
              <a:t>6/10</a:t>
            </a:r>
            <a:endParaRPr lang="zh-TW" altLang="en-US" sz="2000" dirty="0">
              <a:solidFill>
                <a:srgbClr val="FF0000"/>
              </a:solidFill>
            </a:endParaRPr>
          </a:p>
        </p:txBody>
      </p:sp>
      <p:sp>
        <p:nvSpPr>
          <p:cNvPr id="18" name="文字方塊 17"/>
          <p:cNvSpPr txBox="1"/>
          <p:nvPr/>
        </p:nvSpPr>
        <p:spPr>
          <a:xfrm>
            <a:off x="3794922" y="2641634"/>
            <a:ext cx="705070" cy="400110"/>
          </a:xfrm>
          <a:prstGeom prst="rect">
            <a:avLst/>
          </a:prstGeom>
          <a:noFill/>
        </p:spPr>
        <p:txBody>
          <a:bodyPr wrap="square" rtlCol="0">
            <a:spAutoFit/>
          </a:bodyPr>
          <a:lstStyle/>
          <a:p>
            <a:r>
              <a:rPr lang="en-US" altLang="zh-TW" sz="2000" dirty="0">
                <a:solidFill>
                  <a:srgbClr val="FF0000"/>
                </a:solidFill>
              </a:rPr>
              <a:t>6/15</a:t>
            </a:r>
            <a:endParaRPr lang="zh-TW" altLang="en-US" sz="2000" dirty="0">
              <a:solidFill>
                <a:srgbClr val="FF0000"/>
              </a:solidFill>
            </a:endParaRPr>
          </a:p>
        </p:txBody>
      </p:sp>
      <p:sp>
        <p:nvSpPr>
          <p:cNvPr id="19" name="文字方塊 18">
            <a:extLst>
              <a:ext uri="{FF2B5EF4-FFF2-40B4-BE49-F238E27FC236}">
                <a16:creationId xmlns:a16="http://schemas.microsoft.com/office/drawing/2014/main" xmlns="" id="{08FB60E4-4899-4675-BD7B-06B84A130278}"/>
              </a:ext>
            </a:extLst>
          </p:cNvPr>
          <p:cNvSpPr txBox="1"/>
          <p:nvPr/>
        </p:nvSpPr>
        <p:spPr>
          <a:xfrm>
            <a:off x="8463551" y="1396022"/>
            <a:ext cx="648072" cy="369332"/>
          </a:xfrm>
          <a:prstGeom prst="rect">
            <a:avLst/>
          </a:prstGeom>
          <a:noFill/>
        </p:spPr>
        <p:txBody>
          <a:bodyPr wrap="square" rtlCol="0">
            <a:spAutoFit/>
          </a:bodyPr>
          <a:lstStyle/>
          <a:p>
            <a:r>
              <a:rPr lang="en-US" altLang="zh-TW" dirty="0">
                <a:solidFill>
                  <a:srgbClr val="FF0000"/>
                </a:solidFill>
              </a:rPr>
              <a:t>7/12</a:t>
            </a:r>
            <a:endParaRPr lang="zh-TW" altLang="en-US" dirty="0">
              <a:solidFill>
                <a:srgbClr val="FF0000"/>
              </a:solidFill>
            </a:endParaRPr>
          </a:p>
        </p:txBody>
      </p:sp>
    </p:spTree>
    <p:extLst>
      <p:ext uri="{BB962C8B-B14F-4D97-AF65-F5344CB8AC3E}">
        <p14:creationId xmlns:p14="http://schemas.microsoft.com/office/powerpoint/2010/main" xmlns="" val="8285094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1632197" y="548680"/>
            <a:ext cx="856932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p>
        </p:txBody>
      </p:sp>
      <p:graphicFrame>
        <p:nvGraphicFramePr>
          <p:cNvPr id="4" name="內容版面配置區 7"/>
          <p:cNvGraphicFramePr>
            <a:graphicFrameLocks/>
          </p:cNvGraphicFramePr>
          <p:nvPr>
            <p:extLst>
              <p:ext uri="{D42A27DB-BD31-4B8C-83A1-F6EECF244321}">
                <p14:modId xmlns:p14="http://schemas.microsoft.com/office/powerpoint/2010/main" xmlns="" val="2191680264"/>
              </p:ext>
            </p:extLst>
          </p:nvPr>
        </p:nvGraphicFramePr>
        <p:xfrm>
          <a:off x="251520" y="1196752"/>
          <a:ext cx="8595171" cy="5472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矩形 4"/>
          <p:cNvSpPr>
            <a:spLocks noChangeArrowheads="1"/>
          </p:cNvSpPr>
          <p:nvPr/>
        </p:nvSpPr>
        <p:spPr bwMode="auto">
          <a:xfrm>
            <a:off x="5004046" y="548680"/>
            <a:ext cx="1825625" cy="584200"/>
          </a:xfrm>
          <a:prstGeom prst="rect">
            <a:avLst/>
          </a:prstGeom>
          <a:noFill/>
          <a:ln w="9525">
            <a:noFill/>
            <a:miter lim="800000"/>
            <a:headEnd/>
            <a:tailEnd/>
          </a:ln>
        </p:spPr>
        <p:txBody>
          <a:bodyPr wrap="none">
            <a:spAutoFit/>
          </a:bodyPr>
          <a:lstStyle/>
          <a:p>
            <a:r>
              <a:rPr lang="zh-TW" altLang="en-US" sz="3200" dirty="0">
                <a:solidFill>
                  <a:srgbClr val="006600"/>
                </a:solidFill>
                <a:latin typeface="微軟正黑體" pitchFamily="34" charset="-120"/>
                <a:ea typeface="微軟正黑體" pitchFamily="34" charset="-120"/>
              </a:rPr>
              <a:t>招生對象</a:t>
            </a:r>
          </a:p>
        </p:txBody>
      </p:sp>
    </p:spTree>
    <p:extLst>
      <p:ext uri="{BB962C8B-B14F-4D97-AF65-F5344CB8AC3E}">
        <p14:creationId xmlns:p14="http://schemas.microsoft.com/office/powerpoint/2010/main" xmlns="" val="4218478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文字方塊 14"/>
          <p:cNvSpPr txBox="1">
            <a:spLocks noChangeArrowheads="1"/>
          </p:cNvSpPr>
          <p:nvPr/>
        </p:nvSpPr>
        <p:spPr bwMode="auto">
          <a:xfrm>
            <a:off x="1514475" y="692150"/>
            <a:ext cx="7842250"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333399"/>
                </a:solidFill>
                <a:latin typeface="微軟正黑體" pitchFamily="34" charset="-120"/>
                <a:ea typeface="微軟正黑體" pitchFamily="34" charset="-120"/>
              </a:rPr>
              <a:t>前言</a:t>
            </a:r>
          </a:p>
        </p:txBody>
      </p:sp>
      <p:pic>
        <p:nvPicPr>
          <p:cNvPr id="2" name="圖片 1">
            <a:extLst>
              <a:ext uri="{FF2B5EF4-FFF2-40B4-BE49-F238E27FC236}">
                <a16:creationId xmlns:a16="http://schemas.microsoft.com/office/drawing/2014/main" xmlns="" id="{0DAE0B9D-B5C3-4865-A165-439ACBFFEF6B}"/>
              </a:ext>
            </a:extLst>
          </p:cNvPr>
          <p:cNvPicPr>
            <a:picLocks noChangeAspect="1"/>
          </p:cNvPicPr>
          <p:nvPr/>
        </p:nvPicPr>
        <p:blipFill rotWithShape="1">
          <a:blip r:embed="rId3" cstate="print"/>
          <a:srcRect l="21651" t="24788" r="23225" b="16384"/>
          <a:stretch/>
        </p:blipFill>
        <p:spPr>
          <a:xfrm>
            <a:off x="17624" y="1412775"/>
            <a:ext cx="9126375" cy="547582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1187451" y="692150"/>
            <a:ext cx="7056958"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變更就學區申請</a:t>
            </a:r>
            <a:r>
              <a:rPr kumimoji="1" lang="en-US" altLang="zh-TW" sz="3200" dirty="0">
                <a:solidFill>
                  <a:srgbClr val="FF0000"/>
                </a:solidFill>
                <a:latin typeface="微軟正黑體" pitchFamily="34" charset="-120"/>
                <a:ea typeface="微軟正黑體" pitchFamily="34" charset="-120"/>
              </a:rPr>
              <a:t>(</a:t>
            </a:r>
            <a:r>
              <a:rPr kumimoji="1" lang="en-US" altLang="zh-TW" sz="3200" dirty="0">
                <a:solidFill>
                  <a:srgbClr val="333399"/>
                </a:solidFill>
                <a:latin typeface="微軟正黑體" pitchFamily="34" charset="-120"/>
                <a:ea typeface="微軟正黑體" pitchFamily="34" charset="-120"/>
              </a:rPr>
              <a:t>110</a:t>
            </a:r>
            <a:r>
              <a:rPr kumimoji="1" lang="zh-TW" altLang="en-US" sz="3200" dirty="0">
                <a:solidFill>
                  <a:srgbClr val="333399"/>
                </a:solidFill>
                <a:latin typeface="微軟正黑體" pitchFamily="34" charset="-120"/>
                <a:ea typeface="微軟正黑體" pitchFamily="34" charset="-120"/>
              </a:rPr>
              <a:t>年</a:t>
            </a:r>
            <a:r>
              <a:rPr kumimoji="1" lang="en-US" altLang="zh-TW" sz="3200" dirty="0">
                <a:solidFill>
                  <a:srgbClr val="333399"/>
                </a:solidFill>
                <a:latin typeface="微軟正黑體" pitchFamily="34" charset="-120"/>
                <a:ea typeface="微軟正黑體" pitchFamily="34" charset="-120"/>
              </a:rPr>
              <a:t>4</a:t>
            </a:r>
            <a:r>
              <a:rPr kumimoji="1" lang="zh-TW" altLang="en-US" sz="3200" dirty="0">
                <a:solidFill>
                  <a:srgbClr val="333399"/>
                </a:solidFill>
                <a:latin typeface="微軟正黑體" pitchFamily="34" charset="-120"/>
                <a:ea typeface="微軟正黑體" pitchFamily="34" charset="-120"/>
              </a:rPr>
              <a:t>月</a:t>
            </a:r>
            <a:r>
              <a:rPr kumimoji="1" lang="en-US" altLang="zh-TW" sz="3200" dirty="0">
                <a:solidFill>
                  <a:srgbClr val="333399"/>
                </a:solidFill>
                <a:latin typeface="微軟正黑體" pitchFamily="34" charset="-120"/>
                <a:ea typeface="微軟正黑體" pitchFamily="34" charset="-120"/>
              </a:rPr>
              <a:t>26</a:t>
            </a:r>
            <a:r>
              <a:rPr kumimoji="1" lang="zh-TW" altLang="en-US" sz="3200" dirty="0">
                <a:solidFill>
                  <a:srgbClr val="333399"/>
                </a:solidFill>
                <a:latin typeface="微軟正黑體" pitchFamily="34" charset="-120"/>
                <a:ea typeface="微軟正黑體" pitchFamily="34" charset="-120"/>
              </a:rPr>
              <a:t>至</a:t>
            </a:r>
            <a:r>
              <a:rPr kumimoji="1" lang="en-US" altLang="zh-TW" sz="3200" dirty="0">
                <a:solidFill>
                  <a:srgbClr val="333399"/>
                </a:solidFill>
                <a:latin typeface="微軟正黑體" pitchFamily="34" charset="-120"/>
                <a:ea typeface="微軟正黑體" pitchFamily="34" charset="-120"/>
              </a:rPr>
              <a:t>30</a:t>
            </a:r>
            <a:r>
              <a:rPr kumimoji="1" lang="zh-TW" altLang="en-US" sz="3200" dirty="0">
                <a:solidFill>
                  <a:srgbClr val="333399"/>
                </a:solidFill>
                <a:latin typeface="微軟正黑體" pitchFamily="34" charset="-120"/>
                <a:ea typeface="微軟正黑體" pitchFamily="34" charset="-120"/>
              </a:rPr>
              <a:t>日</a:t>
            </a:r>
            <a:r>
              <a:rPr kumimoji="1" lang="en-US" altLang="zh-TW" sz="3200" dirty="0">
                <a:solidFill>
                  <a:srgbClr val="FF0000"/>
                </a:solidFill>
                <a:latin typeface="微軟正黑體" pitchFamily="34" charset="-120"/>
                <a:ea typeface="微軟正黑體" pitchFamily="34" charset="-120"/>
              </a:rPr>
              <a:t>)</a:t>
            </a:r>
            <a:endParaRPr kumimoji="1" lang="zh-TW" altLang="en-US" sz="3200" dirty="0">
              <a:solidFill>
                <a:srgbClr val="FF0000"/>
              </a:solidFill>
              <a:latin typeface="微軟正黑體" pitchFamily="34" charset="-120"/>
              <a:ea typeface="微軟正黑體" pitchFamily="34" charset="-120"/>
            </a:endParaRPr>
          </a:p>
        </p:txBody>
      </p:sp>
      <p:graphicFrame>
        <p:nvGraphicFramePr>
          <p:cNvPr id="3" name="內容版面配置區 4"/>
          <p:cNvGraphicFramePr>
            <a:graphicFrameLocks/>
          </p:cNvGraphicFramePr>
          <p:nvPr>
            <p:extLst>
              <p:ext uri="{D42A27DB-BD31-4B8C-83A1-F6EECF244321}">
                <p14:modId xmlns:p14="http://schemas.microsoft.com/office/powerpoint/2010/main" xmlns="" val="2677204408"/>
              </p:ext>
            </p:extLst>
          </p:nvPr>
        </p:nvGraphicFramePr>
        <p:xfrm>
          <a:off x="899592" y="1628800"/>
          <a:ext cx="7632848"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555136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2555776" y="332656"/>
            <a:ext cx="856932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變更就學區申請程序</a:t>
            </a:r>
          </a:p>
        </p:txBody>
      </p:sp>
      <p:sp>
        <p:nvSpPr>
          <p:cNvPr id="4" name="投影片編號版面配置區 3"/>
          <p:cNvSpPr>
            <a:spLocks noGrp="1"/>
          </p:cNvSpPr>
          <p:nvPr/>
        </p:nvSpPr>
        <p:spPr>
          <a:xfrm>
            <a:off x="6553200" y="6437536"/>
            <a:ext cx="2133600" cy="365125"/>
          </a:xfrm>
          <a:prstGeom prst="rect">
            <a:avLst/>
          </a:prstGeom>
        </p:spPr>
        <p:txBody>
          <a:bodyPr vert="horz" lIns="91440" tIns="45720" rIns="91440" bIns="45720" rtlCol="0" anchor="ctr"/>
          <a:lstStyle>
            <a:defPPr>
              <a:defRPr lang="zh-TW"/>
            </a:defPPr>
            <a:lvl1pPr algn="r" rtl="0" fontAlgn="auto">
              <a:spcBef>
                <a:spcPts val="0"/>
              </a:spcBef>
              <a:spcAft>
                <a:spcPts val="0"/>
              </a:spcAft>
              <a:defRPr kumimoji="0" sz="1200" kern="1200">
                <a:solidFill>
                  <a:schemeClr val="tx1">
                    <a:tint val="75000"/>
                  </a:schemeClr>
                </a:solidFill>
                <a:latin typeface="+mn-lt"/>
                <a:ea typeface="+mn-ea"/>
                <a:cs typeface="+mn-cs"/>
              </a:defRPr>
            </a:lvl1pPr>
            <a:lvl2pPr marL="457200" algn="l" rtl="0" fontAlgn="base">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308FE70-AF9A-4666-837D-1B319035AF21}" type="slidenum">
              <a:rPr kumimoji="0" lang="zh-TW" altLang="en-US" sz="1200" b="0" i="0" u="none" strike="noStrike" kern="1200" cap="none" spc="0" normalizeH="0" baseline="0" noProof="0" smtClean="0">
                <a:ln>
                  <a:noFill/>
                </a:ln>
                <a:solidFill>
                  <a:sysClr val="windowText" lastClr="000000">
                    <a:tint val="75000"/>
                  </a:sysClr>
                </a:solidFill>
                <a:effectLst/>
                <a:uLnTx/>
                <a:uFillTx/>
                <a:latin typeface="Calibri"/>
                <a:ea typeface="新細明體"/>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TW" altLang="en-US" sz="1200" b="0" i="0" u="none" strike="noStrike" kern="1200" cap="none" spc="0" normalizeH="0" baseline="0" noProof="0">
              <a:ln>
                <a:noFill/>
              </a:ln>
              <a:solidFill>
                <a:sysClr val="windowText" lastClr="000000">
                  <a:tint val="75000"/>
                </a:sysClr>
              </a:solidFill>
              <a:effectLst/>
              <a:uLnTx/>
              <a:uFillTx/>
              <a:latin typeface="Calibri"/>
              <a:ea typeface="新細明體"/>
              <a:cs typeface="+mn-cs"/>
            </a:endParaRPr>
          </a:p>
        </p:txBody>
      </p:sp>
      <p:graphicFrame>
        <p:nvGraphicFramePr>
          <p:cNvPr id="5" name="資料庫圖表 4"/>
          <p:cNvGraphicFramePr/>
          <p:nvPr>
            <p:extLst>
              <p:ext uri="{D42A27DB-BD31-4B8C-83A1-F6EECF244321}">
                <p14:modId xmlns:p14="http://schemas.microsoft.com/office/powerpoint/2010/main" xmlns="" val="805489591"/>
              </p:ext>
            </p:extLst>
          </p:nvPr>
        </p:nvGraphicFramePr>
        <p:xfrm>
          <a:off x="251520" y="1052736"/>
          <a:ext cx="4248472"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資料庫圖表 5"/>
          <p:cNvGraphicFramePr/>
          <p:nvPr>
            <p:extLst>
              <p:ext uri="{D42A27DB-BD31-4B8C-83A1-F6EECF244321}">
                <p14:modId xmlns:p14="http://schemas.microsoft.com/office/powerpoint/2010/main" xmlns="" val="2033756148"/>
              </p:ext>
            </p:extLst>
          </p:nvPr>
        </p:nvGraphicFramePr>
        <p:xfrm>
          <a:off x="4716016" y="1052736"/>
          <a:ext cx="4248472" cy="5400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xmlns="" val="1894031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文字方塊 4"/>
          <p:cNvSpPr txBox="1">
            <a:spLocks noChangeArrowheads="1"/>
          </p:cNvSpPr>
          <p:nvPr/>
        </p:nvSpPr>
        <p:spPr bwMode="auto">
          <a:xfrm>
            <a:off x="269420" y="395953"/>
            <a:ext cx="856932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屏東區高級中等學校免試入學委員會作業平臺</a:t>
            </a:r>
          </a:p>
        </p:txBody>
      </p:sp>
      <p:sp>
        <p:nvSpPr>
          <p:cNvPr id="6" name="文字方塊 4"/>
          <p:cNvSpPr txBox="1">
            <a:spLocks noChangeArrowheads="1"/>
          </p:cNvSpPr>
          <p:nvPr/>
        </p:nvSpPr>
        <p:spPr bwMode="auto">
          <a:xfrm>
            <a:off x="251520" y="980728"/>
            <a:ext cx="889248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en-US" altLang="zh-TW" sz="4000" dirty="0">
                <a:solidFill>
                  <a:srgbClr val="333399"/>
                </a:solidFill>
                <a:latin typeface="微軟正黑體" pitchFamily="34" charset="-120"/>
                <a:ea typeface="微軟正黑體" pitchFamily="34" charset="-120"/>
                <a:hlinkClick r:id="rId3"/>
              </a:rPr>
              <a:t>https://ptc.entry.edu.tw</a:t>
            </a:r>
            <a:endParaRPr kumimoji="1" lang="zh-TW" altLang="en-US" sz="4000" dirty="0">
              <a:solidFill>
                <a:srgbClr val="333399"/>
              </a:solidFill>
              <a:latin typeface="微軟正黑體" pitchFamily="34" charset="-120"/>
              <a:ea typeface="微軟正黑體" pitchFamily="34" charset="-120"/>
            </a:endParaRPr>
          </a:p>
        </p:txBody>
      </p:sp>
      <p:pic>
        <p:nvPicPr>
          <p:cNvPr id="4" name="圖片 3"/>
          <p:cNvPicPr>
            <a:picLocks noChangeAspect="1"/>
          </p:cNvPicPr>
          <p:nvPr/>
        </p:nvPicPr>
        <p:blipFill rotWithShape="1">
          <a:blip r:embed="rId4" cstate="print"/>
          <a:srcRect l="12599" t="12600" r="13377" b="4801"/>
          <a:stretch/>
        </p:blipFill>
        <p:spPr>
          <a:xfrm>
            <a:off x="395536" y="1773711"/>
            <a:ext cx="8100392" cy="5084289"/>
          </a:xfrm>
          <a:prstGeom prst="rect">
            <a:avLst/>
          </a:prstGeom>
        </p:spPr>
      </p:pic>
      <p:sp>
        <p:nvSpPr>
          <p:cNvPr id="2" name="矩形 1"/>
          <p:cNvSpPr/>
          <p:nvPr/>
        </p:nvSpPr>
        <p:spPr>
          <a:xfrm>
            <a:off x="5796136" y="4581128"/>
            <a:ext cx="2592288" cy="10801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文字方塊 4"/>
          <p:cNvSpPr txBox="1">
            <a:spLocks noChangeArrowheads="1"/>
          </p:cNvSpPr>
          <p:nvPr/>
        </p:nvSpPr>
        <p:spPr bwMode="auto">
          <a:xfrm>
            <a:off x="683568" y="0"/>
            <a:ext cx="856932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免試入學超額比序項目積分對照表</a:t>
            </a:r>
            <a:endParaRPr kumimoji="1" lang="zh-TW" altLang="en-US" sz="3200" dirty="0">
              <a:solidFill>
                <a:srgbClr val="FF0000"/>
              </a:solidFill>
              <a:latin typeface="微軟正黑體" pitchFamily="34" charset="-120"/>
              <a:ea typeface="微軟正黑體" pitchFamily="34" charset="-120"/>
            </a:endParaRPr>
          </a:p>
        </p:txBody>
      </p:sp>
      <p:graphicFrame>
        <p:nvGraphicFramePr>
          <p:cNvPr id="4" name="Group 38"/>
          <p:cNvGraphicFramePr>
            <a:graphicFrameLocks noGrp="1"/>
          </p:cNvGraphicFramePr>
          <p:nvPr>
            <p:extLst>
              <p:ext uri="{D42A27DB-BD31-4B8C-83A1-F6EECF244321}">
                <p14:modId xmlns:p14="http://schemas.microsoft.com/office/powerpoint/2010/main" xmlns="" val="4251811493"/>
              </p:ext>
            </p:extLst>
          </p:nvPr>
        </p:nvGraphicFramePr>
        <p:xfrm>
          <a:off x="179512" y="609393"/>
          <a:ext cx="8712968" cy="5904660"/>
        </p:xfrm>
        <a:graphic>
          <a:graphicData uri="http://schemas.openxmlformats.org/drawingml/2006/table">
            <a:tbl>
              <a:tblPr/>
              <a:tblGrid>
                <a:gridCol w="693641">
                  <a:extLst>
                    <a:ext uri="{9D8B030D-6E8A-4147-A177-3AD203B41FA5}">
                      <a16:colId xmlns:a16="http://schemas.microsoft.com/office/drawing/2014/main" xmlns="" val="20000"/>
                    </a:ext>
                  </a:extLst>
                </a:gridCol>
                <a:gridCol w="1427777">
                  <a:extLst>
                    <a:ext uri="{9D8B030D-6E8A-4147-A177-3AD203B41FA5}">
                      <a16:colId xmlns:a16="http://schemas.microsoft.com/office/drawing/2014/main" xmlns="" val="20001"/>
                    </a:ext>
                  </a:extLst>
                </a:gridCol>
                <a:gridCol w="2348714">
                  <a:extLst>
                    <a:ext uri="{9D8B030D-6E8A-4147-A177-3AD203B41FA5}">
                      <a16:colId xmlns:a16="http://schemas.microsoft.com/office/drawing/2014/main" xmlns="" val="20002"/>
                    </a:ext>
                  </a:extLst>
                </a:gridCol>
                <a:gridCol w="4242836">
                  <a:extLst>
                    <a:ext uri="{9D8B030D-6E8A-4147-A177-3AD203B41FA5}">
                      <a16:colId xmlns:a16="http://schemas.microsoft.com/office/drawing/2014/main" xmlns="" val="20003"/>
                    </a:ext>
                  </a:extLst>
                </a:gridCol>
              </a:tblGrid>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一</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畢業資格（</a:t>
                      </a:r>
                      <a:r>
                        <a:rPr kumimoji="1" lang="en-US" altLang="zh-TW"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2</a:t>
                      </a: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000" b="0" i="0" u="none" strike="noStrike" cap="none" normalizeH="0" baseline="0" dirty="0">
                        <a:ln>
                          <a:noFill/>
                        </a:ln>
                        <a:solidFill>
                          <a:schemeClr val="tx1"/>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0"/>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二</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志願序（</a:t>
                      </a:r>
                      <a:r>
                        <a:rPr kumimoji="1" lang="en-US" altLang="zh-TW"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7</a:t>
                      </a: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每</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3</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個志願序為一群組</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xmlns="" val="10001"/>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三</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均衡學習（</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9</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健康體育、藝術人文、綜合活動</a:t>
                      </a:r>
                      <a:endParaRPr kumimoji="1" lang="zh-TW" altLang="en-US" sz="2000" b="0" i="0" u="none" strike="noStrike" cap="none" normalizeH="0" baseline="0" dirty="0">
                        <a:ln>
                          <a:noFill/>
                        </a:ln>
                        <a:solidFill>
                          <a:schemeClr val="tx1"/>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2"/>
                  </a:ext>
                </a:extLst>
              </a:tr>
              <a:tr h="433648">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四</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多元學習表現</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（至多採計</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28</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服務表現（</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幹部、社團社長、特殊服務表現</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3"/>
                  </a:ext>
                </a:extLst>
              </a:tr>
              <a:tr h="433648">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sng"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獎懲紀錄</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4"/>
                  </a:ext>
                </a:extLst>
              </a:tr>
              <a:tr h="433648">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競賽表現（</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5"/>
                  </a:ext>
                </a:extLst>
              </a:tr>
              <a:tr h="80723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體適能（</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肌耐力、柔軟度、瞬發力、心肺耐力</a:t>
                      </a:r>
                      <a:endParaRPr kumimoji="1" lang="en-US" altLang="zh-TW"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6"/>
                  </a:ext>
                </a:extLst>
              </a:tr>
              <a:tr h="744152">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200" b="1" i="0" u="none" strike="noStrike" kern="1200" cap="none" normalizeH="0" baseline="0" dirty="0">
                        <a:ln>
                          <a:noFill/>
                        </a:ln>
                        <a:solidFill>
                          <a:srgbClr val="002060"/>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200" b="1" i="0" u="none" strike="noStrike" kern="1200" cap="none" normalizeH="0" baseline="0" dirty="0">
                        <a:ln>
                          <a:noFill/>
                        </a:ln>
                        <a:solidFill>
                          <a:srgbClr val="002060"/>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本土語言認證</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通過原住民族語或客語或閩南語初級以上</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已認證得</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分；未認證得</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0</a:t>
                      </a: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11"/>
                  </a:ext>
                </a:extLst>
              </a:tr>
              <a:tr h="44038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五</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適性發展（</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6</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2000" b="0" i="0" u="none" strike="noStrike" cap="none" normalizeH="0" baseline="0" dirty="0">
                        <a:ln>
                          <a:noFill/>
                        </a:ln>
                        <a:solidFill>
                          <a:schemeClr val="tx1"/>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7"/>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六</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經濟弱勢</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中低、低收入戶</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8"/>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七</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國中教育會考（</a:t>
                      </a:r>
                      <a:r>
                        <a:rPr kumimoji="1" lang="zh-TW" altLang="en-US" sz="2000" b="1" i="0" u="sng"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至多採計</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25</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國、英、數、社、自、</a:t>
                      </a:r>
                      <a:r>
                        <a:rPr kumimoji="1" lang="zh-TW" altLang="en-US" sz="2000" b="1" i="0" u="sng"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寫作</a:t>
                      </a:r>
                      <a:endParaRPr kumimoji="1" lang="en-US" altLang="zh-TW" sz="2000" b="1" i="0" u="sng"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xmlns="" val="10009"/>
                  </a:ext>
                </a:extLst>
              </a:tr>
              <a:tr h="443708">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總分</a:t>
                      </a:r>
                      <a:r>
                        <a:rPr kumimoji="1" lang="en-US" altLang="zh-TW"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79</a:t>
                      </a:r>
                      <a:endParaRPr kumimoji="1" lang="zh-TW" altLang="en-US"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600" b="0" i="0" u="none" strike="noStrike" cap="none" normalizeH="0" baseline="0" dirty="0">
                        <a:ln>
                          <a:noFill/>
                        </a:ln>
                        <a:solidFill>
                          <a:schemeClr val="tx1"/>
                        </a:solidFill>
                        <a:effectLst/>
                        <a:latin typeface="標楷體" pitchFamily="65" charset="-120"/>
                        <a:ea typeface="標楷體" pitchFamily="65" charset="-120"/>
                      </a:endParaRPr>
                    </a:p>
                  </a:txBody>
                  <a:tcPr marL="84406" marR="84406" marT="42198" marB="42198"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600" b="0" i="0" u="none" strike="noStrike" cap="none" normalizeH="0" baseline="0" dirty="0">
                        <a:ln>
                          <a:noFill/>
                        </a:ln>
                        <a:solidFill>
                          <a:schemeClr val="tx1"/>
                        </a:solidFill>
                        <a:effectLst/>
                        <a:latin typeface="標楷體" pitchFamily="65" charset="-120"/>
                        <a:ea typeface="標楷體" pitchFamily="65" charset="-120"/>
                      </a:endParaRPr>
                    </a:p>
                  </a:txBody>
                  <a:tcPr marL="84406" marR="84406" marT="42198" marB="42198"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0"/>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547664" y="476672"/>
            <a:ext cx="5697394"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畢業資格採計</a:t>
            </a:r>
          </a:p>
        </p:txBody>
      </p:sp>
      <p:graphicFrame>
        <p:nvGraphicFramePr>
          <p:cNvPr id="18" name="內容版面配置區 3"/>
          <p:cNvGraphicFramePr>
            <a:graphicFrameLocks/>
          </p:cNvGraphicFramePr>
          <p:nvPr>
            <p:extLst>
              <p:ext uri="{D42A27DB-BD31-4B8C-83A1-F6EECF244321}">
                <p14:modId xmlns:p14="http://schemas.microsoft.com/office/powerpoint/2010/main" xmlns="" val="3420647328"/>
              </p:ext>
            </p:extLst>
          </p:nvPr>
        </p:nvGraphicFramePr>
        <p:xfrm>
          <a:off x="0" y="1353870"/>
          <a:ext cx="5148064" cy="3947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0" name="直線接點 19"/>
          <p:cNvCxnSpPr/>
          <p:nvPr/>
        </p:nvCxnSpPr>
        <p:spPr>
          <a:xfrm>
            <a:off x="4355976" y="1556792"/>
            <a:ext cx="648072" cy="0"/>
          </a:xfrm>
          <a:prstGeom prst="line">
            <a:avLst/>
          </a:prstGeom>
          <a:noFill/>
          <a:ln w="38100" cap="flat" cmpd="sng" algn="ctr">
            <a:solidFill>
              <a:srgbClr val="1F497D">
                <a:lumMod val="40000"/>
                <a:lumOff val="60000"/>
              </a:srgbClr>
            </a:solidFill>
            <a:prstDash val="solid"/>
          </a:ln>
          <a:effectLst/>
        </p:spPr>
      </p:cxnSp>
      <p:grpSp>
        <p:nvGrpSpPr>
          <p:cNvPr id="24" name="群組 23"/>
          <p:cNvGrpSpPr/>
          <p:nvPr/>
        </p:nvGrpSpPr>
        <p:grpSpPr>
          <a:xfrm>
            <a:off x="1758839" y="5373216"/>
            <a:ext cx="5770338" cy="1296144"/>
            <a:chOff x="2599361" y="1685"/>
            <a:chExt cx="8203920" cy="1355636"/>
          </a:xfrm>
          <a:scene3d>
            <a:camera prst="orthographicFront"/>
            <a:lightRig rig="flat" dir="t"/>
          </a:scene3d>
        </p:grpSpPr>
        <p:sp>
          <p:nvSpPr>
            <p:cNvPr id="25" name="矩形 24"/>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26" name="矩形 25"/>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畢業資格</a:t>
              </a:r>
              <a:endParaRPr lang="en-US" altLang="zh-TW" sz="2400" dirty="0">
                <a:solidFill>
                  <a:srgbClr val="A50021"/>
                </a:solidFill>
                <a:latin typeface="微軟正黑體" pitchFamily="34" charset="-120"/>
                <a:ea typeface="微軟正黑體" pitchFamily="34" charset="-120"/>
              </a:endParaRPr>
            </a:p>
            <a:p>
              <a:pPr algn="ctr" defTabSz="1244600" fontAlgn="auto">
                <a:lnSpc>
                  <a:spcPct val="80000"/>
                </a:lnSpc>
                <a:spcAft>
                  <a:spcPts val="0"/>
                </a:spcAft>
                <a:buFont typeface="Arial" charset="0"/>
                <a:buNone/>
              </a:pPr>
              <a:endParaRPr lang="en-US" altLang="zh-TW" dirty="0">
                <a:solidFill>
                  <a:srgbClr val="660066"/>
                </a:solidFill>
                <a:latin typeface="微軟正黑體" pitchFamily="34" charset="-120"/>
                <a:ea typeface="微軟正黑體" pitchFamily="34" charset="-120"/>
              </a:endParaRPr>
            </a:p>
            <a:p>
              <a:pPr algn="ct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採計至登記報名作業前。</a:t>
              </a:r>
              <a:endParaRPr lang="zh-TW" altLang="en-US" b="0" dirty="0">
                <a:solidFill>
                  <a:srgbClr val="660066"/>
                </a:solidFill>
                <a:latin typeface="Calibri"/>
                <a:ea typeface="新細明體"/>
              </a:endParaRPr>
            </a:p>
          </p:txBody>
        </p:sp>
      </p:grpSp>
      <p:graphicFrame>
        <p:nvGraphicFramePr>
          <p:cNvPr id="11" name="表格 10"/>
          <p:cNvGraphicFramePr>
            <a:graphicFrameLocks noGrp="1"/>
          </p:cNvGraphicFramePr>
          <p:nvPr>
            <p:extLst>
              <p:ext uri="{D42A27DB-BD31-4B8C-83A1-F6EECF244321}">
                <p14:modId xmlns:p14="http://schemas.microsoft.com/office/powerpoint/2010/main" xmlns="" val="1673414424"/>
              </p:ext>
            </p:extLst>
          </p:nvPr>
        </p:nvGraphicFramePr>
        <p:xfrm>
          <a:off x="4968044" y="1339475"/>
          <a:ext cx="3384376" cy="2370781"/>
        </p:xfrm>
        <a:graphic>
          <a:graphicData uri="http://schemas.openxmlformats.org/drawingml/2006/table">
            <a:tbl>
              <a:tblPr firstRow="1" bandRow="1"/>
              <a:tblGrid>
                <a:gridCol w="1937400">
                  <a:extLst>
                    <a:ext uri="{9D8B030D-6E8A-4147-A177-3AD203B41FA5}">
                      <a16:colId xmlns:a16="http://schemas.microsoft.com/office/drawing/2014/main" xmlns="" val="20000"/>
                    </a:ext>
                  </a:extLst>
                </a:gridCol>
                <a:gridCol w="1446976">
                  <a:extLst>
                    <a:ext uri="{9D8B030D-6E8A-4147-A177-3AD203B41FA5}">
                      <a16:colId xmlns:a16="http://schemas.microsoft.com/office/drawing/2014/main" xmlns=""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畢業或達畢業資格</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符合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1"/>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不符合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0</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xmlns="" val="25331060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0" name="直線接點 19"/>
          <p:cNvCxnSpPr/>
          <p:nvPr/>
        </p:nvCxnSpPr>
        <p:spPr>
          <a:xfrm>
            <a:off x="4139952" y="2060848"/>
            <a:ext cx="1440160" cy="0"/>
          </a:xfrm>
          <a:prstGeom prst="line">
            <a:avLst/>
          </a:prstGeom>
          <a:noFill/>
          <a:ln w="38100" cap="flat" cmpd="sng" algn="ctr">
            <a:solidFill>
              <a:srgbClr val="1F497D">
                <a:lumMod val="40000"/>
                <a:lumOff val="60000"/>
              </a:srgbClr>
            </a:solidFill>
            <a:prstDash val="solid"/>
          </a:ln>
          <a:effectLst/>
        </p:spPr>
      </p:cxnSp>
      <p:sp>
        <p:nvSpPr>
          <p:cNvPr id="54274" name="矩形 1"/>
          <p:cNvSpPr>
            <a:spLocks noChangeArrowheads="1"/>
          </p:cNvSpPr>
          <p:nvPr/>
        </p:nvSpPr>
        <p:spPr bwMode="auto">
          <a:xfrm>
            <a:off x="1275503" y="450451"/>
            <a:ext cx="610776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志願序積分換算</a:t>
            </a:r>
          </a:p>
        </p:txBody>
      </p:sp>
      <p:graphicFrame>
        <p:nvGraphicFramePr>
          <p:cNvPr id="19" name="表格 18"/>
          <p:cNvGraphicFramePr>
            <a:graphicFrameLocks noGrp="1"/>
          </p:cNvGraphicFramePr>
          <p:nvPr>
            <p:extLst>
              <p:ext uri="{D42A27DB-BD31-4B8C-83A1-F6EECF244321}">
                <p14:modId xmlns:p14="http://schemas.microsoft.com/office/powerpoint/2010/main" xmlns="" val="362646093"/>
              </p:ext>
            </p:extLst>
          </p:nvPr>
        </p:nvGraphicFramePr>
        <p:xfrm>
          <a:off x="5580112" y="1181728"/>
          <a:ext cx="3434154" cy="4451020"/>
        </p:xfrm>
        <a:graphic>
          <a:graphicData uri="http://schemas.openxmlformats.org/drawingml/2006/table">
            <a:tbl>
              <a:tblPr firstRow="1" bandRow="1"/>
              <a:tblGrid>
                <a:gridCol w="1254553">
                  <a:extLst>
                    <a:ext uri="{9D8B030D-6E8A-4147-A177-3AD203B41FA5}">
                      <a16:colId xmlns:a16="http://schemas.microsoft.com/office/drawing/2014/main" xmlns="" val="20000"/>
                    </a:ext>
                  </a:extLst>
                </a:gridCol>
                <a:gridCol w="1242619">
                  <a:extLst>
                    <a:ext uri="{9D8B030D-6E8A-4147-A177-3AD203B41FA5}">
                      <a16:colId xmlns:a16="http://schemas.microsoft.com/office/drawing/2014/main" xmlns="" val="20001"/>
                    </a:ext>
                  </a:extLst>
                </a:gridCol>
                <a:gridCol w="936982">
                  <a:extLst>
                    <a:ext uri="{9D8B030D-6E8A-4147-A177-3AD203B41FA5}">
                      <a16:colId xmlns:a16="http://schemas.microsoft.com/office/drawing/2014/main" xmlns="" val="20002"/>
                    </a:ext>
                  </a:extLst>
                </a:gridCol>
              </a:tblGrid>
              <a:tr h="70860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志願群</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校科</a:t>
                      </a:r>
                      <a:endParaRPr lang="en-US" altLang="zh-TW" sz="2000" b="1" dirty="0">
                        <a:solidFill>
                          <a:schemeClr val="bg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志願序</a:t>
                      </a: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0"/>
                  </a:ext>
                </a:extLst>
              </a:tr>
              <a:tr h="277278">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7</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1"/>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2"/>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3</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3"/>
                  </a:ext>
                </a:extLst>
              </a:tr>
              <a:tr h="277278">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4</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4"/>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5</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5"/>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6</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6"/>
                  </a:ext>
                </a:extLst>
              </a:tr>
              <a:tr h="277278">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7</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7"/>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8</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8"/>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9</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9"/>
                  </a:ext>
                </a:extLst>
              </a:tr>
              <a:tr h="277278">
                <a:tc rowSpan="3">
                  <a:txBody>
                    <a:bodyPr/>
                    <a:lstStyle/>
                    <a:p>
                      <a:pPr algn="ctr"/>
                      <a:r>
                        <a:rPr lang="en-US" altLang="zh-TW" sz="2000" b="1" dirty="0">
                          <a:solidFill>
                            <a:schemeClr val="bg1"/>
                          </a:solidFill>
                          <a:latin typeface="微軟正黑體" pitchFamily="34" charset="-120"/>
                          <a:ea typeface="微軟正黑體" pitchFamily="34" charset="-120"/>
                        </a:rPr>
                        <a:t>4</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10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10"/>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11"/>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12"/>
                  </a:ext>
                </a:extLst>
              </a:tr>
              <a:tr h="4150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13-30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13"/>
                  </a:ext>
                </a:extLst>
              </a:tr>
            </a:tbl>
          </a:graphicData>
        </a:graphic>
      </p:graphicFrame>
      <p:grpSp>
        <p:nvGrpSpPr>
          <p:cNvPr id="24" name="群組 23"/>
          <p:cNvGrpSpPr/>
          <p:nvPr/>
        </p:nvGrpSpPr>
        <p:grpSpPr>
          <a:xfrm>
            <a:off x="35496" y="5570611"/>
            <a:ext cx="5715099" cy="1242765"/>
            <a:chOff x="41443" y="1685"/>
            <a:chExt cx="8203920" cy="1426985"/>
          </a:xfrm>
          <a:scene3d>
            <a:camera prst="orthographicFront"/>
            <a:lightRig rig="flat" dir="t"/>
          </a:scene3d>
        </p:grpSpPr>
        <p:sp>
          <p:nvSpPr>
            <p:cNvPr id="25" name="矩形 24"/>
            <p:cNvSpPr/>
            <p:nvPr/>
          </p:nvSpPr>
          <p:spPr>
            <a:xfrm>
              <a:off x="41443"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26" name="矩形 25"/>
            <p:cNvSpPr/>
            <p:nvPr/>
          </p:nvSpPr>
          <p:spPr>
            <a:xfrm>
              <a:off x="41443" y="73034"/>
              <a:ext cx="8203920" cy="1355636"/>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defRPr/>
              </a:pPr>
              <a:r>
                <a:rPr lang="zh-TW" altLang="en-US" sz="2400" dirty="0">
                  <a:solidFill>
                    <a:srgbClr val="A50021"/>
                  </a:solidFill>
                  <a:latin typeface="微軟正黑體" pitchFamily="34" charset="-120"/>
                  <a:ea typeface="微軟正黑體" pitchFamily="34" charset="-120"/>
                </a:rPr>
                <a:t>選填志願</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志願以群組方式計分，每</a:t>
              </a:r>
              <a:r>
                <a:rPr lang="en-US" altLang="zh-TW" dirty="0">
                  <a:solidFill>
                    <a:srgbClr val="660066"/>
                  </a:solidFill>
                  <a:latin typeface="微軟正黑體" pitchFamily="34" charset="-120"/>
                  <a:ea typeface="微軟正黑體" pitchFamily="34" charset="-120"/>
                </a:rPr>
                <a:t>3</a:t>
              </a:r>
              <a:r>
                <a:rPr lang="zh-TW" altLang="en-US" dirty="0">
                  <a:solidFill>
                    <a:srgbClr val="660066"/>
                  </a:solidFill>
                  <a:latin typeface="微軟正黑體" pitchFamily="34" charset="-120"/>
                  <a:ea typeface="微軟正黑體" pitchFamily="34" charset="-120"/>
                </a:rPr>
                <a:t>個志願序為一群組，第</a:t>
              </a:r>
              <a:r>
                <a:rPr lang="en-US" altLang="zh-TW" dirty="0">
                  <a:solidFill>
                    <a:srgbClr val="660066"/>
                  </a:solidFill>
                  <a:latin typeface="微軟正黑體" pitchFamily="34" charset="-120"/>
                  <a:ea typeface="微軟正黑體" pitchFamily="34" charset="-120"/>
                </a:rPr>
                <a:t>13</a:t>
              </a:r>
              <a:r>
                <a:rPr lang="zh-TW" altLang="en-US" dirty="0">
                  <a:solidFill>
                    <a:srgbClr val="660066"/>
                  </a:solidFill>
                  <a:latin typeface="微軟正黑體" pitchFamily="34" charset="-120"/>
                  <a:ea typeface="微軟正黑體" pitchFamily="34" charset="-120"/>
                </a:rPr>
                <a:t>志願至第</a:t>
              </a:r>
              <a:r>
                <a:rPr lang="en-US" altLang="zh-TW" dirty="0">
                  <a:solidFill>
                    <a:srgbClr val="660066"/>
                  </a:solidFill>
                  <a:latin typeface="微軟正黑體" pitchFamily="34" charset="-120"/>
                  <a:ea typeface="微軟正黑體" pitchFamily="34" charset="-120"/>
                </a:rPr>
                <a:t>30</a:t>
              </a:r>
              <a:r>
                <a:rPr lang="zh-TW" altLang="en-US" dirty="0">
                  <a:solidFill>
                    <a:srgbClr val="660066"/>
                  </a:solidFill>
                  <a:latin typeface="微軟正黑體" pitchFamily="34" charset="-120"/>
                  <a:ea typeface="微軟正黑體" pitchFamily="34" charset="-120"/>
                </a:rPr>
                <a:t>志願為同一群組，同一群組內之志願序皆為同一積分，選填志願時，同一校內不同科別為不同志願序。</a:t>
              </a:r>
              <a:endParaRPr lang="zh-TW" altLang="en-US" b="0" dirty="0">
                <a:solidFill>
                  <a:srgbClr val="660066"/>
                </a:solidFill>
                <a:latin typeface="Calibri"/>
                <a:ea typeface="新細明體"/>
              </a:endParaRPr>
            </a:p>
          </p:txBody>
        </p:sp>
      </p:grpSp>
      <p:graphicFrame>
        <p:nvGraphicFramePr>
          <p:cNvPr id="9" name="內容版面配置區 3"/>
          <p:cNvGraphicFramePr>
            <a:graphicFrameLocks/>
          </p:cNvGraphicFramePr>
          <p:nvPr>
            <p:extLst>
              <p:ext uri="{D42A27DB-BD31-4B8C-83A1-F6EECF244321}">
                <p14:modId xmlns:p14="http://schemas.microsoft.com/office/powerpoint/2010/main" xmlns="" val="742224150"/>
              </p:ext>
            </p:extLst>
          </p:nvPr>
        </p:nvGraphicFramePr>
        <p:xfrm>
          <a:off x="-324544" y="1268760"/>
          <a:ext cx="5328592" cy="4032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0899434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877263" y="711612"/>
            <a:ext cx="528702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志願序範例</a:t>
            </a:r>
          </a:p>
        </p:txBody>
      </p:sp>
      <p:graphicFrame>
        <p:nvGraphicFramePr>
          <p:cNvPr id="19" name="表格 18"/>
          <p:cNvGraphicFramePr>
            <a:graphicFrameLocks noGrp="1"/>
          </p:cNvGraphicFramePr>
          <p:nvPr>
            <p:extLst>
              <p:ext uri="{D42A27DB-BD31-4B8C-83A1-F6EECF244321}">
                <p14:modId xmlns:p14="http://schemas.microsoft.com/office/powerpoint/2010/main" xmlns="" val="3310910747"/>
              </p:ext>
            </p:extLst>
          </p:nvPr>
        </p:nvGraphicFramePr>
        <p:xfrm>
          <a:off x="323528" y="1412776"/>
          <a:ext cx="4968553" cy="5112575"/>
        </p:xfrm>
        <a:graphic>
          <a:graphicData uri="http://schemas.openxmlformats.org/drawingml/2006/table">
            <a:tbl>
              <a:tblPr firstRow="1" bandRow="1"/>
              <a:tblGrid>
                <a:gridCol w="1815094">
                  <a:extLst>
                    <a:ext uri="{9D8B030D-6E8A-4147-A177-3AD203B41FA5}">
                      <a16:colId xmlns:a16="http://schemas.microsoft.com/office/drawing/2014/main" xmlns="" val="20000"/>
                    </a:ext>
                  </a:extLst>
                </a:gridCol>
                <a:gridCol w="1797828">
                  <a:extLst>
                    <a:ext uri="{9D8B030D-6E8A-4147-A177-3AD203B41FA5}">
                      <a16:colId xmlns:a16="http://schemas.microsoft.com/office/drawing/2014/main" xmlns="" val="20001"/>
                    </a:ext>
                  </a:extLst>
                </a:gridCol>
                <a:gridCol w="1355631">
                  <a:extLst>
                    <a:ext uri="{9D8B030D-6E8A-4147-A177-3AD203B41FA5}">
                      <a16:colId xmlns:a16="http://schemas.microsoft.com/office/drawing/2014/main" xmlns="" val="20002"/>
                    </a:ext>
                  </a:extLst>
                </a:gridCol>
              </a:tblGrid>
              <a:tr h="81391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志願群</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校科</a:t>
                      </a:r>
                      <a:endParaRPr lang="en-US" altLang="zh-TW" sz="2000" b="1" dirty="0">
                        <a:solidFill>
                          <a:schemeClr val="bg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志願序</a:t>
                      </a: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0"/>
                  </a:ext>
                </a:extLst>
              </a:tr>
              <a:tr h="318490">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7</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1"/>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2"/>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3</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3"/>
                  </a:ext>
                </a:extLst>
              </a:tr>
              <a:tr h="318490">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4</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4"/>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5</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5"/>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6</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6"/>
                  </a:ext>
                </a:extLst>
              </a:tr>
              <a:tr h="318490">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7</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7"/>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8</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8"/>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9</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9"/>
                  </a:ext>
                </a:extLst>
              </a:tr>
              <a:tr h="318490">
                <a:tc rowSpan="3">
                  <a:txBody>
                    <a:bodyPr/>
                    <a:lstStyle/>
                    <a:p>
                      <a:pPr algn="ctr"/>
                      <a:r>
                        <a:rPr lang="en-US" altLang="zh-TW" sz="2000" b="1" dirty="0">
                          <a:solidFill>
                            <a:schemeClr val="bg1"/>
                          </a:solidFill>
                          <a:latin typeface="微軟正黑體" pitchFamily="34" charset="-120"/>
                          <a:ea typeface="微軟正黑體" pitchFamily="34" charset="-120"/>
                        </a:rPr>
                        <a:t>4</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10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10"/>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11"/>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12"/>
                  </a:ext>
                </a:extLst>
              </a:tr>
              <a:tr h="47677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13-30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13"/>
                  </a:ext>
                </a:extLst>
              </a:tr>
            </a:tbl>
          </a:graphicData>
        </a:graphic>
      </p:graphicFrame>
      <p:sp>
        <p:nvSpPr>
          <p:cNvPr id="2" name="矩形圖說文字 1"/>
          <p:cNvSpPr/>
          <p:nvPr/>
        </p:nvSpPr>
        <p:spPr bwMode="auto">
          <a:xfrm>
            <a:off x="5580112" y="1556792"/>
            <a:ext cx="2016224" cy="360040"/>
          </a:xfrm>
          <a:prstGeom prst="wedgeRectCallout">
            <a:avLst>
              <a:gd name="adj1" fmla="val -203679"/>
              <a:gd name="adj2" fmla="val 18343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lang="zh-TW" altLang="en-US" dirty="0">
                <a:latin typeface="Arial" charset="0"/>
              </a:rPr>
              <a:t>普通型高</a:t>
            </a:r>
            <a:r>
              <a:rPr kumimoji="0" lang="zh-TW" altLang="en-US" sz="1800" b="1" i="0" u="none" strike="noStrike" cap="none" normalizeH="0" baseline="0" dirty="0">
                <a:ln>
                  <a:noFill/>
                </a:ln>
                <a:solidFill>
                  <a:schemeClr val="tx1"/>
                </a:solidFill>
                <a:effectLst/>
                <a:latin typeface="Arial" charset="0"/>
              </a:rPr>
              <a:t>中普通科</a:t>
            </a:r>
          </a:p>
        </p:txBody>
      </p:sp>
      <p:sp>
        <p:nvSpPr>
          <p:cNvPr id="10" name="矩形圖說文字 9"/>
          <p:cNvSpPr/>
          <p:nvPr/>
        </p:nvSpPr>
        <p:spPr bwMode="auto">
          <a:xfrm>
            <a:off x="6666023" y="2144492"/>
            <a:ext cx="1547304" cy="360040"/>
          </a:xfrm>
          <a:prstGeom prst="wedgeRectCallout">
            <a:avLst>
              <a:gd name="adj1" fmla="val -271663"/>
              <a:gd name="adj2" fmla="val 98777"/>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lang="en-US" altLang="zh-TW" dirty="0">
                <a:solidFill>
                  <a:schemeClr val="tx1"/>
                </a:solidFill>
                <a:latin typeface="Arial" charset="0"/>
              </a:rPr>
              <a:t>A</a:t>
            </a:r>
            <a:r>
              <a:rPr lang="zh-TW" altLang="en-US" dirty="0">
                <a:solidFill>
                  <a:schemeClr val="tx1"/>
                </a:solidFill>
                <a:latin typeface="Arial" charset="0"/>
              </a:rPr>
              <a:t>技高</a:t>
            </a:r>
            <a:r>
              <a:rPr kumimoji="0" lang="zh-TW" altLang="en-US" sz="1800" b="1"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a:t>
            </a:r>
            <a:r>
              <a:rPr kumimoji="0" lang="zh-TW" altLang="en-US" sz="1800" b="1" i="0" u="none" strike="noStrike" cap="none" normalizeH="0" baseline="0" dirty="0">
                <a:ln>
                  <a:noFill/>
                </a:ln>
                <a:solidFill>
                  <a:schemeClr val="tx1"/>
                </a:solidFill>
                <a:effectLst/>
                <a:latin typeface="Arial" charset="0"/>
              </a:rPr>
              <a:t>科</a:t>
            </a:r>
          </a:p>
        </p:txBody>
      </p:sp>
      <p:grpSp>
        <p:nvGrpSpPr>
          <p:cNvPr id="12" name="群組 11"/>
          <p:cNvGrpSpPr/>
          <p:nvPr/>
        </p:nvGrpSpPr>
        <p:grpSpPr>
          <a:xfrm>
            <a:off x="5364088" y="3573016"/>
            <a:ext cx="3658822" cy="2088232"/>
            <a:chOff x="41443" y="1685"/>
            <a:chExt cx="8203920" cy="1426985"/>
          </a:xfrm>
          <a:scene3d>
            <a:camera prst="orthographicFront"/>
            <a:lightRig rig="flat" dir="t"/>
          </a:scene3d>
        </p:grpSpPr>
        <p:sp>
          <p:nvSpPr>
            <p:cNvPr id="13" name="矩形 12"/>
            <p:cNvSpPr/>
            <p:nvPr/>
          </p:nvSpPr>
          <p:spPr>
            <a:xfrm>
              <a:off x="41443"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4" name="矩形 13"/>
            <p:cNvSpPr/>
            <p:nvPr/>
          </p:nvSpPr>
          <p:spPr>
            <a:xfrm>
              <a:off x="41443" y="73034"/>
              <a:ext cx="8203920" cy="1355636"/>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defRPr/>
              </a:pPr>
              <a:r>
                <a:rPr lang="zh-TW" altLang="en-US" sz="2400" dirty="0">
                  <a:solidFill>
                    <a:srgbClr val="A50021"/>
                  </a:solidFill>
                  <a:latin typeface="微軟正黑體" pitchFamily="34" charset="-120"/>
                  <a:ea typeface="微軟正黑體" pitchFamily="34" charset="-120"/>
                </a:rPr>
                <a:t>選填志願</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志願以群組方式計分，每</a:t>
              </a:r>
              <a:r>
                <a:rPr lang="en-US" altLang="zh-TW" dirty="0">
                  <a:solidFill>
                    <a:srgbClr val="660066"/>
                  </a:solidFill>
                  <a:latin typeface="微軟正黑體" pitchFamily="34" charset="-120"/>
                  <a:ea typeface="微軟正黑體" pitchFamily="34" charset="-120"/>
                </a:rPr>
                <a:t>3</a:t>
              </a:r>
              <a:r>
                <a:rPr lang="zh-TW" altLang="en-US" dirty="0">
                  <a:solidFill>
                    <a:srgbClr val="660066"/>
                  </a:solidFill>
                  <a:latin typeface="微軟正黑體" pitchFamily="34" charset="-120"/>
                  <a:ea typeface="微軟正黑體" pitchFamily="34" charset="-120"/>
                </a:rPr>
                <a:t>個志願序為一群組，第</a:t>
              </a:r>
              <a:r>
                <a:rPr lang="en-US" altLang="zh-TW" dirty="0">
                  <a:solidFill>
                    <a:srgbClr val="660066"/>
                  </a:solidFill>
                  <a:latin typeface="微軟正黑體" pitchFamily="34" charset="-120"/>
                  <a:ea typeface="微軟正黑體" pitchFamily="34" charset="-120"/>
                </a:rPr>
                <a:t>13</a:t>
              </a:r>
              <a:r>
                <a:rPr lang="zh-TW" altLang="en-US" dirty="0">
                  <a:solidFill>
                    <a:srgbClr val="660066"/>
                  </a:solidFill>
                  <a:latin typeface="微軟正黑體" pitchFamily="34" charset="-120"/>
                  <a:ea typeface="微軟正黑體" pitchFamily="34" charset="-120"/>
                </a:rPr>
                <a:t>志願至第</a:t>
              </a:r>
              <a:r>
                <a:rPr lang="en-US" altLang="zh-TW" dirty="0">
                  <a:solidFill>
                    <a:srgbClr val="660066"/>
                  </a:solidFill>
                  <a:latin typeface="微軟正黑體" pitchFamily="34" charset="-120"/>
                  <a:ea typeface="微軟正黑體" pitchFamily="34" charset="-120"/>
                </a:rPr>
                <a:t>30</a:t>
              </a:r>
              <a:r>
                <a:rPr lang="zh-TW" altLang="en-US" dirty="0">
                  <a:solidFill>
                    <a:srgbClr val="660066"/>
                  </a:solidFill>
                  <a:latin typeface="微軟正黑體" pitchFamily="34" charset="-120"/>
                  <a:ea typeface="微軟正黑體" pitchFamily="34" charset="-120"/>
                </a:rPr>
                <a:t>志願為同一群組，同一群組內之志願序皆為同一積分，選填志願時，同一校內不同科別為不同志願序。</a:t>
              </a:r>
              <a:endParaRPr lang="zh-TW" altLang="en-US" b="0" dirty="0">
                <a:solidFill>
                  <a:srgbClr val="660066"/>
                </a:solidFill>
                <a:latin typeface="Calibri"/>
                <a:ea typeface="新細明體"/>
              </a:endParaRPr>
            </a:p>
          </p:txBody>
        </p:sp>
      </p:grpSp>
      <p:sp>
        <p:nvSpPr>
          <p:cNvPr id="9" name="矩形圖說文字 8"/>
          <p:cNvSpPr/>
          <p:nvPr/>
        </p:nvSpPr>
        <p:spPr bwMode="auto">
          <a:xfrm>
            <a:off x="6666023" y="2753072"/>
            <a:ext cx="1547304" cy="360040"/>
          </a:xfrm>
          <a:prstGeom prst="wedgeRectCallout">
            <a:avLst>
              <a:gd name="adj1" fmla="val -271663"/>
              <a:gd name="adj2" fmla="val 30884"/>
            </a:avLst>
          </a:prstGeom>
          <a:solidFill>
            <a:srgbClr val="FFC000"/>
          </a:solidFill>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Arial" charset="0"/>
              </a:rPr>
              <a:t>A</a:t>
            </a:r>
            <a:r>
              <a:rPr kumimoji="0" lang="zh-TW" altLang="en-US" sz="1800" b="1" i="0" u="none" strike="noStrike" cap="none" normalizeH="0" baseline="0" dirty="0">
                <a:ln>
                  <a:noFill/>
                </a:ln>
                <a:solidFill>
                  <a:schemeClr val="tx1"/>
                </a:solidFill>
                <a:effectLst/>
                <a:latin typeface="Arial" charset="0"/>
              </a:rPr>
              <a:t>技高</a:t>
            </a:r>
            <a:r>
              <a:rPr kumimoji="0" lang="zh-TW" altLang="en-US" sz="1800" b="1"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a:t>
            </a:r>
            <a:r>
              <a:rPr kumimoji="0" lang="zh-TW" altLang="en-US" sz="1800" b="1" i="0" u="none" strike="noStrike" cap="none" normalizeH="0" baseline="0" dirty="0">
                <a:ln>
                  <a:noFill/>
                </a:ln>
                <a:solidFill>
                  <a:schemeClr val="tx1"/>
                </a:solidFill>
                <a:effectLst/>
                <a:latin typeface="Arial" charset="0"/>
              </a:rPr>
              <a:t>科</a:t>
            </a:r>
          </a:p>
        </p:txBody>
      </p:sp>
    </p:spTree>
    <p:extLst>
      <p:ext uri="{BB962C8B-B14F-4D97-AF65-F5344CB8AC3E}">
        <p14:creationId xmlns:p14="http://schemas.microsoft.com/office/powerpoint/2010/main" xmlns="" val="37386290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331913" y="692150"/>
            <a:ext cx="5697394"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均衡學習積分</a:t>
            </a:r>
          </a:p>
        </p:txBody>
      </p:sp>
      <p:cxnSp>
        <p:nvCxnSpPr>
          <p:cNvPr id="20" name="直線接點 19"/>
          <p:cNvCxnSpPr/>
          <p:nvPr/>
        </p:nvCxnSpPr>
        <p:spPr>
          <a:xfrm>
            <a:off x="4283968" y="2780928"/>
            <a:ext cx="1584176" cy="0"/>
          </a:xfrm>
          <a:prstGeom prst="line">
            <a:avLst/>
          </a:prstGeom>
          <a:noFill/>
          <a:ln w="38100" cap="flat" cmpd="sng" algn="ctr">
            <a:solidFill>
              <a:srgbClr val="1F497D">
                <a:lumMod val="40000"/>
                <a:lumOff val="60000"/>
              </a:srgbClr>
            </a:solidFill>
            <a:prstDash val="solid"/>
          </a:ln>
          <a:effectLst/>
        </p:spPr>
      </p:cxnSp>
      <p:grpSp>
        <p:nvGrpSpPr>
          <p:cNvPr id="10" name="群組 9"/>
          <p:cNvGrpSpPr/>
          <p:nvPr/>
        </p:nvGrpSpPr>
        <p:grpSpPr>
          <a:xfrm>
            <a:off x="1968959" y="5229200"/>
            <a:ext cx="5770338" cy="1296144"/>
            <a:chOff x="2599361" y="1685"/>
            <a:chExt cx="8203920" cy="1355636"/>
          </a:xfrm>
          <a:scene3d>
            <a:camera prst="orthographicFront"/>
            <a:lightRig rig="flat" dir="t"/>
          </a:scene3d>
        </p:grpSpPr>
        <p:sp>
          <p:nvSpPr>
            <p:cNvPr id="11" name="矩形 10"/>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lvl="0" algn="ctr" defTabSz="1244600" fontAlgn="auto">
                <a:lnSpc>
                  <a:spcPct val="80000"/>
                </a:lnSpc>
                <a:spcAft>
                  <a:spcPts val="0"/>
                </a:spcAft>
              </a:pPr>
              <a:r>
                <a:rPr lang="zh-TW" altLang="en-US" sz="2400" dirty="0">
                  <a:solidFill>
                    <a:srgbClr val="A50021"/>
                  </a:solidFill>
                  <a:latin typeface="微軟正黑體" pitchFamily="34" charset="-120"/>
                  <a:ea typeface="微軟正黑體" pitchFamily="34" charset="-120"/>
                </a:rPr>
                <a:t>均衡學習</a:t>
              </a:r>
              <a:endParaRPr lang="en-US" altLang="zh-TW" sz="2400" dirty="0">
                <a:solidFill>
                  <a:srgbClr val="A50021"/>
                </a:solidFill>
                <a:latin typeface="微軟正黑體" pitchFamily="34" charset="-120"/>
                <a:ea typeface="微軟正黑體" pitchFamily="34" charset="-120"/>
              </a:endParaRPr>
            </a:p>
            <a:p>
              <a:pPr lvl="0" algn="ctr" defTabSz="1244600" fontAlgn="auto">
                <a:lnSpc>
                  <a:spcPct val="80000"/>
                </a:lnSpc>
                <a:spcAft>
                  <a:spcPts val="0"/>
                </a:spcAft>
              </a:pPr>
              <a:endParaRPr lang="en-US" altLang="zh-TW" dirty="0">
                <a:solidFill>
                  <a:srgbClr val="660066"/>
                </a:solidFill>
                <a:latin typeface="微軟正黑體" pitchFamily="34" charset="-120"/>
                <a:ea typeface="微軟正黑體" pitchFamily="34" charset="-120"/>
              </a:endParaRPr>
            </a:p>
            <a:p>
              <a:pPr lvl="0" algn="ct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採計至</a:t>
              </a:r>
              <a:r>
                <a:rPr lang="en-US" altLang="zh-TW" dirty="0">
                  <a:solidFill>
                    <a:srgbClr val="660066"/>
                  </a:solidFill>
                  <a:latin typeface="微軟正黑體" pitchFamily="34" charset="-120"/>
                  <a:ea typeface="微軟正黑體" pitchFamily="34" charset="-120"/>
                </a:rPr>
                <a:t>9</a:t>
              </a:r>
              <a:r>
                <a:rPr lang="zh-TW" altLang="en-US" dirty="0">
                  <a:solidFill>
                    <a:srgbClr val="660066"/>
                  </a:solidFill>
                  <a:latin typeface="微軟正黑體" pitchFamily="34" charset="-120"/>
                  <a:ea typeface="微軟正黑體" pitchFamily="34" charset="-120"/>
                </a:rPr>
                <a:t>年級上學期</a:t>
              </a:r>
              <a:endParaRPr lang="zh-TW" altLang="en-US" b="0" dirty="0">
                <a:solidFill>
                  <a:srgbClr val="660066"/>
                </a:solidFill>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xmlns="" val="2519661603"/>
              </p:ext>
            </p:extLst>
          </p:nvPr>
        </p:nvGraphicFramePr>
        <p:xfrm>
          <a:off x="-32916" y="1412776"/>
          <a:ext cx="5469012" cy="3744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表格 13"/>
          <p:cNvGraphicFramePr>
            <a:graphicFrameLocks noGrp="1"/>
          </p:cNvGraphicFramePr>
          <p:nvPr>
            <p:extLst>
              <p:ext uri="{D42A27DB-BD31-4B8C-83A1-F6EECF244321}">
                <p14:modId xmlns:p14="http://schemas.microsoft.com/office/powerpoint/2010/main" xmlns="" val="2609552793"/>
              </p:ext>
            </p:extLst>
          </p:nvPr>
        </p:nvGraphicFramePr>
        <p:xfrm>
          <a:off x="5652120" y="1700808"/>
          <a:ext cx="3384376" cy="3417134"/>
        </p:xfrm>
        <a:graphic>
          <a:graphicData uri="http://schemas.openxmlformats.org/drawingml/2006/table">
            <a:tbl>
              <a:tblPr firstRow="1" bandRow="1"/>
              <a:tblGrid>
                <a:gridCol w="2520280">
                  <a:extLst>
                    <a:ext uri="{9D8B030D-6E8A-4147-A177-3AD203B41FA5}">
                      <a16:colId xmlns:a16="http://schemas.microsoft.com/office/drawing/2014/main" xmlns="" val="20000"/>
                    </a:ext>
                  </a:extLst>
                </a:gridCol>
                <a:gridCol w="864096">
                  <a:extLst>
                    <a:ext uri="{9D8B030D-6E8A-4147-A177-3AD203B41FA5}">
                      <a16:colId xmlns:a16="http://schemas.microsoft.com/office/drawing/2014/main" xmlns=""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國中</a:t>
                      </a:r>
                      <a:r>
                        <a:rPr lang="zh-TW" altLang="en-US" sz="2000" b="1" baseline="0" dirty="0">
                          <a:solidFill>
                            <a:srgbClr val="FF0000"/>
                          </a:solidFill>
                          <a:latin typeface="微軟正黑體" pitchFamily="34" charset="-120"/>
                          <a:ea typeface="微軟正黑體" pitchFamily="34" charset="-120"/>
                        </a:rPr>
                        <a:t>健康體育、藝術人文、綜合活動</a:t>
                      </a:r>
                      <a:r>
                        <a:rPr lang="zh-TW" altLang="en-US" sz="2000" b="1" dirty="0">
                          <a:solidFill>
                            <a:schemeClr val="bg1"/>
                          </a:solidFill>
                          <a:latin typeface="微軟正黑體" pitchFamily="34" charset="-120"/>
                          <a:ea typeface="微軟正黑體" pitchFamily="34" charset="-120"/>
                        </a:rPr>
                        <a:t>等三個領域五學期平均成績達及格者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rgbClr val="002060"/>
                          </a:solidFill>
                          <a:latin typeface="微軟正黑體" pitchFamily="34" charset="-120"/>
                          <a:ea typeface="微軟正黑體" pitchFamily="34" charset="-120"/>
                        </a:rPr>
                        <a:t>3</a:t>
                      </a:r>
                      <a:r>
                        <a:rPr lang="zh-TW" altLang="en-US" sz="2000" b="1" dirty="0">
                          <a:solidFill>
                            <a:srgbClr val="002060"/>
                          </a:solidFill>
                          <a:latin typeface="微軟正黑體" pitchFamily="34" charset="-120"/>
                          <a:ea typeface="微軟正黑體" pitchFamily="34" charset="-120"/>
                        </a:rPr>
                        <a:t>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9</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1"/>
                  </a:ext>
                </a:extLst>
              </a:tr>
              <a:tr h="702727">
                <a:tc>
                  <a:txBody>
                    <a:bodyPr/>
                    <a:lstStyle/>
                    <a:p>
                      <a:pPr algn="ctr"/>
                      <a:r>
                        <a:rPr lang="en-US" altLang="zh-TW" sz="2000" b="1" dirty="0">
                          <a:solidFill>
                            <a:srgbClr val="002060"/>
                          </a:solidFill>
                          <a:latin typeface="微軟正黑體" pitchFamily="34" charset="-120"/>
                          <a:ea typeface="微軟正黑體" pitchFamily="34" charset="-120"/>
                        </a:rPr>
                        <a:t>2</a:t>
                      </a:r>
                      <a:r>
                        <a:rPr lang="zh-TW" altLang="en-US" sz="2000" b="1" dirty="0">
                          <a:solidFill>
                            <a:srgbClr val="002060"/>
                          </a:solidFill>
                          <a:latin typeface="微軟正黑體" pitchFamily="34" charset="-120"/>
                          <a:ea typeface="微軟正黑體" pitchFamily="34" charset="-120"/>
                        </a:rPr>
                        <a:t>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6</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2"/>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單領域五學期平均成績達及格以上者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xmlns="" val="33801545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225990" y="44624"/>
            <a:ext cx="4288353"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多元學習表現採計方式</a:t>
            </a:r>
          </a:p>
        </p:txBody>
      </p:sp>
      <p:cxnSp>
        <p:nvCxnSpPr>
          <p:cNvPr id="20" name="直線接點 19"/>
          <p:cNvCxnSpPr/>
          <p:nvPr/>
        </p:nvCxnSpPr>
        <p:spPr>
          <a:xfrm>
            <a:off x="3779912" y="3212976"/>
            <a:ext cx="129614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xmlns="" val="566035058"/>
              </p:ext>
            </p:extLst>
          </p:nvPr>
        </p:nvGraphicFramePr>
        <p:xfrm>
          <a:off x="4572000" y="116632"/>
          <a:ext cx="4320480" cy="6717580"/>
        </p:xfrm>
        <a:graphic>
          <a:graphicData uri="http://schemas.openxmlformats.org/drawingml/2006/table">
            <a:tbl>
              <a:tblPr firstRow="1" bandRow="1"/>
              <a:tblGrid>
                <a:gridCol w="1470801">
                  <a:extLst>
                    <a:ext uri="{9D8B030D-6E8A-4147-A177-3AD203B41FA5}">
                      <a16:colId xmlns:a16="http://schemas.microsoft.com/office/drawing/2014/main" xmlns="" val="20000"/>
                    </a:ext>
                  </a:extLst>
                </a:gridCol>
                <a:gridCol w="2849679">
                  <a:extLst>
                    <a:ext uri="{9D8B030D-6E8A-4147-A177-3AD203B41FA5}">
                      <a16:colId xmlns:a16="http://schemas.microsoft.com/office/drawing/2014/main" xmlns="" val="20001"/>
                    </a:ext>
                  </a:extLst>
                </a:gridCol>
              </a:tblGrid>
              <a:tr h="98146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b="1" dirty="0">
                          <a:solidFill>
                            <a:srgbClr val="002060"/>
                          </a:solidFill>
                          <a:latin typeface="微軟正黑體" pitchFamily="34" charset="-120"/>
                          <a:ea typeface="微軟正黑體" pitchFamily="34" charset="-120"/>
                        </a:rPr>
                        <a:t>服務表現</a:t>
                      </a: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00" b="1" dirty="0">
                          <a:solidFill>
                            <a:srgbClr val="002060"/>
                          </a:solidFill>
                          <a:latin typeface="微軟正黑體" pitchFamily="34" charset="-120"/>
                          <a:ea typeface="微軟正黑體" pitchFamily="34" charset="-120"/>
                        </a:rPr>
                        <a:t>採計至九年級</a:t>
                      </a:r>
                      <a:endParaRPr lang="en-US" altLang="zh-TW" sz="1000" b="1" dirty="0">
                        <a:solidFill>
                          <a:srgbClr val="00206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00" b="1" dirty="0">
                          <a:solidFill>
                            <a:srgbClr val="002060"/>
                          </a:solidFill>
                          <a:latin typeface="微軟正黑體" pitchFamily="34" charset="-120"/>
                          <a:ea typeface="微軟正黑體" pitchFamily="34" charset="-120"/>
                        </a:rPr>
                        <a:t>上學期</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bg1"/>
                          </a:solidFill>
                          <a:latin typeface="微軟正黑體" pitchFamily="34" charset="-120"/>
                          <a:ea typeface="微軟正黑體" pitchFamily="34" charset="-120"/>
                        </a:rPr>
                        <a:t>班級幹部</a:t>
                      </a:r>
                      <a:r>
                        <a:rPr lang="zh-TW" altLang="en-US" sz="1400" b="1" dirty="0">
                          <a:solidFill>
                            <a:schemeClr val="bg1"/>
                          </a:solidFill>
                          <a:latin typeface="新細明體"/>
                          <a:ea typeface="新細明體"/>
                        </a:rPr>
                        <a:t>、</a:t>
                      </a:r>
                      <a:r>
                        <a:rPr lang="zh-TW" altLang="en-US" sz="1400" b="1" dirty="0">
                          <a:solidFill>
                            <a:schemeClr val="bg1"/>
                          </a:solidFill>
                          <a:latin typeface="微軟正黑體" pitchFamily="34" charset="-120"/>
                          <a:ea typeface="微軟正黑體" pitchFamily="34" charset="-120"/>
                        </a:rPr>
                        <a:t>社團社長</a:t>
                      </a:r>
                      <a:r>
                        <a:rPr lang="zh-TW" altLang="en-US" sz="1400" b="1" dirty="0">
                          <a:solidFill>
                            <a:schemeClr val="bg1"/>
                          </a:solidFill>
                          <a:latin typeface="新細明體"/>
                          <a:ea typeface="新細明體"/>
                        </a:rPr>
                        <a:t>、</a:t>
                      </a:r>
                      <a:r>
                        <a:rPr lang="zh-TW" altLang="en-US" sz="1400" b="1" dirty="0">
                          <a:solidFill>
                            <a:schemeClr val="bg1"/>
                          </a:solidFill>
                          <a:latin typeface="微軟正黑體" pitchFamily="34" charset="-120"/>
                          <a:ea typeface="微軟正黑體" pitchFamily="34" charset="-120"/>
                        </a:rPr>
                        <a:t>特殊表現</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0"/>
                  </a:ext>
                </a:extLst>
              </a:tr>
              <a:tr h="107218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1800" b="1" u="sng" dirty="0">
                          <a:solidFill>
                            <a:srgbClr val="FF0000"/>
                          </a:solidFill>
                          <a:latin typeface="微軟正黑體" pitchFamily="34" charset="-120"/>
                          <a:ea typeface="微軟正黑體" pitchFamily="34" charset="-120"/>
                        </a:rPr>
                        <a:t>獎懲紀錄</a:t>
                      </a: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algn="ctr"/>
                      <a:r>
                        <a:rPr lang="zh-TW" altLang="en-US" sz="1000" b="1" dirty="0">
                          <a:solidFill>
                            <a:srgbClr val="002060"/>
                          </a:solidFill>
                          <a:latin typeface="微軟正黑體" pitchFamily="34" charset="-120"/>
                          <a:ea typeface="微軟正黑體" pitchFamily="34" charset="-120"/>
                        </a:rPr>
                        <a:t>採計至當年度</a:t>
                      </a:r>
                      <a:endParaRPr lang="en-US" altLang="zh-TW" sz="1000" b="1" dirty="0">
                        <a:solidFill>
                          <a:srgbClr val="002060"/>
                        </a:solidFill>
                        <a:latin typeface="微軟正黑體" pitchFamily="34" charset="-120"/>
                        <a:ea typeface="微軟正黑體" pitchFamily="34" charset="-120"/>
                      </a:endParaRPr>
                    </a:p>
                    <a:p>
                      <a:pPr algn="ctr"/>
                      <a:r>
                        <a:rPr lang="en-US" altLang="zh-TW" sz="1000" b="1" dirty="0">
                          <a:solidFill>
                            <a:srgbClr val="002060"/>
                          </a:solidFill>
                          <a:latin typeface="微軟正黑體" pitchFamily="34" charset="-120"/>
                          <a:ea typeface="微軟正黑體" pitchFamily="34" charset="-120"/>
                        </a:rPr>
                        <a:t>4</a:t>
                      </a:r>
                      <a:r>
                        <a:rPr lang="zh-TW" altLang="en-US" sz="1000" b="1" dirty="0">
                          <a:solidFill>
                            <a:srgbClr val="002060"/>
                          </a:solidFill>
                          <a:latin typeface="微軟正黑體" pitchFamily="34" charset="-120"/>
                          <a:ea typeface="微軟正黑體" pitchFamily="34" charset="-120"/>
                        </a:rPr>
                        <a:t>月</a:t>
                      </a:r>
                      <a:r>
                        <a:rPr lang="en-US" altLang="zh-TW" sz="1000" b="1" dirty="0">
                          <a:solidFill>
                            <a:srgbClr val="FF0000"/>
                          </a:solidFill>
                          <a:latin typeface="微軟正黑體" pitchFamily="34" charset="-120"/>
                          <a:ea typeface="微軟正黑體" pitchFamily="34" charset="-120"/>
                        </a:rPr>
                        <a:t>20</a:t>
                      </a:r>
                      <a:r>
                        <a:rPr lang="zh-TW" altLang="en-US" sz="1000" b="1" dirty="0">
                          <a:solidFill>
                            <a:srgbClr val="002060"/>
                          </a:solidFill>
                          <a:latin typeface="微軟正黑體" pitchFamily="34" charset="-120"/>
                          <a:ea typeface="微軟正黑體" pitchFamily="34" charset="-120"/>
                        </a:rPr>
                        <a:t>日前</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228600" indent="-228600" algn="l">
                        <a:buAutoNum type="arabicPeriod"/>
                      </a:pPr>
                      <a:r>
                        <a:rPr lang="zh-TW" altLang="zh-TW" sz="1200" b="1" kern="1200" dirty="0">
                          <a:solidFill>
                            <a:srgbClr val="FFFF00"/>
                          </a:solidFill>
                          <a:latin typeface="微軟正黑體" pitchFamily="34" charset="-120"/>
                          <a:ea typeface="微軟正黑體" pitchFamily="34" charset="-120"/>
                          <a:cs typeface="+mn-cs"/>
                        </a:rPr>
                        <a:t>銷過或功過相抵後，無任何懲處紀錄者得</a:t>
                      </a:r>
                      <a:r>
                        <a:rPr lang="en-US" altLang="zh-TW" sz="1200" b="1" kern="1200" dirty="0">
                          <a:solidFill>
                            <a:srgbClr val="FFFF00"/>
                          </a:solidFill>
                          <a:latin typeface="微軟正黑體" pitchFamily="34" charset="-120"/>
                          <a:ea typeface="微軟正黑體" pitchFamily="34" charset="-120"/>
                          <a:cs typeface="+mn-cs"/>
                        </a:rPr>
                        <a:t>10</a:t>
                      </a:r>
                      <a:r>
                        <a:rPr lang="zh-TW" altLang="zh-TW" sz="1200" b="1" kern="1200" dirty="0">
                          <a:solidFill>
                            <a:srgbClr val="FFFF00"/>
                          </a:solidFill>
                          <a:latin typeface="微軟正黑體" pitchFamily="34" charset="-120"/>
                          <a:ea typeface="微軟正黑體" pitchFamily="34" charset="-120"/>
                          <a:cs typeface="+mn-cs"/>
                        </a:rPr>
                        <a:t>分</a:t>
                      </a:r>
                      <a:endParaRPr lang="en-US" altLang="zh-TW" sz="1200" b="1" kern="1200" dirty="0">
                        <a:solidFill>
                          <a:srgbClr val="FFFF00"/>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rgbClr val="FFFF00"/>
                          </a:solidFill>
                          <a:latin typeface="微軟正黑體" pitchFamily="34" charset="-120"/>
                          <a:ea typeface="微軟正黑體" pitchFamily="34" charset="-120"/>
                          <a:cs typeface="+mn-cs"/>
                        </a:rPr>
                        <a:t>未達小過</a:t>
                      </a:r>
                      <a:r>
                        <a:rPr lang="en-US" altLang="zh-TW" sz="1200" b="1" kern="1200" dirty="0">
                          <a:solidFill>
                            <a:srgbClr val="FFFF00"/>
                          </a:solidFill>
                          <a:latin typeface="微軟正黑體" pitchFamily="34" charset="-120"/>
                          <a:ea typeface="微軟正黑體" pitchFamily="34" charset="-120"/>
                          <a:cs typeface="+mn-cs"/>
                        </a:rPr>
                        <a:t>1</a:t>
                      </a:r>
                      <a:r>
                        <a:rPr lang="zh-TW" altLang="zh-TW" sz="1200" b="1" kern="1200" dirty="0">
                          <a:solidFill>
                            <a:srgbClr val="FFFF00"/>
                          </a:solidFill>
                          <a:latin typeface="微軟正黑體" pitchFamily="34" charset="-120"/>
                          <a:ea typeface="微軟正黑體" pitchFamily="34" charset="-120"/>
                          <a:cs typeface="+mn-cs"/>
                        </a:rPr>
                        <a:t>次紀錄者得</a:t>
                      </a:r>
                      <a:r>
                        <a:rPr lang="en-US" altLang="zh-TW" sz="1200" b="1" kern="1200" dirty="0">
                          <a:solidFill>
                            <a:srgbClr val="FFFF00"/>
                          </a:solidFill>
                          <a:latin typeface="微軟正黑體" pitchFamily="34" charset="-120"/>
                          <a:ea typeface="微軟正黑體" pitchFamily="34" charset="-120"/>
                          <a:cs typeface="+mn-cs"/>
                        </a:rPr>
                        <a:t>7</a:t>
                      </a:r>
                      <a:r>
                        <a:rPr lang="zh-TW" altLang="zh-TW" sz="1200" b="1" kern="1200" dirty="0">
                          <a:solidFill>
                            <a:srgbClr val="FFFF00"/>
                          </a:solidFill>
                          <a:latin typeface="微軟正黑體" pitchFamily="34" charset="-120"/>
                          <a:ea typeface="微軟正黑體" pitchFamily="34" charset="-120"/>
                          <a:cs typeface="+mn-cs"/>
                        </a:rPr>
                        <a:t>分</a:t>
                      </a:r>
                      <a:endParaRPr lang="en-US" altLang="zh-TW" sz="1200" b="1" kern="1200" dirty="0">
                        <a:solidFill>
                          <a:srgbClr val="FFFF00"/>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rgbClr val="FFFF00"/>
                          </a:solidFill>
                          <a:latin typeface="微軟正黑體" pitchFamily="34" charset="-120"/>
                          <a:ea typeface="微軟正黑體" pitchFamily="34" charset="-120"/>
                          <a:cs typeface="+mn-cs"/>
                        </a:rPr>
                        <a:t>未達小過</a:t>
                      </a:r>
                      <a:r>
                        <a:rPr lang="en-US" altLang="zh-TW" sz="1200" b="1" kern="1200" dirty="0">
                          <a:solidFill>
                            <a:srgbClr val="FFFF00"/>
                          </a:solidFill>
                          <a:latin typeface="微軟正黑體" pitchFamily="34" charset="-120"/>
                          <a:ea typeface="微軟正黑體" pitchFamily="34" charset="-120"/>
                          <a:cs typeface="+mn-cs"/>
                        </a:rPr>
                        <a:t>2</a:t>
                      </a:r>
                      <a:r>
                        <a:rPr lang="zh-TW" altLang="zh-TW" sz="1200" b="1" kern="1200" dirty="0">
                          <a:solidFill>
                            <a:srgbClr val="FFFF00"/>
                          </a:solidFill>
                          <a:latin typeface="微軟正黑體" pitchFamily="34" charset="-120"/>
                          <a:ea typeface="微軟正黑體" pitchFamily="34" charset="-120"/>
                          <a:cs typeface="+mn-cs"/>
                        </a:rPr>
                        <a:t>次紀錄者得</a:t>
                      </a:r>
                      <a:r>
                        <a:rPr lang="en-US" altLang="zh-TW" sz="1200" b="1" kern="1200" dirty="0">
                          <a:solidFill>
                            <a:srgbClr val="FFFF00"/>
                          </a:solidFill>
                          <a:latin typeface="微軟正黑體" pitchFamily="34" charset="-120"/>
                          <a:ea typeface="微軟正黑體" pitchFamily="34" charset="-120"/>
                          <a:cs typeface="+mn-cs"/>
                        </a:rPr>
                        <a:t>4</a:t>
                      </a:r>
                      <a:r>
                        <a:rPr lang="zh-TW" altLang="zh-TW" sz="1200" b="1" kern="1200" dirty="0">
                          <a:solidFill>
                            <a:srgbClr val="FFFF00"/>
                          </a:solidFill>
                          <a:latin typeface="微軟正黑體" pitchFamily="34" charset="-120"/>
                          <a:ea typeface="微軟正黑體" pitchFamily="34" charset="-120"/>
                          <a:cs typeface="+mn-cs"/>
                        </a:rPr>
                        <a:t>分</a:t>
                      </a:r>
                      <a:endParaRPr lang="en-US" altLang="zh-TW" sz="1200" b="1" kern="1200" dirty="0">
                        <a:solidFill>
                          <a:srgbClr val="FFFF00"/>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rgbClr val="FFFF00"/>
                          </a:solidFill>
                          <a:latin typeface="微軟正黑體" pitchFamily="34" charset="-120"/>
                          <a:ea typeface="微軟正黑體" pitchFamily="34" charset="-120"/>
                          <a:cs typeface="+mn-cs"/>
                        </a:rPr>
                        <a:t>未達小過</a:t>
                      </a:r>
                      <a:r>
                        <a:rPr lang="en-US" altLang="zh-TW" sz="1200" b="1" kern="1200" dirty="0">
                          <a:solidFill>
                            <a:srgbClr val="FFFF00"/>
                          </a:solidFill>
                          <a:latin typeface="微軟正黑體" pitchFamily="34" charset="-120"/>
                          <a:ea typeface="微軟正黑體" pitchFamily="34" charset="-120"/>
                          <a:cs typeface="+mn-cs"/>
                        </a:rPr>
                        <a:t>3</a:t>
                      </a:r>
                      <a:r>
                        <a:rPr lang="zh-TW" altLang="zh-TW" sz="1200" b="1" kern="1200" dirty="0">
                          <a:solidFill>
                            <a:srgbClr val="FFFF00"/>
                          </a:solidFill>
                          <a:latin typeface="微軟正黑體" pitchFamily="34" charset="-120"/>
                          <a:ea typeface="微軟正黑體" pitchFamily="34" charset="-120"/>
                          <a:cs typeface="+mn-cs"/>
                        </a:rPr>
                        <a:t>次紀錄者得</a:t>
                      </a:r>
                      <a:r>
                        <a:rPr lang="en-US" altLang="zh-TW" sz="1200" b="1" kern="1200" dirty="0">
                          <a:solidFill>
                            <a:srgbClr val="FFFF00"/>
                          </a:solidFill>
                          <a:latin typeface="微軟正黑體" pitchFamily="34" charset="-120"/>
                          <a:ea typeface="微軟正黑體" pitchFamily="34" charset="-120"/>
                          <a:cs typeface="+mn-cs"/>
                        </a:rPr>
                        <a:t>1</a:t>
                      </a:r>
                      <a:r>
                        <a:rPr lang="zh-TW" altLang="zh-TW" sz="1200" b="1" kern="1200" dirty="0">
                          <a:solidFill>
                            <a:srgbClr val="FFFF00"/>
                          </a:solidFill>
                          <a:latin typeface="微軟正黑體" pitchFamily="34" charset="-120"/>
                          <a:ea typeface="微軟正黑體" pitchFamily="34" charset="-120"/>
                          <a:cs typeface="+mn-cs"/>
                        </a:rPr>
                        <a:t>分。</a:t>
                      </a:r>
                      <a:endParaRPr lang="zh-TW" altLang="en-US" sz="1200" b="1" kern="1200" dirty="0">
                        <a:solidFill>
                          <a:srgbClr val="FFFF00"/>
                        </a:solidFill>
                        <a:latin typeface="微軟正黑體" pitchFamily="34" charset="-120"/>
                        <a:ea typeface="微軟正黑體" pitchFamily="34" charset="-120"/>
                        <a:cs typeface="+mn-cs"/>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1"/>
                  </a:ext>
                </a:extLst>
              </a:tr>
              <a:tr h="11219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dirty="0">
                          <a:solidFill>
                            <a:srgbClr val="002060"/>
                          </a:solidFill>
                          <a:latin typeface="微軟正黑體" pitchFamily="34" charset="-120"/>
                          <a:ea typeface="微軟正黑體" pitchFamily="34" charset="-120"/>
                        </a:rPr>
                        <a:t>競賽表現</a:t>
                      </a:r>
                      <a:endParaRPr lang="en-US" altLang="zh-TW" sz="18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採計至當年度</a:t>
                      </a:r>
                      <a:endPar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4</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月</a:t>
                      </a:r>
                      <a:r>
                        <a:rPr kumimoji="0" lang="en-US" altLang="zh-TW" sz="1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20</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日前</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請參閱免試入學作業要點附表２：</a:t>
                      </a:r>
                    </a:p>
                    <a:p>
                      <a:pPr algn="l"/>
                      <a:r>
                        <a:rPr lang="zh-TW" altLang="en-US" sz="1200" b="1" dirty="0">
                          <a:solidFill>
                            <a:schemeClr val="bg1"/>
                          </a:solidFill>
                          <a:latin typeface="微軟正黑體" pitchFamily="34" charset="-120"/>
                          <a:ea typeface="微軟正黑體" pitchFamily="34" charset="-120"/>
                        </a:rPr>
                        <a:t>競賽表現成績計分方式一覽表。</a:t>
                      </a: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國中在學期間同一學年度同一性質或同一項目之競賽僅擇優計分一次。</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2"/>
                  </a:ext>
                </a:extLst>
              </a:tr>
              <a:tr h="18046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1800" b="1" dirty="0">
                          <a:solidFill>
                            <a:srgbClr val="002060"/>
                          </a:solidFill>
                          <a:latin typeface="微軟正黑體" pitchFamily="34" charset="-120"/>
                          <a:ea typeface="微軟正黑體" pitchFamily="34" charset="-120"/>
                        </a:rPr>
                        <a:t>體適能</a:t>
                      </a:r>
                      <a:endParaRPr lang="en-US" altLang="zh-TW" sz="1800" b="1" dirty="0">
                        <a:solidFill>
                          <a:srgbClr val="002060"/>
                        </a:solidFill>
                        <a:latin typeface="微軟正黑體" pitchFamily="34" charset="-120"/>
                        <a:ea typeface="微軟正黑體" pitchFamily="34" charset="-120"/>
                      </a:endParaRPr>
                    </a:p>
                    <a:p>
                      <a:pPr algn="ct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800" b="1" dirty="0">
                        <a:solidFill>
                          <a:srgbClr val="002060"/>
                        </a:solidFill>
                        <a:latin typeface="微軟正黑體" pitchFamily="34" charset="-120"/>
                        <a:ea typeface="微軟正黑體" pitchFamily="34" charset="-120"/>
                      </a:endParaRPr>
                    </a:p>
                    <a:p>
                      <a:pPr algn="ctr"/>
                      <a:endParaRPr lang="en-US" altLang="zh-TW" sz="1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採計至當年度</a:t>
                      </a:r>
                      <a:endPar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4</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月</a:t>
                      </a:r>
                      <a:r>
                        <a:rPr kumimoji="0" lang="en-US" altLang="zh-TW" sz="1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20</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日前</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 一項成績達教育部公佈之最新門檻標準者，得</a:t>
                      </a:r>
                      <a:r>
                        <a:rPr lang="en-US" altLang="zh-TW" sz="1200" b="1" dirty="0">
                          <a:solidFill>
                            <a:srgbClr val="FFFF00"/>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 二項成績達教育部公佈之最新門檻標準者，得</a:t>
                      </a:r>
                      <a:r>
                        <a:rPr lang="en-US" altLang="zh-TW" sz="1200" b="1" dirty="0">
                          <a:solidFill>
                            <a:srgbClr val="FFFF00"/>
                          </a:solidFill>
                          <a:latin typeface="微軟正黑體" pitchFamily="34" charset="-120"/>
                          <a:ea typeface="微軟正黑體" pitchFamily="34" charset="-120"/>
                        </a:rPr>
                        <a:t>4</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3.</a:t>
                      </a:r>
                      <a:r>
                        <a:rPr lang="zh-TW" altLang="en-US" sz="1200" b="1" dirty="0">
                          <a:solidFill>
                            <a:schemeClr val="bg1"/>
                          </a:solidFill>
                          <a:latin typeface="微軟正黑體" pitchFamily="34" charset="-120"/>
                          <a:ea typeface="微軟正黑體" pitchFamily="34" charset="-120"/>
                        </a:rPr>
                        <a:t> 三項成績達教育部公佈之最新門檻標準者，得</a:t>
                      </a:r>
                      <a:r>
                        <a:rPr lang="en-US" altLang="zh-TW" sz="1200" b="1" dirty="0">
                          <a:solidFill>
                            <a:srgbClr val="FFFF00"/>
                          </a:solidFill>
                          <a:latin typeface="微軟正黑體" pitchFamily="34" charset="-120"/>
                          <a:ea typeface="微軟正黑體" pitchFamily="34" charset="-120"/>
                        </a:rPr>
                        <a:t>6</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4.</a:t>
                      </a:r>
                      <a:r>
                        <a:rPr lang="zh-TW" altLang="en-US" sz="1200" b="1" dirty="0">
                          <a:solidFill>
                            <a:schemeClr val="bg1"/>
                          </a:solidFill>
                          <a:latin typeface="微軟正黑體" pitchFamily="34" charset="-120"/>
                          <a:ea typeface="微軟正黑體" pitchFamily="34" charset="-120"/>
                        </a:rPr>
                        <a:t> 四項成績達教育部公佈之最新門檻標準者，得</a:t>
                      </a:r>
                      <a:r>
                        <a:rPr lang="en-US" altLang="zh-TW" sz="1200" b="1" dirty="0">
                          <a:solidFill>
                            <a:srgbClr val="FFFF00"/>
                          </a:solidFill>
                          <a:latin typeface="微軟正黑體" pitchFamily="34" charset="-120"/>
                          <a:ea typeface="微軟正黑體" pitchFamily="34" charset="-120"/>
                        </a:rPr>
                        <a:t>8</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5.</a:t>
                      </a:r>
                      <a:r>
                        <a:rPr lang="zh-TW" altLang="en-US" sz="1200" b="1" dirty="0">
                          <a:solidFill>
                            <a:schemeClr val="bg1"/>
                          </a:solidFill>
                          <a:latin typeface="微軟正黑體" pitchFamily="34" charset="-120"/>
                          <a:ea typeface="微軟正黑體" pitchFamily="34" charset="-120"/>
                        </a:rPr>
                        <a:t>完成四項檢測者，</a:t>
                      </a:r>
                      <a:r>
                        <a:rPr lang="zh-TW" altLang="en-US" sz="1200" b="1" dirty="0">
                          <a:solidFill>
                            <a:srgbClr val="FFFF00"/>
                          </a:solidFill>
                          <a:latin typeface="微軟正黑體" pitchFamily="34" charset="-120"/>
                          <a:ea typeface="微軟正黑體" pitchFamily="34" charset="-120"/>
                        </a:rPr>
                        <a:t>再得</a:t>
                      </a:r>
                      <a:r>
                        <a:rPr lang="en-US" altLang="zh-TW" sz="1200" b="1" dirty="0">
                          <a:solidFill>
                            <a:srgbClr val="FFFF00"/>
                          </a:solidFill>
                          <a:latin typeface="微軟正黑體" pitchFamily="34" charset="-120"/>
                          <a:ea typeface="微軟正黑體" pitchFamily="34" charset="-120"/>
                        </a:rPr>
                        <a:t>2</a:t>
                      </a:r>
                      <a:r>
                        <a:rPr lang="zh-TW" altLang="en-US" sz="1200" b="1" dirty="0">
                          <a:solidFill>
                            <a:srgbClr val="FFFF00"/>
                          </a:solidFill>
                          <a:latin typeface="微軟正黑體" pitchFamily="34" charset="-120"/>
                          <a:ea typeface="微軟正黑體" pitchFamily="34" charset="-120"/>
                        </a:rPr>
                        <a:t>分</a:t>
                      </a:r>
                      <a:r>
                        <a:rPr lang="zh-TW" altLang="en-US" sz="1200" b="1" dirty="0">
                          <a:solidFill>
                            <a:schemeClr val="bg1"/>
                          </a:solidFill>
                          <a:latin typeface="微軟正黑體" pitchFamily="34" charset="-120"/>
                          <a:ea typeface="微軟正黑體" pitchFamily="34" charset="-120"/>
                        </a:rPr>
                        <a:t>。</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3"/>
                  </a:ext>
                </a:extLst>
              </a:tr>
              <a:tr h="16445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本土語言認證</a:t>
                      </a:r>
                      <a:r>
                        <a:rPr lang="en-US" altLang="zh-TW" sz="2000" b="1" dirty="0">
                          <a:solidFill>
                            <a:srgbClr val="002060"/>
                          </a:solidFill>
                          <a:latin typeface="微軟正黑體" pitchFamily="34" charset="-120"/>
                          <a:ea typeface="微軟正黑體" pitchFamily="34" charset="-120"/>
                        </a:rPr>
                        <a:t>2</a:t>
                      </a:r>
                      <a:r>
                        <a:rPr lang="zh-TW" altLang="en-US" sz="2000" b="1" dirty="0">
                          <a:solidFill>
                            <a:srgbClr val="002060"/>
                          </a:solidFill>
                          <a:latin typeface="微軟正黑體" pitchFamily="34" charset="-120"/>
                          <a:ea typeface="微軟正黑體" pitchFamily="34" charset="-120"/>
                        </a:rPr>
                        <a:t>分</a:t>
                      </a:r>
                      <a:endParaRPr lang="en-US" altLang="zh-TW" sz="2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100" b="1" dirty="0">
                          <a:solidFill>
                            <a:srgbClr val="002060"/>
                          </a:solidFill>
                          <a:latin typeface="微軟正黑體" pitchFamily="34" charset="-120"/>
                          <a:ea typeface="微軟正黑體" pitchFamily="34" charset="-120"/>
                        </a:rPr>
                        <a:t>採計至當年度</a:t>
                      </a:r>
                      <a:r>
                        <a:rPr lang="en-US" altLang="zh-TW" sz="1100" b="1" dirty="0">
                          <a:solidFill>
                            <a:srgbClr val="002060"/>
                          </a:solidFill>
                          <a:latin typeface="微軟正黑體" pitchFamily="34" charset="-120"/>
                          <a:ea typeface="微軟正黑體" pitchFamily="34" charset="-120"/>
                        </a:rPr>
                        <a:t>4</a:t>
                      </a:r>
                      <a:r>
                        <a:rPr lang="zh-TW" altLang="en-US" sz="1100" b="1" dirty="0">
                          <a:solidFill>
                            <a:srgbClr val="002060"/>
                          </a:solidFill>
                          <a:latin typeface="微軟正黑體" pitchFamily="34" charset="-120"/>
                          <a:ea typeface="微軟正黑體" pitchFamily="34" charset="-120"/>
                        </a:rPr>
                        <a:t>月</a:t>
                      </a:r>
                      <a:r>
                        <a:rPr lang="en-US" altLang="zh-TW" sz="1100" b="1" dirty="0">
                          <a:solidFill>
                            <a:srgbClr val="FF0000"/>
                          </a:solidFill>
                          <a:latin typeface="微軟正黑體" pitchFamily="34" charset="-120"/>
                          <a:ea typeface="微軟正黑體" pitchFamily="34" charset="-120"/>
                        </a:rPr>
                        <a:t>20</a:t>
                      </a:r>
                      <a:r>
                        <a:rPr lang="zh-TW" altLang="en-US" sz="1100" b="1" dirty="0">
                          <a:solidFill>
                            <a:srgbClr val="002060"/>
                          </a:solidFill>
                          <a:latin typeface="微軟正黑體" pitchFamily="34" charset="-120"/>
                          <a:ea typeface="微軟正黑體" pitchFamily="34" charset="-120"/>
                        </a:rPr>
                        <a:t>日前，提出之檢定資料如</a:t>
                      </a:r>
                      <a:r>
                        <a:rPr lang="zh-TW" altLang="en-US" sz="1100" b="1" dirty="0">
                          <a:solidFill>
                            <a:srgbClr val="FF0000"/>
                          </a:solidFill>
                          <a:latin typeface="微軟正黑體" pitchFamily="34" charset="-120"/>
                          <a:ea typeface="微軟正黑體" pitchFamily="34" charset="-120"/>
                        </a:rPr>
                        <a:t>非國中教育階段取得者，亦予採計。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通過原住民族語或客語或閩南語初級以上</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已認證得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分；未認證得</a:t>
                      </a:r>
                      <a:r>
                        <a:rPr lang="en-US" altLang="zh-TW" sz="1200" b="1" dirty="0">
                          <a:solidFill>
                            <a:schemeClr val="bg1"/>
                          </a:solidFill>
                          <a:latin typeface="微軟正黑體" pitchFamily="34" charset="-120"/>
                          <a:ea typeface="微軟正黑體" pitchFamily="34" charset="-120"/>
                        </a:rPr>
                        <a:t>0</a:t>
                      </a:r>
                      <a:r>
                        <a:rPr lang="zh-TW" altLang="en-US" sz="1200" b="1" dirty="0">
                          <a:solidFill>
                            <a:schemeClr val="bg1"/>
                          </a:solidFill>
                          <a:latin typeface="微軟正黑體" pitchFamily="34" charset="-120"/>
                          <a:ea typeface="微軟正黑體" pitchFamily="34" charset="-120"/>
                        </a:rPr>
                        <a:t>分。</a:t>
                      </a:r>
                      <a:endParaRPr lang="en-US" altLang="zh-TW" sz="1200" b="1" dirty="0">
                        <a:solidFill>
                          <a:schemeClr val="bg1"/>
                        </a:solidFill>
                        <a:latin typeface="微軟正黑體" pitchFamily="34" charset="-120"/>
                        <a:ea typeface="微軟正黑體" pitchFamily="34" charset="-120"/>
                      </a:endParaRP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本土語言認證採認主管機關核發之證書：原住民族語為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原住民族委員會</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原住民族語言能力認證測驗合格證書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客家委員會</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客語能力認證考試合格證書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；閩南語為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教育部</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閩南語語言能力認證考試合格證書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，非上列證書不予採計。</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4"/>
                  </a:ext>
                </a:extLst>
              </a:tr>
            </a:tbl>
          </a:graphicData>
        </a:graphic>
      </p:graphicFrame>
      <p:grpSp>
        <p:nvGrpSpPr>
          <p:cNvPr id="10" name="群組 9"/>
          <p:cNvGrpSpPr/>
          <p:nvPr/>
        </p:nvGrpSpPr>
        <p:grpSpPr>
          <a:xfrm>
            <a:off x="107504" y="5301208"/>
            <a:ext cx="4258170" cy="1368152"/>
            <a:chOff x="41445" y="45360"/>
            <a:chExt cx="7562253" cy="1355636"/>
          </a:xfrm>
          <a:scene3d>
            <a:camera prst="orthographicFront"/>
            <a:lightRig rig="flat" dir="t"/>
          </a:scene3d>
        </p:grpSpPr>
        <p:sp>
          <p:nvSpPr>
            <p:cNvPr id="11" name="矩形 10"/>
            <p:cNvSpPr/>
            <p:nvPr/>
          </p:nvSpPr>
          <p:spPr>
            <a:xfrm>
              <a:off x="41445" y="45360"/>
              <a:ext cx="7562253"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130204" y="223733"/>
              <a:ext cx="7321858" cy="1177263"/>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多元學習表現</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多元學習表現項目各單項總和等於</a:t>
              </a:r>
              <a:r>
                <a:rPr lang="en-US" altLang="zh-TW" dirty="0">
                  <a:solidFill>
                    <a:srgbClr val="660066"/>
                  </a:solidFill>
                  <a:latin typeface="微軟正黑體" pitchFamily="34" charset="-120"/>
                  <a:ea typeface="微軟正黑體" pitchFamily="34" charset="-120"/>
                </a:rPr>
                <a:t>42</a:t>
              </a:r>
              <a:r>
                <a:rPr lang="zh-TW" altLang="en-US" dirty="0">
                  <a:solidFill>
                    <a:srgbClr val="660066"/>
                  </a:solidFill>
                  <a:latin typeface="微軟正黑體" pitchFamily="34" charset="-120"/>
                  <a:ea typeface="微軟正黑體" pitchFamily="34" charset="-120"/>
                </a:rPr>
                <a:t>分，可以選擇優勢發展項目爭取分數，</a:t>
              </a:r>
              <a:r>
                <a:rPr lang="zh-TW" altLang="en-US" dirty="0">
                  <a:solidFill>
                    <a:srgbClr val="FF0000"/>
                  </a:solidFill>
                  <a:latin typeface="微軟正黑體" pitchFamily="34" charset="-120"/>
                  <a:ea typeface="微軟正黑體" pitchFamily="34" charset="-120"/>
                </a:rPr>
                <a:t>最高採計上限為</a:t>
              </a:r>
              <a:r>
                <a:rPr lang="en-US" altLang="zh-TW" dirty="0">
                  <a:solidFill>
                    <a:srgbClr val="FF0000"/>
                  </a:solidFill>
                  <a:latin typeface="微軟正黑體" pitchFamily="34" charset="-120"/>
                  <a:ea typeface="微軟正黑體" pitchFamily="34" charset="-120"/>
                </a:rPr>
                <a:t>28</a:t>
              </a:r>
              <a:r>
                <a:rPr lang="zh-TW" altLang="en-US" dirty="0">
                  <a:solidFill>
                    <a:srgbClr val="FF0000"/>
                  </a:solidFill>
                  <a:latin typeface="微軟正黑體" pitchFamily="34" charset="-120"/>
                  <a:ea typeface="微軟正黑體" pitchFamily="34" charset="-120"/>
                </a:rPr>
                <a:t>分</a:t>
              </a:r>
              <a:r>
                <a:rPr lang="zh-TW" altLang="en-US" dirty="0">
                  <a:solidFill>
                    <a:srgbClr val="660066"/>
                  </a:solidFill>
                  <a:latin typeface="微軟正黑體" pitchFamily="34" charset="-120"/>
                  <a:ea typeface="微軟正黑體" pitchFamily="34" charset="-120"/>
                </a:rPr>
                <a:t>。</a:t>
              </a:r>
            </a:p>
          </p:txBody>
        </p:sp>
      </p:grpSp>
      <p:graphicFrame>
        <p:nvGraphicFramePr>
          <p:cNvPr id="13" name="內容版面配置區 3"/>
          <p:cNvGraphicFramePr>
            <a:graphicFrameLocks/>
          </p:cNvGraphicFramePr>
          <p:nvPr>
            <p:extLst>
              <p:ext uri="{D42A27DB-BD31-4B8C-83A1-F6EECF244321}">
                <p14:modId xmlns:p14="http://schemas.microsoft.com/office/powerpoint/2010/main" xmlns="" val="4130443631"/>
              </p:ext>
            </p:extLst>
          </p:nvPr>
        </p:nvGraphicFramePr>
        <p:xfrm>
          <a:off x="-480524" y="1219230"/>
          <a:ext cx="5084094" cy="3937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9284791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259632" y="548680"/>
            <a:ext cx="7338869"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xmlns="" val="945706635"/>
              </p:ext>
            </p:extLst>
          </p:nvPr>
        </p:nvGraphicFramePr>
        <p:xfrm>
          <a:off x="107504" y="1196752"/>
          <a:ext cx="8928992" cy="5616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809989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矩形 1"/>
          <p:cNvSpPr>
            <a:spLocks noChangeArrowheads="1"/>
          </p:cNvSpPr>
          <p:nvPr/>
        </p:nvSpPr>
        <p:spPr bwMode="auto">
          <a:xfrm>
            <a:off x="1007963" y="821231"/>
            <a:ext cx="7128073"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國中畢業生適性入學宣導網說明</a:t>
            </a:r>
          </a:p>
        </p:txBody>
      </p:sp>
      <p:sp>
        <p:nvSpPr>
          <p:cNvPr id="46084" name="副標題 4"/>
          <p:cNvSpPr txBox="1">
            <a:spLocks/>
          </p:cNvSpPr>
          <p:nvPr/>
        </p:nvSpPr>
        <p:spPr bwMode="auto">
          <a:xfrm>
            <a:off x="291802" y="1504091"/>
            <a:ext cx="7448550" cy="865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spcBef>
                <a:spcPct val="20000"/>
              </a:spcBef>
              <a:buFont typeface="Arial" pitchFamily="34" charset="0"/>
              <a:buNone/>
            </a:pPr>
            <a:r>
              <a:rPr lang="en-US" altLang="zh-TW" sz="3200" dirty="0">
                <a:solidFill>
                  <a:srgbClr val="FF0000"/>
                </a:solidFill>
                <a:latin typeface="微軟正黑體" pitchFamily="34" charset="-120"/>
                <a:ea typeface="微軟正黑體" pitchFamily="34" charset="-120"/>
                <a:hlinkClick r:id="rId3"/>
              </a:rPr>
              <a:t>http://</a:t>
            </a:r>
            <a:r>
              <a:rPr lang="en-US" altLang="zh-TW" sz="3200" dirty="0" err="1">
                <a:solidFill>
                  <a:srgbClr val="FF0000"/>
                </a:solidFill>
                <a:latin typeface="微軟正黑體" pitchFamily="34" charset="-120"/>
                <a:ea typeface="微軟正黑體" pitchFamily="34" charset="-120"/>
                <a:hlinkClick r:id="rId3"/>
              </a:rPr>
              <a:t>adapt.k12ea.gov.tw</a:t>
            </a:r>
            <a:r>
              <a:rPr lang="en-US" altLang="zh-TW" sz="3200" dirty="0">
                <a:solidFill>
                  <a:srgbClr val="FF0000"/>
                </a:solidFill>
                <a:latin typeface="微軟正黑體" pitchFamily="34" charset="-120"/>
                <a:ea typeface="微軟正黑體" pitchFamily="34" charset="-120"/>
                <a:hlinkClick r:id="rId3"/>
              </a:rPr>
              <a:t>/</a:t>
            </a:r>
            <a:r>
              <a:rPr lang="en-US" altLang="zh-TW" sz="3200" dirty="0" err="1">
                <a:solidFill>
                  <a:srgbClr val="FF0000"/>
                </a:solidFill>
                <a:latin typeface="微軟正黑體" pitchFamily="34" charset="-120"/>
                <a:ea typeface="微軟正黑體" pitchFamily="34" charset="-120"/>
                <a:hlinkClick r:id="rId3"/>
              </a:rPr>
              <a:t>index.php</a:t>
            </a:r>
            <a:endParaRPr lang="zh-TW" altLang="en-US" sz="3200" dirty="0">
              <a:solidFill>
                <a:srgbClr val="FF0000"/>
              </a:solidFill>
              <a:latin typeface="微軟正黑體" pitchFamily="34" charset="-120"/>
              <a:ea typeface="微軟正黑體" pitchFamily="34" charset="-120"/>
            </a:endParaRPr>
          </a:p>
        </p:txBody>
      </p:sp>
      <p:pic>
        <p:nvPicPr>
          <p:cNvPr id="4" name="圖片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740352" y="679385"/>
            <a:ext cx="1257300" cy="1257300"/>
          </a:xfrm>
          <a:prstGeom prst="rect">
            <a:avLst/>
          </a:prstGeom>
        </p:spPr>
      </p:pic>
      <p:pic>
        <p:nvPicPr>
          <p:cNvPr id="2" name="圖片 1"/>
          <p:cNvPicPr>
            <a:picLocks noChangeAspect="1"/>
          </p:cNvPicPr>
          <p:nvPr/>
        </p:nvPicPr>
        <p:blipFill rotWithShape="1">
          <a:blip r:embed="rId5" cstate="print"/>
          <a:srcRect l="388" t="12201" r="1176" b="12201"/>
          <a:stretch/>
        </p:blipFill>
        <p:spPr>
          <a:xfrm>
            <a:off x="0" y="2078531"/>
            <a:ext cx="9144000" cy="395020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403648" y="908720"/>
            <a:ext cx="7338869"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xmlns="" val="507553225"/>
              </p:ext>
            </p:extLst>
          </p:nvPr>
        </p:nvGraphicFramePr>
        <p:xfrm>
          <a:off x="457200" y="1785926"/>
          <a:ext cx="8435280" cy="4667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11709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900000" y="620688"/>
            <a:ext cx="7338869"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6" name="內容版面配置區 4"/>
          <p:cNvGraphicFramePr>
            <a:graphicFrameLocks/>
          </p:cNvGraphicFramePr>
          <p:nvPr>
            <p:extLst>
              <p:ext uri="{D42A27DB-BD31-4B8C-83A1-F6EECF244321}">
                <p14:modId xmlns:p14="http://schemas.microsoft.com/office/powerpoint/2010/main" xmlns="" val="2805215763"/>
              </p:ext>
            </p:extLst>
          </p:nvPr>
        </p:nvGraphicFramePr>
        <p:xfrm>
          <a:off x="107504" y="1196752"/>
          <a:ext cx="9073008"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953441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內容版面配置區 4"/>
          <p:cNvGraphicFramePr>
            <a:graphicFrameLocks/>
          </p:cNvGraphicFramePr>
          <p:nvPr>
            <p:extLst>
              <p:ext uri="{D42A27DB-BD31-4B8C-83A1-F6EECF244321}">
                <p14:modId xmlns:p14="http://schemas.microsoft.com/office/powerpoint/2010/main" xmlns="" val="197534654"/>
              </p:ext>
            </p:extLst>
          </p:nvPr>
        </p:nvGraphicFramePr>
        <p:xfrm>
          <a:off x="395536" y="1412776"/>
          <a:ext cx="8496944"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矩形 1"/>
          <p:cNvSpPr>
            <a:spLocks noChangeArrowheads="1"/>
          </p:cNvSpPr>
          <p:nvPr/>
        </p:nvSpPr>
        <p:spPr bwMode="auto">
          <a:xfrm>
            <a:off x="900000" y="692150"/>
            <a:ext cx="7338869"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spTree>
    <p:extLst>
      <p:ext uri="{BB962C8B-B14F-4D97-AF65-F5344CB8AC3E}">
        <p14:creationId xmlns:p14="http://schemas.microsoft.com/office/powerpoint/2010/main" xmlns="" val="30645114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資料庫圖表 7"/>
          <p:cNvGraphicFramePr/>
          <p:nvPr>
            <p:extLst>
              <p:ext uri="{D42A27DB-BD31-4B8C-83A1-F6EECF244321}">
                <p14:modId xmlns:p14="http://schemas.microsoft.com/office/powerpoint/2010/main" xmlns="" val="417972090"/>
              </p:ext>
            </p:extLst>
          </p:nvPr>
        </p:nvGraphicFramePr>
        <p:xfrm>
          <a:off x="827584" y="1484784"/>
          <a:ext cx="7704856"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1"/>
          <p:cNvSpPr>
            <a:spLocks noChangeArrowheads="1"/>
          </p:cNvSpPr>
          <p:nvPr/>
        </p:nvSpPr>
        <p:spPr bwMode="auto">
          <a:xfrm>
            <a:off x="428563" y="764704"/>
            <a:ext cx="856997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多元學習表現體適能檢測項目</a:t>
            </a:r>
          </a:p>
        </p:txBody>
      </p:sp>
      <p:sp>
        <p:nvSpPr>
          <p:cNvPr id="2" name="文字方塊 1"/>
          <p:cNvSpPr txBox="1"/>
          <p:nvPr/>
        </p:nvSpPr>
        <p:spPr>
          <a:xfrm>
            <a:off x="179512" y="6002041"/>
            <a:ext cx="9039591"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zh-TW" altLang="en-US" sz="2400" dirty="0">
                <a:latin typeface="微軟正黑體" panose="020B0604030504040204" pitchFamily="34" charset="-120"/>
                <a:ea typeface="微軟正黑體" panose="020B0604030504040204" pitchFamily="34" charset="-120"/>
              </a:rPr>
              <a:t>體適能常模詳見體育署體適能網站</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 </a:t>
            </a:r>
            <a:r>
              <a:rPr lang="en-US" altLang="zh-TW" sz="2400" dirty="0">
                <a:latin typeface="微軟正黑體" panose="020B0604030504040204" pitchFamily="34" charset="-120"/>
                <a:ea typeface="微軟正黑體" panose="020B0604030504040204" pitchFamily="34" charset="-120"/>
              </a:rPr>
              <a:t>https://www.fitness.org.tw/</a:t>
            </a: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29237910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403648" y="908720"/>
            <a:ext cx="651813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xmlns="" val="3890619080"/>
              </p:ext>
            </p:extLst>
          </p:nvPr>
        </p:nvGraphicFramePr>
        <p:xfrm>
          <a:off x="457200" y="1785926"/>
          <a:ext cx="8435280" cy="41756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2813130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331913" y="692150"/>
            <a:ext cx="5697394"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適性發展積分</a:t>
            </a:r>
          </a:p>
        </p:txBody>
      </p:sp>
      <p:cxnSp>
        <p:nvCxnSpPr>
          <p:cNvPr id="20" name="直線接點 19"/>
          <p:cNvCxnSpPr/>
          <p:nvPr/>
        </p:nvCxnSpPr>
        <p:spPr>
          <a:xfrm>
            <a:off x="4283968" y="3933056"/>
            <a:ext cx="165618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xmlns="" val="1639911329"/>
              </p:ext>
            </p:extLst>
          </p:nvPr>
        </p:nvGraphicFramePr>
        <p:xfrm>
          <a:off x="5629228" y="2276872"/>
          <a:ext cx="3384376" cy="2898582"/>
        </p:xfrm>
        <a:graphic>
          <a:graphicData uri="http://schemas.openxmlformats.org/drawingml/2006/table">
            <a:tbl>
              <a:tblPr firstRow="1" bandRow="1"/>
              <a:tblGrid>
                <a:gridCol w="1937400">
                  <a:extLst>
                    <a:ext uri="{9D8B030D-6E8A-4147-A177-3AD203B41FA5}">
                      <a16:colId xmlns:a16="http://schemas.microsoft.com/office/drawing/2014/main" xmlns="" val="20000"/>
                    </a:ext>
                  </a:extLst>
                </a:gridCol>
                <a:gridCol w="1446976">
                  <a:extLst>
                    <a:ext uri="{9D8B030D-6E8A-4147-A177-3AD203B41FA5}">
                      <a16:colId xmlns:a16="http://schemas.microsoft.com/office/drawing/2014/main" xmlns="" val="20001"/>
                    </a:ext>
                  </a:extLst>
                </a:gridCol>
              </a:tblGrid>
              <a:tr h="79208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生涯規劃建議</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0"/>
                  </a:ext>
                </a:extLst>
              </a:tr>
              <a:tr h="702727">
                <a:tc>
                  <a:txBody>
                    <a:bodyPr/>
                    <a:lstStyle/>
                    <a:p>
                      <a:pPr algn="ctr"/>
                      <a:r>
                        <a:rPr lang="zh-TW" altLang="en-US" sz="2000" b="1" dirty="0">
                          <a:solidFill>
                            <a:srgbClr val="002060"/>
                          </a:solidFill>
                          <a:latin typeface="微軟正黑體" pitchFamily="34" charset="-120"/>
                          <a:ea typeface="微軟正黑體" pitchFamily="34" charset="-120"/>
                        </a:rPr>
                        <a:t>我的志願</a:t>
                      </a:r>
                      <a:r>
                        <a:rPr lang="en-US" altLang="zh-TW" sz="2000" b="1" dirty="0">
                          <a:solidFill>
                            <a:srgbClr val="002060"/>
                          </a:solidFill>
                          <a:latin typeface="微軟正黑體" pitchFamily="34" charset="-120"/>
                          <a:ea typeface="微軟正黑體" pitchFamily="34" charset="-120"/>
                        </a:rPr>
                        <a:t>(</a:t>
                      </a:r>
                      <a:r>
                        <a:rPr lang="zh-TW" altLang="en-US" sz="2000" b="1" dirty="0">
                          <a:solidFill>
                            <a:srgbClr val="002060"/>
                          </a:solidFill>
                          <a:latin typeface="微軟正黑體" pitchFamily="34" charset="-120"/>
                          <a:ea typeface="微軟正黑體" pitchFamily="34" charset="-120"/>
                        </a:rPr>
                        <a:t>符合</a:t>
                      </a:r>
                      <a:r>
                        <a:rPr lang="en-US" altLang="zh-TW" sz="2000" b="1" dirty="0">
                          <a:solidFill>
                            <a:srgbClr val="002060"/>
                          </a:solidFill>
                          <a:latin typeface="微軟正黑體" pitchFamily="34" charset="-120"/>
                          <a:ea typeface="微軟正黑體" pitchFamily="34" charset="-120"/>
                        </a:rPr>
                        <a:t>)</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1"/>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家長建議</a:t>
                      </a:r>
                      <a:r>
                        <a:rPr lang="en-US" altLang="zh-TW" sz="2000" b="1" dirty="0">
                          <a:solidFill>
                            <a:srgbClr val="002060"/>
                          </a:solidFill>
                          <a:latin typeface="微軟正黑體" pitchFamily="34" charset="-120"/>
                          <a:ea typeface="微軟正黑體" pitchFamily="34" charset="-120"/>
                        </a:rPr>
                        <a:t>(</a:t>
                      </a:r>
                      <a:r>
                        <a:rPr lang="zh-TW" altLang="en-US" sz="2000" b="1" dirty="0">
                          <a:solidFill>
                            <a:srgbClr val="002060"/>
                          </a:solidFill>
                          <a:latin typeface="微軟正黑體" pitchFamily="34" charset="-120"/>
                          <a:ea typeface="微軟正黑體" pitchFamily="34" charset="-120"/>
                        </a:rPr>
                        <a:t>符合</a:t>
                      </a:r>
                      <a:r>
                        <a:rPr lang="en-US" altLang="zh-TW" sz="2000" b="1" dirty="0">
                          <a:solidFill>
                            <a:srgbClr val="002060"/>
                          </a:solidFill>
                          <a:latin typeface="微軟正黑體" pitchFamily="34" charset="-120"/>
                          <a:ea typeface="微軟正黑體" pitchFamily="34" charset="-120"/>
                        </a:rPr>
                        <a:t>)</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2"/>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輔導小組建議</a:t>
                      </a:r>
                      <a:r>
                        <a:rPr lang="en-US" altLang="zh-TW" sz="2000" b="1" dirty="0">
                          <a:solidFill>
                            <a:srgbClr val="002060"/>
                          </a:solidFill>
                          <a:latin typeface="微軟正黑體" pitchFamily="34" charset="-120"/>
                          <a:ea typeface="微軟正黑體" pitchFamily="34" charset="-120"/>
                        </a:rPr>
                        <a:t>(</a:t>
                      </a:r>
                      <a:r>
                        <a:rPr lang="zh-TW" altLang="en-US" sz="2000" b="1" dirty="0">
                          <a:solidFill>
                            <a:srgbClr val="002060"/>
                          </a:solidFill>
                          <a:latin typeface="微軟正黑體" pitchFamily="34" charset="-120"/>
                          <a:ea typeface="微軟正黑體" pitchFamily="34" charset="-120"/>
                        </a:rPr>
                        <a:t>符合</a:t>
                      </a:r>
                      <a:r>
                        <a:rPr lang="en-US" altLang="zh-TW" sz="2000" b="1" dirty="0">
                          <a:solidFill>
                            <a:srgbClr val="002060"/>
                          </a:solidFill>
                          <a:latin typeface="微軟正黑體" pitchFamily="34" charset="-120"/>
                          <a:ea typeface="微軟正黑體" pitchFamily="34" charset="-120"/>
                        </a:rPr>
                        <a:t>)</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3"/>
                  </a:ext>
                </a:extLst>
              </a:tr>
            </a:tbl>
          </a:graphicData>
        </a:graphic>
      </p:graphicFrame>
      <p:grpSp>
        <p:nvGrpSpPr>
          <p:cNvPr id="10" name="群組 9"/>
          <p:cNvGrpSpPr/>
          <p:nvPr/>
        </p:nvGrpSpPr>
        <p:grpSpPr>
          <a:xfrm>
            <a:off x="827584" y="5329494"/>
            <a:ext cx="6650718" cy="1339865"/>
            <a:chOff x="2282502" y="-39859"/>
            <a:chExt cx="8203920" cy="1273147"/>
          </a:xfrm>
          <a:scene3d>
            <a:camera prst="orthographicFront"/>
            <a:lightRig rig="flat" dir="t"/>
          </a:scene3d>
        </p:grpSpPr>
        <p:sp>
          <p:nvSpPr>
            <p:cNvPr id="11" name="矩形 10"/>
            <p:cNvSpPr/>
            <p:nvPr/>
          </p:nvSpPr>
          <p:spPr>
            <a:xfrm>
              <a:off x="2282502" y="-39859"/>
              <a:ext cx="8203920" cy="1206938"/>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2819402" y="133504"/>
              <a:ext cx="7473495" cy="1099784"/>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適性發展</a:t>
              </a:r>
              <a:endParaRPr lang="en-US" altLang="zh-TW" sz="2400" dirty="0">
                <a:solidFill>
                  <a:srgbClr val="A50021"/>
                </a:solidFill>
                <a:latin typeface="微軟正黑體" pitchFamily="34" charset="-120"/>
                <a:ea typeface="微軟正黑體" pitchFamily="34" charset="-120"/>
              </a:endParaRPr>
            </a:p>
            <a:p>
              <a:pPr algn="ctr" defTabSz="1244600" fontAlgn="auto">
                <a:lnSpc>
                  <a:spcPct val="80000"/>
                </a:lnSpc>
                <a:spcAft>
                  <a:spcPts val="0"/>
                </a:spcAft>
                <a:buFont typeface="Arial" charset="0"/>
                <a:buNone/>
              </a:pPr>
              <a:endParaRPr lang="en-US" altLang="zh-TW" dirty="0">
                <a:solidFill>
                  <a:srgbClr val="660066"/>
                </a:solidFill>
                <a:latin typeface="微軟正黑體" pitchFamily="34" charset="-120"/>
                <a:ea typeface="微軟正黑體" pitchFamily="34" charset="-120"/>
              </a:endParaRPr>
            </a:p>
            <a:p>
              <a:pPr defTabSz="1244600" fontAlgn="auto">
                <a:lnSpc>
                  <a:spcPts val="2160"/>
                </a:lnSpc>
                <a:spcAft>
                  <a:spcPts val="0"/>
                </a:spcAft>
              </a:pPr>
              <a:r>
                <a:rPr lang="zh-TW" altLang="en-US" dirty="0">
                  <a:solidFill>
                    <a:srgbClr val="660066"/>
                  </a:solidFill>
                  <a:latin typeface="微軟正黑體" pitchFamily="34" charset="-120"/>
                  <a:ea typeface="微軟正黑體" pitchFamily="34" charset="-120"/>
                </a:rPr>
                <a:t>採計至當年度</a:t>
              </a:r>
              <a:r>
                <a:rPr lang="en-US" altLang="zh-TW" dirty="0">
                  <a:solidFill>
                    <a:srgbClr val="660066"/>
                  </a:solidFill>
                  <a:latin typeface="微軟正黑體" pitchFamily="34" charset="-120"/>
                  <a:ea typeface="微軟正黑體" pitchFamily="34" charset="-120"/>
                </a:rPr>
                <a:t>4</a:t>
              </a:r>
              <a:r>
                <a:rPr lang="zh-TW" altLang="en-US" dirty="0">
                  <a:solidFill>
                    <a:srgbClr val="660066"/>
                  </a:solidFill>
                  <a:latin typeface="微軟正黑體" pitchFamily="34" charset="-120"/>
                  <a:ea typeface="微軟正黑體" pitchFamily="34" charset="-120"/>
                </a:rPr>
                <a:t>月</a:t>
              </a:r>
              <a:r>
                <a:rPr lang="en-US" altLang="zh-TW" dirty="0">
                  <a:solidFill>
                    <a:srgbClr val="FF0000"/>
                  </a:solidFill>
                  <a:latin typeface="微軟正黑體" pitchFamily="34" charset="-120"/>
                  <a:ea typeface="微軟正黑體" pitchFamily="34" charset="-120"/>
                </a:rPr>
                <a:t>20</a:t>
              </a:r>
              <a:r>
                <a:rPr lang="zh-TW" altLang="en-US" dirty="0">
                  <a:solidFill>
                    <a:srgbClr val="660066"/>
                  </a:solidFill>
                  <a:latin typeface="微軟正黑體" pitchFamily="34" charset="-120"/>
                  <a:ea typeface="微軟正黑體" pitchFamily="34" charset="-120"/>
                </a:rPr>
                <a:t>日前。</a:t>
              </a:r>
              <a:endParaRPr lang="en-US" altLang="zh-TW" dirty="0">
                <a:solidFill>
                  <a:srgbClr val="660066"/>
                </a:solidFill>
                <a:latin typeface="微軟正黑體" pitchFamily="34" charset="-120"/>
                <a:ea typeface="微軟正黑體" pitchFamily="34" charset="-120"/>
              </a:endParaRPr>
            </a:p>
            <a:p>
              <a:pPr defTabSz="1244600" fontAlgn="auto">
                <a:lnSpc>
                  <a:spcPts val="2160"/>
                </a:lnSpc>
                <a:spcAft>
                  <a:spcPts val="0"/>
                </a:spcAft>
              </a:pPr>
              <a:r>
                <a:rPr lang="zh-TW" altLang="en-US" dirty="0">
                  <a:solidFill>
                    <a:srgbClr val="660066"/>
                  </a:solidFill>
                  <a:latin typeface="微軟正黑體" pitchFamily="34" charset="-120"/>
                  <a:ea typeface="微軟正黑體" pitchFamily="34" charset="-120"/>
                </a:rPr>
                <a:t>落實國中端適性輔導工作並實際幫助學生適性升學與發展。</a:t>
              </a:r>
              <a:endParaRPr lang="zh-TW" altLang="en-US" b="0" dirty="0">
                <a:solidFill>
                  <a:srgbClr val="660066"/>
                </a:solidFill>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xmlns="" val="3356702611"/>
              </p:ext>
            </p:extLst>
          </p:nvPr>
        </p:nvGraphicFramePr>
        <p:xfrm>
          <a:off x="-180528" y="1412776"/>
          <a:ext cx="5688632"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3379710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547664" y="548680"/>
            <a:ext cx="5697394"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經濟弱勢積分</a:t>
            </a:r>
          </a:p>
        </p:txBody>
      </p:sp>
      <p:cxnSp>
        <p:nvCxnSpPr>
          <p:cNvPr id="20" name="直線接點 19"/>
          <p:cNvCxnSpPr/>
          <p:nvPr/>
        </p:nvCxnSpPr>
        <p:spPr>
          <a:xfrm>
            <a:off x="4644007" y="4365104"/>
            <a:ext cx="129614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xmlns="" val="3065245730"/>
              </p:ext>
            </p:extLst>
          </p:nvPr>
        </p:nvGraphicFramePr>
        <p:xfrm>
          <a:off x="5508104" y="2492896"/>
          <a:ext cx="3384376" cy="2370781"/>
        </p:xfrm>
        <a:graphic>
          <a:graphicData uri="http://schemas.openxmlformats.org/drawingml/2006/table">
            <a:tbl>
              <a:tblPr firstRow="1" bandRow="1"/>
              <a:tblGrid>
                <a:gridCol w="1937400">
                  <a:extLst>
                    <a:ext uri="{9D8B030D-6E8A-4147-A177-3AD203B41FA5}">
                      <a16:colId xmlns:a16="http://schemas.microsoft.com/office/drawing/2014/main" xmlns="" val="20000"/>
                    </a:ext>
                  </a:extLst>
                </a:gridCol>
                <a:gridCol w="1446976">
                  <a:extLst>
                    <a:ext uri="{9D8B030D-6E8A-4147-A177-3AD203B41FA5}">
                      <a16:colId xmlns:a16="http://schemas.microsoft.com/office/drawing/2014/main" xmlns=""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領有縣（市）政府證明者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低收入</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1"/>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中低收入</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2"/>
                  </a:ext>
                </a:extLst>
              </a:tr>
            </a:tbl>
          </a:graphicData>
        </a:graphic>
      </p:graphicFrame>
      <p:grpSp>
        <p:nvGrpSpPr>
          <p:cNvPr id="10" name="群組 9"/>
          <p:cNvGrpSpPr/>
          <p:nvPr/>
        </p:nvGrpSpPr>
        <p:grpSpPr>
          <a:xfrm>
            <a:off x="1968959" y="5229200"/>
            <a:ext cx="5770338" cy="1296144"/>
            <a:chOff x="2599361" y="1685"/>
            <a:chExt cx="8203920" cy="1355636"/>
          </a:xfrm>
          <a:scene3d>
            <a:camera prst="orthographicFront"/>
            <a:lightRig rig="flat" dir="t"/>
          </a:scene3d>
        </p:grpSpPr>
        <p:sp>
          <p:nvSpPr>
            <p:cNvPr id="11" name="矩形 10"/>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經濟弱勢證明</a:t>
              </a:r>
              <a:endParaRPr lang="en-US" altLang="zh-TW" sz="2400" dirty="0">
                <a:solidFill>
                  <a:srgbClr val="A50021"/>
                </a:solidFill>
                <a:latin typeface="微軟正黑體" pitchFamily="34" charset="-120"/>
                <a:ea typeface="微軟正黑體" pitchFamily="34" charset="-120"/>
              </a:endParaRPr>
            </a:p>
            <a:p>
              <a:pPr algn="ctr" defTabSz="1244600" fontAlgn="auto">
                <a:lnSpc>
                  <a:spcPct val="80000"/>
                </a:lnSpc>
                <a:spcAft>
                  <a:spcPts val="0"/>
                </a:spcAft>
                <a:buFont typeface="Arial" charset="0"/>
                <a:buNone/>
              </a:pPr>
              <a:endParaRPr lang="en-US" altLang="zh-TW" dirty="0">
                <a:solidFill>
                  <a:srgbClr val="660066"/>
                </a:solidFill>
                <a:latin typeface="微軟正黑體" pitchFamily="34" charset="-120"/>
                <a:ea typeface="微軟正黑體" pitchFamily="34" charset="-120"/>
              </a:endParaRPr>
            </a:p>
            <a:p>
              <a:pPr algn="ct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資格認定以當年度</a:t>
              </a:r>
              <a:r>
                <a:rPr lang="en-US" altLang="zh-TW" dirty="0">
                  <a:solidFill>
                    <a:srgbClr val="660066"/>
                  </a:solidFill>
                  <a:latin typeface="微軟正黑體" pitchFamily="34" charset="-120"/>
                  <a:ea typeface="微軟正黑體" pitchFamily="34" charset="-120"/>
                </a:rPr>
                <a:t>4</a:t>
              </a:r>
              <a:r>
                <a:rPr lang="zh-TW" altLang="en-US" dirty="0">
                  <a:solidFill>
                    <a:srgbClr val="660066"/>
                  </a:solidFill>
                  <a:latin typeface="微軟正黑體" pitchFamily="34" charset="-120"/>
                  <a:ea typeface="微軟正黑體" pitchFamily="34" charset="-120"/>
                </a:rPr>
                <a:t>月具有此身分證明。</a:t>
              </a:r>
              <a:endParaRPr lang="zh-TW" altLang="en-US" b="0" dirty="0">
                <a:solidFill>
                  <a:srgbClr val="660066"/>
                </a:solidFill>
                <a:latin typeface="Calibri"/>
                <a:ea typeface="新細明體"/>
              </a:endParaRPr>
            </a:p>
          </p:txBody>
        </p:sp>
      </p:grpSp>
      <p:graphicFrame>
        <p:nvGraphicFramePr>
          <p:cNvPr id="14" name="內容版面配置區 3"/>
          <p:cNvGraphicFramePr>
            <a:graphicFrameLocks/>
          </p:cNvGraphicFramePr>
          <p:nvPr>
            <p:extLst>
              <p:ext uri="{D42A27DB-BD31-4B8C-83A1-F6EECF244321}">
                <p14:modId xmlns:p14="http://schemas.microsoft.com/office/powerpoint/2010/main" xmlns="" val="2000132285"/>
              </p:ext>
            </p:extLst>
          </p:nvPr>
        </p:nvGraphicFramePr>
        <p:xfrm>
          <a:off x="467544" y="1276925"/>
          <a:ext cx="5084094" cy="3880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1853282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70993" y="113139"/>
            <a:ext cx="651813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國中教育會考採計</a:t>
            </a:r>
          </a:p>
        </p:txBody>
      </p:sp>
      <p:cxnSp>
        <p:nvCxnSpPr>
          <p:cNvPr id="20" name="直線接點 19"/>
          <p:cNvCxnSpPr/>
          <p:nvPr/>
        </p:nvCxnSpPr>
        <p:spPr>
          <a:xfrm>
            <a:off x="4211960" y="5085184"/>
            <a:ext cx="1800200"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xmlns="" val="3055826905"/>
              </p:ext>
            </p:extLst>
          </p:nvPr>
        </p:nvGraphicFramePr>
        <p:xfrm>
          <a:off x="5220072" y="697917"/>
          <a:ext cx="3384376" cy="5273143"/>
        </p:xfrm>
        <a:graphic>
          <a:graphicData uri="http://schemas.openxmlformats.org/drawingml/2006/table">
            <a:tbl>
              <a:tblPr firstRow="1" bandRow="1"/>
              <a:tblGrid>
                <a:gridCol w="676154">
                  <a:extLst>
                    <a:ext uri="{9D8B030D-6E8A-4147-A177-3AD203B41FA5}">
                      <a16:colId xmlns:a16="http://schemas.microsoft.com/office/drawing/2014/main" xmlns="" val="20000"/>
                    </a:ext>
                  </a:extLst>
                </a:gridCol>
                <a:gridCol w="292546">
                  <a:extLst>
                    <a:ext uri="{9D8B030D-6E8A-4147-A177-3AD203B41FA5}">
                      <a16:colId xmlns:a16="http://schemas.microsoft.com/office/drawing/2014/main" xmlns="" val="20001"/>
                    </a:ext>
                  </a:extLst>
                </a:gridCol>
                <a:gridCol w="968700">
                  <a:extLst>
                    <a:ext uri="{9D8B030D-6E8A-4147-A177-3AD203B41FA5}">
                      <a16:colId xmlns:a16="http://schemas.microsoft.com/office/drawing/2014/main" xmlns="" val="20003"/>
                    </a:ext>
                  </a:extLst>
                </a:gridCol>
                <a:gridCol w="1446976">
                  <a:extLst>
                    <a:ext uri="{9D8B030D-6E8A-4147-A177-3AD203B41FA5}">
                      <a16:colId xmlns:a16="http://schemas.microsoft.com/office/drawing/2014/main" xmlns="" val="20002"/>
                    </a:ext>
                  </a:extLst>
                </a:gridCol>
              </a:tblGrid>
              <a:tr h="1074712">
                <a:tc grid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國、英、數、社、自</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hMerge="1">
                  <a:txBody>
                    <a:bodyPr/>
                    <a:lstStyle/>
                    <a:p>
                      <a:endParaRPr lang="zh-TW" altLang="en-US"/>
                    </a:p>
                  </a:txBody>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0"/>
                  </a:ext>
                </a:extLst>
              </a:tr>
              <a:tr h="777171">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anose="020B0604030504040204" pitchFamily="34" charset="-120"/>
                        </a:rPr>
                        <a:t>精    熟</a:t>
                      </a:r>
                      <a:r>
                        <a:rPr lang="en-US" altLang="zh-TW" sz="2000" b="1" dirty="0">
                          <a:solidFill>
                            <a:schemeClr val="tx1"/>
                          </a:solidFill>
                          <a:latin typeface="微軟正黑體" pitchFamily="34" charset="-120"/>
                          <a:ea typeface="微軟正黑體" panose="020B0604030504040204" pitchFamily="34" charset="-120"/>
                        </a:rPr>
                        <a:t>(A)</a:t>
                      </a:r>
                      <a:endParaRPr lang="zh-TW" altLang="en-US" sz="2000" b="1" dirty="0">
                        <a:solidFill>
                          <a:schemeClr val="tx1"/>
                        </a:solidFill>
                        <a:latin typeface="微軟正黑體" pitchFamily="34" charset="-120"/>
                        <a:ea typeface="微軟正黑體" panose="020B0604030504040204"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bg1"/>
                          </a:solidFill>
                          <a:latin typeface="微軟正黑體" pitchFamily="34" charset="-120"/>
                          <a:ea typeface="+mn-ea"/>
                        </a:rPr>
                        <a:t>5</a:t>
                      </a:r>
                      <a:endParaRPr lang="zh-TW" altLang="en-US" sz="2000" b="1" dirty="0">
                        <a:solidFill>
                          <a:schemeClr val="bg1"/>
                        </a:solidFill>
                        <a:latin typeface="微軟正黑體" pitchFamily="34" charset="-120"/>
                        <a:ea typeface="+mn-ea"/>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1"/>
                  </a:ext>
                </a:extLst>
              </a:tr>
              <a:tr h="455156">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基</a:t>
                      </a:r>
                      <a:endParaRPr lang="en-US" altLang="zh-TW" sz="2000" b="1" dirty="0">
                        <a:solidFill>
                          <a:schemeClr val="tx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TW" sz="2000" b="1" dirty="0">
                        <a:solidFill>
                          <a:schemeClr val="tx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礎</a:t>
                      </a:r>
                      <a:endParaRPr lang="en-US" altLang="zh-TW" sz="2000" b="1" dirty="0">
                        <a:solidFill>
                          <a:schemeClr val="tx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bg1"/>
                          </a:solidFill>
                          <a:latin typeface="微軟正黑體" pitchFamily="34" charset="-120"/>
                          <a:ea typeface="微軟正黑體" pitchFamily="34" charset="-120"/>
                        </a:rPr>
                        <a:t>4</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2"/>
                  </a:ext>
                </a:extLst>
              </a:tr>
              <a:tr h="478968">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a:txBody>
                    <a:bodyPr/>
                    <a:lstStyle/>
                    <a:p>
                      <a:pPr algn="ctr"/>
                      <a:r>
                        <a:rPr lang="en-US" altLang="zh-TW" sz="2000" b="1" dirty="0">
                          <a:solidFill>
                            <a:schemeClr val="bg1"/>
                          </a:solidFill>
                          <a:latin typeface="微軟正黑體" pitchFamily="34" charset="-120"/>
                          <a:ea typeface="微軟正黑體" pitchFamily="34" charset="-120"/>
                        </a:rPr>
                        <a:t>3.5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3"/>
                  </a:ext>
                </a:extLst>
              </a:tr>
              <a:tr h="439271">
                <a:tc vMerge="1">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4"/>
                  </a:ext>
                </a:extLst>
              </a:tr>
              <a:tr h="620939">
                <a:tc grid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待加強</a:t>
                      </a:r>
                      <a:r>
                        <a:rPr lang="en-US" altLang="zh-TW" sz="2000" b="1" dirty="0">
                          <a:solidFill>
                            <a:schemeClr val="tx1"/>
                          </a:solidFill>
                          <a:latin typeface="微軟正黑體" pitchFamily="34" charset="-120"/>
                          <a:ea typeface="微軟正黑體" pitchFamily="34" charset="-120"/>
                        </a:rPr>
                        <a:t>(C)</a:t>
                      </a:r>
                      <a:endParaRPr lang="zh-TW" altLang="en-US" sz="2000" b="1" dirty="0">
                        <a:solidFill>
                          <a:schemeClr val="tx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5"/>
                  </a:ext>
                </a:extLst>
              </a:tr>
              <a:tr h="713463">
                <a:tc rowSpan="2"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baseline="0" dirty="0">
                          <a:solidFill>
                            <a:srgbClr val="FF0000"/>
                          </a:solidFill>
                          <a:latin typeface="微軟正黑體" pitchFamily="34" charset="-120"/>
                          <a:ea typeface="微軟正黑體" pitchFamily="34" charset="-120"/>
                        </a:rPr>
                        <a:t>寫作</a:t>
                      </a: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2"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baseline="0" dirty="0">
                          <a:solidFill>
                            <a:srgbClr val="FF0000"/>
                          </a:solidFill>
                          <a:latin typeface="微軟正黑體" pitchFamily="34" charset="-120"/>
                          <a:ea typeface="微軟正黑體" pitchFamily="34" charset="-120"/>
                        </a:rPr>
                        <a:t>5</a:t>
                      </a:r>
                      <a:r>
                        <a:rPr lang="zh-TW" altLang="en-US" sz="2000" b="1" baseline="0" dirty="0">
                          <a:solidFill>
                            <a:srgbClr val="FF0000"/>
                          </a:solidFill>
                          <a:latin typeface="微軟正黑體" pitchFamily="34" charset="-120"/>
                          <a:ea typeface="微軟正黑體" pitchFamily="34" charset="-120"/>
                        </a:rPr>
                        <a:t>、</a:t>
                      </a:r>
                      <a:r>
                        <a:rPr lang="en-US" altLang="zh-TW" sz="2000" b="1" baseline="0" dirty="0">
                          <a:solidFill>
                            <a:srgbClr val="FF0000"/>
                          </a:solidFill>
                          <a:latin typeface="微軟正黑體" pitchFamily="34" charset="-120"/>
                          <a:ea typeface="微軟正黑體" pitchFamily="34" charset="-120"/>
                        </a:rPr>
                        <a:t>6</a:t>
                      </a:r>
                      <a:r>
                        <a:rPr lang="zh-TW" altLang="en-US" sz="2000" b="1" baseline="0" dirty="0">
                          <a:solidFill>
                            <a:srgbClr val="FF0000"/>
                          </a:solidFill>
                          <a:latin typeface="微軟正黑體" pitchFamily="34" charset="-120"/>
                          <a:ea typeface="微軟正黑體" pitchFamily="34" charset="-120"/>
                        </a:rPr>
                        <a:t>級分</a:t>
                      </a: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6"/>
                  </a:ext>
                </a:extLst>
              </a:tr>
              <a:tr h="713463">
                <a:tc gridSpan="2"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hMerge="1" v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baseline="0" dirty="0">
                          <a:solidFill>
                            <a:srgbClr val="FF0000"/>
                          </a:solidFill>
                          <a:latin typeface="微軟正黑體" pitchFamily="34" charset="-120"/>
                          <a:ea typeface="微軟正黑體" pitchFamily="34" charset="-120"/>
                        </a:rPr>
                        <a:t>3</a:t>
                      </a:r>
                      <a:r>
                        <a:rPr lang="zh-TW" altLang="en-US" sz="2000" b="1" baseline="0" dirty="0">
                          <a:solidFill>
                            <a:srgbClr val="FF0000"/>
                          </a:solidFill>
                          <a:latin typeface="微軟正黑體" pitchFamily="34" charset="-120"/>
                          <a:ea typeface="微軟正黑體" pitchFamily="34" charset="-120"/>
                        </a:rPr>
                        <a:t>、</a:t>
                      </a:r>
                      <a:r>
                        <a:rPr lang="en-US" altLang="zh-TW" sz="2000" b="1" baseline="0" dirty="0">
                          <a:solidFill>
                            <a:srgbClr val="FF0000"/>
                          </a:solidFill>
                          <a:latin typeface="微軟正黑體" pitchFamily="34" charset="-120"/>
                          <a:ea typeface="微軟正黑體" pitchFamily="34" charset="-120"/>
                        </a:rPr>
                        <a:t>4</a:t>
                      </a:r>
                      <a:r>
                        <a:rPr lang="zh-TW" altLang="en-US" sz="2000" b="1" baseline="0" dirty="0">
                          <a:solidFill>
                            <a:srgbClr val="FF0000"/>
                          </a:solidFill>
                          <a:latin typeface="微軟正黑體" pitchFamily="34" charset="-120"/>
                          <a:ea typeface="微軟正黑體" pitchFamily="34" charset="-120"/>
                        </a:rPr>
                        <a:t>級分</a:t>
                      </a: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0.5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xmlns="" val="10007"/>
                  </a:ext>
                </a:extLst>
              </a:tr>
            </a:tbl>
          </a:graphicData>
        </a:graphic>
      </p:graphicFrame>
      <p:grpSp>
        <p:nvGrpSpPr>
          <p:cNvPr id="10" name="群組 9"/>
          <p:cNvGrpSpPr/>
          <p:nvPr/>
        </p:nvGrpSpPr>
        <p:grpSpPr>
          <a:xfrm>
            <a:off x="12329" y="5445224"/>
            <a:ext cx="5207743" cy="1412776"/>
            <a:chOff x="3220631" y="480186"/>
            <a:chExt cx="8307838" cy="1254194"/>
          </a:xfrm>
          <a:scene3d>
            <a:camera prst="orthographicFront"/>
            <a:lightRig rig="flat" dir="t"/>
          </a:scene3d>
        </p:grpSpPr>
        <p:sp>
          <p:nvSpPr>
            <p:cNvPr id="11" name="矩形 10"/>
            <p:cNvSpPr/>
            <p:nvPr/>
          </p:nvSpPr>
          <p:spPr>
            <a:xfrm>
              <a:off x="3324550" y="480186"/>
              <a:ext cx="8203919" cy="1206938"/>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3220631" y="634596"/>
              <a:ext cx="8140227" cy="1099784"/>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國中教育會考</a:t>
              </a:r>
              <a:endParaRPr lang="en-US" altLang="zh-TW" sz="1000" dirty="0">
                <a:solidFill>
                  <a:srgbClr val="660066"/>
                </a:solidFill>
                <a:latin typeface="微軟正黑體" pitchFamily="34" charset="-120"/>
                <a:ea typeface="微軟正黑體" pitchFamily="34" charset="-120"/>
              </a:endParaRPr>
            </a:p>
            <a:p>
              <a:pPr algn="ctr" defTabSz="1244600" fontAlgn="auto">
                <a:lnSpc>
                  <a:spcPts val="2160"/>
                </a:lnSpc>
                <a:spcAft>
                  <a:spcPts val="0"/>
                </a:spcAft>
              </a:pPr>
              <a:r>
                <a:rPr lang="zh-TW" altLang="en-US" dirty="0">
                  <a:solidFill>
                    <a:srgbClr val="660066"/>
                  </a:solidFill>
                  <a:latin typeface="微軟正黑體" pitchFamily="34" charset="-120"/>
                  <a:ea typeface="微軟正黑體" pitchFamily="34" charset="-120"/>
                </a:rPr>
                <a:t>本積分為「國文」、「英語」、「數學」、「社會」、「自然」、</a:t>
              </a:r>
              <a:r>
                <a:rPr lang="zh-TW" altLang="en-US" u="sng" dirty="0">
                  <a:solidFill>
                    <a:srgbClr val="FF0000"/>
                  </a:solidFill>
                  <a:latin typeface="微軟正黑體" pitchFamily="34" charset="-120"/>
                  <a:ea typeface="微軟正黑體" pitchFamily="34" charset="-120"/>
                </a:rPr>
                <a:t>「寫作」</a:t>
              </a:r>
              <a:r>
                <a:rPr lang="zh-TW" altLang="en-US" dirty="0">
                  <a:solidFill>
                    <a:srgbClr val="660066"/>
                  </a:solidFill>
                  <a:latin typeface="微軟正黑體" pitchFamily="34" charset="-120"/>
                  <a:ea typeface="微軟正黑體" pitchFamily="34" charset="-120"/>
                </a:rPr>
                <a:t>等</a:t>
              </a:r>
              <a:r>
                <a:rPr lang="zh-TW" altLang="en-US" u="sng" dirty="0">
                  <a:solidFill>
                    <a:srgbClr val="FF0000"/>
                  </a:solidFill>
                  <a:latin typeface="微軟正黑體" pitchFamily="34" charset="-120"/>
                  <a:ea typeface="微軟正黑體" pitchFamily="34" charset="-120"/>
                </a:rPr>
                <a:t>六</a:t>
              </a:r>
              <a:r>
                <a:rPr lang="zh-TW" altLang="en-US" dirty="0">
                  <a:solidFill>
                    <a:srgbClr val="660066"/>
                  </a:solidFill>
                  <a:latin typeface="微軟正黑體" pitchFamily="34" charset="-120"/>
                  <a:ea typeface="微軟正黑體" pitchFamily="34" charset="-120"/>
                </a:rPr>
                <a:t>科</a:t>
              </a:r>
              <a:endParaRPr lang="en-US" altLang="zh-TW" dirty="0">
                <a:solidFill>
                  <a:srgbClr val="660066"/>
                </a:solidFill>
                <a:latin typeface="微軟正黑體" pitchFamily="34" charset="-120"/>
                <a:ea typeface="微軟正黑體" pitchFamily="34" charset="-120"/>
              </a:endParaRPr>
            </a:p>
            <a:p>
              <a:pPr algn="ctr" defTabSz="1244600" fontAlgn="auto">
                <a:lnSpc>
                  <a:spcPts val="2160"/>
                </a:lnSpc>
                <a:spcAft>
                  <a:spcPts val="0"/>
                </a:spcAft>
              </a:pPr>
              <a:r>
                <a:rPr lang="zh-TW" altLang="en-US" dirty="0">
                  <a:solidFill>
                    <a:srgbClr val="660066"/>
                  </a:solidFill>
                  <a:latin typeface="微軟正黑體" pitchFamily="34" charset="-120"/>
                  <a:ea typeface="微軟正黑體" pitchFamily="34" charset="-120"/>
                </a:rPr>
                <a:t>之</a:t>
              </a:r>
              <a:r>
                <a:rPr lang="zh-TW" altLang="en-US" dirty="0">
                  <a:solidFill>
                    <a:srgbClr val="7030A0"/>
                  </a:solidFill>
                  <a:latin typeface="微軟正黑體" pitchFamily="34" charset="-120"/>
                  <a:ea typeface="微軟正黑體" pitchFamily="34" charset="-120"/>
                </a:rPr>
                <a:t>國中</a:t>
              </a:r>
              <a:r>
                <a:rPr lang="zh-TW" altLang="en-US" dirty="0">
                  <a:solidFill>
                    <a:srgbClr val="660066"/>
                  </a:solidFill>
                  <a:latin typeface="微軟正黑體" pitchFamily="34" charset="-120"/>
                  <a:ea typeface="微軟正黑體" pitchFamily="34" charset="-120"/>
                </a:rPr>
                <a:t>教育會考表現加總</a:t>
              </a:r>
              <a:endParaRPr lang="zh-TW" altLang="en-US" b="0" dirty="0">
                <a:solidFill>
                  <a:srgbClr val="660066"/>
                </a:solidFill>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xmlns="" val="2535081619"/>
              </p:ext>
            </p:extLst>
          </p:nvPr>
        </p:nvGraphicFramePr>
        <p:xfrm>
          <a:off x="-252536" y="1276925"/>
          <a:ext cx="5544616" cy="40242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3802594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a:t>
            </a:r>
            <a:r>
              <a:rPr kumimoji="1" lang="zh-TW" altLang="en-US" sz="3200" dirty="0">
                <a:solidFill>
                  <a:srgbClr val="FF0000"/>
                </a:solidFill>
                <a:latin typeface="微軟正黑體" pitchFamily="34" charset="-120"/>
                <a:ea typeface="微軟正黑體" pitchFamily="34" charset="-120"/>
              </a:rPr>
              <a:t>超額比序說明</a:t>
            </a:r>
          </a:p>
        </p:txBody>
      </p:sp>
      <p:graphicFrame>
        <p:nvGraphicFramePr>
          <p:cNvPr id="4" name="內容版面配置區 5"/>
          <p:cNvGraphicFramePr>
            <a:graphicFrameLocks/>
          </p:cNvGraphicFramePr>
          <p:nvPr>
            <p:extLst>
              <p:ext uri="{D42A27DB-BD31-4B8C-83A1-F6EECF244321}">
                <p14:modId xmlns:p14="http://schemas.microsoft.com/office/powerpoint/2010/main" xmlns="" val="1162468169"/>
              </p:ext>
            </p:extLst>
          </p:nvPr>
        </p:nvGraphicFramePr>
        <p:xfrm>
          <a:off x="467544" y="1495325"/>
          <a:ext cx="8568952"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7" name="直線接點 16"/>
          <p:cNvCxnSpPr/>
          <p:nvPr/>
        </p:nvCxnSpPr>
        <p:spPr bwMode="auto">
          <a:xfrm>
            <a:off x="69405" y="3572896"/>
            <a:ext cx="6795" cy="1456304"/>
          </a:xfrm>
          <a:prstGeom prst="line">
            <a:avLst/>
          </a:prstGeom>
          <a:ln w="63500">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8" name="肘形接點 7"/>
          <p:cNvCxnSpPr>
            <a:stCxn id="7" idx="3"/>
          </p:cNvCxnSpPr>
          <p:nvPr/>
        </p:nvCxnSpPr>
        <p:spPr bwMode="auto">
          <a:xfrm flipH="1">
            <a:off x="39563" y="2492896"/>
            <a:ext cx="8928000" cy="1080000"/>
          </a:xfrm>
          <a:prstGeom prst="bentConnector3">
            <a:avLst>
              <a:gd name="adj1" fmla="val 533"/>
            </a:avLst>
          </a:prstGeom>
          <a:ln w="104775">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6553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超額比序說明</a:t>
            </a:r>
          </a:p>
        </p:txBody>
      </p:sp>
      <p:graphicFrame>
        <p:nvGraphicFramePr>
          <p:cNvPr id="4" name="內容版面配置區 3"/>
          <p:cNvGraphicFramePr>
            <a:graphicFrameLocks/>
          </p:cNvGraphicFramePr>
          <p:nvPr>
            <p:extLst>
              <p:ext uri="{D42A27DB-BD31-4B8C-83A1-F6EECF244321}">
                <p14:modId xmlns:p14="http://schemas.microsoft.com/office/powerpoint/2010/main" xmlns="" val="2510056925"/>
              </p:ext>
            </p:extLst>
          </p:nvPr>
        </p:nvGraphicFramePr>
        <p:xfrm>
          <a:off x="372508" y="1124744"/>
          <a:ext cx="8229600" cy="22322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內容版面配置區 3"/>
          <p:cNvGraphicFramePr>
            <a:graphicFrameLocks/>
          </p:cNvGraphicFramePr>
          <p:nvPr>
            <p:extLst>
              <p:ext uri="{D42A27DB-BD31-4B8C-83A1-F6EECF244321}">
                <p14:modId xmlns:p14="http://schemas.microsoft.com/office/powerpoint/2010/main" xmlns="" val="3317434724"/>
              </p:ext>
            </p:extLst>
          </p:nvPr>
        </p:nvGraphicFramePr>
        <p:xfrm>
          <a:off x="374848" y="3068960"/>
          <a:ext cx="8229600" cy="280831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向右箭號 1"/>
          <p:cNvSpPr/>
          <p:nvPr/>
        </p:nvSpPr>
        <p:spPr bwMode="auto">
          <a:xfrm>
            <a:off x="68039" y="4222998"/>
            <a:ext cx="355973" cy="115212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zh-TW" altLang="en-US" sz="1800" b="1" i="0" u="none" strike="noStrike" cap="none" normalizeH="0" baseline="0">
              <a:ln>
                <a:noFill/>
              </a:ln>
              <a:solidFill>
                <a:schemeClr val="tx1"/>
              </a:solidFill>
              <a:effectLst/>
              <a:latin typeface="Arial" charset="0"/>
            </a:endParaRPr>
          </a:p>
        </p:txBody>
      </p:sp>
      <p:sp>
        <p:nvSpPr>
          <p:cNvPr id="7" name="向右箭號 6"/>
          <p:cNvSpPr/>
          <p:nvPr/>
        </p:nvSpPr>
        <p:spPr bwMode="auto">
          <a:xfrm>
            <a:off x="8604448" y="1916832"/>
            <a:ext cx="355973" cy="115212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zh-TW" altLang="en-US" sz="1800" b="1" i="0" u="none" strike="noStrike" cap="none" normalizeH="0" baseline="0">
              <a:ln>
                <a:noFill/>
              </a:ln>
              <a:solidFill>
                <a:schemeClr val="tx1"/>
              </a:solidFill>
              <a:effectLst/>
              <a:latin typeface="Arial" charset="0"/>
            </a:endParaRPr>
          </a:p>
        </p:txBody>
      </p:sp>
      <p:grpSp>
        <p:nvGrpSpPr>
          <p:cNvPr id="24" name="群組 23"/>
          <p:cNvGrpSpPr/>
          <p:nvPr/>
        </p:nvGrpSpPr>
        <p:grpSpPr>
          <a:xfrm>
            <a:off x="4656965" y="5514639"/>
            <a:ext cx="2003267" cy="867334"/>
            <a:chOff x="617219" y="1465637"/>
            <a:chExt cx="7761237" cy="1377134"/>
          </a:xfrm>
        </p:grpSpPr>
        <p:sp>
          <p:nvSpPr>
            <p:cNvPr id="25" name="圓角矩形 24"/>
            <p:cNvSpPr/>
            <p:nvPr/>
          </p:nvSpPr>
          <p:spPr>
            <a:xfrm>
              <a:off x="617219" y="1465637"/>
              <a:ext cx="7761237" cy="1377134"/>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26" name="圓角矩形 4"/>
            <p:cNvSpPr/>
            <p:nvPr/>
          </p:nvSpPr>
          <p:spPr>
            <a:xfrm>
              <a:off x="946398" y="1564518"/>
              <a:ext cx="7153070" cy="12782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zh-TW" altLang="zh-TW" sz="1400" kern="1200" dirty="0">
                  <a:solidFill>
                    <a:sysClr val="windowText" lastClr="000000"/>
                  </a:solidFill>
                  <a:latin typeface="微軟正黑體" pitchFamily="34" charset="-120"/>
                  <a:ea typeface="微軟正黑體" pitchFamily="34" charset="-120"/>
                  <a:cs typeface="+mn-cs"/>
                </a:rPr>
                <a:t>會考成績逐科比序</a:t>
              </a:r>
              <a:r>
                <a:rPr lang="en-US" altLang="zh-TW" sz="1400" kern="12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比序順序為國→英→數→社→自</a:t>
              </a:r>
              <a:r>
                <a:rPr lang="en-US" altLang="zh-TW" sz="1400" kern="1200" dirty="0">
                  <a:solidFill>
                    <a:sysClr val="windowText" lastClr="000000"/>
                  </a:solidFill>
                  <a:latin typeface="微軟正黑體" pitchFamily="34" charset="-120"/>
                  <a:ea typeface="微軟正黑體" pitchFamily="34" charset="-120"/>
                  <a:cs typeface="+mn-cs"/>
                </a:rPr>
                <a:t>) (A</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C)</a:t>
              </a:r>
              <a:r>
                <a:rPr lang="zh-TW" altLang="zh-TW" sz="1400" kern="1200" dirty="0">
                  <a:solidFill>
                    <a:sysClr val="windowText" lastClr="000000"/>
                  </a:solidFill>
                  <a:latin typeface="微軟正黑體" pitchFamily="34" charset="-120"/>
                  <a:ea typeface="微軟正黑體" pitchFamily="34" charset="-120"/>
                  <a:cs typeface="+mn-cs"/>
                </a:rPr>
                <a:t>→寫作級分</a:t>
              </a:r>
              <a:endParaRPr lang="zh-TW" altLang="en-US" sz="1400" kern="1200" dirty="0">
                <a:solidFill>
                  <a:sysClr val="windowText" lastClr="000000"/>
                </a:solidFill>
                <a:latin typeface="Calibri"/>
                <a:ea typeface="新細明體"/>
                <a:cs typeface="+mn-cs"/>
              </a:endParaRPr>
            </a:p>
          </p:txBody>
        </p:sp>
      </p:grpSp>
      <p:grpSp>
        <p:nvGrpSpPr>
          <p:cNvPr id="27" name="群組 26"/>
          <p:cNvGrpSpPr/>
          <p:nvPr/>
        </p:nvGrpSpPr>
        <p:grpSpPr>
          <a:xfrm>
            <a:off x="6861103" y="5484496"/>
            <a:ext cx="2305841" cy="989896"/>
            <a:chOff x="1373735" y="2862708"/>
            <a:chExt cx="6237505" cy="1278252"/>
          </a:xfrm>
        </p:grpSpPr>
        <p:sp>
          <p:nvSpPr>
            <p:cNvPr id="28" name="圓角矩形 27"/>
            <p:cNvSpPr/>
            <p:nvPr/>
          </p:nvSpPr>
          <p:spPr>
            <a:xfrm>
              <a:off x="1373735" y="2872616"/>
              <a:ext cx="5892311" cy="1133267"/>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29" name="圓角矩形 4"/>
            <p:cNvSpPr/>
            <p:nvPr/>
          </p:nvSpPr>
          <p:spPr>
            <a:xfrm>
              <a:off x="1373735" y="2862708"/>
              <a:ext cx="6237505" cy="12782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zh-TW" altLang="zh-TW" sz="1400" kern="1200" dirty="0">
                  <a:solidFill>
                    <a:sysClr val="windowText" lastClr="000000"/>
                  </a:solidFill>
                  <a:latin typeface="微軟正黑體" pitchFamily="34" charset="-120"/>
                  <a:ea typeface="微軟正黑體" pitchFamily="34" charset="-120"/>
                  <a:cs typeface="+mn-cs"/>
                </a:rPr>
                <a:t>會考成績逐科成績標示</a:t>
              </a:r>
              <a:r>
                <a:rPr lang="en-US" altLang="zh-TW" sz="1400" kern="12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比序順序為國→英→數→社→自</a:t>
              </a:r>
              <a:r>
                <a:rPr lang="en-US" altLang="zh-TW" sz="1400" kern="1200" dirty="0">
                  <a:solidFill>
                    <a:sysClr val="windowText" lastClr="000000"/>
                  </a:solidFill>
                  <a:latin typeface="微軟正黑體" pitchFamily="34" charset="-120"/>
                  <a:ea typeface="微軟正黑體" pitchFamily="34" charset="-120"/>
                  <a:cs typeface="+mn-cs"/>
                </a:rPr>
                <a:t>) (A</a:t>
              </a:r>
              <a:r>
                <a:rPr lang="en-US" altLang="zh-TW" sz="1400" kern="1200" baseline="300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A</a:t>
              </a:r>
              <a:r>
                <a:rPr lang="en-US" altLang="zh-TW" sz="1400" kern="1200" baseline="300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A</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en-US" altLang="zh-TW" sz="1400" kern="1200" baseline="300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en-US" altLang="zh-TW" sz="1400" kern="1200" baseline="300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C)</a:t>
              </a:r>
              <a:endParaRPr lang="zh-TW" altLang="en-US" sz="1400" kern="1200" dirty="0">
                <a:solidFill>
                  <a:sysClr val="windowText" lastClr="000000"/>
                </a:solidFill>
                <a:latin typeface="Calibri"/>
                <a:ea typeface="新細明體"/>
                <a:cs typeface="+mn-cs"/>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cstate="print"/>
          <a:srcRect l="4325" t="12201" r="3538" b="12201"/>
          <a:stretch/>
        </p:blipFill>
        <p:spPr>
          <a:xfrm>
            <a:off x="-1949" y="1632173"/>
            <a:ext cx="9228834" cy="4440372"/>
          </a:xfrm>
          <a:prstGeom prst="rect">
            <a:avLst/>
          </a:prstGeom>
        </p:spPr>
      </p:pic>
      <p:sp>
        <p:nvSpPr>
          <p:cNvPr id="3" name="矩形 1"/>
          <p:cNvSpPr>
            <a:spLocks noChangeArrowheads="1"/>
          </p:cNvSpPr>
          <p:nvPr/>
        </p:nvSpPr>
        <p:spPr bwMode="auto">
          <a:xfrm>
            <a:off x="1475656" y="392867"/>
            <a:ext cx="5929828"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國中畢業生適性入學宣導網說明</a:t>
            </a:r>
          </a:p>
        </p:txBody>
      </p:sp>
      <p:sp>
        <p:nvSpPr>
          <p:cNvPr id="4" name="文字方塊 3"/>
          <p:cNvSpPr txBox="1"/>
          <p:nvPr/>
        </p:nvSpPr>
        <p:spPr>
          <a:xfrm>
            <a:off x="84086" y="880440"/>
            <a:ext cx="8712968" cy="769441"/>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pPr>
            <a:r>
              <a:rPr lang="zh-TW" altLang="en-US" sz="4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高中、五專定位查詢系統</a:t>
            </a:r>
            <a:endParaRPr lang="en-US" altLang="zh-TW" sz="4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6" name="橢圓 5"/>
          <p:cNvSpPr/>
          <p:nvPr/>
        </p:nvSpPr>
        <p:spPr>
          <a:xfrm>
            <a:off x="3995936" y="1988840"/>
            <a:ext cx="3078594" cy="7476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a:defRPr/>
            </a:pPr>
            <a:endParaRPr lang="zh-TW" altLang="en-US">
              <a:solidFill>
                <a:srgbClr val="FFFFFF"/>
              </a:solidFill>
              <a:latin typeface="Verdana" pitchFamily="34" charset="0"/>
              <a:ea typeface="新細明體" charset="-120"/>
            </a:endParaRPr>
          </a:p>
        </p:txBody>
      </p:sp>
      <p:pic>
        <p:nvPicPr>
          <p:cNvPr id="326659"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962" t="2057" r="4938" b="8106"/>
          <a:stretch/>
        </p:blipFill>
        <p:spPr bwMode="auto">
          <a:xfrm>
            <a:off x="492931" y="3124641"/>
            <a:ext cx="3826300" cy="23582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26660" name="Picture 4"/>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5976" r="7996" b="4588"/>
          <a:stretch/>
        </p:blipFill>
        <p:spPr bwMode="auto">
          <a:xfrm>
            <a:off x="4955110" y="3552265"/>
            <a:ext cx="3635896" cy="25202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文字方塊 4"/>
          <p:cNvSpPr txBox="1"/>
          <p:nvPr/>
        </p:nvSpPr>
        <p:spPr>
          <a:xfrm>
            <a:off x="5076056" y="3127941"/>
            <a:ext cx="3124687" cy="338554"/>
          </a:xfrm>
          <a:prstGeom prst="rect">
            <a:avLst/>
          </a:prstGeom>
          <a:noFill/>
        </p:spPr>
        <p:txBody>
          <a:bodyPr wrap="square" rtlCol="0">
            <a:spAutoFit/>
          </a:bodyPr>
          <a:lstStyle/>
          <a:p>
            <a:r>
              <a:rPr lang="zh-TW" altLang="en-US" sz="1600" dirty="0">
                <a:solidFill>
                  <a:srgbClr val="FFFF00"/>
                </a:solidFill>
                <a:latin typeface="微軟正黑體" panose="020B0604030504040204" pitchFamily="34" charset="-120"/>
                <a:ea typeface="微軟正黑體" panose="020B0604030504040204" pitchFamily="34" charset="-120"/>
              </a:rPr>
              <a:t>全國高級中等學校及五專資訊網</a:t>
            </a:r>
          </a:p>
        </p:txBody>
      </p:sp>
      <p:sp>
        <p:nvSpPr>
          <p:cNvPr id="10" name="文字方塊 9"/>
          <p:cNvSpPr txBox="1"/>
          <p:nvPr/>
        </p:nvSpPr>
        <p:spPr>
          <a:xfrm>
            <a:off x="498619" y="2397765"/>
            <a:ext cx="3792767" cy="584775"/>
          </a:xfrm>
          <a:prstGeom prst="rect">
            <a:avLst/>
          </a:prstGeom>
          <a:noFill/>
        </p:spPr>
        <p:txBody>
          <a:bodyPr wrap="square" rtlCol="0">
            <a:spAutoFit/>
          </a:bodyPr>
          <a:lstStyle/>
          <a:p>
            <a:pPr algn="ctr"/>
            <a:r>
              <a:rPr lang="zh-TW" altLang="en-US" sz="1600" dirty="0">
                <a:solidFill>
                  <a:srgbClr val="FFFF00"/>
                </a:solidFill>
                <a:latin typeface="微軟正黑體" panose="020B0604030504040204" pitchFamily="34" charset="-120"/>
                <a:ea typeface="微軟正黑體" panose="020B0604030504040204" pitchFamily="34" charset="-120"/>
              </a:rPr>
              <a:t>全國高級中等學校及五專資訊</a:t>
            </a:r>
            <a:endParaRPr lang="en-US" altLang="zh-TW" sz="1600" dirty="0">
              <a:solidFill>
                <a:srgbClr val="FFFF00"/>
              </a:solidFill>
              <a:latin typeface="微軟正黑體" panose="020B0604030504040204" pitchFamily="34" charset="-120"/>
              <a:ea typeface="微軟正黑體" panose="020B0604030504040204" pitchFamily="34" charset="-120"/>
            </a:endParaRPr>
          </a:p>
          <a:p>
            <a:pPr algn="ctr"/>
            <a:r>
              <a:rPr lang="zh-TW" altLang="en-US" sz="1600" dirty="0">
                <a:solidFill>
                  <a:srgbClr val="FFFF00"/>
                </a:solidFill>
                <a:latin typeface="微軟正黑體" panose="020B0604030504040204" pitchFamily="34" charset="-120"/>
                <a:ea typeface="微軟正黑體" panose="020B0604030504040204" pitchFamily="34" charset="-120"/>
              </a:rPr>
              <a:t>定位查詢系統</a:t>
            </a:r>
          </a:p>
        </p:txBody>
      </p:sp>
    </p:spTree>
    <p:extLst>
      <p:ext uri="{BB962C8B-B14F-4D97-AF65-F5344CB8AC3E}">
        <p14:creationId xmlns:p14="http://schemas.microsoft.com/office/powerpoint/2010/main" xmlns="" val="8843854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文字方塊 4"/>
          <p:cNvSpPr txBox="1">
            <a:spLocks noChangeArrowheads="1"/>
          </p:cNvSpPr>
          <p:nvPr/>
        </p:nvSpPr>
        <p:spPr bwMode="auto">
          <a:xfrm>
            <a:off x="1907704" y="980728"/>
            <a:ext cx="856932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特殊身分學生升學優待標準</a:t>
            </a:r>
          </a:p>
        </p:txBody>
      </p:sp>
      <p:graphicFrame>
        <p:nvGraphicFramePr>
          <p:cNvPr id="4" name="表格 3"/>
          <p:cNvGraphicFramePr>
            <a:graphicFrameLocks noGrp="1"/>
          </p:cNvGraphicFramePr>
          <p:nvPr>
            <p:extLst>
              <p:ext uri="{D42A27DB-BD31-4B8C-83A1-F6EECF244321}">
                <p14:modId xmlns:p14="http://schemas.microsoft.com/office/powerpoint/2010/main" xmlns="" val="4076851032"/>
              </p:ext>
            </p:extLst>
          </p:nvPr>
        </p:nvGraphicFramePr>
        <p:xfrm>
          <a:off x="611560" y="1772816"/>
          <a:ext cx="7929618" cy="3860939"/>
        </p:xfrm>
        <a:graphic>
          <a:graphicData uri="http://schemas.openxmlformats.org/drawingml/2006/table">
            <a:tbl>
              <a:tblPr firstRow="1" bandRow="1">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effectLst>
                  <a:outerShdw blurRad="40000" dist="20000" dir="5400000" rotWithShape="0">
                    <a:srgbClr val="000000">
                      <a:alpha val="38000"/>
                    </a:srgbClr>
                  </a:outerShdw>
                </a:effectLst>
              </a:tblPr>
              <a:tblGrid>
                <a:gridCol w="1917381">
                  <a:extLst>
                    <a:ext uri="{9D8B030D-6E8A-4147-A177-3AD203B41FA5}">
                      <a16:colId xmlns:a16="http://schemas.microsoft.com/office/drawing/2014/main" xmlns="" val="20000"/>
                    </a:ext>
                  </a:extLst>
                </a:gridCol>
                <a:gridCol w="3869097">
                  <a:extLst>
                    <a:ext uri="{9D8B030D-6E8A-4147-A177-3AD203B41FA5}">
                      <a16:colId xmlns:a16="http://schemas.microsoft.com/office/drawing/2014/main" xmlns="" val="20001"/>
                    </a:ext>
                  </a:extLst>
                </a:gridCol>
                <a:gridCol w="2143140">
                  <a:extLst>
                    <a:ext uri="{9D8B030D-6E8A-4147-A177-3AD203B41FA5}">
                      <a16:colId xmlns:a16="http://schemas.microsoft.com/office/drawing/2014/main" xmlns="" val="20002"/>
                    </a:ext>
                  </a:extLst>
                </a:gridCol>
              </a:tblGrid>
              <a:tr h="67475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類別</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12700" cap="flat" cmpd="sng" algn="ctr">
                      <a:solidFill>
                        <a:sysClr val="window" lastClr="FFFFFF"/>
                      </a:solidFill>
                      <a:prstDash val="solid"/>
                      <a:round/>
                      <a:headEnd type="none" w="med" len="med"/>
                      <a:tailEnd type="none" w="med" len="me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優待辦法</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外加名額</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L w="12700" cap="flat" cmpd="sng" algn="ctr">
                      <a:solidFill>
                        <a:sysClr val="window" lastClr="FFFFFF"/>
                      </a:solidFill>
                      <a:prstDash val="solid"/>
                      <a:round/>
                      <a:headEnd type="none" w="med" len="med"/>
                      <a:tailEnd type="none" w="med" len="me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extLst>
                  <a:ext uri="{0D108BD9-81ED-4DB2-BD59-A6C34878D82A}">
                    <a16:rowId xmlns:a16="http://schemas.microsoft.com/office/drawing/2014/main" xmlns="" val="10000"/>
                  </a:ext>
                </a:extLst>
              </a:tr>
              <a:tr h="103975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TW" sz="2400" b="1" kern="0" dirty="0">
                          <a:solidFill>
                            <a:srgbClr val="C00000"/>
                          </a:solidFill>
                          <a:latin typeface="微軟正黑體" pitchFamily="34" charset="-120"/>
                          <a:ea typeface="微軟正黑體" pitchFamily="34" charset="-120"/>
                        </a:rPr>
                        <a:t>身心障礙生</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91440" indent="-91440" algn="ctr">
                        <a:lnSpc>
                          <a:spcPct val="150000"/>
                        </a:lnSpc>
                        <a:spcAft>
                          <a:spcPts val="0"/>
                        </a:spcAft>
                      </a:pPr>
                      <a:r>
                        <a:rPr lang="zh-TW" sz="2400" b="1" kern="0" dirty="0">
                          <a:solidFill>
                            <a:srgbClr val="C00000"/>
                          </a:solidFill>
                          <a:latin typeface="微軟正黑體" pitchFamily="34" charset="-120"/>
                          <a:ea typeface="微軟正黑體" pitchFamily="34" charset="-120"/>
                        </a:rPr>
                        <a:t>加總</a:t>
                      </a:r>
                      <a:r>
                        <a:rPr lang="zh-TW" altLang="en-US" sz="2400" b="1" kern="0" dirty="0">
                          <a:solidFill>
                            <a:srgbClr val="C00000"/>
                          </a:solidFill>
                          <a:latin typeface="微軟正黑體" pitchFamily="34" charset="-120"/>
                          <a:ea typeface="微軟正黑體" pitchFamily="34" charset="-120"/>
                        </a:rPr>
                        <a:t>積</a:t>
                      </a:r>
                      <a:r>
                        <a:rPr lang="zh-TW" sz="2400" b="1" kern="0" dirty="0">
                          <a:solidFill>
                            <a:srgbClr val="C00000"/>
                          </a:solidFill>
                          <a:latin typeface="微軟正黑體" pitchFamily="34" charset="-120"/>
                          <a:ea typeface="微軟正黑體" pitchFamily="34" charset="-120"/>
                        </a:rPr>
                        <a:t>分</a:t>
                      </a:r>
                      <a:r>
                        <a:rPr lang="en-US" sz="2400" b="1" kern="0" dirty="0">
                          <a:solidFill>
                            <a:srgbClr val="C00000"/>
                          </a:solidFill>
                          <a:latin typeface="微軟正黑體" pitchFamily="34" charset="-120"/>
                          <a:ea typeface="微軟正黑體" pitchFamily="34" charset="-120"/>
                        </a:rPr>
                        <a:t>25%</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37160" indent="-137160" algn="ctr">
                        <a:lnSpc>
                          <a:spcPct val="150000"/>
                        </a:lnSpc>
                        <a:spcAft>
                          <a:spcPts val="0"/>
                        </a:spcAft>
                      </a:pPr>
                      <a:r>
                        <a:rPr lang="en-US" sz="2400" b="1" kern="0" dirty="0">
                          <a:solidFill>
                            <a:srgbClr val="C00000"/>
                          </a:solidFill>
                          <a:latin typeface="微軟正黑體" pitchFamily="34" charset="-120"/>
                          <a:ea typeface="微軟正黑體" pitchFamily="34" charset="-120"/>
                        </a:rPr>
                        <a:t>2%</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extLst>
                  <a:ext uri="{0D108BD9-81ED-4DB2-BD59-A6C34878D82A}">
                    <a16:rowId xmlns:a16="http://schemas.microsoft.com/office/drawing/2014/main" xmlns="" val="10001"/>
                  </a:ext>
                </a:extLst>
              </a:tr>
              <a:tr h="193663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TW" sz="2400" b="1" kern="0">
                          <a:solidFill>
                            <a:srgbClr val="660066"/>
                          </a:solidFill>
                          <a:latin typeface="微軟正黑體" pitchFamily="34" charset="-120"/>
                          <a:ea typeface="微軟正黑體" pitchFamily="34" charset="-120"/>
                        </a:rPr>
                        <a:t>原住民生</a:t>
                      </a:r>
                      <a:endParaRPr lang="zh-TW" sz="2400" b="1" kern="10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0" algn="ctr">
                        <a:lnSpc>
                          <a:spcPct val="150000"/>
                        </a:lnSpc>
                        <a:spcAft>
                          <a:spcPts val="0"/>
                        </a:spcAft>
                      </a:pPr>
                      <a:r>
                        <a:rPr lang="zh-TW" sz="2400" b="1" kern="0" dirty="0">
                          <a:solidFill>
                            <a:srgbClr val="660066"/>
                          </a:solidFill>
                          <a:latin typeface="微軟正黑體" pitchFamily="34" charset="-120"/>
                          <a:ea typeface="微軟正黑體" pitchFamily="34" charset="-120"/>
                        </a:rPr>
                        <a:t>取得文化</a:t>
                      </a:r>
                      <a:r>
                        <a:rPr lang="zh-TW" altLang="en-US" sz="2400" b="1" kern="0" dirty="0">
                          <a:solidFill>
                            <a:srgbClr val="660066"/>
                          </a:solidFill>
                          <a:latin typeface="微軟正黑體" pitchFamily="34" charset="-120"/>
                          <a:ea typeface="微軟正黑體" pitchFamily="34" charset="-120"/>
                        </a:rPr>
                        <a:t>及</a:t>
                      </a:r>
                      <a:r>
                        <a:rPr lang="zh-TW" sz="2400" b="1" kern="0" dirty="0">
                          <a:solidFill>
                            <a:srgbClr val="660066"/>
                          </a:solidFill>
                          <a:latin typeface="微軟正黑體" pitchFamily="34" charset="-120"/>
                          <a:ea typeface="微軟正黑體" pitchFamily="34" charset="-120"/>
                        </a:rPr>
                        <a:t>語言能力證明者：</a:t>
                      </a:r>
                      <a:endParaRPr lang="en-US" altLang="zh-TW" sz="2400" b="1" kern="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altLang="en-US" sz="2400" b="1" kern="0" dirty="0">
                          <a:solidFill>
                            <a:srgbClr val="660066"/>
                          </a:solidFill>
                          <a:latin typeface="微軟正黑體" pitchFamily="34" charset="-120"/>
                          <a:ea typeface="微軟正黑體" pitchFamily="34" charset="-120"/>
                        </a:rPr>
                        <a:t>    </a:t>
                      </a:r>
                      <a:r>
                        <a:rPr lang="zh-TW" sz="2400" b="1" kern="0" dirty="0">
                          <a:solidFill>
                            <a:srgbClr val="660066"/>
                          </a:solidFill>
                          <a:latin typeface="微軟正黑體" pitchFamily="34" charset="-120"/>
                          <a:ea typeface="微軟正黑體" pitchFamily="34" charset="-120"/>
                        </a:rPr>
                        <a:t>加總</a:t>
                      </a:r>
                      <a:r>
                        <a:rPr lang="zh-TW" altLang="en-US" sz="2400" b="1" kern="0" dirty="0">
                          <a:solidFill>
                            <a:srgbClr val="660066"/>
                          </a:solidFill>
                          <a:latin typeface="微軟正黑體" pitchFamily="34" charset="-120"/>
                          <a:ea typeface="微軟正黑體" pitchFamily="34" charset="-120"/>
                        </a:rPr>
                        <a:t>積</a:t>
                      </a:r>
                      <a:r>
                        <a:rPr lang="zh-TW" sz="2400" b="1" kern="0" dirty="0">
                          <a:solidFill>
                            <a:srgbClr val="660066"/>
                          </a:solidFill>
                          <a:latin typeface="微軟正黑體" pitchFamily="34" charset="-120"/>
                          <a:ea typeface="微軟正黑體" pitchFamily="34" charset="-120"/>
                        </a:rPr>
                        <a:t>分</a:t>
                      </a:r>
                      <a:r>
                        <a:rPr lang="en-US" sz="2400" b="1" kern="0" dirty="0">
                          <a:solidFill>
                            <a:srgbClr val="660066"/>
                          </a:solidFill>
                          <a:latin typeface="微軟正黑體" pitchFamily="34" charset="-120"/>
                          <a:ea typeface="微軟正黑體" pitchFamily="34" charset="-120"/>
                        </a:rPr>
                        <a:t>35%</a:t>
                      </a:r>
                      <a:endParaRPr lang="zh-TW" sz="2400" b="1" kern="10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sz="2400" b="1" kern="0" dirty="0">
                          <a:solidFill>
                            <a:srgbClr val="660066"/>
                          </a:solidFill>
                          <a:latin typeface="微軟正黑體" pitchFamily="34" charset="-120"/>
                          <a:ea typeface="微軟正黑體" pitchFamily="34" charset="-120"/>
                        </a:rPr>
                        <a:t>無文化</a:t>
                      </a:r>
                      <a:r>
                        <a:rPr lang="zh-TW" altLang="en-US" sz="2400" b="1" kern="0" dirty="0">
                          <a:solidFill>
                            <a:srgbClr val="660066"/>
                          </a:solidFill>
                          <a:latin typeface="微軟正黑體" pitchFamily="34" charset="-120"/>
                          <a:ea typeface="微軟正黑體" pitchFamily="34" charset="-120"/>
                        </a:rPr>
                        <a:t>及</a:t>
                      </a:r>
                      <a:r>
                        <a:rPr lang="zh-TW" sz="2400" b="1" kern="0" dirty="0">
                          <a:solidFill>
                            <a:srgbClr val="660066"/>
                          </a:solidFill>
                          <a:latin typeface="微軟正黑體" pitchFamily="34" charset="-120"/>
                          <a:ea typeface="微軟正黑體" pitchFamily="34" charset="-120"/>
                        </a:rPr>
                        <a:t>語言能力證明者：</a:t>
                      </a:r>
                      <a:endParaRPr lang="en-US" altLang="zh-TW" sz="2400" b="1" kern="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altLang="en-US" sz="2400" b="1" kern="0" dirty="0">
                          <a:solidFill>
                            <a:srgbClr val="660066"/>
                          </a:solidFill>
                          <a:latin typeface="微軟正黑體" pitchFamily="34" charset="-120"/>
                          <a:ea typeface="微軟正黑體" pitchFamily="34" charset="-120"/>
                        </a:rPr>
                        <a:t>    </a:t>
                      </a:r>
                      <a:r>
                        <a:rPr lang="zh-TW" sz="2400" b="1" kern="0" dirty="0">
                          <a:solidFill>
                            <a:srgbClr val="660066"/>
                          </a:solidFill>
                          <a:latin typeface="微軟正黑體" pitchFamily="34" charset="-120"/>
                          <a:ea typeface="微軟正黑體" pitchFamily="34" charset="-120"/>
                        </a:rPr>
                        <a:t>加總</a:t>
                      </a:r>
                      <a:r>
                        <a:rPr lang="zh-TW" altLang="en-US" sz="2400" b="1" kern="0" dirty="0">
                          <a:solidFill>
                            <a:srgbClr val="660066"/>
                          </a:solidFill>
                          <a:latin typeface="微軟正黑體" pitchFamily="34" charset="-120"/>
                          <a:ea typeface="微軟正黑體" pitchFamily="34" charset="-120"/>
                        </a:rPr>
                        <a:t>積</a:t>
                      </a:r>
                      <a:r>
                        <a:rPr lang="zh-TW" sz="2400" b="1" kern="0" dirty="0">
                          <a:solidFill>
                            <a:srgbClr val="660066"/>
                          </a:solidFill>
                          <a:latin typeface="微軟正黑體" pitchFamily="34" charset="-120"/>
                          <a:ea typeface="微軟正黑體" pitchFamily="34" charset="-120"/>
                        </a:rPr>
                        <a:t>分</a:t>
                      </a:r>
                      <a:r>
                        <a:rPr lang="en-US" sz="2400" b="1" kern="0" dirty="0">
                          <a:solidFill>
                            <a:srgbClr val="660066"/>
                          </a:solidFill>
                          <a:latin typeface="微軟正黑體" pitchFamily="34" charset="-120"/>
                          <a:ea typeface="微軟正黑體" pitchFamily="34" charset="-120"/>
                        </a:rPr>
                        <a:t>10%</a:t>
                      </a:r>
                      <a:endParaRPr lang="zh-TW" sz="2400" b="1" kern="100" dirty="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en-US" sz="2400" b="1" kern="0" dirty="0">
                          <a:solidFill>
                            <a:srgbClr val="660066"/>
                          </a:solidFill>
                          <a:latin typeface="微軟正黑體" pitchFamily="34" charset="-120"/>
                          <a:ea typeface="微軟正黑體" pitchFamily="34" charset="-120"/>
                        </a:rPr>
                        <a:t>2%</a:t>
                      </a:r>
                      <a:endParaRPr lang="zh-TW" sz="2400" b="1" kern="100" dirty="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xmlns="" val="15737888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文字方塊 4"/>
          <p:cNvSpPr txBox="1">
            <a:spLocks noChangeArrowheads="1"/>
          </p:cNvSpPr>
          <p:nvPr/>
        </p:nvSpPr>
        <p:spPr bwMode="auto">
          <a:xfrm>
            <a:off x="2267744" y="836712"/>
            <a:ext cx="856932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特殊身分學生分發原則</a:t>
            </a:r>
          </a:p>
        </p:txBody>
      </p:sp>
      <p:graphicFrame>
        <p:nvGraphicFramePr>
          <p:cNvPr id="3" name="資料庫圖表 2"/>
          <p:cNvGraphicFramePr/>
          <p:nvPr>
            <p:extLst>
              <p:ext uri="{D42A27DB-BD31-4B8C-83A1-F6EECF244321}">
                <p14:modId xmlns:p14="http://schemas.microsoft.com/office/powerpoint/2010/main" xmlns="" val="290229701"/>
              </p:ext>
            </p:extLst>
          </p:nvPr>
        </p:nvGraphicFramePr>
        <p:xfrm>
          <a:off x="683568" y="1556792"/>
          <a:ext cx="7715304" cy="4643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40182176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a:extLst>
              <a:ext uri="{FF2B5EF4-FFF2-40B4-BE49-F238E27FC236}">
                <a16:creationId xmlns:a16="http://schemas.microsoft.com/office/drawing/2014/main" xmlns="" id="{ADBCB7E4-34F7-46C3-93C7-546F0C13D872}"/>
              </a:ext>
            </a:extLst>
          </p:cNvPr>
          <p:cNvSpPr>
            <a:spLocks noGrp="1"/>
          </p:cNvSpPr>
          <p:nvPr>
            <p:ph type="body" sz="quarter" idx="14"/>
          </p:nvPr>
        </p:nvSpPr>
        <p:spPr>
          <a:xfrm>
            <a:off x="467544" y="1489139"/>
            <a:ext cx="8208912" cy="5180221"/>
          </a:xfrm>
        </p:spPr>
        <p:txBody>
          <a:bodyPr>
            <a:normAutofit fontScale="92500" lnSpcReduction="20000"/>
          </a:bodyPr>
          <a:lstStyle/>
          <a:p>
            <a:r>
              <a:rPr lang="zh-TW" altLang="en-US" sz="2400" dirty="0"/>
              <a:t>符合報名資格及屏東區內之學生，向原就讀國中辦理報名手續。</a:t>
            </a:r>
            <a:r>
              <a:rPr lang="zh-TW" altLang="en-US" sz="2600" b="1" dirty="0">
                <a:solidFill>
                  <a:srgbClr val="FF0000"/>
                </a:solidFill>
              </a:rPr>
              <a:t>學生限選擇一校一科。</a:t>
            </a:r>
            <a:endParaRPr lang="en-US" altLang="zh-TW" sz="2600" b="1" dirty="0">
              <a:solidFill>
                <a:srgbClr val="FF0000"/>
              </a:solidFill>
            </a:endParaRPr>
          </a:p>
          <a:p>
            <a:r>
              <a:rPr lang="zh-TW" altLang="en-US" sz="2400" dirty="0"/>
              <a:t>超額比序項目積分表及證明文件於</a:t>
            </a:r>
            <a:r>
              <a:rPr lang="en-US" altLang="zh-TW" sz="2400" dirty="0"/>
              <a:t>110</a:t>
            </a:r>
            <a:r>
              <a:rPr lang="zh-TW" altLang="en-US" sz="2400" dirty="0"/>
              <a:t>年</a:t>
            </a:r>
            <a:r>
              <a:rPr lang="en-US" altLang="zh-TW" sz="2400" dirty="0"/>
              <a:t>4</a:t>
            </a:r>
            <a:r>
              <a:rPr lang="zh-TW" altLang="en-US" sz="2400" dirty="0"/>
              <a:t>月</a:t>
            </a:r>
            <a:r>
              <a:rPr lang="en-US" altLang="zh-TW" sz="2400" dirty="0"/>
              <a:t>24</a:t>
            </a:r>
            <a:r>
              <a:rPr lang="zh-TW" altLang="en-US" sz="2400" dirty="0"/>
              <a:t>日</a:t>
            </a:r>
            <a:r>
              <a:rPr lang="en-US" altLang="zh-TW" sz="2400" dirty="0"/>
              <a:t>(</a:t>
            </a:r>
            <a:r>
              <a:rPr lang="zh-TW" altLang="en-US" sz="2400" dirty="0"/>
              <a:t>星期六</a:t>
            </a:r>
            <a:r>
              <a:rPr lang="en-US" altLang="zh-TW" sz="2400" dirty="0"/>
              <a:t>)</a:t>
            </a:r>
            <a:r>
              <a:rPr lang="zh-TW" altLang="en-US" sz="2400" dirty="0"/>
              <a:t>上午</a:t>
            </a:r>
            <a:r>
              <a:rPr lang="en-US" altLang="zh-TW" sz="2400" dirty="0"/>
              <a:t>8</a:t>
            </a:r>
            <a:r>
              <a:rPr lang="zh-TW" altLang="en-US" sz="2400" dirty="0"/>
              <a:t>時至下午</a:t>
            </a:r>
            <a:r>
              <a:rPr lang="en-US" altLang="zh-TW" sz="2400" dirty="0"/>
              <a:t>5</a:t>
            </a:r>
            <a:r>
              <a:rPr lang="zh-TW" altLang="en-US" sz="2400" dirty="0"/>
              <a:t>時及</a:t>
            </a:r>
            <a:r>
              <a:rPr lang="en-US" altLang="zh-TW" sz="2400" dirty="0"/>
              <a:t>110</a:t>
            </a:r>
            <a:r>
              <a:rPr lang="zh-TW" altLang="en-US" sz="2400" dirty="0"/>
              <a:t>年</a:t>
            </a:r>
            <a:r>
              <a:rPr lang="en-US" altLang="zh-TW" sz="2400" dirty="0"/>
              <a:t>4</a:t>
            </a:r>
            <a:r>
              <a:rPr lang="zh-TW" altLang="en-US" sz="2400" dirty="0"/>
              <a:t>月</a:t>
            </a:r>
            <a:r>
              <a:rPr lang="en-US" altLang="zh-TW" sz="2400" dirty="0"/>
              <a:t>26</a:t>
            </a:r>
            <a:r>
              <a:rPr lang="zh-TW" altLang="en-US" sz="2400" dirty="0"/>
              <a:t>日</a:t>
            </a:r>
            <a:r>
              <a:rPr lang="en-US" altLang="zh-TW" sz="2400" dirty="0"/>
              <a:t>(</a:t>
            </a:r>
            <a:r>
              <a:rPr lang="zh-TW" altLang="en-US" sz="2400" dirty="0"/>
              <a:t>星期一</a:t>
            </a:r>
            <a:r>
              <a:rPr lang="en-US" altLang="zh-TW" sz="2400" dirty="0"/>
              <a:t>)</a:t>
            </a:r>
            <a:r>
              <a:rPr lang="zh-TW" altLang="en-US" sz="2400" dirty="0"/>
              <a:t>上午</a:t>
            </a:r>
            <a:r>
              <a:rPr lang="en-US" altLang="zh-TW" sz="2400" dirty="0"/>
              <a:t>8</a:t>
            </a:r>
            <a:r>
              <a:rPr lang="zh-TW" altLang="en-US" sz="2400" dirty="0"/>
              <a:t>時至中午</a:t>
            </a:r>
            <a:r>
              <a:rPr lang="en-US" altLang="zh-TW" sz="2400" dirty="0"/>
              <a:t>12</a:t>
            </a:r>
            <a:r>
              <a:rPr lang="zh-TW" altLang="en-US" sz="2400" dirty="0"/>
              <a:t>時止送至</a:t>
            </a:r>
            <a:r>
              <a:rPr lang="en-US" altLang="zh-TW" sz="2400" dirty="0"/>
              <a:t>110</a:t>
            </a:r>
            <a:r>
              <a:rPr lang="zh-TW" altLang="en-US" sz="2400" dirty="0"/>
              <a:t>學年度屏東區高級中等學校免試入學委員會主辦學校</a:t>
            </a:r>
            <a:r>
              <a:rPr lang="en-US" altLang="zh-TW" sz="2400" dirty="0"/>
              <a:t>(</a:t>
            </a:r>
            <a:r>
              <a:rPr lang="zh-TW" altLang="en-US" sz="2400" dirty="0"/>
              <a:t>國立恆春工商</a:t>
            </a:r>
            <a:r>
              <a:rPr lang="en-US" altLang="zh-TW" sz="2400" dirty="0"/>
              <a:t>)</a:t>
            </a:r>
            <a:r>
              <a:rPr lang="zh-TW" altLang="en-US" sz="2400" dirty="0"/>
              <a:t>審查。</a:t>
            </a:r>
            <a:endParaRPr lang="en-US" altLang="zh-TW" sz="2400" dirty="0"/>
          </a:p>
          <a:p>
            <a:r>
              <a:rPr lang="zh-TW" altLang="en-US" sz="2400" dirty="0"/>
              <a:t>志願選填於屏東區免試入學作業平台，選填系統開放日期</a:t>
            </a:r>
            <a:r>
              <a:rPr lang="en-US" altLang="zh-TW" sz="2400" dirty="0"/>
              <a:t>110</a:t>
            </a:r>
            <a:r>
              <a:rPr lang="zh-TW" altLang="en-US" sz="2400" dirty="0"/>
              <a:t>年</a:t>
            </a:r>
            <a:r>
              <a:rPr lang="en-US" altLang="zh-TW" sz="2400" dirty="0"/>
              <a:t>5</a:t>
            </a:r>
            <a:r>
              <a:rPr lang="zh-TW" altLang="en-US" sz="2400" dirty="0"/>
              <a:t>月</a:t>
            </a:r>
            <a:r>
              <a:rPr lang="en-US" altLang="zh-TW" sz="2400" dirty="0"/>
              <a:t>4</a:t>
            </a:r>
            <a:r>
              <a:rPr lang="zh-TW" altLang="en-US" sz="2400" dirty="0"/>
              <a:t>日上午</a:t>
            </a:r>
            <a:r>
              <a:rPr lang="en-US" altLang="zh-TW" sz="2400" dirty="0"/>
              <a:t>7</a:t>
            </a:r>
            <a:r>
              <a:rPr lang="zh-TW" altLang="en-US" sz="2400" dirty="0"/>
              <a:t>時至</a:t>
            </a:r>
            <a:r>
              <a:rPr lang="en-US" altLang="zh-TW" sz="2400" dirty="0"/>
              <a:t>5</a:t>
            </a:r>
            <a:r>
              <a:rPr lang="zh-TW" altLang="en-US" sz="2400" dirty="0"/>
              <a:t>月</a:t>
            </a:r>
            <a:r>
              <a:rPr lang="en-US" altLang="zh-TW" sz="2400" dirty="0"/>
              <a:t>6</a:t>
            </a:r>
            <a:r>
              <a:rPr lang="zh-TW" altLang="en-US" sz="2400" dirty="0"/>
              <a:t>日中午</a:t>
            </a:r>
            <a:r>
              <a:rPr lang="en-US" altLang="zh-TW" sz="2400" dirty="0"/>
              <a:t>12</a:t>
            </a:r>
            <a:r>
              <a:rPr lang="zh-TW" altLang="en-US" sz="2400" dirty="0"/>
              <a:t>時截止</a:t>
            </a:r>
            <a:r>
              <a:rPr lang="en-US" altLang="zh-TW" sz="2400" dirty="0"/>
              <a:t>(</a:t>
            </a:r>
            <a:r>
              <a:rPr lang="zh-TW" altLang="en-US" sz="2400" dirty="0"/>
              <a:t>網址：</a:t>
            </a:r>
            <a:r>
              <a:rPr lang="en-US" altLang="zh-TW" sz="2400" dirty="0">
                <a:hlinkClick r:id="rId2"/>
              </a:rPr>
              <a:t>https://ptc.entry.edu.tw</a:t>
            </a:r>
            <a:r>
              <a:rPr lang="en-US" altLang="zh-TW" sz="2400" dirty="0"/>
              <a:t>)</a:t>
            </a:r>
            <a:r>
              <a:rPr lang="zh-TW" altLang="en-US" sz="2400" dirty="0"/>
              <a:t>。</a:t>
            </a:r>
            <a:endParaRPr lang="en-US" altLang="zh-TW" sz="2400" dirty="0"/>
          </a:p>
          <a:p>
            <a:r>
              <a:rPr lang="zh-TW" altLang="en-US" sz="2400" dirty="0"/>
              <a:t>報名主辦學校</a:t>
            </a:r>
            <a:r>
              <a:rPr lang="en-US" altLang="zh-TW" sz="2400" dirty="0"/>
              <a:t>:</a:t>
            </a:r>
            <a:r>
              <a:rPr lang="zh-TW" altLang="en-US" sz="2400" dirty="0"/>
              <a:t>國立恆春工商教務處，電話：</a:t>
            </a:r>
            <a:r>
              <a:rPr lang="en-US" altLang="zh-TW" sz="2400" dirty="0"/>
              <a:t>(08)8892010#212</a:t>
            </a:r>
            <a:r>
              <a:rPr lang="zh-TW" altLang="en-US" sz="2400" dirty="0"/>
              <a:t>或</a:t>
            </a:r>
            <a:r>
              <a:rPr lang="en-US" altLang="zh-TW" sz="2400" dirty="0"/>
              <a:t>215(</a:t>
            </a:r>
            <a:r>
              <a:rPr lang="zh-TW" altLang="en-US" sz="2400" dirty="0"/>
              <a:t>註冊組</a:t>
            </a:r>
            <a:r>
              <a:rPr lang="en-US" altLang="zh-TW" sz="2400" dirty="0"/>
              <a:t>)</a:t>
            </a:r>
            <a:r>
              <a:rPr lang="zh-TW" altLang="en-US" sz="2400" dirty="0"/>
              <a:t>。</a:t>
            </a:r>
            <a:endParaRPr lang="en-US" altLang="zh-TW" sz="2400" dirty="0"/>
          </a:p>
          <a:p>
            <a:r>
              <a:rPr lang="zh-TW" altLang="en-US" sz="2400" dirty="0"/>
              <a:t>報名費</a:t>
            </a:r>
            <a:r>
              <a:rPr lang="en-US" altLang="zh-TW" sz="2400" dirty="0"/>
              <a:t>:100</a:t>
            </a:r>
            <a:r>
              <a:rPr lang="zh-TW" altLang="en-US" sz="2400" dirty="0"/>
              <a:t>元整。</a:t>
            </a:r>
            <a:endParaRPr lang="en-US" altLang="zh-TW" sz="2400" dirty="0"/>
          </a:p>
          <a:p>
            <a:r>
              <a:rPr lang="zh-TW" altLang="en-US" sz="2600" b="1" dirty="0">
                <a:solidFill>
                  <a:srgbClr val="FF0000"/>
                </a:solidFill>
              </a:rPr>
              <a:t>招生資訊以簡章</a:t>
            </a:r>
            <a:r>
              <a:rPr lang="en-US" altLang="zh-TW" sz="2600" b="1" dirty="0">
                <a:solidFill>
                  <a:srgbClr val="FF0000"/>
                </a:solidFill>
              </a:rPr>
              <a:t>(1</a:t>
            </a:r>
            <a:r>
              <a:rPr lang="zh-TW" altLang="en-US" sz="2600" b="1" dirty="0">
                <a:solidFill>
                  <a:srgbClr val="FF0000"/>
                </a:solidFill>
              </a:rPr>
              <a:t>月</a:t>
            </a:r>
            <a:r>
              <a:rPr lang="en-US" altLang="zh-TW" sz="2600" b="1" dirty="0">
                <a:solidFill>
                  <a:srgbClr val="FF0000"/>
                </a:solidFill>
              </a:rPr>
              <a:t>15</a:t>
            </a:r>
            <a:r>
              <a:rPr lang="zh-TW" altLang="en-US" sz="2600" b="1" dirty="0">
                <a:solidFill>
                  <a:srgbClr val="FF0000"/>
                </a:solidFill>
              </a:rPr>
              <a:t>日公告</a:t>
            </a:r>
            <a:r>
              <a:rPr lang="en-US" altLang="zh-TW" sz="2600" b="1" dirty="0">
                <a:solidFill>
                  <a:srgbClr val="FF0000"/>
                </a:solidFill>
              </a:rPr>
              <a:t>)</a:t>
            </a:r>
            <a:r>
              <a:rPr lang="zh-TW" altLang="en-US" sz="2600" b="1" dirty="0">
                <a:solidFill>
                  <a:srgbClr val="FF0000"/>
                </a:solidFill>
              </a:rPr>
              <a:t>為準。  </a:t>
            </a:r>
          </a:p>
        </p:txBody>
      </p:sp>
      <p:sp>
        <p:nvSpPr>
          <p:cNvPr id="5" name="文字方塊 4">
            <a:extLst>
              <a:ext uri="{FF2B5EF4-FFF2-40B4-BE49-F238E27FC236}">
                <a16:creationId xmlns:a16="http://schemas.microsoft.com/office/drawing/2014/main" xmlns="" id="{FF5C6D66-D423-422D-A8FE-58C414734263}"/>
              </a:ext>
            </a:extLst>
          </p:cNvPr>
          <p:cNvSpPr txBox="1">
            <a:spLocks noChangeArrowheads="1"/>
          </p:cNvSpPr>
          <p:nvPr/>
        </p:nvSpPr>
        <p:spPr bwMode="auto">
          <a:xfrm>
            <a:off x="1331640" y="590970"/>
            <a:ext cx="4752528"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試辦學習區完全免試入學</a:t>
            </a:r>
          </a:p>
        </p:txBody>
      </p:sp>
      <p:sp>
        <p:nvSpPr>
          <p:cNvPr id="6" name="爆炸: 十四角 5">
            <a:extLst>
              <a:ext uri="{FF2B5EF4-FFF2-40B4-BE49-F238E27FC236}">
                <a16:creationId xmlns:a16="http://schemas.microsoft.com/office/drawing/2014/main" xmlns="" id="{068BEA86-CBC2-4B35-97FB-9A943DF9A19C}"/>
              </a:ext>
            </a:extLst>
          </p:cNvPr>
          <p:cNvSpPr/>
          <p:nvPr/>
        </p:nvSpPr>
        <p:spPr>
          <a:xfrm>
            <a:off x="6372200" y="120881"/>
            <a:ext cx="2725556" cy="1211561"/>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dirty="0">
                <a:latin typeface="微軟正黑體" panose="020B0604030504040204" pitchFamily="34" charset="-120"/>
                <a:ea typeface="微軟正黑體" panose="020B0604030504040204" pitchFamily="34" charset="-120"/>
              </a:rPr>
              <a:t>不採畢業資格、志願序與會考積分</a:t>
            </a:r>
          </a:p>
        </p:txBody>
      </p:sp>
    </p:spTree>
    <p:extLst>
      <p:ext uri="{BB962C8B-B14F-4D97-AF65-F5344CB8AC3E}">
        <p14:creationId xmlns:p14="http://schemas.microsoft.com/office/powerpoint/2010/main" xmlns="" val="38209827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2" cstate="print"/>
          <a:srcRect l="9838" t="17801" r="25588" b="8001"/>
          <a:stretch/>
        </p:blipFill>
        <p:spPr>
          <a:xfrm>
            <a:off x="-13052" y="980728"/>
            <a:ext cx="9157052" cy="5877272"/>
          </a:xfrm>
          <a:prstGeom prst="rect">
            <a:avLst/>
          </a:prstGeom>
        </p:spPr>
      </p:pic>
      <p:sp>
        <p:nvSpPr>
          <p:cNvPr id="5" name="文字方塊 4"/>
          <p:cNvSpPr txBox="1">
            <a:spLocks noChangeArrowheads="1"/>
          </p:cNvSpPr>
          <p:nvPr/>
        </p:nvSpPr>
        <p:spPr bwMode="auto">
          <a:xfrm>
            <a:off x="459196" y="184285"/>
            <a:ext cx="4739504"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試辦學習區完全免試入學</a:t>
            </a:r>
          </a:p>
        </p:txBody>
      </p:sp>
      <p:sp>
        <p:nvSpPr>
          <p:cNvPr id="10" name="矩形 9"/>
          <p:cNvSpPr/>
          <p:nvPr/>
        </p:nvSpPr>
        <p:spPr>
          <a:xfrm>
            <a:off x="6732240" y="1268760"/>
            <a:ext cx="432048" cy="55892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5364088" y="3140968"/>
            <a:ext cx="1008112" cy="28803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6605608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cstate="print"/>
          <a:srcRect l="9838" t="16401" r="25588" b="13601"/>
          <a:stretch/>
        </p:blipFill>
        <p:spPr>
          <a:xfrm>
            <a:off x="-34280" y="908720"/>
            <a:ext cx="9180195" cy="5597680"/>
          </a:xfrm>
          <a:prstGeom prst="rect">
            <a:avLst/>
          </a:prstGeom>
        </p:spPr>
      </p:pic>
      <p:sp>
        <p:nvSpPr>
          <p:cNvPr id="5" name="文字方塊 4"/>
          <p:cNvSpPr txBox="1">
            <a:spLocks noChangeArrowheads="1"/>
          </p:cNvSpPr>
          <p:nvPr/>
        </p:nvSpPr>
        <p:spPr bwMode="auto">
          <a:xfrm>
            <a:off x="1475656" y="181345"/>
            <a:ext cx="4824536"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試辦學習區完全免試入學</a:t>
            </a:r>
          </a:p>
        </p:txBody>
      </p:sp>
      <p:sp>
        <p:nvSpPr>
          <p:cNvPr id="4" name="矩形 3"/>
          <p:cNvSpPr/>
          <p:nvPr/>
        </p:nvSpPr>
        <p:spPr>
          <a:xfrm>
            <a:off x="6732240" y="908720"/>
            <a:ext cx="360040" cy="55976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11640222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2" cstate="print"/>
          <a:srcRect l="9838" t="22001" r="25588" b="8001"/>
          <a:stretch/>
        </p:blipFill>
        <p:spPr>
          <a:xfrm>
            <a:off x="75873" y="1319056"/>
            <a:ext cx="9021981" cy="5501208"/>
          </a:xfrm>
          <a:prstGeom prst="rect">
            <a:avLst/>
          </a:prstGeom>
        </p:spPr>
      </p:pic>
      <p:sp>
        <p:nvSpPr>
          <p:cNvPr id="5" name="文字方塊 4"/>
          <p:cNvSpPr txBox="1">
            <a:spLocks noChangeArrowheads="1"/>
          </p:cNvSpPr>
          <p:nvPr/>
        </p:nvSpPr>
        <p:spPr bwMode="auto">
          <a:xfrm>
            <a:off x="2210600" y="620688"/>
            <a:ext cx="4752528"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試辦學習區完全免試入學</a:t>
            </a:r>
          </a:p>
        </p:txBody>
      </p:sp>
      <p:sp>
        <p:nvSpPr>
          <p:cNvPr id="11" name="矩形 10"/>
          <p:cNvSpPr/>
          <p:nvPr/>
        </p:nvSpPr>
        <p:spPr>
          <a:xfrm>
            <a:off x="6732240" y="2492896"/>
            <a:ext cx="360040" cy="43490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11929210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a:spLocks noChangeArrowheads="1"/>
          </p:cNvSpPr>
          <p:nvPr/>
        </p:nvSpPr>
        <p:spPr bwMode="auto">
          <a:xfrm>
            <a:off x="2051720" y="980728"/>
            <a:ext cx="4752528"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試辦學習區完全免試入學</a:t>
            </a:r>
          </a:p>
        </p:txBody>
      </p:sp>
      <p:pic>
        <p:nvPicPr>
          <p:cNvPr id="2" name="圖片 1"/>
          <p:cNvPicPr>
            <a:picLocks noChangeAspect="1"/>
          </p:cNvPicPr>
          <p:nvPr/>
        </p:nvPicPr>
        <p:blipFill rotWithShape="1">
          <a:blip r:embed="rId2" cstate="print"/>
          <a:srcRect l="6688" t="26200" r="22438" b="16400"/>
          <a:stretch/>
        </p:blipFill>
        <p:spPr>
          <a:xfrm>
            <a:off x="0" y="1844824"/>
            <a:ext cx="9167848" cy="4176464"/>
          </a:xfrm>
          <a:prstGeom prst="rect">
            <a:avLst/>
          </a:prstGeom>
        </p:spPr>
      </p:pic>
      <p:sp>
        <p:nvSpPr>
          <p:cNvPr id="10" name="矩形 9"/>
          <p:cNvSpPr/>
          <p:nvPr/>
        </p:nvSpPr>
        <p:spPr>
          <a:xfrm>
            <a:off x="6732240" y="1844824"/>
            <a:ext cx="432048" cy="41764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16384908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a:t>
            </a:r>
            <a:r>
              <a:rPr kumimoji="1" lang="zh-TW" altLang="en-US" sz="3200" dirty="0">
                <a:solidFill>
                  <a:srgbClr val="FF0000"/>
                </a:solidFill>
                <a:latin typeface="微軟正黑體" pitchFamily="34" charset="-120"/>
                <a:ea typeface="微軟正黑體" pitchFamily="34" charset="-120"/>
              </a:rPr>
              <a:t>其他管道</a:t>
            </a:r>
          </a:p>
        </p:txBody>
      </p:sp>
      <p:graphicFrame>
        <p:nvGraphicFramePr>
          <p:cNvPr id="4" name="資料庫圖表 3"/>
          <p:cNvGraphicFramePr/>
          <p:nvPr>
            <p:extLst>
              <p:ext uri="{D42A27DB-BD31-4B8C-83A1-F6EECF244321}">
                <p14:modId xmlns:p14="http://schemas.microsoft.com/office/powerpoint/2010/main" xmlns="" val="586838271"/>
              </p:ext>
            </p:extLst>
          </p:nvPr>
        </p:nvGraphicFramePr>
        <p:xfrm>
          <a:off x="539552" y="1412776"/>
          <a:ext cx="8280920" cy="4392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內容版面配置區 2"/>
          <p:cNvSpPr txBox="1">
            <a:spLocks/>
          </p:cNvSpPr>
          <p:nvPr/>
        </p:nvSpPr>
        <p:spPr>
          <a:xfrm>
            <a:off x="251520" y="1124744"/>
            <a:ext cx="8734816" cy="5904656"/>
          </a:xfrm>
          <a:prstGeom prst="rect">
            <a:avLst/>
          </a:prstGeom>
        </p:spPr>
        <p:txBody>
          <a:bodyPr/>
          <a:lstStyle/>
          <a:p>
            <a:pPr marL="342900" lvl="0" indent="-342900" eaLnBrk="0" hangingPunct="0">
              <a:spcBef>
                <a:spcPct val="20000"/>
              </a:spcBef>
              <a:buFont typeface="Arial" pitchFamily="34" charset="0"/>
              <a:buChar char="•"/>
              <a:defRPr/>
            </a:pPr>
            <a:r>
              <a:rPr kumimoji="0" lang="zh-TW" altLang="en-US" sz="2400" b="1" i="0" u="none" strike="noStrike" kern="1200" cap="none" spc="0" normalizeH="0" baseline="0" noProof="0" dirty="0">
                <a:ln>
                  <a:noFill/>
                </a:ln>
                <a:solidFill>
                  <a:schemeClr val="tx1"/>
                </a:solidFill>
                <a:uLnTx/>
                <a:uFillTx/>
                <a:latin typeface="微軟正黑體" panose="020B0604030504040204" pitchFamily="34" charset="-120"/>
                <a:ea typeface="微軟正黑體" panose="020B0604030504040204" pitchFamily="34" charset="-120"/>
              </a:rPr>
              <a:t>志願選填：</a:t>
            </a:r>
            <a:r>
              <a:rPr lang="zh-TW" altLang="en-US" sz="2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學生應以一校或多校，每校均為同一科別之方式填選志願。</a:t>
            </a:r>
            <a:endParaRPr kumimoji="0" lang="en-US" altLang="zh-TW"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lang="zh-TW" altLang="en-US"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本區報名條件</a:t>
            </a:r>
            <a:r>
              <a:rPr lang="en-US" altLang="zh-TW"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符合下列之一</a:t>
            </a:r>
            <a:r>
              <a:rPr lang="en-US" altLang="zh-TW"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kumimoji="0" lang="en-US" altLang="zh-TW" sz="2400" b="1" i="0" u="none" strike="noStrike" kern="1200" cap="none" spc="0" normalizeH="0" baseline="0" noProof="0" dirty="0">
              <a:ln>
                <a:noFill/>
              </a:ln>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endParaRPr>
          </a:p>
        </p:txBody>
      </p:sp>
      <p:sp>
        <p:nvSpPr>
          <p:cNvPr id="4" name="矩形 3"/>
          <p:cNvSpPr/>
          <p:nvPr/>
        </p:nvSpPr>
        <p:spPr>
          <a:xfrm>
            <a:off x="1121208" y="171492"/>
            <a:ext cx="6995440" cy="769441"/>
          </a:xfrm>
          <a:prstGeom prst="rect">
            <a:avLst/>
          </a:prstGeom>
          <a:noFill/>
        </p:spPr>
        <p:txBody>
          <a:bodyPr wrap="square" lIns="91440" tIns="45720" rIns="91440" bIns="45720">
            <a:spAutoFit/>
          </a:bodyPr>
          <a:lstStyle/>
          <a:p>
            <a:pPr algn="ctr"/>
            <a:r>
              <a:rPr lang="zh-TW" altLang="en-US" sz="4400" cap="none" spc="0" dirty="0">
                <a:ln w="0"/>
                <a:solidFill>
                  <a:srgbClr val="FF0000"/>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技藝技能優良甄審入學</a:t>
            </a:r>
          </a:p>
        </p:txBody>
      </p:sp>
      <p:pic>
        <p:nvPicPr>
          <p:cNvPr id="2" name="圖片 1"/>
          <p:cNvPicPr>
            <a:picLocks noChangeAspect="1"/>
          </p:cNvPicPr>
          <p:nvPr/>
        </p:nvPicPr>
        <p:blipFill rotWithShape="1">
          <a:blip r:embed="rId3" cstate="print"/>
          <a:srcRect l="14563" t="30400" r="27950" b="22001"/>
          <a:stretch/>
        </p:blipFill>
        <p:spPr>
          <a:xfrm>
            <a:off x="-15977" y="2420888"/>
            <a:ext cx="9121719" cy="4248472"/>
          </a:xfrm>
          <a:prstGeom prst="rect">
            <a:avLst/>
          </a:prstGeom>
        </p:spPr>
      </p:pic>
    </p:spTree>
    <p:extLst>
      <p:ext uri="{BB962C8B-B14F-4D97-AF65-F5344CB8AC3E}">
        <p14:creationId xmlns:p14="http://schemas.microsoft.com/office/powerpoint/2010/main" xmlns="" val="19168205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8786" name="文字方塊 4"/>
          <p:cNvSpPr txBox="1">
            <a:spLocks noChangeArrowheads="1"/>
          </p:cNvSpPr>
          <p:nvPr/>
        </p:nvSpPr>
        <p:spPr bwMode="auto">
          <a:xfrm>
            <a:off x="1187450" y="836712"/>
            <a:ext cx="856932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屏東區技優甄審</a:t>
            </a:r>
            <a:r>
              <a:rPr kumimoji="1" lang="zh-TW" altLang="zh-TW" sz="3200" dirty="0">
                <a:solidFill>
                  <a:srgbClr val="FF0000"/>
                </a:solidFill>
                <a:latin typeface="微軟正黑體" pitchFamily="34" charset="-120"/>
                <a:ea typeface="微軟正黑體" pitchFamily="34" charset="-120"/>
              </a:rPr>
              <a:t>入學</a:t>
            </a:r>
            <a:r>
              <a:rPr kumimoji="1" lang="zh-TW" altLang="en-US" sz="3200" dirty="0">
                <a:solidFill>
                  <a:srgbClr val="FF0000"/>
                </a:solidFill>
                <a:latin typeface="微軟正黑體" pitchFamily="34" charset="-120"/>
                <a:ea typeface="微軟正黑體" pitchFamily="34" charset="-120"/>
              </a:rPr>
              <a:t>重要時程</a:t>
            </a:r>
          </a:p>
        </p:txBody>
      </p:sp>
      <p:graphicFrame>
        <p:nvGraphicFramePr>
          <p:cNvPr id="5" name="內容版面配置區 4"/>
          <p:cNvGraphicFramePr>
            <a:graphicFrameLocks/>
          </p:cNvGraphicFramePr>
          <p:nvPr>
            <p:extLst>
              <p:ext uri="{D42A27DB-BD31-4B8C-83A1-F6EECF244321}">
                <p14:modId xmlns:p14="http://schemas.microsoft.com/office/powerpoint/2010/main" xmlns="" val="2412615291"/>
              </p:ext>
            </p:extLst>
          </p:nvPr>
        </p:nvGraphicFramePr>
        <p:xfrm>
          <a:off x="179512" y="1628775"/>
          <a:ext cx="8856985" cy="4346575"/>
        </p:xfrm>
        <a:graphic>
          <a:graphicData uri="http://schemas.openxmlformats.org/drawingml/2006/table">
            <a:tbl>
              <a:tblPr firstRow="1" bandRow="1">
                <a:tableStyleId>{93296810-A885-4BE3-A3E7-6D5BEEA58F35}</a:tableStyleId>
              </a:tblPr>
              <a:tblGrid>
                <a:gridCol w="462103">
                  <a:extLst>
                    <a:ext uri="{9D8B030D-6E8A-4147-A177-3AD203B41FA5}">
                      <a16:colId xmlns:a16="http://schemas.microsoft.com/office/drawing/2014/main" xmlns="" val="20000"/>
                    </a:ext>
                  </a:extLst>
                </a:gridCol>
                <a:gridCol w="1338097">
                  <a:extLst>
                    <a:ext uri="{9D8B030D-6E8A-4147-A177-3AD203B41FA5}">
                      <a16:colId xmlns:a16="http://schemas.microsoft.com/office/drawing/2014/main" xmlns="" val="20001"/>
                    </a:ext>
                  </a:extLst>
                </a:gridCol>
                <a:gridCol w="2952328">
                  <a:extLst>
                    <a:ext uri="{9D8B030D-6E8A-4147-A177-3AD203B41FA5}">
                      <a16:colId xmlns:a16="http://schemas.microsoft.com/office/drawing/2014/main" xmlns="" val="20002"/>
                    </a:ext>
                  </a:extLst>
                </a:gridCol>
                <a:gridCol w="4104457">
                  <a:extLst>
                    <a:ext uri="{9D8B030D-6E8A-4147-A177-3AD203B41FA5}">
                      <a16:colId xmlns:a16="http://schemas.microsoft.com/office/drawing/2014/main" xmlns="" val="20003"/>
                    </a:ext>
                  </a:extLst>
                </a:gridCol>
              </a:tblGrid>
              <a:tr h="916862">
                <a:tc gridSpan="2">
                  <a:txBody>
                    <a:bodyPr/>
                    <a:lstStyle/>
                    <a:p>
                      <a:pPr algn="ctr">
                        <a:spcAft>
                          <a:spcPts val="0"/>
                        </a:spcAft>
                      </a:pPr>
                      <a:r>
                        <a:rPr lang="zh-TW" sz="2800" b="1" kern="100" dirty="0">
                          <a:latin typeface="微軟正黑體" pitchFamily="34" charset="-120"/>
                          <a:ea typeface="微軟正黑體" pitchFamily="34" charset="-120"/>
                          <a:cs typeface="Times New Roman"/>
                        </a:rPr>
                        <a:t>項</a:t>
                      </a:r>
                      <a:r>
                        <a:rPr lang="en-US" sz="2800" b="1" kern="100" dirty="0">
                          <a:latin typeface="微軟正黑體" pitchFamily="34" charset="-120"/>
                          <a:ea typeface="微軟正黑體" pitchFamily="34" charset="-120"/>
                          <a:cs typeface="Times New Roman"/>
                        </a:rPr>
                        <a:t>  </a:t>
                      </a:r>
                      <a:r>
                        <a:rPr lang="zh-TW" sz="2800" b="1" kern="100" dirty="0">
                          <a:latin typeface="微軟正黑體" pitchFamily="34" charset="-120"/>
                          <a:ea typeface="微軟正黑體" pitchFamily="34" charset="-120"/>
                          <a:cs typeface="Times New Roman"/>
                        </a:rPr>
                        <a:t>目</a:t>
                      </a:r>
                    </a:p>
                  </a:txBody>
                  <a:tcPr marL="68576" marR="68576" marT="0" marB="0" anchor="ctr"/>
                </a:tc>
                <a:tc hMerge="1">
                  <a:txBody>
                    <a:bodyPr/>
                    <a:lstStyle/>
                    <a:p>
                      <a:pPr algn="ctr">
                        <a:spcAft>
                          <a:spcPts val="0"/>
                        </a:spcAft>
                      </a:pPr>
                      <a:endParaRPr lang="zh-TW" sz="2800" kern="100" dirty="0">
                        <a:latin typeface="標楷體"/>
                        <a:ea typeface="新細明體"/>
                        <a:cs typeface="Times New Roman"/>
                      </a:endParaRPr>
                    </a:p>
                  </a:txBody>
                  <a:tcPr marL="68580" marR="68580" marT="0" marB="0" anchor="ctr"/>
                </a:tc>
                <a:tc>
                  <a:txBody>
                    <a:bodyPr/>
                    <a:lstStyle/>
                    <a:p>
                      <a:pPr algn="ctr">
                        <a:spcAft>
                          <a:spcPts val="0"/>
                        </a:spcAft>
                      </a:pPr>
                      <a:r>
                        <a:rPr lang="zh-TW" sz="2800" b="1" kern="100" dirty="0">
                          <a:latin typeface="微軟正黑體" pitchFamily="34" charset="-120"/>
                          <a:ea typeface="微軟正黑體" pitchFamily="34" charset="-120"/>
                          <a:cs typeface="Times New Roman"/>
                        </a:rPr>
                        <a:t>日</a:t>
                      </a:r>
                      <a:r>
                        <a:rPr lang="en-US" sz="2800" b="1" kern="100" dirty="0">
                          <a:latin typeface="微軟正黑體" pitchFamily="34" charset="-120"/>
                          <a:ea typeface="微軟正黑體" pitchFamily="34" charset="-120"/>
                          <a:cs typeface="Times New Roman"/>
                        </a:rPr>
                        <a:t>  </a:t>
                      </a:r>
                      <a:r>
                        <a:rPr lang="zh-TW" sz="2800" b="1" kern="100" dirty="0">
                          <a:latin typeface="微軟正黑體" pitchFamily="34" charset="-120"/>
                          <a:ea typeface="微軟正黑體" pitchFamily="34" charset="-120"/>
                          <a:cs typeface="Times New Roman"/>
                        </a:rPr>
                        <a:t>期</a:t>
                      </a:r>
                    </a:p>
                  </a:txBody>
                  <a:tcPr marL="68576" marR="68576" marT="0" marB="0" anchor="ctr"/>
                </a:tc>
                <a:tc>
                  <a:txBody>
                    <a:bodyPr/>
                    <a:lstStyle/>
                    <a:p>
                      <a:pPr algn="ctr">
                        <a:spcAft>
                          <a:spcPts val="0"/>
                        </a:spcAft>
                      </a:pPr>
                      <a:r>
                        <a:rPr lang="zh-TW" sz="2800" b="1" kern="100" dirty="0">
                          <a:latin typeface="微軟正黑體" pitchFamily="34" charset="-120"/>
                          <a:ea typeface="微軟正黑體" pitchFamily="34" charset="-120"/>
                          <a:cs typeface="Times New Roman"/>
                        </a:rPr>
                        <a:t>地點、摘要說明</a:t>
                      </a:r>
                    </a:p>
                  </a:txBody>
                  <a:tcPr marL="68576" marR="68576" marT="0" marB="0" anchor="ctr"/>
                </a:tc>
                <a:extLst>
                  <a:ext uri="{0D108BD9-81ED-4DB2-BD59-A6C34878D82A}">
                    <a16:rowId xmlns:a16="http://schemas.microsoft.com/office/drawing/2014/main" xmlns="" val="10000"/>
                  </a:ext>
                </a:extLst>
              </a:tr>
              <a:tr h="1293653">
                <a:tc rowSpan="3">
                  <a:txBody>
                    <a:bodyPr/>
                    <a:lstStyle/>
                    <a:p>
                      <a:pPr algn="just">
                        <a:spcAft>
                          <a:spcPts val="0"/>
                        </a:spcAft>
                      </a:pPr>
                      <a:r>
                        <a:rPr lang="zh-TW" altLang="en-US" sz="2000" b="1" kern="100" dirty="0">
                          <a:latin typeface="微軟正黑體" pitchFamily="34" charset="-120"/>
                          <a:ea typeface="微軟正黑體" pitchFamily="34" charset="-120"/>
                          <a:cs typeface="Times New Roman"/>
                        </a:rPr>
                        <a:t>技優甄審</a:t>
                      </a:r>
                      <a:endParaRPr lang="en-US" altLang="zh-TW" sz="2000" b="1" kern="100" dirty="0">
                        <a:latin typeface="微軟正黑體" pitchFamily="34" charset="-120"/>
                        <a:ea typeface="微軟正黑體" pitchFamily="34" charset="-120"/>
                        <a:cs typeface="Times New Roman"/>
                      </a:endParaRPr>
                    </a:p>
                    <a:p>
                      <a:pPr algn="just">
                        <a:spcAft>
                          <a:spcPts val="0"/>
                        </a:spcAft>
                      </a:pPr>
                      <a:r>
                        <a:rPr lang="zh-TW" altLang="en-US" sz="2000" b="1" kern="100" dirty="0">
                          <a:latin typeface="微軟正黑體" pitchFamily="34" charset="-120"/>
                          <a:ea typeface="微軟正黑體" pitchFamily="34" charset="-120"/>
                          <a:cs typeface="Times New Roman"/>
                        </a:rPr>
                        <a:t>入</a:t>
                      </a:r>
                      <a:endParaRPr lang="en-US" altLang="zh-TW" sz="2000" b="1" kern="100" dirty="0">
                        <a:latin typeface="微軟正黑體" pitchFamily="34" charset="-120"/>
                        <a:ea typeface="微軟正黑體" pitchFamily="34" charset="-120"/>
                        <a:cs typeface="Times New Roman"/>
                      </a:endParaRPr>
                    </a:p>
                    <a:p>
                      <a:pPr algn="just">
                        <a:spcAft>
                          <a:spcPts val="0"/>
                        </a:spcAft>
                      </a:pPr>
                      <a:r>
                        <a:rPr lang="zh-TW" altLang="en-US" sz="2000" b="1" kern="100" dirty="0">
                          <a:latin typeface="微軟正黑體" pitchFamily="34" charset="-120"/>
                          <a:ea typeface="微軟正黑體" pitchFamily="34" charset="-120"/>
                          <a:cs typeface="Times New Roman"/>
                        </a:rPr>
                        <a:t>學</a:t>
                      </a:r>
                      <a:endParaRPr lang="zh-TW" sz="2000" b="1" kern="100" dirty="0">
                        <a:latin typeface="微軟正黑體" pitchFamily="34" charset="-120"/>
                        <a:ea typeface="微軟正黑體" pitchFamily="34" charset="-120"/>
                        <a:cs typeface="Times New Roman"/>
                      </a:endParaRPr>
                    </a:p>
                  </a:txBody>
                  <a:tcPr marL="68576" marR="68576" marT="0" marB="0" anchor="ctr"/>
                </a:tc>
                <a:tc rowSpan="2">
                  <a:txBody>
                    <a:bodyPr/>
                    <a:lstStyle/>
                    <a:p>
                      <a:pPr algn="just">
                        <a:spcAft>
                          <a:spcPts val="0"/>
                        </a:spcAft>
                      </a:pPr>
                      <a:r>
                        <a:rPr lang="zh-TW" altLang="zh-TW" sz="2000" b="1" kern="1200" dirty="0">
                          <a:solidFill>
                            <a:schemeClr val="dk1"/>
                          </a:solidFill>
                          <a:latin typeface="微軟正黑體" pitchFamily="34" charset="-120"/>
                          <a:ea typeface="微軟正黑體" pitchFamily="34" charset="-120"/>
                          <a:cs typeface="+mn-cs"/>
                        </a:rPr>
                        <a:t>報名日期</a:t>
                      </a:r>
                      <a:endParaRPr lang="zh-TW" sz="2000" b="1" kern="100" dirty="0">
                        <a:latin typeface="微軟正黑體" pitchFamily="34" charset="-120"/>
                        <a:ea typeface="微軟正黑體" pitchFamily="34" charset="-120"/>
                        <a:cs typeface="Times New Roman"/>
                      </a:endParaRPr>
                    </a:p>
                  </a:txBody>
                  <a:tcPr marL="68576" marR="68576" marT="0" marB="0" anchor="ctr"/>
                </a:tc>
                <a:tc>
                  <a:txBody>
                    <a:bodyPr/>
                    <a:lstStyle/>
                    <a:p>
                      <a:pPr>
                        <a:spcAft>
                          <a:spcPts val="0"/>
                        </a:spcAft>
                      </a:pPr>
                      <a:r>
                        <a:rPr lang="en-US" altLang="zh-TW" sz="2000" b="1" kern="100" dirty="0">
                          <a:solidFill>
                            <a:schemeClr val="tx1"/>
                          </a:solidFill>
                          <a:latin typeface="微軟正黑體" pitchFamily="34" charset="-120"/>
                          <a:ea typeface="微軟正黑體" pitchFamily="34" charset="-120"/>
                          <a:cs typeface="Times New Roman"/>
                        </a:rPr>
                        <a:t>110</a:t>
                      </a:r>
                      <a:r>
                        <a:rPr lang="zh-TW" sz="2000" b="1" kern="100" dirty="0">
                          <a:solidFill>
                            <a:schemeClr val="tx1"/>
                          </a:solidFill>
                          <a:latin typeface="微軟正黑體" pitchFamily="34" charset="-120"/>
                          <a:ea typeface="微軟正黑體" pitchFamily="34" charset="-120"/>
                          <a:cs typeface="Times New Roman"/>
                        </a:rPr>
                        <a:t>年</a:t>
                      </a:r>
                      <a:r>
                        <a:rPr lang="en-US" altLang="zh-TW" sz="2000" b="1" kern="100" dirty="0">
                          <a:solidFill>
                            <a:schemeClr val="tx1"/>
                          </a:solidFill>
                          <a:latin typeface="微軟正黑體" pitchFamily="34" charset="-120"/>
                          <a:ea typeface="微軟正黑體" pitchFamily="34" charset="-120"/>
                          <a:cs typeface="Times New Roman"/>
                        </a:rPr>
                        <a:t>5</a:t>
                      </a:r>
                      <a:r>
                        <a:rPr lang="zh-TW" sz="2000" b="1" kern="100" dirty="0">
                          <a:solidFill>
                            <a:schemeClr val="tx1"/>
                          </a:solidFill>
                          <a:latin typeface="微軟正黑體" pitchFamily="34" charset="-120"/>
                          <a:ea typeface="微軟正黑體" pitchFamily="34" charset="-120"/>
                          <a:cs typeface="Times New Roman"/>
                        </a:rPr>
                        <a:t>月</a:t>
                      </a:r>
                      <a:r>
                        <a:rPr lang="en-US" altLang="zh-TW" sz="2000" b="1" kern="100" dirty="0">
                          <a:solidFill>
                            <a:schemeClr val="tx1"/>
                          </a:solidFill>
                          <a:latin typeface="微軟正黑體" pitchFamily="34" charset="-120"/>
                          <a:ea typeface="微軟正黑體" pitchFamily="34" charset="-120"/>
                          <a:cs typeface="Times New Roman"/>
                        </a:rPr>
                        <a:t>20</a:t>
                      </a:r>
                      <a:r>
                        <a:rPr lang="zh-TW" sz="2000" b="1" kern="100" dirty="0">
                          <a:solidFill>
                            <a:schemeClr val="tx1"/>
                          </a:solidFill>
                          <a:latin typeface="微軟正黑體" pitchFamily="34" charset="-120"/>
                          <a:ea typeface="微軟正黑體" pitchFamily="34" charset="-120"/>
                          <a:cs typeface="Times New Roman"/>
                        </a:rPr>
                        <a:t>日</a:t>
                      </a:r>
                      <a:r>
                        <a:rPr lang="en-US" sz="2000" b="1" kern="100" dirty="0">
                          <a:solidFill>
                            <a:schemeClr val="tx1"/>
                          </a:solidFill>
                          <a:latin typeface="微軟正黑體" pitchFamily="34" charset="-120"/>
                          <a:ea typeface="微軟正黑體" pitchFamily="34" charset="-120"/>
                          <a:cs typeface="Times New Roman"/>
                        </a:rPr>
                        <a:t>(</a:t>
                      </a:r>
                      <a:r>
                        <a:rPr lang="zh-TW" sz="2000" b="1" kern="100" dirty="0">
                          <a:solidFill>
                            <a:schemeClr val="tx1"/>
                          </a:solidFill>
                          <a:latin typeface="微軟正黑體" pitchFamily="34" charset="-120"/>
                          <a:ea typeface="微軟正黑體" pitchFamily="34" charset="-120"/>
                          <a:cs typeface="Times New Roman"/>
                        </a:rPr>
                        <a:t>星期</a:t>
                      </a:r>
                      <a:r>
                        <a:rPr lang="zh-TW" altLang="en-US" sz="2000" b="1" kern="100" dirty="0">
                          <a:solidFill>
                            <a:schemeClr val="tx1"/>
                          </a:solidFill>
                          <a:latin typeface="微軟正黑體" pitchFamily="34" charset="-120"/>
                          <a:ea typeface="微軟正黑體" pitchFamily="34" charset="-120"/>
                          <a:cs typeface="Times New Roman"/>
                        </a:rPr>
                        <a:t>四</a:t>
                      </a:r>
                      <a:r>
                        <a:rPr lang="en-US" sz="2000" b="1" kern="100" dirty="0">
                          <a:solidFill>
                            <a:schemeClr val="tx1"/>
                          </a:solidFill>
                          <a:latin typeface="微軟正黑體" pitchFamily="34" charset="-120"/>
                          <a:ea typeface="微軟正黑體" pitchFamily="34" charset="-120"/>
                          <a:cs typeface="Times New Roman"/>
                        </a:rPr>
                        <a:t>)</a:t>
                      </a:r>
                      <a:endParaRPr lang="zh-TW" sz="2000" b="1" kern="100" dirty="0">
                        <a:solidFill>
                          <a:schemeClr val="tx1"/>
                        </a:solidFill>
                        <a:latin typeface="微軟正黑體" pitchFamily="34" charset="-120"/>
                        <a:ea typeface="微軟正黑體" pitchFamily="34" charset="-120"/>
                        <a:cs typeface="Times New Roman"/>
                      </a:endParaRPr>
                    </a:p>
                    <a:p>
                      <a:pPr>
                        <a:spcAft>
                          <a:spcPts val="0"/>
                        </a:spcAft>
                      </a:pPr>
                      <a:r>
                        <a:rPr lang="en-US" sz="2000" b="1" kern="100" dirty="0">
                          <a:solidFill>
                            <a:schemeClr val="tx1"/>
                          </a:solidFill>
                          <a:latin typeface="微軟正黑體" pitchFamily="34" charset="-120"/>
                          <a:ea typeface="微軟正黑體" pitchFamily="34" charset="-120"/>
                          <a:cs typeface="Times New Roman"/>
                        </a:rPr>
                        <a:t>1</a:t>
                      </a:r>
                      <a:r>
                        <a:rPr lang="en-US" altLang="zh-TW" sz="2000" b="1" kern="100" dirty="0">
                          <a:solidFill>
                            <a:schemeClr val="tx1"/>
                          </a:solidFill>
                          <a:latin typeface="微軟正黑體" pitchFamily="34" charset="-120"/>
                          <a:ea typeface="微軟正黑體" pitchFamily="34" charset="-120"/>
                          <a:cs typeface="Times New Roman"/>
                        </a:rPr>
                        <a:t>10</a:t>
                      </a:r>
                      <a:r>
                        <a:rPr lang="zh-TW" sz="2000" b="1" kern="100" dirty="0">
                          <a:solidFill>
                            <a:schemeClr val="tx1"/>
                          </a:solidFill>
                          <a:latin typeface="微軟正黑體" pitchFamily="34" charset="-120"/>
                          <a:ea typeface="微軟正黑體" pitchFamily="34" charset="-120"/>
                          <a:cs typeface="Times New Roman"/>
                        </a:rPr>
                        <a:t>年</a:t>
                      </a:r>
                      <a:r>
                        <a:rPr lang="en-US" altLang="zh-TW" sz="2000" b="1" kern="100" dirty="0">
                          <a:solidFill>
                            <a:schemeClr val="tx1"/>
                          </a:solidFill>
                          <a:latin typeface="微軟正黑體" pitchFamily="34" charset="-120"/>
                          <a:ea typeface="微軟正黑體" pitchFamily="34" charset="-120"/>
                          <a:cs typeface="Times New Roman"/>
                        </a:rPr>
                        <a:t>5</a:t>
                      </a:r>
                      <a:r>
                        <a:rPr lang="zh-TW" sz="2000" b="1" kern="100" dirty="0">
                          <a:solidFill>
                            <a:schemeClr val="tx1"/>
                          </a:solidFill>
                          <a:latin typeface="微軟正黑體" pitchFamily="34" charset="-120"/>
                          <a:ea typeface="微軟正黑體" pitchFamily="34" charset="-120"/>
                          <a:cs typeface="Times New Roman"/>
                        </a:rPr>
                        <a:t>月</a:t>
                      </a:r>
                      <a:r>
                        <a:rPr lang="en-US" altLang="zh-TW" sz="2000" b="1" kern="100" dirty="0">
                          <a:solidFill>
                            <a:schemeClr val="tx1"/>
                          </a:solidFill>
                          <a:latin typeface="微軟正黑體" pitchFamily="34" charset="-120"/>
                          <a:ea typeface="微軟正黑體" pitchFamily="34" charset="-120"/>
                          <a:cs typeface="Times New Roman"/>
                        </a:rPr>
                        <a:t>21</a:t>
                      </a:r>
                      <a:r>
                        <a:rPr lang="zh-TW" sz="2000" b="1" kern="100" dirty="0">
                          <a:solidFill>
                            <a:schemeClr val="tx1"/>
                          </a:solidFill>
                          <a:latin typeface="微軟正黑體" pitchFamily="34" charset="-120"/>
                          <a:ea typeface="微軟正黑體" pitchFamily="34" charset="-120"/>
                          <a:cs typeface="Times New Roman"/>
                        </a:rPr>
                        <a:t>日</a:t>
                      </a:r>
                      <a:r>
                        <a:rPr lang="en-US" sz="2000" b="1" kern="100" dirty="0">
                          <a:solidFill>
                            <a:schemeClr val="tx1"/>
                          </a:solidFill>
                          <a:latin typeface="微軟正黑體" pitchFamily="34" charset="-120"/>
                          <a:ea typeface="微軟正黑體" pitchFamily="34" charset="-120"/>
                          <a:cs typeface="Times New Roman"/>
                        </a:rPr>
                        <a:t>(</a:t>
                      </a:r>
                      <a:r>
                        <a:rPr lang="zh-TW" sz="2000" b="1" kern="100" dirty="0">
                          <a:solidFill>
                            <a:schemeClr val="tx1"/>
                          </a:solidFill>
                          <a:latin typeface="微軟正黑體" pitchFamily="34" charset="-120"/>
                          <a:ea typeface="微軟正黑體" pitchFamily="34" charset="-120"/>
                          <a:cs typeface="Times New Roman"/>
                        </a:rPr>
                        <a:t>星期</a:t>
                      </a:r>
                      <a:r>
                        <a:rPr lang="zh-TW" altLang="en-US" sz="2000" b="1" kern="100" dirty="0">
                          <a:solidFill>
                            <a:schemeClr val="tx1"/>
                          </a:solidFill>
                          <a:latin typeface="微軟正黑體" pitchFamily="34" charset="-120"/>
                          <a:ea typeface="微軟正黑體" pitchFamily="34" charset="-120"/>
                          <a:cs typeface="Times New Roman"/>
                        </a:rPr>
                        <a:t>五</a:t>
                      </a:r>
                      <a:r>
                        <a:rPr lang="en-US" sz="2000" b="1" kern="100" dirty="0">
                          <a:solidFill>
                            <a:schemeClr val="tx1"/>
                          </a:solidFill>
                          <a:latin typeface="微軟正黑體" pitchFamily="34" charset="-120"/>
                          <a:ea typeface="微軟正黑體" pitchFamily="34" charset="-120"/>
                          <a:cs typeface="Times New Roman"/>
                        </a:rPr>
                        <a:t>)</a:t>
                      </a:r>
                      <a:endParaRPr lang="zh-TW" sz="2000" b="1" kern="100" dirty="0">
                        <a:solidFill>
                          <a:schemeClr val="tx1"/>
                        </a:solidFill>
                        <a:latin typeface="微軟正黑體" pitchFamily="34" charset="-120"/>
                        <a:ea typeface="微軟正黑體" pitchFamily="34" charset="-120"/>
                        <a:cs typeface="Times New Roman"/>
                      </a:endParaRPr>
                    </a:p>
                  </a:txBody>
                  <a:tcPr marL="68576" marR="68576" marT="0" marB="0" anchor="ctr"/>
                </a:tc>
                <a:tc>
                  <a:txBody>
                    <a:bodyPr/>
                    <a:lstStyle/>
                    <a:p>
                      <a:pPr marL="819150" indent="-819150" fontAlgn="ctr">
                        <a:spcAft>
                          <a:spcPts val="0"/>
                        </a:spcAft>
                      </a:pPr>
                      <a:r>
                        <a:rPr lang="zh-TW" sz="2000" b="1" kern="100" dirty="0">
                          <a:solidFill>
                            <a:srgbClr val="000000"/>
                          </a:solidFill>
                          <a:latin typeface="微軟正黑體" pitchFamily="34" charset="-120"/>
                          <a:ea typeface="微軟正黑體" pitchFamily="34" charset="-120"/>
                          <a:cs typeface="Times New Roman"/>
                        </a:rPr>
                        <a:t>集體報名：</a:t>
                      </a:r>
                      <a:endParaRPr lang="en-US" altLang="zh-TW" sz="2000" b="1" kern="100" dirty="0">
                        <a:solidFill>
                          <a:srgbClr val="000000"/>
                        </a:solidFill>
                        <a:latin typeface="微軟正黑體" pitchFamily="34" charset="-120"/>
                        <a:ea typeface="微軟正黑體" pitchFamily="34" charset="-120"/>
                        <a:cs typeface="Times New Roman"/>
                      </a:endParaRPr>
                    </a:p>
                    <a:p>
                      <a:pPr marL="819150" indent="-819150" fontAlgn="ctr">
                        <a:spcAft>
                          <a:spcPts val="0"/>
                        </a:spcAft>
                      </a:pPr>
                      <a:r>
                        <a:rPr lang="zh-TW" sz="2000" b="1" kern="100" dirty="0">
                          <a:solidFill>
                            <a:srgbClr val="000000"/>
                          </a:solidFill>
                          <a:latin typeface="微軟正黑體" pitchFamily="34" charset="-120"/>
                          <a:ea typeface="微軟正黑體" pitchFamily="34" charset="-120"/>
                          <a:cs typeface="Times New Roman"/>
                        </a:rPr>
                        <a:t>各國中向承辦學校報名</a:t>
                      </a:r>
                      <a:endParaRPr lang="zh-TW" sz="2000" b="1" kern="100" dirty="0">
                        <a:latin typeface="微軟正黑體" pitchFamily="34" charset="-120"/>
                        <a:ea typeface="微軟正黑體" pitchFamily="34" charset="-120"/>
                        <a:cs typeface="Times New Roman"/>
                      </a:endParaRPr>
                    </a:p>
                  </a:txBody>
                  <a:tcPr marL="68576" marR="68576" marT="0" marB="0" anchor="ctr"/>
                </a:tc>
                <a:extLst>
                  <a:ext uri="{0D108BD9-81ED-4DB2-BD59-A6C34878D82A}">
                    <a16:rowId xmlns:a16="http://schemas.microsoft.com/office/drawing/2014/main" xmlns="" val="10001"/>
                  </a:ext>
                </a:extLst>
              </a:tr>
              <a:tr h="1219198">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a:txBody>
                    <a:bodyPr/>
                    <a:lstStyle/>
                    <a:p>
                      <a:pPr>
                        <a:spcAft>
                          <a:spcPts val="0"/>
                        </a:spcAft>
                      </a:pPr>
                      <a:r>
                        <a:rPr lang="en-US" sz="2000" b="1" kern="100" dirty="0">
                          <a:solidFill>
                            <a:srgbClr val="000000"/>
                          </a:solidFill>
                          <a:latin typeface="微軟正黑體" pitchFamily="34" charset="-120"/>
                          <a:ea typeface="微軟正黑體" pitchFamily="34" charset="-120"/>
                          <a:cs typeface="Times New Roman"/>
                        </a:rPr>
                        <a:t>1</a:t>
                      </a:r>
                      <a:r>
                        <a:rPr lang="en-US" altLang="zh-TW" sz="2000" b="1" kern="100" dirty="0">
                          <a:solidFill>
                            <a:srgbClr val="000000"/>
                          </a:solidFill>
                          <a:latin typeface="微軟正黑體" pitchFamily="34" charset="-120"/>
                          <a:ea typeface="微軟正黑體" pitchFamily="34" charset="-120"/>
                          <a:cs typeface="Times New Roman"/>
                        </a:rPr>
                        <a:t>10</a:t>
                      </a:r>
                      <a:r>
                        <a:rPr lang="zh-TW" sz="2000" b="1" kern="100" dirty="0">
                          <a:solidFill>
                            <a:srgbClr val="000000"/>
                          </a:solidFill>
                          <a:latin typeface="微軟正黑體" pitchFamily="34" charset="-120"/>
                          <a:ea typeface="微軟正黑體" pitchFamily="34" charset="-120"/>
                          <a:cs typeface="Times New Roman"/>
                        </a:rPr>
                        <a:t>年</a:t>
                      </a:r>
                      <a:r>
                        <a:rPr lang="en-US" altLang="zh-TW" sz="2000" b="1" kern="100" dirty="0">
                          <a:solidFill>
                            <a:srgbClr val="000000"/>
                          </a:solidFill>
                          <a:latin typeface="微軟正黑體" pitchFamily="34" charset="-120"/>
                          <a:ea typeface="微軟正黑體" pitchFamily="34" charset="-120"/>
                          <a:cs typeface="Times New Roman"/>
                        </a:rPr>
                        <a:t>5</a:t>
                      </a:r>
                      <a:r>
                        <a:rPr lang="zh-TW" sz="2000" b="1" kern="100" dirty="0">
                          <a:solidFill>
                            <a:srgbClr val="000000"/>
                          </a:solidFill>
                          <a:latin typeface="微軟正黑體" pitchFamily="34" charset="-120"/>
                          <a:ea typeface="微軟正黑體" pitchFamily="34" charset="-120"/>
                          <a:cs typeface="Times New Roman"/>
                        </a:rPr>
                        <a:t>月</a:t>
                      </a:r>
                      <a:r>
                        <a:rPr lang="en-US" sz="2000" b="1" kern="100" dirty="0">
                          <a:solidFill>
                            <a:srgbClr val="000000"/>
                          </a:solidFill>
                          <a:latin typeface="微軟正黑體" pitchFamily="34" charset="-120"/>
                          <a:ea typeface="微軟正黑體" pitchFamily="34" charset="-120"/>
                          <a:cs typeface="Times New Roman"/>
                        </a:rPr>
                        <a:t>2</a:t>
                      </a:r>
                      <a:r>
                        <a:rPr lang="en-US" altLang="zh-TW" sz="2000" b="1" kern="100" dirty="0">
                          <a:solidFill>
                            <a:srgbClr val="000000"/>
                          </a:solidFill>
                          <a:latin typeface="微軟正黑體" pitchFamily="34" charset="-120"/>
                          <a:ea typeface="微軟正黑體" pitchFamily="34" charset="-120"/>
                          <a:cs typeface="Times New Roman"/>
                        </a:rPr>
                        <a:t>1</a:t>
                      </a:r>
                      <a:r>
                        <a:rPr lang="zh-TW" sz="2000" b="1" kern="100" dirty="0">
                          <a:solidFill>
                            <a:srgbClr val="000000"/>
                          </a:solidFill>
                          <a:latin typeface="微軟正黑體" pitchFamily="34" charset="-120"/>
                          <a:ea typeface="微軟正黑體" pitchFamily="34" charset="-120"/>
                          <a:cs typeface="Times New Roman"/>
                        </a:rPr>
                        <a:t>日</a:t>
                      </a:r>
                      <a:r>
                        <a:rPr lang="en-US" sz="2000" b="1" kern="100" dirty="0">
                          <a:solidFill>
                            <a:srgbClr val="000000"/>
                          </a:solidFill>
                          <a:latin typeface="微軟正黑體" pitchFamily="34" charset="-120"/>
                          <a:ea typeface="微軟正黑體" pitchFamily="34" charset="-120"/>
                          <a:cs typeface="Times New Roman"/>
                        </a:rPr>
                        <a:t>(</a:t>
                      </a:r>
                      <a:r>
                        <a:rPr lang="zh-TW" sz="2000" b="1" kern="100" dirty="0">
                          <a:solidFill>
                            <a:srgbClr val="000000"/>
                          </a:solidFill>
                          <a:latin typeface="微軟正黑體" pitchFamily="34" charset="-120"/>
                          <a:ea typeface="微軟正黑體" pitchFamily="34" charset="-120"/>
                          <a:cs typeface="Times New Roman"/>
                        </a:rPr>
                        <a:t>星期</a:t>
                      </a:r>
                      <a:r>
                        <a:rPr lang="zh-TW" altLang="en-US" sz="2000" b="1" kern="100" dirty="0">
                          <a:solidFill>
                            <a:srgbClr val="000000"/>
                          </a:solidFill>
                          <a:latin typeface="微軟正黑體" pitchFamily="34" charset="-120"/>
                          <a:ea typeface="微軟正黑體" pitchFamily="34" charset="-120"/>
                          <a:cs typeface="Times New Roman"/>
                        </a:rPr>
                        <a:t>五</a:t>
                      </a:r>
                      <a:r>
                        <a:rPr lang="en-US" sz="2000" b="1" kern="100" dirty="0">
                          <a:solidFill>
                            <a:srgbClr val="000000"/>
                          </a:solidFill>
                          <a:latin typeface="微軟正黑體" pitchFamily="34" charset="-120"/>
                          <a:ea typeface="微軟正黑體" pitchFamily="34" charset="-120"/>
                          <a:cs typeface="Times New Roman"/>
                        </a:rPr>
                        <a:t>)</a:t>
                      </a:r>
                      <a:endParaRPr lang="zh-TW" sz="2000" b="1" kern="100" dirty="0">
                        <a:latin typeface="微軟正黑體" pitchFamily="34" charset="-120"/>
                        <a:ea typeface="微軟正黑體" pitchFamily="34" charset="-120"/>
                        <a:cs typeface="Times New Roman"/>
                      </a:endParaRPr>
                    </a:p>
                  </a:txBody>
                  <a:tcPr marL="68576" marR="68576" marT="0" marB="0" anchor="ctr"/>
                </a:tc>
                <a:tc>
                  <a:txBody>
                    <a:bodyPr/>
                    <a:lstStyle/>
                    <a:p>
                      <a:pPr marL="819150" indent="-819150" algn="l" fontAlgn="ctr">
                        <a:spcAft>
                          <a:spcPts val="0"/>
                        </a:spcAft>
                      </a:pPr>
                      <a:r>
                        <a:rPr lang="zh-TW" sz="2000" b="1" kern="100" dirty="0">
                          <a:solidFill>
                            <a:srgbClr val="000000"/>
                          </a:solidFill>
                          <a:latin typeface="微軟正黑體" pitchFamily="34" charset="-120"/>
                          <a:ea typeface="微軟正黑體" pitchFamily="34" charset="-120"/>
                          <a:cs typeface="Times New Roman"/>
                        </a:rPr>
                        <a:t>個別報名：</a:t>
                      </a:r>
                      <a:endParaRPr lang="en-US" altLang="zh-TW" sz="2000" b="1" kern="100" dirty="0">
                        <a:solidFill>
                          <a:srgbClr val="000000"/>
                        </a:solidFill>
                        <a:latin typeface="微軟正黑體" pitchFamily="34" charset="-120"/>
                        <a:ea typeface="微軟正黑體" pitchFamily="34" charset="-120"/>
                        <a:cs typeface="Times New Roman"/>
                      </a:endParaRPr>
                    </a:p>
                    <a:p>
                      <a:pPr marL="819150" indent="-819150" algn="l" fontAlgn="ctr">
                        <a:spcAft>
                          <a:spcPts val="0"/>
                        </a:spcAft>
                      </a:pPr>
                      <a:r>
                        <a:rPr lang="zh-TW" sz="2000" b="1" kern="100" dirty="0">
                          <a:solidFill>
                            <a:srgbClr val="000000"/>
                          </a:solidFill>
                          <a:latin typeface="微軟正黑體" pitchFamily="34" charset="-120"/>
                          <a:ea typeface="微軟正黑體" pitchFamily="34" charset="-120"/>
                          <a:cs typeface="Times New Roman"/>
                        </a:rPr>
                        <a:t>學生向</a:t>
                      </a:r>
                      <a:r>
                        <a:rPr lang="zh-TW" altLang="en-US" sz="2000" b="1" kern="100" dirty="0">
                          <a:solidFill>
                            <a:srgbClr val="000000"/>
                          </a:solidFill>
                          <a:latin typeface="微軟正黑體" pitchFamily="34" charset="-120"/>
                          <a:ea typeface="微軟正黑體" pitchFamily="34" charset="-120"/>
                          <a:cs typeface="Times New Roman"/>
                        </a:rPr>
                        <a:t>屏東區</a:t>
                      </a:r>
                      <a:r>
                        <a:rPr lang="zh-TW" altLang="zh-TW" sz="2000" b="1" kern="100" dirty="0">
                          <a:solidFill>
                            <a:srgbClr val="000000"/>
                          </a:solidFill>
                          <a:latin typeface="微軟正黑體" pitchFamily="34" charset="-120"/>
                          <a:ea typeface="微軟正黑體" pitchFamily="34" charset="-120"/>
                          <a:cs typeface="Times New Roman"/>
                        </a:rPr>
                        <a:t>免試入學委員會</a:t>
                      </a:r>
                      <a:r>
                        <a:rPr lang="zh-TW" sz="2000" b="1" kern="100" dirty="0">
                          <a:solidFill>
                            <a:srgbClr val="000000"/>
                          </a:solidFill>
                          <a:latin typeface="微軟正黑體" pitchFamily="34" charset="-120"/>
                          <a:ea typeface="微軟正黑體" pitchFamily="34" charset="-120"/>
                          <a:cs typeface="Times New Roman"/>
                        </a:rPr>
                        <a:t> </a:t>
                      </a:r>
                      <a:r>
                        <a:rPr lang="en-US" sz="2000" b="1" kern="100" dirty="0">
                          <a:solidFill>
                            <a:srgbClr val="000000"/>
                          </a:solidFill>
                          <a:latin typeface="微軟正黑體" pitchFamily="34" charset="-120"/>
                          <a:ea typeface="微軟正黑體" pitchFamily="34" charset="-120"/>
                          <a:cs typeface="Times New Roman"/>
                        </a:rPr>
                        <a:t>(</a:t>
                      </a:r>
                      <a:r>
                        <a:rPr lang="zh-TW" altLang="en-US" sz="2000" b="1" kern="100" dirty="0">
                          <a:solidFill>
                            <a:srgbClr val="000000"/>
                          </a:solidFill>
                          <a:latin typeface="微軟正黑體" pitchFamily="34" charset="-120"/>
                          <a:ea typeface="微軟正黑體" pitchFamily="34" charset="-120"/>
                          <a:cs typeface="Times New Roman"/>
                        </a:rPr>
                        <a:t>國</a:t>
                      </a:r>
                      <a:r>
                        <a:rPr lang="zh-TW" altLang="zh-TW" sz="2000" b="1" kern="100" dirty="0">
                          <a:solidFill>
                            <a:srgbClr val="000000"/>
                          </a:solidFill>
                          <a:latin typeface="微軟正黑體" pitchFamily="34" charset="-120"/>
                          <a:ea typeface="微軟正黑體" pitchFamily="34" charset="-120"/>
                          <a:cs typeface="Times New Roman"/>
                        </a:rPr>
                        <a:t>立</a:t>
                      </a:r>
                      <a:endParaRPr lang="en-US" altLang="zh-TW" sz="2000" b="1" kern="100" dirty="0">
                        <a:solidFill>
                          <a:srgbClr val="000000"/>
                        </a:solidFill>
                        <a:latin typeface="微軟正黑體" pitchFamily="34" charset="-120"/>
                        <a:ea typeface="微軟正黑體" pitchFamily="34" charset="-120"/>
                        <a:cs typeface="Times New Roman"/>
                      </a:endParaRPr>
                    </a:p>
                    <a:p>
                      <a:pPr marL="819150" indent="-819150" algn="l" fontAlgn="ctr">
                        <a:spcAft>
                          <a:spcPts val="0"/>
                        </a:spcAft>
                      </a:pPr>
                      <a:r>
                        <a:rPr lang="zh-TW" altLang="en-US" sz="2000" b="1" kern="100" dirty="0">
                          <a:solidFill>
                            <a:srgbClr val="000000"/>
                          </a:solidFill>
                          <a:latin typeface="微軟正黑體" pitchFamily="34" charset="-120"/>
                          <a:ea typeface="微軟正黑體" pitchFamily="34" charset="-120"/>
                          <a:cs typeface="Times New Roman"/>
                        </a:rPr>
                        <a:t>恆春工商</a:t>
                      </a:r>
                      <a:r>
                        <a:rPr lang="en-US" sz="2000" b="1" kern="100" dirty="0">
                          <a:solidFill>
                            <a:srgbClr val="000000"/>
                          </a:solidFill>
                          <a:latin typeface="微軟正黑體" pitchFamily="34" charset="-120"/>
                          <a:ea typeface="微軟正黑體" pitchFamily="34" charset="-120"/>
                          <a:cs typeface="Times New Roman"/>
                        </a:rPr>
                        <a:t>)</a:t>
                      </a:r>
                      <a:r>
                        <a:rPr lang="zh-TW" sz="2000" b="1" kern="100" dirty="0">
                          <a:solidFill>
                            <a:srgbClr val="000000"/>
                          </a:solidFill>
                          <a:latin typeface="微軟正黑體" pitchFamily="34" charset="-120"/>
                          <a:ea typeface="微軟正黑體" pitchFamily="34" charset="-120"/>
                          <a:cs typeface="Times New Roman"/>
                        </a:rPr>
                        <a:t>報名</a:t>
                      </a:r>
                      <a:endParaRPr lang="zh-TW" sz="2000" b="1" kern="100" dirty="0">
                        <a:latin typeface="微軟正黑體" pitchFamily="34" charset="-120"/>
                        <a:ea typeface="微軟正黑體" pitchFamily="34" charset="-120"/>
                        <a:cs typeface="Times New Roman"/>
                      </a:endParaRPr>
                    </a:p>
                  </a:txBody>
                  <a:tcPr marL="68576" marR="68576" marT="0" marB="0" anchor="ctr"/>
                </a:tc>
                <a:extLst>
                  <a:ext uri="{0D108BD9-81ED-4DB2-BD59-A6C34878D82A}">
                    <a16:rowId xmlns:a16="http://schemas.microsoft.com/office/drawing/2014/main" xmlns="" val="10002"/>
                  </a:ext>
                </a:extLst>
              </a:tr>
              <a:tr h="916862">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a:txBody>
                    <a:bodyPr/>
                    <a:lstStyle/>
                    <a:p>
                      <a:pPr algn="just">
                        <a:spcAft>
                          <a:spcPts val="0"/>
                        </a:spcAft>
                      </a:pPr>
                      <a:r>
                        <a:rPr lang="zh-TW" altLang="en-US" sz="2000" b="1" kern="100" dirty="0">
                          <a:latin typeface="微軟正黑體" pitchFamily="34" charset="-120"/>
                          <a:ea typeface="微軟正黑體" pitchFamily="34" charset="-120"/>
                          <a:cs typeface="Times New Roman"/>
                        </a:rPr>
                        <a:t>分發結果</a:t>
                      </a:r>
                      <a:r>
                        <a:rPr lang="zh-TW" sz="2000" b="1" kern="100" dirty="0">
                          <a:latin typeface="微軟正黑體" pitchFamily="34" charset="-120"/>
                          <a:ea typeface="微軟正黑體" pitchFamily="34" charset="-120"/>
                          <a:cs typeface="Times New Roman"/>
                        </a:rPr>
                        <a:t>公告</a:t>
                      </a:r>
                    </a:p>
                  </a:txBody>
                  <a:tcPr marL="68576" marR="68576" marT="0" marB="0" anchor="ctr"/>
                </a:tc>
                <a:tc>
                  <a:txBody>
                    <a:bodyPr/>
                    <a:lstStyle/>
                    <a:p>
                      <a:pPr>
                        <a:spcAft>
                          <a:spcPts val="0"/>
                        </a:spcAft>
                      </a:pPr>
                      <a:r>
                        <a:rPr lang="en-US" sz="2000" b="1" kern="100" dirty="0">
                          <a:solidFill>
                            <a:srgbClr val="000000"/>
                          </a:solidFill>
                          <a:latin typeface="微軟正黑體" pitchFamily="34" charset="-120"/>
                          <a:ea typeface="微軟正黑體" pitchFamily="34" charset="-120"/>
                          <a:cs typeface="Times New Roman"/>
                        </a:rPr>
                        <a:t>1</a:t>
                      </a:r>
                      <a:r>
                        <a:rPr lang="en-US" altLang="zh-TW" sz="2000" b="1" kern="100" dirty="0">
                          <a:solidFill>
                            <a:srgbClr val="000000"/>
                          </a:solidFill>
                          <a:latin typeface="微軟正黑體" pitchFamily="34" charset="-120"/>
                          <a:ea typeface="微軟正黑體" pitchFamily="34" charset="-120"/>
                          <a:cs typeface="Times New Roman"/>
                        </a:rPr>
                        <a:t>10</a:t>
                      </a:r>
                      <a:r>
                        <a:rPr lang="zh-TW" sz="2000" b="1" kern="100" dirty="0">
                          <a:solidFill>
                            <a:srgbClr val="000000"/>
                          </a:solidFill>
                          <a:latin typeface="微軟正黑體" pitchFamily="34" charset="-120"/>
                          <a:ea typeface="微軟正黑體" pitchFamily="34" charset="-120"/>
                          <a:cs typeface="Times New Roman"/>
                        </a:rPr>
                        <a:t>年</a:t>
                      </a:r>
                      <a:r>
                        <a:rPr lang="en-US" altLang="zh-TW" sz="2000" b="1" kern="100" dirty="0">
                          <a:solidFill>
                            <a:srgbClr val="000000"/>
                          </a:solidFill>
                          <a:latin typeface="微軟正黑體" pitchFamily="34" charset="-120"/>
                          <a:ea typeface="微軟正黑體" pitchFamily="34" charset="-120"/>
                          <a:cs typeface="Times New Roman"/>
                        </a:rPr>
                        <a:t>6</a:t>
                      </a:r>
                      <a:r>
                        <a:rPr lang="zh-TW" sz="2000" b="1" kern="100" dirty="0">
                          <a:solidFill>
                            <a:srgbClr val="000000"/>
                          </a:solidFill>
                          <a:latin typeface="微軟正黑體" pitchFamily="34" charset="-120"/>
                          <a:ea typeface="微軟正黑體" pitchFamily="34" charset="-120"/>
                          <a:cs typeface="Times New Roman"/>
                        </a:rPr>
                        <a:t>月</a:t>
                      </a:r>
                      <a:r>
                        <a:rPr lang="en-US" altLang="zh-TW" sz="2000" b="1" kern="100" dirty="0">
                          <a:solidFill>
                            <a:srgbClr val="000000"/>
                          </a:solidFill>
                          <a:latin typeface="微軟正黑體" pitchFamily="34" charset="-120"/>
                          <a:ea typeface="微軟正黑體" pitchFamily="34" charset="-120"/>
                          <a:cs typeface="Times New Roman"/>
                        </a:rPr>
                        <a:t>9</a:t>
                      </a:r>
                      <a:r>
                        <a:rPr lang="zh-TW" sz="2000" b="1" kern="100" dirty="0">
                          <a:solidFill>
                            <a:srgbClr val="000000"/>
                          </a:solidFill>
                          <a:latin typeface="微軟正黑體" pitchFamily="34" charset="-120"/>
                          <a:ea typeface="微軟正黑體" pitchFamily="34" charset="-120"/>
                          <a:cs typeface="Times New Roman"/>
                        </a:rPr>
                        <a:t>日</a:t>
                      </a:r>
                      <a:r>
                        <a:rPr lang="en-US" sz="2000" b="1" kern="100" dirty="0">
                          <a:solidFill>
                            <a:srgbClr val="000000"/>
                          </a:solidFill>
                          <a:latin typeface="微軟正黑體" pitchFamily="34" charset="-120"/>
                          <a:ea typeface="微軟正黑體" pitchFamily="34" charset="-120"/>
                          <a:cs typeface="Times New Roman"/>
                        </a:rPr>
                        <a:t>(</a:t>
                      </a:r>
                      <a:r>
                        <a:rPr lang="zh-TW" sz="2000" b="1" kern="100" dirty="0">
                          <a:solidFill>
                            <a:srgbClr val="000000"/>
                          </a:solidFill>
                          <a:latin typeface="微軟正黑體" pitchFamily="34" charset="-120"/>
                          <a:ea typeface="微軟正黑體" pitchFamily="34" charset="-120"/>
                          <a:cs typeface="Times New Roman"/>
                        </a:rPr>
                        <a:t>星期</a:t>
                      </a:r>
                      <a:r>
                        <a:rPr lang="zh-TW" altLang="en-US" sz="2000" b="1" kern="100" dirty="0">
                          <a:solidFill>
                            <a:srgbClr val="000000"/>
                          </a:solidFill>
                          <a:latin typeface="微軟正黑體" pitchFamily="34" charset="-120"/>
                          <a:ea typeface="微軟正黑體" pitchFamily="34" charset="-120"/>
                          <a:cs typeface="Times New Roman"/>
                        </a:rPr>
                        <a:t>三</a:t>
                      </a:r>
                      <a:r>
                        <a:rPr lang="en-US" sz="2000" b="1" kern="100" dirty="0">
                          <a:solidFill>
                            <a:srgbClr val="000000"/>
                          </a:solidFill>
                          <a:latin typeface="微軟正黑體" pitchFamily="34" charset="-120"/>
                          <a:ea typeface="微軟正黑體" pitchFamily="34" charset="-120"/>
                          <a:cs typeface="Times New Roman"/>
                        </a:rPr>
                        <a:t>)</a:t>
                      </a:r>
                      <a:endParaRPr lang="zh-TW" sz="2000" b="1" kern="100" dirty="0">
                        <a:latin typeface="微軟正黑體" pitchFamily="34" charset="-120"/>
                        <a:ea typeface="微軟正黑體" pitchFamily="34" charset="-120"/>
                        <a:cs typeface="Times New Roman"/>
                      </a:endParaRPr>
                    </a:p>
                    <a:p>
                      <a:pPr>
                        <a:spcAft>
                          <a:spcPts val="0"/>
                        </a:spcAft>
                      </a:pPr>
                      <a:r>
                        <a:rPr lang="zh-TW" sz="2000" b="1" kern="100" dirty="0">
                          <a:solidFill>
                            <a:srgbClr val="000000"/>
                          </a:solidFill>
                          <a:latin typeface="微軟正黑體" pitchFamily="34" charset="-120"/>
                          <a:ea typeface="微軟正黑體" pitchFamily="34" charset="-120"/>
                          <a:cs typeface="Times New Roman"/>
                        </a:rPr>
                        <a:t>上午</a:t>
                      </a:r>
                      <a:r>
                        <a:rPr lang="en-US" sz="2000" b="1" kern="100" dirty="0">
                          <a:solidFill>
                            <a:srgbClr val="000000"/>
                          </a:solidFill>
                          <a:latin typeface="微軟正黑體" pitchFamily="34" charset="-120"/>
                          <a:ea typeface="微軟正黑體" pitchFamily="34" charset="-120"/>
                          <a:cs typeface="Times New Roman"/>
                        </a:rPr>
                        <a:t>11</a:t>
                      </a:r>
                      <a:r>
                        <a:rPr lang="zh-TW" sz="2000" b="1" kern="100" dirty="0">
                          <a:solidFill>
                            <a:srgbClr val="000000"/>
                          </a:solidFill>
                          <a:latin typeface="微軟正黑體" pitchFamily="34" charset="-120"/>
                          <a:ea typeface="微軟正黑體" pitchFamily="34" charset="-120"/>
                          <a:cs typeface="Times New Roman"/>
                        </a:rPr>
                        <a:t>時</a:t>
                      </a:r>
                      <a:endParaRPr lang="zh-TW" sz="2000" b="1" kern="100" dirty="0">
                        <a:latin typeface="微軟正黑體" pitchFamily="34" charset="-120"/>
                        <a:ea typeface="微軟正黑體" pitchFamily="34" charset="-120"/>
                        <a:cs typeface="Times New Roman"/>
                      </a:endParaRPr>
                    </a:p>
                  </a:txBody>
                  <a:tcPr marL="68576" marR="68576" marT="0" marB="0" anchor="ctr"/>
                </a:tc>
                <a:tc>
                  <a:txBody>
                    <a:bodyPr/>
                    <a:lstStyle/>
                    <a:p>
                      <a:pPr algn="just">
                        <a:spcAft>
                          <a:spcPts val="0"/>
                        </a:spcAft>
                      </a:pPr>
                      <a:r>
                        <a:rPr lang="zh-TW" altLang="en-US" sz="2000" b="1" kern="100" dirty="0">
                          <a:latin typeface="微軟正黑體" pitchFamily="34" charset="-120"/>
                          <a:ea typeface="微軟正黑體" pitchFamily="34" charset="-120"/>
                          <a:cs typeface="Times New Roman"/>
                        </a:rPr>
                        <a:t>屏東區免試入學委員會網站</a:t>
                      </a:r>
                      <a:r>
                        <a:rPr lang="en-US" altLang="zh-TW" sz="2000" b="1" kern="100" dirty="0">
                          <a:latin typeface="微軟正黑體" pitchFamily="34" charset="-120"/>
                          <a:ea typeface="微軟正黑體" pitchFamily="34" charset="-120"/>
                          <a:cs typeface="Times New Roman"/>
                        </a:rPr>
                        <a:t>(https://ptc.entry.edu.tw)</a:t>
                      </a:r>
                      <a:endParaRPr lang="zh-TW" sz="2000" b="1" kern="100" dirty="0">
                        <a:latin typeface="微軟正黑體" pitchFamily="34" charset="-120"/>
                        <a:ea typeface="微軟正黑體" pitchFamily="34" charset="-120"/>
                        <a:cs typeface="Times New Roman"/>
                      </a:endParaRPr>
                    </a:p>
                  </a:txBody>
                  <a:tcPr marL="68576" marR="68576" marT="0" marB="0" anchor="ct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xmlns="" val="379558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p:cNvSpPr txBox="1"/>
          <p:nvPr/>
        </p:nvSpPr>
        <p:spPr>
          <a:xfrm>
            <a:off x="2123728" y="239166"/>
            <a:ext cx="6120680" cy="646331"/>
          </a:xfrm>
          <a:prstGeom prst="rect">
            <a:avLst/>
          </a:prstGeom>
          <a:noFill/>
        </p:spPr>
        <p:txBody>
          <a:bodyPr wrap="square" rtlCol="0">
            <a:spAutoFit/>
          </a:bodyPr>
          <a:lstStyle/>
          <a:p>
            <a:r>
              <a:rPr lang="en-US" altLang="zh-TW" sz="3600" dirty="0">
                <a:solidFill>
                  <a:srgbClr val="FF0000"/>
                </a:solidFill>
                <a:latin typeface="微軟正黑體" panose="020B0604030504040204" pitchFamily="34" charset="-120"/>
                <a:ea typeface="微軟正黑體" panose="020B0604030504040204" pitchFamily="34" charset="-120"/>
              </a:rPr>
              <a:t>110</a:t>
            </a:r>
            <a:r>
              <a:rPr lang="zh-TW" altLang="en-US" sz="3600" dirty="0">
                <a:solidFill>
                  <a:srgbClr val="FF0000"/>
                </a:solidFill>
                <a:latin typeface="微軟正黑體" panose="020B0604030504040204" pitchFamily="34" charset="-120"/>
                <a:ea typeface="微軟正黑體" panose="020B0604030504040204" pitchFamily="34" charset="-120"/>
              </a:rPr>
              <a:t>年適性入學小幫手</a:t>
            </a:r>
          </a:p>
        </p:txBody>
      </p:sp>
      <p:sp>
        <p:nvSpPr>
          <p:cNvPr id="9" name="文字方塊 8"/>
          <p:cNvSpPr txBox="1"/>
          <p:nvPr/>
        </p:nvSpPr>
        <p:spPr>
          <a:xfrm>
            <a:off x="733569" y="1683671"/>
            <a:ext cx="1879815"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zh-TW" altLang="en-US" sz="3200" dirty="0">
                <a:solidFill>
                  <a:schemeClr val="bg1"/>
                </a:solidFill>
                <a:latin typeface="微軟正黑體" panose="020B0604030504040204" pitchFamily="34" charset="-120"/>
                <a:ea typeface="微軟正黑體" panose="020B0604030504040204" pitchFamily="34" charset="-120"/>
              </a:rPr>
              <a:t>適性入學</a:t>
            </a:r>
            <a:endParaRPr lang="en-US" altLang="zh-TW" sz="3200" dirty="0">
              <a:solidFill>
                <a:schemeClr val="bg1"/>
              </a:solidFill>
              <a:latin typeface="微軟正黑體" panose="020B0604030504040204" pitchFamily="34" charset="-120"/>
              <a:ea typeface="微軟正黑體" panose="020B0604030504040204" pitchFamily="34" charset="-120"/>
            </a:endParaRPr>
          </a:p>
          <a:p>
            <a:r>
              <a:rPr lang="zh-TW" altLang="en-US" sz="3200" dirty="0">
                <a:solidFill>
                  <a:schemeClr val="bg1"/>
                </a:solidFill>
                <a:latin typeface="微軟正黑體" panose="020B0604030504040204" pitchFamily="34" charset="-120"/>
                <a:ea typeface="微軟正黑體" panose="020B0604030504040204" pitchFamily="34" charset="-120"/>
              </a:rPr>
              <a:t>宣導手冊</a:t>
            </a:r>
          </a:p>
        </p:txBody>
      </p:sp>
      <p:sp>
        <p:nvSpPr>
          <p:cNvPr id="10" name="文字方塊 9"/>
          <p:cNvSpPr txBox="1"/>
          <p:nvPr/>
        </p:nvSpPr>
        <p:spPr>
          <a:xfrm>
            <a:off x="3572367" y="1697323"/>
            <a:ext cx="1814839"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TW" altLang="en-US" sz="3200" dirty="0">
                <a:solidFill>
                  <a:schemeClr val="bg1"/>
                </a:solidFill>
                <a:latin typeface="微軟正黑體" panose="020B0604030504040204" pitchFamily="34" charset="-120"/>
                <a:ea typeface="微軟正黑體" panose="020B0604030504040204" pitchFamily="34" charset="-120"/>
              </a:rPr>
              <a:t>屏東縣</a:t>
            </a:r>
            <a:endParaRPr lang="en-US" altLang="zh-TW" sz="3200" dirty="0">
              <a:solidFill>
                <a:schemeClr val="bg1"/>
              </a:solidFill>
              <a:latin typeface="微軟正黑體" panose="020B0604030504040204" pitchFamily="34" charset="-120"/>
              <a:ea typeface="微軟正黑體" panose="020B0604030504040204" pitchFamily="34" charset="-120"/>
            </a:endParaRPr>
          </a:p>
          <a:p>
            <a:pPr algn="ctr"/>
            <a:r>
              <a:rPr lang="zh-TW" altLang="en-US" sz="3200" dirty="0">
                <a:solidFill>
                  <a:schemeClr val="bg1"/>
                </a:solidFill>
                <a:latin typeface="微軟正黑體" panose="020B0604030504040204" pitchFamily="34" charset="-120"/>
                <a:ea typeface="微軟正黑體" panose="020B0604030504040204" pitchFamily="34" charset="-120"/>
              </a:rPr>
              <a:t>宣導摺頁</a:t>
            </a:r>
          </a:p>
        </p:txBody>
      </p:sp>
      <p:sp>
        <p:nvSpPr>
          <p:cNvPr id="11" name="文字方塊 10">
            <a:extLst>
              <a:ext uri="{FF2B5EF4-FFF2-40B4-BE49-F238E27FC236}">
                <a16:creationId xmlns:a16="http://schemas.microsoft.com/office/drawing/2014/main" xmlns="" id="{D3FB5844-3F4A-4636-9AC4-65D6C518C5E4}"/>
              </a:ext>
            </a:extLst>
          </p:cNvPr>
          <p:cNvSpPr txBox="1"/>
          <p:nvPr/>
        </p:nvSpPr>
        <p:spPr>
          <a:xfrm>
            <a:off x="6176705" y="1683671"/>
            <a:ext cx="2339196"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altLang="zh-TW" sz="3200" dirty="0">
                <a:solidFill>
                  <a:schemeClr val="bg1"/>
                </a:solidFill>
                <a:latin typeface="微軟正黑體" panose="020B0604030504040204" pitchFamily="34" charset="-120"/>
                <a:ea typeface="微軟正黑體" panose="020B0604030504040204" pitchFamily="34" charset="-120"/>
              </a:rPr>
              <a:t>110</a:t>
            </a:r>
            <a:r>
              <a:rPr lang="zh-TW" altLang="en-US" sz="3200" dirty="0">
                <a:solidFill>
                  <a:schemeClr val="bg1"/>
                </a:solidFill>
                <a:latin typeface="微軟正黑體" panose="020B0604030504040204" pitchFamily="34" charset="-120"/>
                <a:ea typeface="微軟正黑體" panose="020B0604030504040204" pitchFamily="34" charset="-120"/>
              </a:rPr>
              <a:t>學年度重要日程表</a:t>
            </a:r>
          </a:p>
        </p:txBody>
      </p:sp>
      <p:sp>
        <p:nvSpPr>
          <p:cNvPr id="13" name="文字方塊 12"/>
          <p:cNvSpPr txBox="1"/>
          <p:nvPr/>
        </p:nvSpPr>
        <p:spPr>
          <a:xfrm>
            <a:off x="2613384" y="934971"/>
            <a:ext cx="3628445" cy="584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TW" altLang="en-US" sz="3200" dirty="0">
                <a:solidFill>
                  <a:schemeClr val="bg1"/>
                </a:solidFill>
                <a:latin typeface="微軟正黑體" panose="020B0604030504040204" pitchFamily="34" charset="-120"/>
                <a:ea typeface="微軟正黑體" panose="020B0604030504040204" pitchFamily="34" charset="-120"/>
              </a:rPr>
              <a:t>各入學管道簡章</a:t>
            </a:r>
          </a:p>
        </p:txBody>
      </p:sp>
      <p:pic>
        <p:nvPicPr>
          <p:cNvPr id="12" name="圖片 11"/>
          <p:cNvPicPr>
            <a:picLocks noChangeAspect="1"/>
          </p:cNvPicPr>
          <p:nvPr/>
        </p:nvPicPr>
        <p:blipFill rotWithShape="1">
          <a:blip r:embed="rId2" cstate="print"/>
          <a:srcRect l="77562" t="22001" r="5113" b="15001"/>
          <a:stretch/>
        </p:blipFill>
        <p:spPr>
          <a:xfrm>
            <a:off x="3604367" y="2927674"/>
            <a:ext cx="1856715" cy="3797827"/>
          </a:xfrm>
          <a:prstGeom prst="rect">
            <a:avLst/>
          </a:prstGeom>
        </p:spPr>
      </p:pic>
      <p:pic>
        <p:nvPicPr>
          <p:cNvPr id="2" name="圖片 1"/>
          <p:cNvPicPr>
            <a:picLocks noChangeAspect="1"/>
          </p:cNvPicPr>
          <p:nvPr/>
        </p:nvPicPr>
        <p:blipFill rotWithShape="1">
          <a:blip r:embed="rId3" cstate="print"/>
          <a:srcRect l="25587" t="16401" r="42914" b="5201"/>
          <a:stretch/>
        </p:blipFill>
        <p:spPr>
          <a:xfrm>
            <a:off x="5920270" y="2810363"/>
            <a:ext cx="2880320" cy="4032448"/>
          </a:xfrm>
          <a:prstGeom prst="rect">
            <a:avLst/>
          </a:prstGeom>
        </p:spPr>
      </p:pic>
      <p:pic>
        <p:nvPicPr>
          <p:cNvPr id="4" name="圖片 3"/>
          <p:cNvPicPr>
            <a:picLocks noChangeAspect="1"/>
          </p:cNvPicPr>
          <p:nvPr/>
        </p:nvPicPr>
        <p:blipFill rotWithShape="1">
          <a:blip r:embed="rId4" cstate="print">
            <a:extLst>
              <a:ext uri="{28A0092B-C50C-407E-A947-70E740481C1C}">
                <a14:useLocalDpi xmlns:a14="http://schemas.microsoft.com/office/drawing/2010/main" xmlns="" val="0"/>
              </a:ext>
            </a:extLst>
          </a:blip>
          <a:srcRect l="49987" t="1136" r="1881" b="1162"/>
          <a:stretch/>
        </p:blipFill>
        <p:spPr>
          <a:xfrm>
            <a:off x="324983" y="2860227"/>
            <a:ext cx="2820196" cy="3969165"/>
          </a:xfrm>
          <a:prstGeom prst="rect">
            <a:avLst/>
          </a:prstGeom>
        </p:spPr>
      </p:pic>
      <p:sp>
        <p:nvSpPr>
          <p:cNvPr id="5" name="爆炸 1 4"/>
          <p:cNvSpPr/>
          <p:nvPr/>
        </p:nvSpPr>
        <p:spPr>
          <a:xfrm>
            <a:off x="3724882" y="4005064"/>
            <a:ext cx="1728192" cy="144016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latin typeface="標楷體" panose="03000509000000000000" pitchFamily="65" charset="-120"/>
                <a:ea typeface="標楷體" panose="03000509000000000000" pitchFamily="65" charset="-120"/>
              </a:rPr>
              <a:t>封面更新中</a:t>
            </a:r>
          </a:p>
        </p:txBody>
      </p:sp>
    </p:spTree>
    <p:extLst>
      <p:ext uri="{BB962C8B-B14F-4D97-AF65-F5344CB8AC3E}">
        <p14:creationId xmlns:p14="http://schemas.microsoft.com/office/powerpoint/2010/main" xmlns="" val="2714482244"/>
      </p:ext>
    </p:extLst>
  </p:cSld>
  <p:clrMapOvr>
    <a:masterClrMapping/>
  </p:clrMapOvr>
  <mc:AlternateContent xmlns:mc="http://schemas.openxmlformats.org/markup-compatibility/2006">
    <mc:Choice xmlns:p14="http://schemas.microsoft.com/office/powerpoint/2010/main" xmlns="" Requires="p14">
      <p:transition spd="slow" p14:dur="2000" advTm="85184"/>
    </mc:Choice>
    <mc:Fallback>
      <p:transition spd="slow" advTm="85184"/>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9026" name="文字方塊 4"/>
          <p:cNvSpPr txBox="1">
            <a:spLocks noChangeArrowheads="1"/>
          </p:cNvSpPr>
          <p:nvPr/>
        </p:nvSpPr>
        <p:spPr bwMode="auto">
          <a:xfrm>
            <a:off x="1547664" y="1700808"/>
            <a:ext cx="640871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原住民實驗教育班免試入學獨招</a:t>
            </a:r>
          </a:p>
        </p:txBody>
      </p:sp>
      <p:graphicFrame>
        <p:nvGraphicFramePr>
          <p:cNvPr id="5" name="表格 4"/>
          <p:cNvGraphicFramePr>
            <a:graphicFrameLocks noGrp="1"/>
          </p:cNvGraphicFramePr>
          <p:nvPr>
            <p:extLst>
              <p:ext uri="{D42A27DB-BD31-4B8C-83A1-F6EECF244321}">
                <p14:modId xmlns:p14="http://schemas.microsoft.com/office/powerpoint/2010/main" xmlns="" val="3835866278"/>
              </p:ext>
            </p:extLst>
          </p:nvPr>
        </p:nvGraphicFramePr>
        <p:xfrm>
          <a:off x="395536" y="2564904"/>
          <a:ext cx="8424936" cy="2133600"/>
        </p:xfrm>
        <a:graphic>
          <a:graphicData uri="http://schemas.openxmlformats.org/drawingml/2006/table">
            <a:tbl>
              <a:tblPr/>
              <a:tblGrid>
                <a:gridCol w="4212468">
                  <a:extLst>
                    <a:ext uri="{9D8B030D-6E8A-4147-A177-3AD203B41FA5}">
                      <a16:colId xmlns:a16="http://schemas.microsoft.com/office/drawing/2014/main" xmlns="" val="20000"/>
                    </a:ext>
                  </a:extLst>
                </a:gridCol>
                <a:gridCol w="4212468">
                  <a:extLst>
                    <a:ext uri="{9D8B030D-6E8A-4147-A177-3AD203B41FA5}">
                      <a16:colId xmlns:a16="http://schemas.microsoft.com/office/drawing/2014/main" xmlns="" val="20001"/>
                    </a:ext>
                  </a:extLst>
                </a:gridCol>
              </a:tblGrid>
              <a:tr h="476457">
                <a:tc gridSpan="2">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招生學校</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zh-TW" altLang="en-US"/>
                    </a:p>
                  </a:txBody>
                  <a:tcPr/>
                </a:tc>
                <a:extLst>
                  <a:ext uri="{0D108BD9-81ED-4DB2-BD59-A6C34878D82A}">
                    <a16:rowId xmlns:a16="http://schemas.microsoft.com/office/drawing/2014/main" xmlns="" val="10000"/>
                  </a:ext>
                </a:extLst>
              </a:tr>
              <a:tr h="749300">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國立屏北高中</a:t>
                      </a:r>
                      <a:endParaRPr kumimoji="0" lang="en-US" altLang="zh-TW" sz="3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電話：</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08-7937493 </a:t>
                      </a: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轉 </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604 </a:t>
                      </a:r>
                      <a:endPar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縣立來義高中</a:t>
                      </a:r>
                      <a:endParaRPr kumimoji="0" lang="en-US" altLang="zh-TW" sz="3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電話</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:08-7850086</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轉</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46</a:t>
                      </a:r>
                      <a:endPar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xmlns="" val="10001"/>
                  </a:ext>
                </a:extLst>
              </a:tr>
            </a:tbl>
          </a:graphicData>
        </a:graphic>
      </p:graphicFrame>
      <p:sp>
        <p:nvSpPr>
          <p:cNvPr id="6" name="文字方塊 5">
            <a:extLst>
              <a:ext uri="{FF2B5EF4-FFF2-40B4-BE49-F238E27FC236}">
                <a16:creationId xmlns:a16="http://schemas.microsoft.com/office/drawing/2014/main" xmlns="" id="{312A93A4-7BB1-4E81-8D04-7E7AC88F48B3}"/>
              </a:ext>
            </a:extLst>
          </p:cNvPr>
          <p:cNvSpPr txBox="1"/>
          <p:nvPr/>
        </p:nvSpPr>
        <p:spPr>
          <a:xfrm>
            <a:off x="-36512" y="5373216"/>
            <a:ext cx="91440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報考資訊請詳閱當學年度簡章。</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30832" y="188640"/>
            <a:ext cx="8229600" cy="1143000"/>
          </a:xfrm>
        </p:spPr>
        <p:txBody>
          <a:bodyPr>
            <a:normAutofit/>
          </a:bodyPr>
          <a:lstStyle/>
          <a:p>
            <a:pPr algn="ctr">
              <a:lnSpc>
                <a:spcPct val="110000"/>
              </a:lnSpc>
              <a:spcBef>
                <a:spcPts val="1000"/>
              </a:spcBef>
              <a:buClr>
                <a:srgbClr val="3102A6"/>
              </a:buClr>
              <a:buSzPct val="75000"/>
              <a:tabLst>
                <a:tab pos="2244725" algn="l"/>
              </a:tabLst>
            </a:pPr>
            <a:r>
              <a:rPr lang="zh-TW" altLang="en-US" sz="3500" b="1" cap="none" dirty="0">
                <a:solidFill>
                  <a:srgbClr val="0000CC"/>
                </a:solidFill>
                <a:latin typeface="微軟正黑體" panose="020B0604030504040204" pitchFamily="34" charset="-120"/>
                <a:ea typeface="微軟正黑體" panose="020B0604030504040204" pitchFamily="34" charset="-120"/>
                <a:cs typeface="Times New Roman" pitchFamily="18" charset="0"/>
              </a:rPr>
              <a:t>五專免試入學</a:t>
            </a:r>
          </a:p>
        </p:txBody>
      </p:sp>
      <p:sp>
        <p:nvSpPr>
          <p:cNvPr id="5" name="流程圖: 程序 4">
            <a:extLst>
              <a:ext uri="{FF2B5EF4-FFF2-40B4-BE49-F238E27FC236}">
                <a16:creationId xmlns:a16="http://schemas.microsoft.com/office/drawing/2014/main" xmlns="" id="{8AC7359D-1575-4AA6-B46E-CAEB5A2C8F29}"/>
              </a:ext>
            </a:extLst>
          </p:cNvPr>
          <p:cNvSpPr/>
          <p:nvPr/>
        </p:nvSpPr>
        <p:spPr>
          <a:xfrm>
            <a:off x="575556" y="1005269"/>
            <a:ext cx="3600400" cy="4680519"/>
          </a:xfrm>
          <a:prstGeom prst="flowChartProcess">
            <a:avLst/>
          </a:prstGeom>
        </p:spPr>
        <p:style>
          <a:lnRef idx="1">
            <a:schemeClr val="accent1"/>
          </a:lnRef>
          <a:fillRef idx="2">
            <a:schemeClr val="accent1"/>
          </a:fillRef>
          <a:effectRef idx="1">
            <a:schemeClr val="accent1"/>
          </a:effectRef>
          <a:fontRef idx="minor">
            <a:schemeClr val="dk1"/>
          </a:fontRef>
        </p:style>
        <p:txBody>
          <a:bodyPr rtlCol="0" anchor="ctr"/>
          <a:lstStyle/>
          <a:p>
            <a:pPr marL="342900" indent="-342900">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五專優先免試入學之免試就學區為</a:t>
            </a:r>
            <a:r>
              <a:rPr lang="zh-TW" altLang="zh-TW" sz="2400" dirty="0">
                <a:solidFill>
                  <a:srgbClr val="FF0000"/>
                </a:solidFill>
                <a:latin typeface="微軟正黑體" panose="020B0604030504040204" pitchFamily="34" charset="-120"/>
                <a:ea typeface="微軟正黑體" panose="020B0604030504040204" pitchFamily="34" charset="-120"/>
              </a:rPr>
              <a:t>全國一區</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en-US" sz="2000" dirty="0">
                <a:latin typeface="微軟正黑體" panose="020B0604030504040204" pitchFamily="34" charset="-120"/>
                <a:ea typeface="微軟正黑體" panose="020B0604030504040204" pitchFamily="34" charset="-120"/>
              </a:rPr>
              <a:t>招收對象為國中畢業生及具有同等學力者。</a:t>
            </a:r>
            <a:endParaRPr lang="en-US" altLang="zh-TW" sz="2000" dirty="0">
              <a:latin typeface="微軟正黑體" panose="020B0604030504040204" pitchFamily="34" charset="-120"/>
              <a:ea typeface="微軟正黑體" panose="020B0604030504040204" pitchFamily="34" charset="-120"/>
            </a:endParaRPr>
          </a:p>
          <a:p>
            <a:pPr marL="342900"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可依志向</a:t>
            </a:r>
            <a:r>
              <a:rPr lang="zh-TW" altLang="zh-TW" sz="2000" dirty="0">
                <a:solidFill>
                  <a:srgbClr val="FF0000"/>
                </a:solidFill>
                <a:latin typeface="微軟正黑體" panose="020B0604030504040204" pitchFamily="34" charset="-120"/>
                <a:ea typeface="微軟正黑體" panose="020B0604030504040204" pitchFamily="34" charset="-120"/>
              </a:rPr>
              <a:t>網路選填</a:t>
            </a:r>
            <a:r>
              <a:rPr lang="en-US" altLang="zh-TW" sz="2000" dirty="0">
                <a:solidFill>
                  <a:srgbClr val="FF0000"/>
                </a:solidFill>
                <a:latin typeface="微軟正黑體" panose="020B0604030504040204" pitchFamily="34" charset="-120"/>
                <a:ea typeface="微軟正黑體" panose="020B0604030504040204" pitchFamily="34" charset="-120"/>
              </a:rPr>
              <a:t>30</a:t>
            </a:r>
            <a:r>
              <a:rPr lang="zh-TW" altLang="zh-TW" sz="2000" dirty="0">
                <a:solidFill>
                  <a:srgbClr val="FF0000"/>
                </a:solidFill>
                <a:latin typeface="微軟正黑體" panose="020B0604030504040204" pitchFamily="34" charset="-120"/>
                <a:ea typeface="微軟正黑體" panose="020B0604030504040204" pitchFamily="34" charset="-120"/>
              </a:rPr>
              <a:t>個</a:t>
            </a:r>
            <a:r>
              <a:rPr lang="zh-TW" altLang="zh-TW" sz="2000" dirty="0">
                <a:latin typeface="微軟正黑體" panose="020B0604030504040204" pitchFamily="34" charset="-120"/>
                <a:ea typeface="微軟正黑體" panose="020B0604030504040204" pitchFamily="34" charset="-120"/>
              </a:rPr>
              <a:t>校科（組）為志願，經由招生委員會以電腦統一分發</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p:txBody>
      </p:sp>
      <p:sp>
        <p:nvSpPr>
          <p:cNvPr id="6" name="流程圖: 程序 5">
            <a:extLst>
              <a:ext uri="{FF2B5EF4-FFF2-40B4-BE49-F238E27FC236}">
                <a16:creationId xmlns:a16="http://schemas.microsoft.com/office/drawing/2014/main" xmlns="" id="{F0D3DF25-DA52-4D11-86E2-5B51EADA9873}"/>
              </a:ext>
            </a:extLst>
          </p:cNvPr>
          <p:cNvSpPr/>
          <p:nvPr/>
        </p:nvSpPr>
        <p:spPr>
          <a:xfrm>
            <a:off x="4860032" y="1005268"/>
            <a:ext cx="3600400" cy="4680519"/>
          </a:xfrm>
          <a:prstGeom prst="flowChartProcess">
            <a:avLst/>
          </a:prstGeom>
        </p:spPr>
        <p:style>
          <a:lnRef idx="1">
            <a:schemeClr val="accent4"/>
          </a:lnRef>
          <a:fillRef idx="2">
            <a:schemeClr val="accent4"/>
          </a:fillRef>
          <a:effectRef idx="1">
            <a:schemeClr val="accent4"/>
          </a:effectRef>
          <a:fontRef idx="minor">
            <a:schemeClr val="dk1"/>
          </a:fontRef>
        </p:style>
        <p:txBody>
          <a:bodyPr rtlCol="0" anchor="ctr"/>
          <a:lstStyle/>
          <a:p>
            <a:pPr marL="342900" lvl="1" indent="-342900">
              <a:lnSpc>
                <a:spcPct val="125000"/>
              </a:lnSpc>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全國一區，分北、中、南三個招生委員會辦理</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學生可分別向北、中、南區聯合免試入學招生委員會報名，但</a:t>
            </a:r>
            <a:r>
              <a:rPr lang="zh-TW" altLang="zh-TW" sz="2400" dirty="0">
                <a:solidFill>
                  <a:srgbClr val="FF0000"/>
                </a:solidFill>
                <a:latin typeface="微軟正黑體" panose="020B0604030504040204" pitchFamily="34" charset="-120"/>
                <a:ea typeface="微軟正黑體" panose="020B0604030504040204" pitchFamily="34" charset="-120"/>
              </a:rPr>
              <a:t>各區限選擇一所五專招生學校申請</a:t>
            </a:r>
            <a:r>
              <a:rPr lang="zh-TW" altLang="zh-TW"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p:txBody>
      </p:sp>
      <p:sp>
        <p:nvSpPr>
          <p:cNvPr id="7" name="流程圖: 程序 6">
            <a:extLst>
              <a:ext uri="{FF2B5EF4-FFF2-40B4-BE49-F238E27FC236}">
                <a16:creationId xmlns:a16="http://schemas.microsoft.com/office/drawing/2014/main" xmlns="" id="{419B6997-4EA9-4F7E-AAF5-CB6FB24B955D}"/>
              </a:ext>
            </a:extLst>
          </p:cNvPr>
          <p:cNvSpPr/>
          <p:nvPr/>
        </p:nvSpPr>
        <p:spPr>
          <a:xfrm>
            <a:off x="899592" y="1168151"/>
            <a:ext cx="2952328" cy="864096"/>
          </a:xfrm>
          <a:prstGeom prst="flowChartProcess">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優先免試</a:t>
            </a:r>
          </a:p>
        </p:txBody>
      </p:sp>
      <p:sp>
        <p:nvSpPr>
          <p:cNvPr id="8" name="流程圖: 程序 7">
            <a:extLst>
              <a:ext uri="{FF2B5EF4-FFF2-40B4-BE49-F238E27FC236}">
                <a16:creationId xmlns:a16="http://schemas.microsoft.com/office/drawing/2014/main" xmlns="" id="{921955F1-C924-4177-80B5-D0E999936752}"/>
              </a:ext>
            </a:extLst>
          </p:cNvPr>
          <p:cNvSpPr/>
          <p:nvPr/>
        </p:nvSpPr>
        <p:spPr>
          <a:xfrm>
            <a:off x="5184068" y="1168151"/>
            <a:ext cx="2952328" cy="864096"/>
          </a:xfrm>
          <a:prstGeom prst="flowChartProcess">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聯合免試</a:t>
            </a:r>
          </a:p>
        </p:txBody>
      </p:sp>
      <p:sp>
        <p:nvSpPr>
          <p:cNvPr id="3" name="矩形 2"/>
          <p:cNvSpPr/>
          <p:nvPr/>
        </p:nvSpPr>
        <p:spPr>
          <a:xfrm>
            <a:off x="620592" y="5847654"/>
            <a:ext cx="7839840" cy="923330"/>
          </a:xfrm>
          <a:prstGeom prst="rect">
            <a:avLst/>
          </a:prstGeom>
        </p:spPr>
        <p:txBody>
          <a:bodyPr wrap="square">
            <a:spAutoFit/>
          </a:bodyPr>
          <a:lstStyle/>
          <a:p>
            <a:pPr algn="ctr"/>
            <a:r>
              <a:rPr lang="zh-TW" altLang="en-US" dirty="0">
                <a:latin typeface="微軟正黑體" panose="020B0604030504040204" pitchFamily="34" charset="-120"/>
                <a:ea typeface="微軟正黑體" panose="020B0604030504040204" pitchFamily="34" charset="-120"/>
              </a:rPr>
              <a:t>技專校院招生策略委員會 </a:t>
            </a:r>
            <a:r>
              <a:rPr lang="en-US" altLang="zh-TW" dirty="0">
                <a:latin typeface="微軟正黑體" panose="020B0604030504040204" pitchFamily="34" charset="-120"/>
                <a:ea typeface="微軟正黑體" panose="020B0604030504040204" pitchFamily="34" charset="-120"/>
              </a:rPr>
              <a:t>https://www.techadmi.edu.tw</a:t>
            </a:r>
          </a:p>
          <a:p>
            <a:pPr algn="ct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技專校院招生委員會聯合會 </a:t>
            </a:r>
            <a:r>
              <a:rPr lang="en-US" altLang="zh-TW" dirty="0">
                <a:latin typeface="微軟正黑體" panose="020B0604030504040204" pitchFamily="34" charset="-120"/>
                <a:ea typeface="微軟正黑體" panose="020B0604030504040204" pitchFamily="34" charset="-120"/>
              </a:rPr>
              <a:t>https://www.jctv.ntut.edu.tw</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21581999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圓角矩形 7"/>
          <p:cNvSpPr/>
          <p:nvPr/>
        </p:nvSpPr>
        <p:spPr bwMode="auto">
          <a:xfrm>
            <a:off x="244953" y="1916832"/>
            <a:ext cx="3088790" cy="4425231"/>
          </a:xfrm>
          <a:prstGeom prst="roundRect">
            <a:avLst>
              <a:gd name="adj" fmla="val 4249"/>
            </a:avLst>
          </a:prstGeom>
          <a:solidFill>
            <a:srgbClr val="DDD6E6"/>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4" name="表格 3"/>
          <p:cNvGraphicFramePr>
            <a:graphicFrameLocks noGrp="1"/>
          </p:cNvGraphicFramePr>
          <p:nvPr>
            <p:extLst>
              <p:ext uri="{D42A27DB-BD31-4B8C-83A1-F6EECF244321}">
                <p14:modId xmlns:p14="http://schemas.microsoft.com/office/powerpoint/2010/main" xmlns="" val="2409409896"/>
              </p:ext>
            </p:extLst>
          </p:nvPr>
        </p:nvGraphicFramePr>
        <p:xfrm>
          <a:off x="57758" y="1981451"/>
          <a:ext cx="3275985" cy="4360611"/>
        </p:xfrm>
        <a:graphic>
          <a:graphicData uri="http://schemas.openxmlformats.org/drawingml/2006/table">
            <a:tbl>
              <a:tblPr bandRow="1">
                <a:tableStyleId>{5C22544A-7EE6-4342-B048-85BDC9FD1C3A}</a:tableStyleId>
              </a:tblPr>
              <a:tblGrid>
                <a:gridCol w="1693245">
                  <a:extLst>
                    <a:ext uri="{9D8B030D-6E8A-4147-A177-3AD203B41FA5}">
                      <a16:colId xmlns:a16="http://schemas.microsoft.com/office/drawing/2014/main" xmlns="" val="20000"/>
                    </a:ext>
                  </a:extLst>
                </a:gridCol>
                <a:gridCol w="1582740">
                  <a:extLst>
                    <a:ext uri="{9D8B030D-6E8A-4147-A177-3AD203B41FA5}">
                      <a16:colId xmlns:a16="http://schemas.microsoft.com/office/drawing/2014/main" xmlns="" val="20001"/>
                    </a:ext>
                  </a:extLst>
                </a:gridCol>
              </a:tblGrid>
              <a:tr h="399212">
                <a:tc>
                  <a:txBody>
                    <a:bodyPr/>
                    <a:lstStyle/>
                    <a:p>
                      <a:pPr algn="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臺北商業大學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39921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敏實科技大學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慈濟科技大學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399212">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致理科技大學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醒吾科技大學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399212">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臺北城市科大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台北海洋科大</a:t>
                      </a:r>
                      <a:endParaRPr lang="zh-TW" altLang="en-US" sz="18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399212">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宏國德霖科大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龍華科技大學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39921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華夏科技大學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馬偕醫護專校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399212">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耕莘醫護專校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聖母醫護專校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399212">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新生醫護專校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黎明技術學院</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39921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經國管理學院</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南亞技術學院</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8"/>
                  </a:ext>
                </a:extLst>
              </a:tr>
              <a:tr h="399212">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蘭陽技術學院</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康寧大學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9"/>
                  </a:ext>
                </a:extLst>
              </a:tr>
              <a:tr h="368491">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臺灣觀光學院</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TW" altLang="en-US" sz="18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0"/>
                  </a:ext>
                </a:extLst>
              </a:tr>
            </a:tbl>
          </a:graphicData>
        </a:graphic>
      </p:graphicFrame>
      <p:sp>
        <p:nvSpPr>
          <p:cNvPr id="12" name="圓角矩形 11"/>
          <p:cNvSpPr/>
          <p:nvPr/>
        </p:nvSpPr>
        <p:spPr bwMode="auto">
          <a:xfrm>
            <a:off x="5774153" y="1916833"/>
            <a:ext cx="3160998" cy="3600400"/>
          </a:xfrm>
          <a:prstGeom prst="roundRect">
            <a:avLst>
              <a:gd name="adj" fmla="val 4249"/>
            </a:avLst>
          </a:prstGeom>
          <a:solidFill>
            <a:srgbClr val="FFCCCC"/>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5" name="表格 4"/>
          <p:cNvGraphicFramePr>
            <a:graphicFrameLocks noGrp="1"/>
          </p:cNvGraphicFramePr>
          <p:nvPr>
            <p:extLst>
              <p:ext uri="{D42A27DB-BD31-4B8C-83A1-F6EECF244321}">
                <p14:modId xmlns:p14="http://schemas.microsoft.com/office/powerpoint/2010/main" xmlns="" val="1679956403"/>
              </p:ext>
            </p:extLst>
          </p:nvPr>
        </p:nvGraphicFramePr>
        <p:xfrm>
          <a:off x="5623868" y="2023314"/>
          <a:ext cx="3311283" cy="3493917"/>
        </p:xfrm>
        <a:graphic>
          <a:graphicData uri="http://schemas.openxmlformats.org/drawingml/2006/table">
            <a:tbl>
              <a:tblPr bandRow="1">
                <a:tableStyleId>{5C22544A-7EE6-4342-B048-85BDC9FD1C3A}</a:tableStyleId>
              </a:tblPr>
              <a:tblGrid>
                <a:gridCol w="1688944">
                  <a:extLst>
                    <a:ext uri="{9D8B030D-6E8A-4147-A177-3AD203B41FA5}">
                      <a16:colId xmlns:a16="http://schemas.microsoft.com/office/drawing/2014/main" xmlns="" val="20000"/>
                    </a:ext>
                  </a:extLst>
                </a:gridCol>
                <a:gridCol w="1622339">
                  <a:extLst>
                    <a:ext uri="{9D8B030D-6E8A-4147-A177-3AD203B41FA5}">
                      <a16:colId xmlns:a16="http://schemas.microsoft.com/office/drawing/2014/main" xmlns="" val="20001"/>
                    </a:ext>
                  </a:extLst>
                </a:gridCol>
              </a:tblGrid>
              <a:tr h="388213">
                <a:tc>
                  <a:txBody>
                    <a:bodyPr/>
                    <a:lstStyle/>
                    <a:p>
                      <a:pPr algn="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高雄科技大學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澎湖科技大學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388213">
                <a:tc>
                  <a:txBody>
                    <a:bodyPr/>
                    <a:lstStyle/>
                    <a:p>
                      <a:pPr algn="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高雄餐旅大學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臺東專校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臺南醫護專校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美和科技大學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中華醫事科大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輔英科技大學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正修科技大學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南臺科技大學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樹人醫護專校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育英醫護專校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388213">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崇仁醫護專校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大同技術學院</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東方設計大學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文藻外語大學</a:t>
                      </a:r>
                      <a:endParaRPr lang="zh-TW" altLang="en-US" sz="18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8"/>
                  </a:ext>
                </a:extLst>
              </a:tr>
            </a:tbl>
          </a:graphicData>
        </a:graphic>
      </p:graphicFrame>
      <p:sp>
        <p:nvSpPr>
          <p:cNvPr id="11" name="圓角矩形 10"/>
          <p:cNvSpPr/>
          <p:nvPr/>
        </p:nvSpPr>
        <p:spPr bwMode="auto">
          <a:xfrm>
            <a:off x="3738833" y="1916833"/>
            <a:ext cx="1666334" cy="2088232"/>
          </a:xfrm>
          <a:prstGeom prst="roundRect">
            <a:avLst>
              <a:gd name="adj" fmla="val 4249"/>
            </a:avLst>
          </a:prstGeom>
          <a:solidFill>
            <a:schemeClr val="accent6">
              <a:lumMod val="60000"/>
              <a:lumOff val="40000"/>
            </a:schemeClr>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3" name="內容版面配置區 2"/>
          <p:cNvGraphicFramePr>
            <a:graphicFrameLocks noGrp="1"/>
          </p:cNvGraphicFramePr>
          <p:nvPr>
            <p:ph idx="1"/>
            <p:extLst>
              <p:ext uri="{D42A27DB-BD31-4B8C-83A1-F6EECF244321}">
                <p14:modId xmlns:p14="http://schemas.microsoft.com/office/powerpoint/2010/main" xmlns="" val="1242015037"/>
              </p:ext>
            </p:extLst>
          </p:nvPr>
        </p:nvGraphicFramePr>
        <p:xfrm>
          <a:off x="3707904" y="2023994"/>
          <a:ext cx="1697263" cy="1981070"/>
        </p:xfrm>
        <a:graphic>
          <a:graphicData uri="http://schemas.openxmlformats.org/drawingml/2006/table">
            <a:tbl>
              <a:tblPr bandRow="1">
                <a:tableStyleId>{5C22544A-7EE6-4342-B048-85BDC9FD1C3A}</a:tableStyleId>
              </a:tblPr>
              <a:tblGrid>
                <a:gridCol w="1697263">
                  <a:extLst>
                    <a:ext uri="{9D8B030D-6E8A-4147-A177-3AD203B41FA5}">
                      <a16:colId xmlns:a16="http://schemas.microsoft.com/office/drawing/2014/main" xmlns="" val="20002"/>
                    </a:ext>
                  </a:extLst>
                </a:gridCol>
              </a:tblGrid>
              <a:tr h="396214">
                <a:tc>
                  <a:txBody>
                    <a:bodyPr/>
                    <a:lstStyle/>
                    <a:p>
                      <a:pPr algn="ct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臺中科技大學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396214">
                <a:tc>
                  <a:txBody>
                    <a:bodyPr/>
                    <a:lstStyle/>
                    <a:p>
                      <a:pPr algn="ct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虎尾科技大學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396214">
                <a:tc>
                  <a:txBody>
                    <a:bodyPr/>
                    <a:lstStyle/>
                    <a:p>
                      <a:pPr algn="ct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弘光科技大學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396214">
                <a:tc>
                  <a:txBody>
                    <a:bodyPr/>
                    <a:lstStyle/>
                    <a:p>
                      <a:pPr algn="ct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南開科技大學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396214">
                <a:tc>
                  <a:txBody>
                    <a:bodyPr/>
                    <a:lstStyle/>
                    <a:p>
                      <a:pPr algn="ct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仁德醫護專校</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bl>
          </a:graphicData>
        </a:graphic>
      </p:graphicFrame>
      <p:sp>
        <p:nvSpPr>
          <p:cNvPr id="2" name="圓角矩形 1"/>
          <p:cNvSpPr/>
          <p:nvPr/>
        </p:nvSpPr>
        <p:spPr bwMode="auto">
          <a:xfrm>
            <a:off x="104376" y="1417638"/>
            <a:ext cx="3369944" cy="576064"/>
          </a:xfrm>
          <a:prstGeom prst="roundRect">
            <a:avLst/>
          </a:prstGeom>
          <a:solidFill>
            <a:srgbClr val="C2B5D3"/>
          </a:solidFill>
          <a:ln w="38100">
            <a:noFill/>
            <a:round/>
            <a:headEnd/>
            <a:tailEnd type="triangle" w="med" len="med"/>
          </a:ln>
          <a:scene3d>
            <a:camera prst="orthographicFront"/>
            <a:lightRig rig="threePt" dir="t"/>
          </a:scene3d>
          <a:sp3d>
            <a:bevelT/>
          </a:sp3d>
        </p:spPr>
        <p:txBody>
          <a:bodyPr rtlCol="0" anchor="ctr"/>
          <a:lstStyle/>
          <a:p>
            <a:pPr algn="ct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北區</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(21</a:t>
            </a: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所</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7" name="圓角矩形 6"/>
          <p:cNvSpPr/>
          <p:nvPr/>
        </p:nvSpPr>
        <p:spPr bwMode="auto">
          <a:xfrm>
            <a:off x="5630290" y="1417638"/>
            <a:ext cx="3448724" cy="576064"/>
          </a:xfrm>
          <a:prstGeom prst="roundRect">
            <a:avLst/>
          </a:prstGeom>
          <a:solidFill>
            <a:srgbClr val="FF8989"/>
          </a:solidFill>
          <a:ln w="38100">
            <a:noFill/>
            <a:round/>
            <a:headEnd/>
            <a:tailEnd type="triangle" w="med" len="med"/>
          </a:ln>
          <a:scene3d>
            <a:camera prst="orthographicFront"/>
            <a:lightRig rig="threePt" dir="t"/>
          </a:scene3d>
          <a:sp3d>
            <a:bevelT/>
          </a:sp3d>
        </p:spPr>
        <p:txBody>
          <a:bodyPr rtlCol="0" anchor="ctr"/>
          <a:lstStyle/>
          <a:p>
            <a:pPr algn="ct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南區</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(18</a:t>
            </a: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所</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6" name="圓角矩形 5"/>
          <p:cNvSpPr/>
          <p:nvPr/>
        </p:nvSpPr>
        <p:spPr bwMode="auto">
          <a:xfrm>
            <a:off x="3662995" y="1417638"/>
            <a:ext cx="1818010" cy="576064"/>
          </a:xfrm>
          <a:prstGeom prst="round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a:ln w="38100">
            <a:noFill/>
            <a:round/>
            <a:headEnd/>
            <a:tailEnd type="triangle" w="med" len="med"/>
          </a:ln>
          <a:scene3d>
            <a:camera prst="orthographicFront"/>
            <a:lightRig rig="threePt" dir="t"/>
          </a:scene3d>
          <a:sp3d>
            <a:bevelT/>
          </a:sp3d>
        </p:spPr>
        <p:txBody>
          <a:bodyPr rtlCol="0" anchor="ctr"/>
          <a:lstStyle/>
          <a:p>
            <a:pPr algn="ct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中區</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所</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3" name="矩形 12"/>
          <p:cNvSpPr/>
          <p:nvPr/>
        </p:nvSpPr>
        <p:spPr>
          <a:xfrm>
            <a:off x="1187624" y="644821"/>
            <a:ext cx="8241044" cy="523220"/>
          </a:xfrm>
          <a:prstGeom prst="rect">
            <a:avLst/>
          </a:prstGeom>
        </p:spPr>
        <p:txBody>
          <a:bodyPr wrap="square">
            <a:spAutoFit/>
          </a:bodyPr>
          <a:lstStyle/>
          <a:p>
            <a:pPr lvl="0" algn="just">
              <a:defRPr/>
            </a:pPr>
            <a:r>
              <a:rPr kumimoji="0" lang="en-US" altLang="zh-TW" sz="2800" b="1" dirty="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110</a:t>
            </a:r>
            <a:r>
              <a:rPr kumimoji="0" lang="zh-TW" altLang="en-US" sz="2800" b="1" dirty="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學年度五專招生簡介</a:t>
            </a:r>
            <a:r>
              <a:rPr kumimoji="0" lang="en-US" altLang="zh-TW" sz="2800" b="1" i="0" u="none" strike="noStrike" kern="1200" cap="none" spc="0" normalizeH="0" baseline="0" noProof="0" dirty="0">
                <a:ln>
                  <a:noFill/>
                </a:ln>
                <a:solidFill>
                  <a:srgbClr val="333399"/>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a:t>
            </a:r>
            <a:r>
              <a:rPr kumimoji="0" lang="en-US" altLang="zh-TW" sz="2000" b="1" i="0" u="none" strike="noStrike" kern="1200" cap="none" spc="0" normalizeH="0" baseline="0" noProof="0" dirty="0">
                <a:ln>
                  <a:noFill/>
                </a:ln>
                <a:solidFill>
                  <a:srgbClr val="333399"/>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110</a:t>
            </a:r>
            <a:r>
              <a:rPr kumimoji="0" lang="zh-TW" altLang="en-US" sz="2000" b="1" i="0" u="none" strike="noStrike" kern="1200" cap="none" spc="0" normalizeH="0" baseline="0" noProof="0" dirty="0">
                <a:ln>
                  <a:noFill/>
                </a:ln>
                <a:solidFill>
                  <a:srgbClr val="333399"/>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學年度招生學校一覽表</a:t>
            </a:r>
          </a:p>
        </p:txBody>
      </p:sp>
    </p:spTree>
    <p:extLst>
      <p:ext uri="{BB962C8B-B14F-4D97-AF65-F5344CB8AC3E}">
        <p14:creationId xmlns:p14="http://schemas.microsoft.com/office/powerpoint/2010/main" xmlns="" val="1484348704"/>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a:spLocks noGrp="1"/>
          </p:cNvSpPr>
          <p:nvPr>
            <p:ph type="title"/>
          </p:nvPr>
        </p:nvSpPr>
        <p:spPr>
          <a:xfrm>
            <a:off x="2693988" y="544999"/>
            <a:ext cx="6571343" cy="1049235"/>
          </a:xfrm>
        </p:spPr>
        <p:txBody>
          <a:bodyPr/>
          <a:lstStyle/>
          <a:p>
            <a:pPr eaLnBrk="1" hangingPunct="1"/>
            <a:r>
              <a:rPr lang="zh-TW" altLang="en-US" b="1" dirty="0">
                <a:latin typeface="微軟正黑體" panose="020B0604030504040204" pitchFamily="34" charset="-120"/>
                <a:ea typeface="微軟正黑體" panose="020B0604030504040204" pitchFamily="34" charset="-120"/>
                <a:cs typeface="Arial Unicode MS" panose="020B0604020202020204" pitchFamily="34" charset="-120"/>
              </a:rPr>
              <a:t>五專招生管道說明</a:t>
            </a:r>
          </a:p>
        </p:txBody>
      </p:sp>
      <p:sp>
        <p:nvSpPr>
          <p:cNvPr id="25603" name="內容版面配置區 2"/>
          <p:cNvSpPr>
            <a:spLocks noGrp="1"/>
          </p:cNvSpPr>
          <p:nvPr>
            <p:ph idx="1"/>
          </p:nvPr>
        </p:nvSpPr>
        <p:spPr>
          <a:xfrm>
            <a:off x="457200" y="1340768"/>
            <a:ext cx="8435280" cy="5256212"/>
          </a:xfrm>
        </p:spPr>
        <p:txBody>
          <a:bodyPr>
            <a:normAutofit/>
          </a:bodyPr>
          <a:lstStyle/>
          <a:p>
            <a:pPr eaLnBrk="1" hangingPunct="1"/>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有意願就讀五專之免試生共有</a:t>
            </a:r>
            <a:r>
              <a:rPr lang="en-US" altLang="zh-TW" b="1"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3</a:t>
            </a:r>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次機會，其中又以</a:t>
            </a:r>
            <a:r>
              <a:rPr lang="zh-TW" altLang="en-US" sz="2800" b="1"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五專優先免試入學</a:t>
            </a:r>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名額最多。</a:t>
            </a:r>
            <a:endParaRPr lang="en-US" altLang="zh-TW" sz="2800" dirty="0">
              <a:latin typeface="微軟正黑體" panose="020B0604030504040204" pitchFamily="34" charset="-120"/>
              <a:ea typeface="微軟正黑體" panose="020B0604030504040204" pitchFamily="34"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2400" dirty="0">
              <a:latin typeface="標楷體" panose="03000509000000000000" pitchFamily="65" charset="-120"/>
              <a:cs typeface="Arial Unicode MS" panose="020B0604020202020204" pitchFamily="34" charset="-120"/>
            </a:endParaRPr>
          </a:p>
          <a:p>
            <a:pPr eaLnBrk="1" hangingPunct="1"/>
            <a:r>
              <a:rPr lang="zh-TW" altLang="en-US" sz="2400" dirty="0">
                <a:latin typeface="微軟正黑體" panose="020B0604030504040204" pitchFamily="34" charset="-120"/>
                <a:ea typeface="微軟正黑體" panose="020B0604030504040204" pitchFamily="34" charset="-120"/>
                <a:cs typeface="Arial Unicode MS" panose="020B0604020202020204" pitchFamily="34" charset="-120"/>
              </a:rPr>
              <a:t>五專優先免試入學、聯合免試入學之</a:t>
            </a:r>
            <a:r>
              <a:rPr lang="zh-TW" altLang="en-US" sz="2400"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「超額比序項目積分」採計方式及「同分比序項目順序」不相同</a:t>
            </a:r>
            <a:r>
              <a:rPr lang="zh-TW" altLang="en-US" sz="2400" dirty="0">
                <a:latin typeface="微軟正黑體" panose="020B0604030504040204" pitchFamily="34" charset="-120"/>
                <a:ea typeface="微軟正黑體" panose="020B0604030504040204" pitchFamily="34" charset="-120"/>
                <a:cs typeface="Arial Unicode MS" panose="020B0604020202020204" pitchFamily="34" charset="-120"/>
              </a:rPr>
              <a:t>，且辦理方式、錄取方式皆有所不同，請報名學生務必注意。</a:t>
            </a:r>
            <a:endParaRPr lang="en-US" altLang="zh-TW" sz="2400" dirty="0">
              <a:latin typeface="微軟正黑體" panose="020B0604030504040204" pitchFamily="34" charset="-120"/>
              <a:ea typeface="微軟正黑體" panose="020B0604030504040204" pitchFamily="34" charset="-120"/>
              <a:cs typeface="Arial Unicode MS" panose="020B0604020202020204" pitchFamily="34" charset="-120"/>
            </a:endParaRPr>
          </a:p>
        </p:txBody>
      </p:sp>
      <p:pic>
        <p:nvPicPr>
          <p:cNvPr id="25604" name="圖片 6"/>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圖片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403648" y="2717774"/>
            <a:ext cx="1791888" cy="1828457"/>
          </a:xfrm>
          <a:prstGeom prst="rect">
            <a:avLst/>
          </a:prstGeom>
        </p:spPr>
      </p:pic>
      <p:pic>
        <p:nvPicPr>
          <p:cNvPr id="3" name="圖片 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828700" y="2693043"/>
            <a:ext cx="1840360" cy="1877918"/>
          </a:xfrm>
          <a:prstGeom prst="rect">
            <a:avLst/>
          </a:prstGeom>
        </p:spPr>
      </p:pic>
      <p:pic>
        <p:nvPicPr>
          <p:cNvPr id="4" name="圖片 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302224" y="2680525"/>
            <a:ext cx="1864896" cy="1902955"/>
          </a:xfrm>
          <a:prstGeom prst="rect">
            <a:avLst/>
          </a:prstGeom>
        </p:spPr>
      </p:pic>
      <p:sp>
        <p:nvSpPr>
          <p:cNvPr id="5" name="文字方塊 4"/>
          <p:cNvSpPr txBox="1"/>
          <p:nvPr/>
        </p:nvSpPr>
        <p:spPr>
          <a:xfrm>
            <a:off x="2299592" y="3890888"/>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優免</a:t>
            </a:r>
          </a:p>
        </p:txBody>
      </p:sp>
      <p:sp>
        <p:nvSpPr>
          <p:cNvPr id="9" name="文字方塊 8"/>
          <p:cNvSpPr txBox="1"/>
          <p:nvPr/>
        </p:nvSpPr>
        <p:spPr>
          <a:xfrm>
            <a:off x="4748880" y="3890888"/>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聯免</a:t>
            </a:r>
          </a:p>
        </p:txBody>
      </p:sp>
      <p:sp>
        <p:nvSpPr>
          <p:cNvPr id="10" name="文字方塊 9"/>
          <p:cNvSpPr txBox="1"/>
          <p:nvPr/>
        </p:nvSpPr>
        <p:spPr>
          <a:xfrm>
            <a:off x="7219640" y="3890888"/>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續招</a:t>
            </a:r>
          </a:p>
        </p:txBody>
      </p:sp>
    </p:spTree>
    <p:extLst>
      <p:ext uri="{BB962C8B-B14F-4D97-AF65-F5344CB8AC3E}">
        <p14:creationId xmlns:p14="http://schemas.microsoft.com/office/powerpoint/2010/main" xmlns="" val="2757751831"/>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0834" name="文字方塊 4"/>
          <p:cNvSpPr txBox="1">
            <a:spLocks noChangeArrowheads="1"/>
          </p:cNvSpPr>
          <p:nvPr/>
        </p:nvSpPr>
        <p:spPr bwMode="auto">
          <a:xfrm>
            <a:off x="1619672" y="1052736"/>
            <a:ext cx="856932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endParaRPr kumimoji="1" lang="zh-TW" altLang="en-US" sz="3200" dirty="0">
              <a:solidFill>
                <a:srgbClr val="FF0000"/>
              </a:solidFill>
              <a:latin typeface="微軟正黑體" pitchFamily="34" charset="-120"/>
              <a:ea typeface="微軟正黑體" pitchFamily="34" charset="-120"/>
            </a:endParaRPr>
          </a:p>
        </p:txBody>
      </p:sp>
      <p:sp>
        <p:nvSpPr>
          <p:cNvPr id="120835" name="內容版面配置區 4"/>
          <p:cNvSpPr>
            <a:spLocks noGrp="1"/>
          </p:cNvSpPr>
          <p:nvPr>
            <p:ph idx="4294967295"/>
          </p:nvPr>
        </p:nvSpPr>
        <p:spPr>
          <a:xfrm>
            <a:off x="1789534" y="1772816"/>
            <a:ext cx="8229600" cy="4525962"/>
          </a:xfrm>
        </p:spPr>
        <p:txBody>
          <a:bodyPr/>
          <a:lstStyle/>
          <a:p>
            <a:pPr eaLnBrk="1" hangingPunct="1"/>
            <a:r>
              <a:rPr lang="zh-TW" altLang="en-US" dirty="0">
                <a:latin typeface="微軟正黑體" pitchFamily="34" charset="-120"/>
                <a:ea typeface="微軟正黑體" pitchFamily="34" charset="-120"/>
              </a:rPr>
              <a:t>屏東區未辦理特色招生考試分發入學。</a:t>
            </a:r>
            <a:endParaRPr lang="en-US" altLang="zh-TW" dirty="0">
              <a:latin typeface="微軟正黑體" pitchFamily="34" charset="-120"/>
              <a:ea typeface="微軟正黑體" pitchFamily="34" charset="-120"/>
            </a:endParaRPr>
          </a:p>
          <a:p>
            <a:pPr eaLnBrk="1" hangingPunct="1"/>
            <a:endParaRPr lang="en-US" altLang="zh-TW" dirty="0">
              <a:latin typeface="微軟正黑體" pitchFamily="34" charset="-120"/>
              <a:ea typeface="微軟正黑體" pitchFamily="34" charset="-120"/>
            </a:endParaRPr>
          </a:p>
        </p:txBody>
      </p:sp>
      <p:graphicFrame>
        <p:nvGraphicFramePr>
          <p:cNvPr id="4" name="資料庫圖表 3"/>
          <p:cNvGraphicFramePr/>
          <p:nvPr>
            <p:extLst>
              <p:ext uri="{D42A27DB-BD31-4B8C-83A1-F6EECF244321}">
                <p14:modId xmlns:p14="http://schemas.microsoft.com/office/powerpoint/2010/main" xmlns="" val="1386388719"/>
              </p:ext>
            </p:extLst>
          </p:nvPr>
        </p:nvGraphicFramePr>
        <p:xfrm>
          <a:off x="1763688" y="234888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8" name="文字方塊 4"/>
          <p:cNvSpPr txBox="1">
            <a:spLocks noChangeArrowheads="1"/>
          </p:cNvSpPr>
          <p:nvPr/>
        </p:nvSpPr>
        <p:spPr bwMode="auto">
          <a:xfrm>
            <a:off x="1331640" y="548680"/>
            <a:ext cx="856932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體育班</a:t>
            </a:r>
          </a:p>
        </p:txBody>
      </p:sp>
      <p:graphicFrame>
        <p:nvGraphicFramePr>
          <p:cNvPr id="2" name="表格 1"/>
          <p:cNvGraphicFramePr>
            <a:graphicFrameLocks noGrp="1"/>
          </p:cNvGraphicFramePr>
          <p:nvPr>
            <p:extLst>
              <p:ext uri="{D42A27DB-BD31-4B8C-83A1-F6EECF244321}">
                <p14:modId xmlns:p14="http://schemas.microsoft.com/office/powerpoint/2010/main" xmlns="" val="90603202"/>
              </p:ext>
            </p:extLst>
          </p:nvPr>
        </p:nvGraphicFramePr>
        <p:xfrm>
          <a:off x="539552" y="1170249"/>
          <a:ext cx="7993062" cy="5212745"/>
        </p:xfrm>
        <a:graphic>
          <a:graphicData uri="http://schemas.openxmlformats.org/drawingml/2006/table">
            <a:tbl>
              <a:tblPr/>
              <a:tblGrid>
                <a:gridCol w="3624262">
                  <a:extLst>
                    <a:ext uri="{9D8B030D-6E8A-4147-A177-3AD203B41FA5}">
                      <a16:colId xmlns:a16="http://schemas.microsoft.com/office/drawing/2014/main" xmlns="" val="20000"/>
                    </a:ext>
                  </a:extLst>
                </a:gridCol>
                <a:gridCol w="4368800">
                  <a:extLst>
                    <a:ext uri="{9D8B030D-6E8A-4147-A177-3AD203B41FA5}">
                      <a16:colId xmlns:a16="http://schemas.microsoft.com/office/drawing/2014/main" xmlns="" val="20001"/>
                    </a:ext>
                  </a:extLst>
                </a:gridCol>
              </a:tblGrid>
              <a:tr h="57921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班別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579211">
                <a:tc rowSpan="8">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體育班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國立屏東高中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xmlns="" val="10001"/>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國立內埔農工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xmlns="" val="10002"/>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國立潮州高中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xmlns="" val="10003"/>
                  </a:ext>
                </a:extLst>
              </a:tr>
              <a:tr h="289606">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縣立大同高中</a:t>
                      </a: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xmlns="" val="10004"/>
                  </a:ext>
                </a:extLst>
              </a:tr>
              <a:tr h="289606">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縣立枋寮高中</a:t>
                      </a: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xmlns="" val="1756256823"/>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縣立來義高中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xmlns="" val="10005"/>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縣立東港高中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xmlns="" val="10006"/>
                  </a:ext>
                </a:extLst>
              </a:tr>
              <a:tr h="579211">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私立民生家商</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xmlns="" val="10007"/>
                  </a:ext>
                </a:extLst>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82" name="文字方塊 4"/>
          <p:cNvSpPr txBox="1">
            <a:spLocks noChangeArrowheads="1"/>
          </p:cNvSpPr>
          <p:nvPr/>
        </p:nvSpPr>
        <p:spPr bwMode="auto">
          <a:xfrm>
            <a:off x="1403648" y="764704"/>
            <a:ext cx="684076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藝才班</a:t>
            </a:r>
          </a:p>
        </p:txBody>
      </p:sp>
      <p:graphicFrame>
        <p:nvGraphicFramePr>
          <p:cNvPr id="2" name="表格 1"/>
          <p:cNvGraphicFramePr>
            <a:graphicFrameLocks noGrp="1"/>
          </p:cNvGraphicFramePr>
          <p:nvPr>
            <p:extLst>
              <p:ext uri="{D42A27DB-BD31-4B8C-83A1-F6EECF244321}">
                <p14:modId xmlns:p14="http://schemas.microsoft.com/office/powerpoint/2010/main" xmlns="" val="262971395"/>
              </p:ext>
            </p:extLst>
          </p:nvPr>
        </p:nvGraphicFramePr>
        <p:xfrm>
          <a:off x="575469" y="1700808"/>
          <a:ext cx="7993062" cy="2895440"/>
        </p:xfrm>
        <a:graphic>
          <a:graphicData uri="http://schemas.openxmlformats.org/drawingml/2006/table">
            <a:tbl>
              <a:tblPr/>
              <a:tblGrid>
                <a:gridCol w="3624262">
                  <a:extLst>
                    <a:ext uri="{9D8B030D-6E8A-4147-A177-3AD203B41FA5}">
                      <a16:colId xmlns:a16="http://schemas.microsoft.com/office/drawing/2014/main" xmlns="" val="20000"/>
                    </a:ext>
                  </a:extLst>
                </a:gridCol>
                <a:gridCol w="4368800">
                  <a:extLst>
                    <a:ext uri="{9D8B030D-6E8A-4147-A177-3AD203B41FA5}">
                      <a16:colId xmlns:a16="http://schemas.microsoft.com/office/drawing/2014/main" xmlns="" val="20001"/>
                    </a:ext>
                  </a:extLst>
                </a:gridCol>
              </a:tblGrid>
              <a:tr h="57904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班別</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579041">
                <a:tc rowSpan="2">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美術班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rPr>
                        <a:t>屏東高中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xmlns="" val="10001"/>
                  </a:ext>
                </a:extLst>
              </a:tr>
              <a:tr h="57904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大同高中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xmlns="" val="10002"/>
                  </a:ext>
                </a:extLst>
              </a:tr>
              <a:tr h="57904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音樂班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屏東女中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xmlns="" val="10003"/>
                  </a:ext>
                </a:extLst>
              </a:tr>
              <a:tr h="57904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舞蹈班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大同高中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xmlns="" val="10004"/>
                  </a:ext>
                </a:extLst>
              </a:tr>
            </a:tbl>
          </a:graphicData>
        </a:graphic>
      </p:graphicFrame>
      <p:sp>
        <p:nvSpPr>
          <p:cNvPr id="3" name="矩形 2"/>
          <p:cNvSpPr/>
          <p:nvPr/>
        </p:nvSpPr>
        <p:spPr>
          <a:xfrm>
            <a:off x="0" y="5229200"/>
            <a:ext cx="9144000" cy="830997"/>
          </a:xfrm>
          <a:prstGeom prst="rect">
            <a:avLst/>
          </a:prstGeom>
          <a:solidFill>
            <a:schemeClr val="accent5">
              <a:lumMod val="40000"/>
              <a:lumOff val="60000"/>
            </a:schemeClr>
          </a:solidFill>
        </p:spPr>
        <p:txBody>
          <a:bodyPr wrap="square">
            <a:spAutoFit/>
          </a:bodyPr>
          <a:lstStyle/>
          <a:p>
            <a:pPr algn="ctr"/>
            <a:r>
              <a:rPr lang="zh-TW" altLang="en-US" sz="2400" dirty="0">
                <a:latin typeface="微軟正黑體" panose="020B0604030504040204" pitchFamily="34" charset="-120"/>
                <a:ea typeface="微軟正黑體" panose="020B0604030504040204" pitchFamily="34" charset="-120"/>
              </a:rPr>
              <a:t>只要對藝術才能有興趣之國中畢業生且具該類科術科能力者，</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都可以報考。</a:t>
            </a:r>
          </a:p>
        </p:txBody>
      </p:sp>
      <p:sp>
        <p:nvSpPr>
          <p:cNvPr id="6" name="文字方塊 5">
            <a:extLst>
              <a:ext uri="{FF2B5EF4-FFF2-40B4-BE49-F238E27FC236}">
                <a16:creationId xmlns:a16="http://schemas.microsoft.com/office/drawing/2014/main" xmlns="" id="{312A93A4-7BB1-4E81-8D04-7E7AC88F48B3}"/>
              </a:ext>
            </a:extLst>
          </p:cNvPr>
          <p:cNvSpPr txBox="1"/>
          <p:nvPr/>
        </p:nvSpPr>
        <p:spPr>
          <a:xfrm>
            <a:off x="19605" y="6006272"/>
            <a:ext cx="9036496"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實際招收科別及報考資訊請詳閱簡章。</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30" name="文字方塊 4"/>
          <p:cNvSpPr txBox="1">
            <a:spLocks noChangeArrowheads="1"/>
          </p:cNvSpPr>
          <p:nvPr/>
        </p:nvSpPr>
        <p:spPr bwMode="auto">
          <a:xfrm>
            <a:off x="70369" y="490212"/>
            <a:ext cx="9078703"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屏東區實用技能學程</a:t>
            </a:r>
            <a:endParaRPr kumimoji="1" lang="en-US" altLang="zh-TW" sz="3200" dirty="0">
              <a:solidFill>
                <a:srgbClr val="FF0000"/>
              </a:solidFill>
              <a:latin typeface="微軟正黑體" pitchFamily="34" charset="-120"/>
              <a:ea typeface="微軟正黑體" pitchFamily="34" charset="-120"/>
            </a:endParaRPr>
          </a:p>
          <a:p>
            <a:pPr algn="ctr" eaLnBrk="1" hangingPunct="1"/>
            <a:r>
              <a:rPr kumimoji="1" lang="en-US" altLang="zh-TW" sz="3200" dirty="0">
                <a:latin typeface="微軟正黑體" pitchFamily="34" charset="-120"/>
                <a:ea typeface="微軟正黑體" pitchFamily="34" charset="-120"/>
              </a:rPr>
              <a:t>110</a:t>
            </a:r>
            <a:r>
              <a:rPr kumimoji="1" lang="zh-TW" altLang="en-US" sz="3200" dirty="0">
                <a:latin typeface="微軟正黑體" pitchFamily="34" charset="-120"/>
                <a:ea typeface="微軟正黑體" pitchFamily="34" charset="-120"/>
              </a:rPr>
              <a:t>年</a:t>
            </a:r>
            <a:r>
              <a:rPr kumimoji="1" lang="en-US" altLang="zh-TW" sz="3200" dirty="0">
                <a:latin typeface="微軟正黑體" pitchFamily="34" charset="-120"/>
                <a:ea typeface="微軟正黑體" pitchFamily="34" charset="-120"/>
              </a:rPr>
              <a:t>5</a:t>
            </a:r>
            <a:r>
              <a:rPr kumimoji="1" lang="zh-TW" altLang="en-US" sz="3200" dirty="0">
                <a:latin typeface="微軟正黑體" pitchFamily="34" charset="-120"/>
                <a:ea typeface="微軟正黑體" pitchFamily="34" charset="-120"/>
              </a:rPr>
              <a:t>月</a:t>
            </a:r>
            <a:r>
              <a:rPr kumimoji="1" lang="en-US" altLang="zh-TW" sz="3200" dirty="0">
                <a:latin typeface="微軟正黑體" pitchFamily="34" charset="-120"/>
                <a:ea typeface="微軟正黑體" pitchFamily="34" charset="-120"/>
              </a:rPr>
              <a:t>13-19</a:t>
            </a:r>
            <a:r>
              <a:rPr kumimoji="1" lang="zh-TW" altLang="en-US" sz="3200" dirty="0">
                <a:latin typeface="微軟正黑體" pitchFamily="34" charset="-120"/>
                <a:ea typeface="微軟正黑體" pitchFamily="34" charset="-120"/>
              </a:rPr>
              <a:t>日</a:t>
            </a:r>
            <a:r>
              <a:rPr kumimoji="1" lang="zh-TW" altLang="en-US" sz="3200" b="0" dirty="0">
                <a:latin typeface="微軟正黑體" pitchFamily="34" charset="-120"/>
                <a:ea typeface="微軟正黑體" pitchFamily="34" charset="-120"/>
              </a:rPr>
              <a:t>應屆國中生向國中輔導室報名</a:t>
            </a:r>
          </a:p>
        </p:txBody>
      </p:sp>
      <p:graphicFrame>
        <p:nvGraphicFramePr>
          <p:cNvPr id="2" name="表格 1"/>
          <p:cNvGraphicFramePr>
            <a:graphicFrameLocks noGrp="1"/>
          </p:cNvGraphicFramePr>
          <p:nvPr>
            <p:extLst>
              <p:ext uri="{D42A27DB-BD31-4B8C-83A1-F6EECF244321}">
                <p14:modId xmlns:p14="http://schemas.microsoft.com/office/powerpoint/2010/main" xmlns="" val="506421933"/>
              </p:ext>
            </p:extLst>
          </p:nvPr>
        </p:nvGraphicFramePr>
        <p:xfrm>
          <a:off x="469401" y="1590149"/>
          <a:ext cx="8136904" cy="4104457"/>
        </p:xfrm>
        <a:graphic>
          <a:graphicData uri="http://schemas.openxmlformats.org/drawingml/2006/table">
            <a:tbl>
              <a:tblPr/>
              <a:tblGrid>
                <a:gridCol w="3689484">
                  <a:extLst>
                    <a:ext uri="{9D8B030D-6E8A-4147-A177-3AD203B41FA5}">
                      <a16:colId xmlns:a16="http://schemas.microsoft.com/office/drawing/2014/main" xmlns="" val="20000"/>
                    </a:ext>
                  </a:extLst>
                </a:gridCol>
                <a:gridCol w="4447420">
                  <a:extLst>
                    <a:ext uri="{9D8B030D-6E8A-4147-A177-3AD203B41FA5}">
                      <a16:colId xmlns:a16="http://schemas.microsoft.com/office/drawing/2014/main" xmlns="" val="20001"/>
                    </a:ext>
                  </a:extLst>
                </a:gridCol>
              </a:tblGrid>
              <a:tr h="58635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科別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586351">
                <a:tc rowSpan="2">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國立佳冬高農</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食品群</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烘焙食品科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xmlns="" val="10001"/>
                  </a:ext>
                </a:extLst>
              </a:tr>
              <a:tr h="58635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農業群</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園藝技術科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extLst>
                  <a:ext uri="{0D108BD9-81ED-4DB2-BD59-A6C34878D82A}">
                    <a16:rowId xmlns:a16="http://schemas.microsoft.com/office/drawing/2014/main" xmlns="" val="10002"/>
                  </a:ext>
                </a:extLst>
              </a:tr>
              <a:tr h="586351">
                <a:tc rowSpan="3">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國立東港海事</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海事群</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船舶機電科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xmlns="" val="10003"/>
                  </a:ext>
                </a:extLst>
              </a:tr>
              <a:tr h="58635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餐飲群</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餐飲技術科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extLst>
                  <a:ext uri="{0D108BD9-81ED-4DB2-BD59-A6C34878D82A}">
                    <a16:rowId xmlns:a16="http://schemas.microsoft.com/office/drawing/2014/main" xmlns="" val="10004"/>
                  </a:ext>
                </a:extLst>
              </a:tr>
              <a:tr h="58635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商業群</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商用資訊科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xmlns="" val="10005"/>
                  </a:ext>
                </a:extLst>
              </a:tr>
              <a:tr h="58635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國立恆春工商</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餐旅群</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餐飲技術科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extLst>
                  <a:ext uri="{0D108BD9-81ED-4DB2-BD59-A6C34878D82A}">
                    <a16:rowId xmlns:a16="http://schemas.microsoft.com/office/drawing/2014/main" xmlns="" val="10006"/>
                  </a:ext>
                </a:extLst>
              </a:tr>
            </a:tbl>
          </a:graphicData>
        </a:graphic>
      </p:graphicFrame>
      <p:sp>
        <p:nvSpPr>
          <p:cNvPr id="3" name="文字方塊 2">
            <a:extLst>
              <a:ext uri="{FF2B5EF4-FFF2-40B4-BE49-F238E27FC236}">
                <a16:creationId xmlns:a16="http://schemas.microsoft.com/office/drawing/2014/main" xmlns="" id="{312A93A4-7BB1-4E81-8D04-7E7AC88F48B3}"/>
              </a:ext>
            </a:extLst>
          </p:cNvPr>
          <p:cNvSpPr txBox="1"/>
          <p:nvPr/>
        </p:nvSpPr>
        <p:spPr>
          <a:xfrm>
            <a:off x="19605" y="6006272"/>
            <a:ext cx="9036496"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實際招收科別以簡章為準。</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屏東區實用技能學程承辦學校</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佳冬高農</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5954" name="文字方塊 4"/>
          <p:cNvSpPr txBox="1">
            <a:spLocks noChangeArrowheads="1"/>
          </p:cNvSpPr>
          <p:nvPr/>
        </p:nvSpPr>
        <p:spPr bwMode="auto">
          <a:xfrm>
            <a:off x="2483768" y="980728"/>
            <a:ext cx="856932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屏東區實用技能學程</a:t>
            </a:r>
          </a:p>
        </p:txBody>
      </p:sp>
      <p:graphicFrame>
        <p:nvGraphicFramePr>
          <p:cNvPr id="2" name="表格 1"/>
          <p:cNvGraphicFramePr>
            <a:graphicFrameLocks noGrp="1"/>
          </p:cNvGraphicFramePr>
          <p:nvPr>
            <p:extLst>
              <p:ext uri="{D42A27DB-BD31-4B8C-83A1-F6EECF244321}">
                <p14:modId xmlns:p14="http://schemas.microsoft.com/office/powerpoint/2010/main" xmlns="" val="760501333"/>
              </p:ext>
            </p:extLst>
          </p:nvPr>
        </p:nvGraphicFramePr>
        <p:xfrm>
          <a:off x="539750" y="1700213"/>
          <a:ext cx="8135938" cy="2225236"/>
        </p:xfrm>
        <a:graphic>
          <a:graphicData uri="http://schemas.openxmlformats.org/drawingml/2006/table">
            <a:tbl>
              <a:tblPr/>
              <a:tblGrid>
                <a:gridCol w="3689350">
                  <a:extLst>
                    <a:ext uri="{9D8B030D-6E8A-4147-A177-3AD203B41FA5}">
                      <a16:colId xmlns:a16="http://schemas.microsoft.com/office/drawing/2014/main" xmlns="" val="20000"/>
                    </a:ext>
                  </a:extLst>
                </a:gridCol>
                <a:gridCol w="4446588">
                  <a:extLst>
                    <a:ext uri="{9D8B030D-6E8A-4147-A177-3AD203B41FA5}">
                      <a16:colId xmlns:a16="http://schemas.microsoft.com/office/drawing/2014/main" xmlns="" val="20001"/>
                    </a:ext>
                  </a:extLst>
                </a:gridCol>
              </a:tblGrid>
              <a:tr h="57921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科別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579211">
                <a:tc rowSpan="2">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私立民生家商</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餐旅群</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餐飲技術科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extLst>
                  <a:ext uri="{0D108BD9-81ED-4DB2-BD59-A6C34878D82A}">
                    <a16:rowId xmlns:a16="http://schemas.microsoft.com/office/drawing/2014/main" xmlns="" val="10003"/>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美容造型群</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美髮技術科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xmlns="" val="10004"/>
                  </a:ext>
                </a:extLst>
              </a:tr>
            </a:tbl>
          </a:graphicData>
        </a:graphic>
      </p:graphicFrame>
      <p:sp>
        <p:nvSpPr>
          <p:cNvPr id="5" name="文字方塊 4">
            <a:extLst>
              <a:ext uri="{FF2B5EF4-FFF2-40B4-BE49-F238E27FC236}">
                <a16:creationId xmlns:a16="http://schemas.microsoft.com/office/drawing/2014/main" xmlns="" id="{312A93A4-7BB1-4E81-8D04-7E7AC88F48B3}"/>
              </a:ext>
            </a:extLst>
          </p:cNvPr>
          <p:cNvSpPr txBox="1"/>
          <p:nvPr/>
        </p:nvSpPr>
        <p:spPr>
          <a:xfrm>
            <a:off x="11358" y="6027003"/>
            <a:ext cx="9132641"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實際招收科別以簡章為準。</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屏東區實用技能學程承辦學校</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佳冬高農</a:t>
            </a:r>
          </a:p>
        </p:txBody>
      </p:sp>
      <p:sp>
        <p:nvSpPr>
          <p:cNvPr id="6" name="文字方塊 4"/>
          <p:cNvSpPr txBox="1">
            <a:spLocks noChangeArrowheads="1"/>
          </p:cNvSpPr>
          <p:nvPr/>
        </p:nvSpPr>
        <p:spPr bwMode="auto">
          <a:xfrm>
            <a:off x="11358" y="4365104"/>
            <a:ext cx="8569325"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en-US" altLang="zh-TW" sz="3200" dirty="0">
                <a:latin typeface="微軟正黑體" pitchFamily="34" charset="-120"/>
                <a:ea typeface="微軟正黑體" pitchFamily="34" charset="-120"/>
              </a:rPr>
              <a:t>110</a:t>
            </a:r>
            <a:r>
              <a:rPr kumimoji="1" lang="zh-TW" altLang="en-US" sz="3200" dirty="0">
                <a:latin typeface="微軟正黑體" pitchFamily="34" charset="-120"/>
                <a:ea typeface="微軟正黑體" pitchFamily="34" charset="-120"/>
              </a:rPr>
              <a:t>年</a:t>
            </a:r>
            <a:r>
              <a:rPr kumimoji="1" lang="en-US" altLang="zh-TW" sz="3200" dirty="0">
                <a:latin typeface="微軟正黑體" pitchFamily="34" charset="-120"/>
                <a:ea typeface="微軟正黑體" pitchFamily="34" charset="-120"/>
              </a:rPr>
              <a:t>6</a:t>
            </a:r>
            <a:r>
              <a:rPr kumimoji="1" lang="zh-TW" altLang="en-US" sz="3200" dirty="0">
                <a:latin typeface="微軟正黑體" pitchFamily="34" charset="-120"/>
                <a:ea typeface="微軟正黑體" pitchFamily="34" charset="-120"/>
              </a:rPr>
              <a:t>月</a:t>
            </a:r>
            <a:r>
              <a:rPr kumimoji="1" lang="en-US" altLang="zh-TW" sz="3200" dirty="0">
                <a:latin typeface="微軟正黑體" pitchFamily="34" charset="-120"/>
                <a:ea typeface="微軟正黑體" pitchFamily="34" charset="-120"/>
              </a:rPr>
              <a:t>7</a:t>
            </a:r>
            <a:r>
              <a:rPr kumimoji="1" lang="zh-TW" altLang="en-US" sz="3200" dirty="0">
                <a:latin typeface="微軟正黑體" pitchFamily="34" charset="-120"/>
                <a:ea typeface="微軟正黑體" pitchFamily="34" charset="-120"/>
              </a:rPr>
              <a:t>日</a:t>
            </a:r>
            <a:r>
              <a:rPr kumimoji="1" lang="en-US" altLang="zh-TW" sz="3200" dirty="0">
                <a:latin typeface="微軟正黑體" pitchFamily="34" charset="-120"/>
                <a:ea typeface="微軟正黑體" pitchFamily="34" charset="-120"/>
              </a:rPr>
              <a:t>(</a:t>
            </a:r>
            <a:r>
              <a:rPr kumimoji="1" lang="zh-TW" altLang="en-US" sz="3200" dirty="0">
                <a:latin typeface="微軟正黑體" pitchFamily="34" charset="-120"/>
                <a:ea typeface="微軟正黑體" pitchFamily="34" charset="-120"/>
              </a:rPr>
              <a:t>星期一</a:t>
            </a:r>
            <a:r>
              <a:rPr kumimoji="1" lang="en-US" altLang="zh-TW" sz="3200" dirty="0">
                <a:latin typeface="微軟正黑體" pitchFamily="34" charset="-120"/>
                <a:ea typeface="微軟正黑體" pitchFamily="34" charset="-120"/>
              </a:rPr>
              <a:t>)</a:t>
            </a:r>
            <a:r>
              <a:rPr kumimoji="1" lang="zh-TW" altLang="en-US" sz="3200" dirty="0">
                <a:latin typeface="微軟正黑體" pitchFamily="34" charset="-120"/>
                <a:ea typeface="微軟正黑體" pitchFamily="34" charset="-120"/>
              </a:rPr>
              <a:t>分發結果放榜</a:t>
            </a:r>
            <a:endParaRPr kumimoji="1" lang="en-US" altLang="zh-TW" sz="3200" dirty="0">
              <a:latin typeface="微軟正黑體" pitchFamily="34" charset="-120"/>
              <a:ea typeface="微軟正黑體" pitchFamily="34" charset="-120"/>
            </a:endParaRPr>
          </a:p>
          <a:p>
            <a:pPr algn="ctr" eaLnBrk="1" hangingPunct="1"/>
            <a:r>
              <a:rPr kumimoji="1" lang="en-US" altLang="zh-TW" sz="3200" dirty="0">
                <a:latin typeface="微軟正黑體" pitchFamily="34" charset="-120"/>
                <a:ea typeface="微軟正黑體" pitchFamily="34" charset="-120"/>
              </a:rPr>
              <a:t>http://psp.nkust.edu.tw/stq/stq.asp</a:t>
            </a:r>
            <a:endParaRPr kumimoji="1" lang="zh-TW" altLang="en-US" sz="3200" dirty="0">
              <a:latin typeface="微軟正黑體" pitchFamily="34" charset="-120"/>
              <a:ea typeface="微軟正黑體" pitchFamily="34" charset="-12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文字方塊 4"/>
          <p:cNvSpPr txBox="1">
            <a:spLocks noChangeArrowheads="1"/>
          </p:cNvSpPr>
          <p:nvPr/>
        </p:nvSpPr>
        <p:spPr bwMode="auto">
          <a:xfrm>
            <a:off x="2483768" y="1556792"/>
            <a:ext cx="856932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屏東區建教合作班</a:t>
            </a:r>
          </a:p>
        </p:txBody>
      </p:sp>
      <p:graphicFrame>
        <p:nvGraphicFramePr>
          <p:cNvPr id="2" name="表格 1"/>
          <p:cNvGraphicFramePr>
            <a:graphicFrameLocks noGrp="1"/>
          </p:cNvGraphicFramePr>
          <p:nvPr>
            <p:extLst>
              <p:ext uri="{D42A27DB-BD31-4B8C-83A1-F6EECF244321}">
                <p14:modId xmlns:p14="http://schemas.microsoft.com/office/powerpoint/2010/main" xmlns="" val="2033843595"/>
              </p:ext>
            </p:extLst>
          </p:nvPr>
        </p:nvGraphicFramePr>
        <p:xfrm>
          <a:off x="395536" y="2348880"/>
          <a:ext cx="8135938" cy="1737633"/>
        </p:xfrm>
        <a:graphic>
          <a:graphicData uri="http://schemas.openxmlformats.org/drawingml/2006/table">
            <a:tbl>
              <a:tblPr/>
              <a:tblGrid>
                <a:gridCol w="3689350">
                  <a:extLst>
                    <a:ext uri="{9D8B030D-6E8A-4147-A177-3AD203B41FA5}">
                      <a16:colId xmlns:a16="http://schemas.microsoft.com/office/drawing/2014/main" xmlns="" val="20000"/>
                    </a:ext>
                  </a:extLst>
                </a:gridCol>
                <a:gridCol w="4446588">
                  <a:extLst>
                    <a:ext uri="{9D8B030D-6E8A-4147-A177-3AD203B41FA5}">
                      <a16:colId xmlns:a16="http://schemas.microsoft.com/office/drawing/2014/main" xmlns="" val="20001"/>
                    </a:ext>
                  </a:extLst>
                </a:gridCol>
              </a:tblGrid>
              <a:tr h="57921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科別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579211">
                <a:tc rowSpan="2">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私立民生家商</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美容科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extLst>
                  <a:ext uri="{0D108BD9-81ED-4DB2-BD59-A6C34878D82A}">
                    <a16:rowId xmlns:a16="http://schemas.microsoft.com/office/drawing/2014/main" xmlns="" val="10003"/>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餐飲管理科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xmlns="" val="10004"/>
                  </a:ext>
                </a:extLst>
              </a:tr>
            </a:tbl>
          </a:graphicData>
        </a:graphic>
      </p:graphicFrame>
      <p:sp>
        <p:nvSpPr>
          <p:cNvPr id="5" name="文字方塊 4">
            <a:extLst>
              <a:ext uri="{FF2B5EF4-FFF2-40B4-BE49-F238E27FC236}">
                <a16:creationId xmlns:a16="http://schemas.microsoft.com/office/drawing/2014/main" xmlns="" id="{312A93A4-7BB1-4E81-8D04-7E7AC88F48B3}"/>
              </a:ext>
            </a:extLst>
          </p:cNvPr>
          <p:cNvSpPr txBox="1"/>
          <p:nvPr/>
        </p:nvSpPr>
        <p:spPr>
          <a:xfrm>
            <a:off x="0" y="5733256"/>
            <a:ext cx="9132641"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實際招收科別以簡章為準。</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民生家商，電話</a:t>
            </a:r>
            <a:r>
              <a:rPr lang="en-US" altLang="zh-TW" sz="2400" dirty="0">
                <a:latin typeface="微軟正黑體" panose="020B0604030504040204" pitchFamily="34" charset="-120"/>
                <a:ea typeface="微軟正黑體" panose="020B0604030504040204" pitchFamily="34" charset="-120"/>
              </a:rPr>
              <a:t>:08-7223029#12</a:t>
            </a: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48493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l="-3000" r="-3000"/>
          </a:stretch>
        </a:blipFill>
        <a:effectLst/>
      </p:bgPr>
    </p:bg>
    <p:spTree>
      <p:nvGrpSpPr>
        <p:cNvPr id="1" name=""/>
        <p:cNvGrpSpPr/>
        <p:nvPr/>
      </p:nvGrpSpPr>
      <p:grpSpPr>
        <a:xfrm>
          <a:off x="0" y="0"/>
          <a:ext cx="0" cy="0"/>
          <a:chOff x="0" y="0"/>
          <a:chExt cx="0" cy="0"/>
        </a:xfrm>
      </p:grpSpPr>
      <p:sp>
        <p:nvSpPr>
          <p:cNvPr id="7" name="文字版面配置區 6"/>
          <p:cNvSpPr>
            <a:spLocks noGrp="1"/>
          </p:cNvSpPr>
          <p:nvPr>
            <p:ph type="body" idx="1"/>
          </p:nvPr>
        </p:nvSpPr>
        <p:spPr>
          <a:xfrm>
            <a:off x="827584" y="3140968"/>
            <a:ext cx="7772400" cy="977900"/>
          </a:xfrm>
        </p:spPr>
        <p:txBody>
          <a:bodyPr>
            <a:normAutofit fontScale="92500" lnSpcReduction="10000"/>
          </a:bodyPr>
          <a:lstStyle/>
          <a:p>
            <a:pPr algn="ctr"/>
            <a:r>
              <a:rPr lang="zh-TW" altLang="en-US" sz="5400" b="1" dirty="0">
                <a:latin typeface="微軟正黑體" panose="020B0604030504040204" pitchFamily="34" charset="-120"/>
                <a:ea typeface="微軟正黑體" panose="020B0604030504040204" pitchFamily="34" charset="-120"/>
              </a:rPr>
              <a:t>國中教育會考說明</a:t>
            </a:r>
          </a:p>
        </p:txBody>
      </p:sp>
      <p:pic>
        <p:nvPicPr>
          <p:cNvPr id="3" name="Picture 2" descr="「屏東縣」的圖片搜尋結果">
            <a:extLst>
              <a:ext uri="{FF2B5EF4-FFF2-40B4-BE49-F238E27FC236}">
                <a16:creationId xmlns:a16="http://schemas.microsoft.com/office/drawing/2014/main" xmlns="" id="{0DFC03AB-E6A1-44D3-BACE-D4BD67C82823}"/>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511" y="5517232"/>
            <a:ext cx="2857500" cy="12382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689052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59632" y="1196752"/>
            <a:ext cx="6571343" cy="1049235"/>
          </a:xfrm>
        </p:spPr>
        <p:txBody>
          <a:bodyPr/>
          <a:lstStyle/>
          <a:p>
            <a:pPr algn="ctr"/>
            <a:r>
              <a:rPr lang="zh-TW" altLang="en-US" b="1" dirty="0">
                <a:latin typeface="微軟正黑體" panose="020B0604030504040204" pitchFamily="34" charset="-120"/>
                <a:ea typeface="微軟正黑體" panose="020B0604030504040204" pitchFamily="34" charset="-120"/>
              </a:rPr>
              <a:t>身心障礙生適性輔導安置</a:t>
            </a:r>
          </a:p>
        </p:txBody>
      </p:sp>
      <p:sp>
        <p:nvSpPr>
          <p:cNvPr id="3" name="內容版面配置區 2"/>
          <p:cNvSpPr>
            <a:spLocks noGrp="1"/>
          </p:cNvSpPr>
          <p:nvPr>
            <p:ph idx="1"/>
          </p:nvPr>
        </p:nvSpPr>
        <p:spPr>
          <a:xfrm>
            <a:off x="683568" y="2015733"/>
            <a:ext cx="7992887" cy="3450613"/>
          </a:xfrm>
        </p:spPr>
        <p:txBody>
          <a:bodyPr>
            <a:noAutofit/>
          </a:bodyPr>
          <a:lstStyle/>
          <a:p>
            <a:pPr marL="363538" indent="-363538"/>
            <a:r>
              <a:rPr lang="zh-TW" altLang="en-US" sz="2400" dirty="0">
                <a:latin typeface="微軟正黑體" panose="020B0604030504040204" pitchFamily="34" charset="-120"/>
                <a:ea typeface="微軟正黑體" panose="020B0604030504040204" pitchFamily="34" charset="-120"/>
              </a:rPr>
              <a:t>參加身心障礙學生適性輔導安置之學生，</a:t>
            </a:r>
            <a:r>
              <a:rPr lang="zh-TW" altLang="en-US" sz="2400" dirty="0">
                <a:solidFill>
                  <a:srgbClr val="FF0000"/>
                </a:solidFill>
                <a:latin typeface="微軟正黑體" panose="020B0604030504040204" pitchFamily="34" charset="-120"/>
                <a:ea typeface="微軟正黑體" panose="020B0604030504040204" pitchFamily="34" charset="-120"/>
              </a:rPr>
              <a:t>亦可參加免試入學或特色招生，並得擇一錄取結果報到。</a:t>
            </a:r>
            <a:endParaRPr lang="en-US" altLang="zh-TW" sz="2400" dirty="0">
              <a:solidFill>
                <a:srgbClr val="FF0000"/>
              </a:solidFill>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r>
              <a:rPr lang="zh-TW" altLang="en-US" sz="2400" dirty="0">
                <a:latin typeface="微軟正黑體" panose="020B0604030504040204" pitchFamily="34" charset="-120"/>
                <a:ea typeface="微軟正黑體" panose="020B0604030504040204" pitchFamily="34" charset="-120"/>
              </a:rPr>
              <a:t>臺北市、新北市、桃園市、臺中市、高雄市獨立辦理。</a:t>
            </a:r>
          </a:p>
        </p:txBody>
      </p:sp>
      <p:pic>
        <p:nvPicPr>
          <p:cNvPr id="4" name="圖片 3"/>
          <p:cNvPicPr>
            <a:picLocks noChangeAspect="1"/>
          </p:cNvPicPr>
          <p:nvPr/>
        </p:nvPicPr>
        <p:blipFill rotWithShape="1">
          <a:blip r:embed="rId2" cstate="print"/>
          <a:srcRect l="16137" t="40200" r="17714" b="19200"/>
          <a:stretch/>
        </p:blipFill>
        <p:spPr>
          <a:xfrm>
            <a:off x="395535" y="2924944"/>
            <a:ext cx="8568952" cy="2812304"/>
          </a:xfrm>
          <a:prstGeom prst="rect">
            <a:avLst/>
          </a:prstGeom>
        </p:spPr>
      </p:pic>
    </p:spTree>
    <p:extLst>
      <p:ext uri="{BB962C8B-B14F-4D97-AF65-F5344CB8AC3E}">
        <p14:creationId xmlns:p14="http://schemas.microsoft.com/office/powerpoint/2010/main" xmlns="" val="27555157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1200529" y="686958"/>
            <a:ext cx="6571343" cy="1049235"/>
          </a:xfrm>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屏東區招收普通科學校介紹</a:t>
            </a:r>
          </a:p>
        </p:txBody>
      </p:sp>
      <p:grpSp>
        <p:nvGrpSpPr>
          <p:cNvPr id="134147" name="內容版面配置區 25"/>
          <p:cNvGrpSpPr>
            <a:grpSpLocks noGrp="1"/>
          </p:cNvGrpSpPr>
          <p:nvPr/>
        </p:nvGrpSpPr>
        <p:grpSpPr bwMode="auto">
          <a:xfrm>
            <a:off x="240498" y="1369681"/>
            <a:ext cx="8257901" cy="4847879"/>
            <a:chOff x="402051" y="1121579"/>
            <a:chExt cx="9702133" cy="5497183"/>
          </a:xfrm>
        </p:grpSpPr>
        <p:sp>
          <p:nvSpPr>
            <p:cNvPr id="134148" name="Oval 8"/>
            <p:cNvSpPr>
              <a:spLocks noChangeArrowheads="1"/>
            </p:cNvSpPr>
            <p:nvPr/>
          </p:nvSpPr>
          <p:spPr bwMode="gray">
            <a:xfrm>
              <a:off x="1214468" y="2006584"/>
              <a:ext cx="1141412" cy="1101725"/>
            </a:xfrm>
            <a:prstGeom prst="ellipse">
              <a:avLst/>
            </a:prstGeom>
            <a:gradFill rotWithShape="0">
              <a:gsLst>
                <a:gs pos="0">
                  <a:schemeClr val="bg2"/>
                </a:gs>
                <a:gs pos="100000">
                  <a:srgbClr val="92D05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來義</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28" name="Oval 5"/>
            <p:cNvSpPr>
              <a:spLocks noChangeArrowheads="1"/>
            </p:cNvSpPr>
            <p:nvPr/>
          </p:nvSpPr>
          <p:spPr bwMode="gray">
            <a:xfrm>
              <a:off x="402051" y="3080812"/>
              <a:ext cx="1143467" cy="1101585"/>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潮州</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30" name="Oval 9"/>
            <p:cNvSpPr>
              <a:spLocks noChangeArrowheads="1"/>
            </p:cNvSpPr>
            <p:nvPr/>
          </p:nvSpPr>
          <p:spPr bwMode="gray">
            <a:xfrm>
              <a:off x="622327" y="4268776"/>
              <a:ext cx="1079025" cy="1103320"/>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東港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52" name="Oval 5"/>
            <p:cNvSpPr>
              <a:spLocks noChangeArrowheads="1"/>
            </p:cNvSpPr>
            <p:nvPr/>
          </p:nvSpPr>
          <p:spPr bwMode="gray">
            <a:xfrm>
              <a:off x="1458102" y="5213045"/>
              <a:ext cx="1143000" cy="1101725"/>
            </a:xfrm>
            <a:prstGeom prst="ellipse">
              <a:avLst/>
            </a:prstGeom>
            <a:gradFill rotWithShape="1">
              <a:gsLst>
                <a:gs pos="0">
                  <a:schemeClr val="bg1"/>
                </a:gs>
                <a:gs pos="100000">
                  <a:srgbClr val="00B05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陸興</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32" name="Oval 5"/>
            <p:cNvSpPr>
              <a:spLocks noChangeArrowheads="1"/>
            </p:cNvSpPr>
            <p:nvPr/>
          </p:nvSpPr>
          <p:spPr bwMode="gray">
            <a:xfrm>
              <a:off x="4246820" y="5517177"/>
              <a:ext cx="1143467" cy="1101585"/>
            </a:xfrm>
            <a:prstGeom prst="ellipse">
              <a:avLst/>
            </a:prstGeom>
            <a:gradFill rotWithShape="1">
              <a:gsLst>
                <a:gs pos="0">
                  <a:schemeClr val="bg1">
                    <a:lumMod val="95000"/>
                  </a:schemeClr>
                </a:gs>
                <a:gs pos="100000">
                  <a:srgbClr val="9933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美和</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33" name="Oval 5"/>
            <p:cNvSpPr>
              <a:spLocks noChangeArrowheads="1"/>
            </p:cNvSpPr>
            <p:nvPr/>
          </p:nvSpPr>
          <p:spPr bwMode="gray">
            <a:xfrm>
              <a:off x="6920985" y="4300302"/>
              <a:ext cx="1141815" cy="110158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枋寮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grpSp>
          <p:nvGrpSpPr>
            <p:cNvPr id="134155" name="群組 1"/>
            <p:cNvGrpSpPr>
              <a:grpSpLocks/>
            </p:cNvGrpSpPr>
            <p:nvPr/>
          </p:nvGrpSpPr>
          <p:grpSpPr bwMode="auto">
            <a:xfrm>
              <a:off x="1570067" y="2030094"/>
              <a:ext cx="8149416" cy="3397956"/>
              <a:chOff x="1398992" y="2515103"/>
              <a:chExt cx="8148022" cy="3398077"/>
            </a:xfrm>
          </p:grpSpPr>
          <p:sp>
            <p:nvSpPr>
              <p:cNvPr id="134164" name="AutoShape 6"/>
              <p:cNvSpPr>
                <a:spLocks noChangeArrowheads="1"/>
              </p:cNvSpPr>
              <p:nvPr/>
            </p:nvSpPr>
            <p:spPr bwMode="gray">
              <a:xfrm rot="-9207706">
                <a:off x="2047621" y="3669885"/>
                <a:ext cx="1245521" cy="216332"/>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nvGrpSpPr>
              <p:cNvPr id="134166" name="Group 28"/>
              <p:cNvGrpSpPr>
                <a:grpSpLocks/>
              </p:cNvGrpSpPr>
              <p:nvPr/>
            </p:nvGrpSpPr>
            <p:grpSpPr bwMode="auto">
              <a:xfrm>
                <a:off x="3574119" y="3431790"/>
                <a:ext cx="1387420" cy="1684077"/>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590274" y="3706427"/>
                <a:ext cx="1312640" cy="11771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普通科</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10800000">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0" name="AutoShape 6"/>
              <p:cNvSpPr>
                <a:spLocks noChangeArrowheads="1"/>
              </p:cNvSpPr>
              <p:nvPr/>
            </p:nvSpPr>
            <p:spPr bwMode="gray">
              <a:xfrm rot="9607885">
                <a:off x="1576490" y="4620901"/>
                <a:ext cx="1893350" cy="236052"/>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1" name="AutoShape 6"/>
              <p:cNvSpPr>
                <a:spLocks noChangeArrowheads="1"/>
              </p:cNvSpPr>
              <p:nvPr/>
            </p:nvSpPr>
            <p:spPr bwMode="gray">
              <a:xfrm rot="8650290">
                <a:off x="2244030" y="5148468"/>
                <a:ext cx="1471270" cy="281512"/>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2" name="AutoShape 6"/>
              <p:cNvSpPr>
                <a:spLocks noChangeArrowheads="1"/>
              </p:cNvSpPr>
              <p:nvPr/>
            </p:nvSpPr>
            <p:spPr bwMode="gray">
              <a:xfrm rot="4747808">
                <a:off x="4206873" y="5409860"/>
                <a:ext cx="694771" cy="311870"/>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3" name="AutoShape 6"/>
              <p:cNvSpPr>
                <a:spLocks noChangeArrowheads="1"/>
              </p:cNvSpPr>
              <p:nvPr/>
            </p:nvSpPr>
            <p:spPr bwMode="gray">
              <a:xfrm rot="3102181">
                <a:off x="4927547" y="5182255"/>
                <a:ext cx="751555" cy="292804"/>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5" name="AutoShape 6"/>
              <p:cNvSpPr>
                <a:spLocks noChangeArrowheads="1"/>
              </p:cNvSpPr>
              <p:nvPr/>
            </p:nvSpPr>
            <p:spPr bwMode="gray">
              <a:xfrm rot="2016891">
                <a:off x="5257265" y="4647714"/>
                <a:ext cx="1503490" cy="320946"/>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a:off x="5314685" y="3917221"/>
                <a:ext cx="1806511" cy="315429"/>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5217470">
                <a:off x="8829949" y="2857208"/>
                <a:ext cx="1059170" cy="374960"/>
              </a:xfrm>
              <a:prstGeom prst="rightArrow">
                <a:avLst>
                  <a:gd name="adj1" fmla="val 33015"/>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19497802">
                <a:off x="4835881" y="3170299"/>
                <a:ext cx="1011064" cy="301637"/>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16200000">
                <a:off x="3977519" y="2829292"/>
                <a:ext cx="563583" cy="385696"/>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7860206">
                <a:off x="2945678" y="3086171"/>
                <a:ext cx="650898" cy="350778"/>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36" name="Oval 9"/>
            <p:cNvSpPr>
              <a:spLocks noChangeArrowheads="1"/>
            </p:cNvSpPr>
            <p:nvPr/>
          </p:nvSpPr>
          <p:spPr bwMode="gray">
            <a:xfrm>
              <a:off x="5641112" y="1370063"/>
              <a:ext cx="1080676" cy="1103319"/>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大同</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58" name="Oval 7"/>
            <p:cNvSpPr>
              <a:spLocks noChangeArrowheads="1"/>
            </p:cNvSpPr>
            <p:nvPr/>
          </p:nvSpPr>
          <p:spPr bwMode="gray">
            <a:xfrm>
              <a:off x="8962772" y="3170797"/>
              <a:ext cx="1141412" cy="1101726"/>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屏北</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38" name="Oval 9"/>
            <p:cNvSpPr>
              <a:spLocks noChangeArrowheads="1"/>
            </p:cNvSpPr>
            <p:nvPr/>
          </p:nvSpPr>
          <p:spPr bwMode="gray">
            <a:xfrm>
              <a:off x="7337097" y="3106696"/>
              <a:ext cx="1079023" cy="1103320"/>
            </a:xfrm>
            <a:prstGeom prst="ellipse">
              <a:avLst/>
            </a:prstGeom>
            <a:gradFill rotWithShape="1">
              <a:gsLst>
                <a:gs pos="0">
                  <a:schemeClr val="bg1">
                    <a:lumMod val="95000"/>
                  </a:schemeClr>
                </a:gs>
                <a:gs pos="100000">
                  <a:srgbClr val="00B05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60" name="Oval 9"/>
            <p:cNvSpPr>
              <a:spLocks noChangeArrowheads="1"/>
            </p:cNvSpPr>
            <p:nvPr/>
          </p:nvSpPr>
          <p:spPr bwMode="gray">
            <a:xfrm>
              <a:off x="5669532" y="5098630"/>
              <a:ext cx="1079500" cy="1103313"/>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恆春</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工商</a:t>
              </a:r>
            </a:p>
          </p:txBody>
        </p:sp>
        <p:sp>
          <p:nvSpPr>
            <p:cNvPr id="40" name="Oval 9"/>
            <p:cNvSpPr>
              <a:spLocks noChangeArrowheads="1"/>
            </p:cNvSpPr>
            <p:nvPr/>
          </p:nvSpPr>
          <p:spPr bwMode="gray">
            <a:xfrm>
              <a:off x="6998827" y="1825666"/>
              <a:ext cx="1079023" cy="1103319"/>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民生</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家商</a:t>
              </a:r>
            </a:p>
          </p:txBody>
        </p:sp>
        <p:sp>
          <p:nvSpPr>
            <p:cNvPr id="41" name="Oval 6"/>
            <p:cNvSpPr>
              <a:spLocks noChangeArrowheads="1"/>
            </p:cNvSpPr>
            <p:nvPr/>
          </p:nvSpPr>
          <p:spPr bwMode="gray">
            <a:xfrm>
              <a:off x="3895993" y="1121579"/>
              <a:ext cx="1140163" cy="1101585"/>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女中</a:t>
              </a:r>
            </a:p>
          </p:txBody>
        </p:sp>
        <p:sp>
          <p:nvSpPr>
            <p:cNvPr id="42" name="Oval 6"/>
            <p:cNvSpPr>
              <a:spLocks noChangeArrowheads="1"/>
            </p:cNvSpPr>
            <p:nvPr/>
          </p:nvSpPr>
          <p:spPr bwMode="gray">
            <a:xfrm>
              <a:off x="2484653" y="1287737"/>
              <a:ext cx="1141815" cy="1101583"/>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grpSp>
      <p:sp>
        <p:nvSpPr>
          <p:cNvPr id="43" name="Oval 31"/>
          <p:cNvSpPr>
            <a:spLocks noChangeArrowheads="1"/>
          </p:cNvSpPr>
          <p:nvPr/>
        </p:nvSpPr>
        <p:spPr bwMode="gray">
          <a:xfrm>
            <a:off x="7538368" y="692961"/>
            <a:ext cx="1096192" cy="1353441"/>
          </a:xfrm>
          <a:prstGeom prst="ellipse">
            <a:avLst/>
          </a:prstGeom>
          <a:solidFill>
            <a:srgbClr val="FF7C80"/>
          </a:solidFill>
          <a:ln>
            <a:noFill/>
          </a:ln>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4" name="AutoShape 6"/>
          <p:cNvSpPr>
            <a:spLocks noChangeArrowheads="1"/>
          </p:cNvSpPr>
          <p:nvPr/>
        </p:nvSpPr>
        <p:spPr bwMode="gray">
          <a:xfrm rot="20257189">
            <a:off x="4560732" y="3033031"/>
            <a:ext cx="1271279" cy="308809"/>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7" name="Text Box 33"/>
          <p:cNvSpPr txBox="1">
            <a:spLocks noChangeArrowheads="1"/>
          </p:cNvSpPr>
          <p:nvPr/>
        </p:nvSpPr>
        <p:spPr bwMode="gray">
          <a:xfrm>
            <a:off x="7542366" y="881562"/>
            <a:ext cx="1117435"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綜合高中</a:t>
            </a:r>
            <a:endParaRPr kumimoji="1" lang="en-US" altLang="zh-TW" sz="3200" dirty="0">
              <a:solidFill>
                <a:srgbClr val="660066"/>
              </a:solidFill>
              <a:latin typeface="微軟正黑體" pitchFamily="34" charset="-120"/>
              <a:ea typeface="微軟正黑體" pitchFamily="34" charset="-120"/>
            </a:endParaRPr>
          </a:p>
        </p:txBody>
      </p:sp>
      <p:sp>
        <p:nvSpPr>
          <p:cNvPr id="39" name="Oval 5"/>
          <p:cNvSpPr>
            <a:spLocks noChangeArrowheads="1"/>
          </p:cNvSpPr>
          <p:nvPr/>
        </p:nvSpPr>
        <p:spPr bwMode="gray">
          <a:xfrm>
            <a:off x="2308752" y="5188394"/>
            <a:ext cx="973254" cy="971470"/>
          </a:xfrm>
          <a:prstGeom prst="ellipse">
            <a:avLst/>
          </a:prstGeom>
          <a:solidFill>
            <a:srgbClr val="FFCC99"/>
          </a:soli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崇華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45" name="AutoShape 6"/>
          <p:cNvSpPr>
            <a:spLocks noChangeArrowheads="1"/>
          </p:cNvSpPr>
          <p:nvPr/>
        </p:nvSpPr>
        <p:spPr bwMode="gray">
          <a:xfrm rot="6915450">
            <a:off x="2771758" y="4708833"/>
            <a:ext cx="867320" cy="244028"/>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Tree>
    <p:extLst>
      <p:ext uri="{BB962C8B-B14F-4D97-AF65-F5344CB8AC3E}">
        <p14:creationId xmlns:p14="http://schemas.microsoft.com/office/powerpoint/2010/main" xmlns="" val="3078066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918699" y="830589"/>
            <a:ext cx="7360578" cy="1049235"/>
          </a:xfrm>
        </p:spPr>
        <p:txBody>
          <a:bodyPr/>
          <a:lstStyle/>
          <a:p>
            <a:pPr eaLnBrk="1" hangingPunct="1">
              <a:defRPr/>
            </a:pPr>
            <a:r>
              <a:rPr lang="zh-TW" altLang="en-US" b="1" dirty="0">
                <a:solidFill>
                  <a:srgbClr val="333399"/>
                </a:solidFill>
                <a:latin typeface="微軟正黑體" pitchFamily="34" charset="-120"/>
                <a:ea typeface="微軟正黑體" pitchFamily="34" charset="-120"/>
              </a:rPr>
              <a:t>屏東區技術型高中專業群科介紹與說明</a:t>
            </a:r>
          </a:p>
        </p:txBody>
      </p:sp>
      <p:grpSp>
        <p:nvGrpSpPr>
          <p:cNvPr id="134147" name="內容版面配置區 25"/>
          <p:cNvGrpSpPr>
            <a:grpSpLocks noGrp="1"/>
          </p:cNvGrpSpPr>
          <p:nvPr/>
        </p:nvGrpSpPr>
        <p:grpSpPr bwMode="auto">
          <a:xfrm>
            <a:off x="457200" y="1556792"/>
            <a:ext cx="8153400" cy="4876800"/>
            <a:chOff x="360393" y="1142984"/>
            <a:chExt cx="8486775" cy="5329238"/>
          </a:xfrm>
        </p:grpSpPr>
        <p:sp>
          <p:nvSpPr>
            <p:cNvPr id="134148" name="Oval 8"/>
            <p:cNvSpPr>
              <a:spLocks noChangeArrowheads="1"/>
            </p:cNvSpPr>
            <p:nvPr/>
          </p:nvSpPr>
          <p:spPr bwMode="gray">
            <a:xfrm>
              <a:off x="1214468" y="2006584"/>
              <a:ext cx="1141412" cy="1101725"/>
            </a:xfrm>
            <a:prstGeom prst="ellipse">
              <a:avLst/>
            </a:prstGeom>
            <a:gradFill rotWithShape="0">
              <a:gsLst>
                <a:gs pos="0">
                  <a:schemeClr val="bg2"/>
                </a:gs>
                <a:gs pos="100000">
                  <a:srgbClr val="92D05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藝術群</a:t>
              </a:r>
            </a:p>
          </p:txBody>
        </p:sp>
        <p:sp>
          <p:nvSpPr>
            <p:cNvPr id="28" name="Oval 5"/>
            <p:cNvSpPr>
              <a:spLocks noChangeArrowheads="1"/>
            </p:cNvSpPr>
            <p:nvPr/>
          </p:nvSpPr>
          <p:spPr bwMode="gray">
            <a:xfrm>
              <a:off x="431447" y="2943684"/>
              <a:ext cx="1143467" cy="1101585"/>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水產群</a:t>
              </a:r>
            </a:p>
          </p:txBody>
        </p:sp>
        <p:sp>
          <p:nvSpPr>
            <p:cNvPr id="29" name="Oval 5"/>
            <p:cNvSpPr>
              <a:spLocks noChangeArrowheads="1"/>
            </p:cNvSpPr>
            <p:nvPr/>
          </p:nvSpPr>
          <p:spPr bwMode="gray">
            <a:xfrm>
              <a:off x="360393" y="4073025"/>
              <a:ext cx="1143467" cy="1101583"/>
            </a:xfrm>
            <a:prstGeom prst="ellipse">
              <a:avLst/>
            </a:prstGeom>
            <a:gradFill rotWithShape="1">
              <a:gsLst>
                <a:gs pos="0">
                  <a:schemeClr val="bg1">
                    <a:lumMod val="95000"/>
                  </a:schemeClr>
                </a:gs>
                <a:gs pos="100000">
                  <a:srgbClr val="FF99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海事群</a:t>
              </a:r>
            </a:p>
          </p:txBody>
        </p:sp>
        <p:sp>
          <p:nvSpPr>
            <p:cNvPr id="30" name="Oval 9"/>
            <p:cNvSpPr>
              <a:spLocks noChangeArrowheads="1"/>
            </p:cNvSpPr>
            <p:nvPr/>
          </p:nvSpPr>
          <p:spPr bwMode="gray">
            <a:xfrm>
              <a:off x="1170074" y="4864083"/>
              <a:ext cx="1079024" cy="1103319"/>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餐旅群</a:t>
              </a:r>
            </a:p>
          </p:txBody>
        </p:sp>
        <p:sp>
          <p:nvSpPr>
            <p:cNvPr id="134152" name="Oval 5"/>
            <p:cNvSpPr>
              <a:spLocks noChangeArrowheads="1"/>
            </p:cNvSpPr>
            <p:nvPr/>
          </p:nvSpPr>
          <p:spPr bwMode="gray">
            <a:xfrm>
              <a:off x="2265393" y="5226034"/>
              <a:ext cx="1143000" cy="1101725"/>
            </a:xfrm>
            <a:prstGeom prst="ellipse">
              <a:avLst/>
            </a:prstGeom>
            <a:gradFill rotWithShape="1">
              <a:gsLst>
                <a:gs pos="0">
                  <a:schemeClr val="bg1"/>
                </a:gs>
                <a:gs pos="100000">
                  <a:srgbClr val="00B05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家政群</a:t>
              </a:r>
            </a:p>
          </p:txBody>
        </p:sp>
        <p:sp>
          <p:nvSpPr>
            <p:cNvPr id="32" name="Oval 5"/>
            <p:cNvSpPr>
              <a:spLocks noChangeArrowheads="1"/>
            </p:cNvSpPr>
            <p:nvPr/>
          </p:nvSpPr>
          <p:spPr bwMode="gray">
            <a:xfrm>
              <a:off x="3537977" y="5370639"/>
              <a:ext cx="1143467" cy="1101583"/>
            </a:xfrm>
            <a:prstGeom prst="ellipse">
              <a:avLst/>
            </a:prstGeom>
            <a:gradFill rotWithShape="1">
              <a:gsLst>
                <a:gs pos="0">
                  <a:schemeClr val="bg1">
                    <a:lumMod val="95000"/>
                  </a:schemeClr>
                </a:gs>
                <a:gs pos="100000">
                  <a:srgbClr val="9933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食品群</a:t>
              </a:r>
            </a:p>
          </p:txBody>
        </p:sp>
        <p:sp>
          <p:nvSpPr>
            <p:cNvPr id="33" name="Oval 5"/>
            <p:cNvSpPr>
              <a:spLocks noChangeArrowheads="1"/>
            </p:cNvSpPr>
            <p:nvPr/>
          </p:nvSpPr>
          <p:spPr bwMode="gray">
            <a:xfrm>
              <a:off x="7201368" y="4022715"/>
              <a:ext cx="1141815" cy="110158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外語群</a:t>
              </a:r>
            </a:p>
          </p:txBody>
        </p:sp>
        <p:grpSp>
          <p:nvGrpSpPr>
            <p:cNvPr id="134155" name="群組 1"/>
            <p:cNvGrpSpPr>
              <a:grpSpLocks/>
            </p:cNvGrpSpPr>
            <p:nvPr/>
          </p:nvGrpSpPr>
          <p:grpSpPr bwMode="auto">
            <a:xfrm>
              <a:off x="1438305" y="2174859"/>
              <a:ext cx="6364288" cy="3222625"/>
              <a:chOff x="1267252" y="2659875"/>
              <a:chExt cx="6363198" cy="3222740"/>
            </a:xfrm>
          </p:grpSpPr>
          <p:sp>
            <p:nvSpPr>
              <p:cNvPr id="134164" name="AutoShape 6"/>
              <p:cNvSpPr>
                <a:spLocks noChangeArrowheads="1"/>
              </p:cNvSpPr>
              <p:nvPr/>
            </p:nvSpPr>
            <p:spPr bwMode="gray">
              <a:xfrm rot="-9207706">
                <a:off x="2047621" y="3669885"/>
                <a:ext cx="1245521" cy="216332"/>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nvGrpSpPr>
              <p:cNvPr id="134166" name="Group 28"/>
              <p:cNvGrpSpPr>
                <a:grpSpLocks/>
              </p:cNvGrpSpPr>
              <p:nvPr/>
            </p:nvGrpSpPr>
            <p:grpSpPr bwMode="auto">
              <a:xfrm>
                <a:off x="3574119" y="3431790"/>
                <a:ext cx="1387420" cy="1684077"/>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763546" y="3789525"/>
                <a:ext cx="1005154" cy="10773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職業</a:t>
                </a:r>
                <a:endParaRPr kumimoji="1" lang="en-US" altLang="zh-TW" sz="3200" dirty="0">
                  <a:solidFill>
                    <a:srgbClr val="660066"/>
                  </a:solidFill>
                  <a:latin typeface="微軟正黑體" pitchFamily="34" charset="-120"/>
                  <a:ea typeface="微軟正黑體" pitchFamily="34" charset="-120"/>
                </a:endParaRPr>
              </a:p>
              <a:p>
                <a:pPr algn="ctr"/>
                <a:r>
                  <a:rPr kumimoji="1" lang="zh-TW" altLang="en-US" sz="3200" dirty="0">
                    <a:solidFill>
                      <a:srgbClr val="660066"/>
                    </a:solidFill>
                    <a:latin typeface="微軟正黑體" pitchFamily="34" charset="-120"/>
                    <a:ea typeface="微軟正黑體" pitchFamily="34" charset="-120"/>
                  </a:rPr>
                  <a:t>學校</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10468005">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69" name="AutoShape 6"/>
              <p:cNvSpPr>
                <a:spLocks noChangeArrowheads="1"/>
              </p:cNvSpPr>
              <p:nvPr/>
            </p:nvSpPr>
            <p:spPr bwMode="gray">
              <a:xfrm rot="9949800">
                <a:off x="1267252" y="4542717"/>
                <a:ext cx="1963402" cy="306399"/>
              </a:xfrm>
              <a:prstGeom prst="rightArrow">
                <a:avLst>
                  <a:gd name="adj1" fmla="val 35167"/>
                  <a:gd name="adj2" fmla="val 11104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0" name="AutoShape 6"/>
              <p:cNvSpPr>
                <a:spLocks noChangeArrowheads="1"/>
              </p:cNvSpPr>
              <p:nvPr/>
            </p:nvSpPr>
            <p:spPr bwMode="gray">
              <a:xfrm rot="8936425">
                <a:off x="1862463" y="5057086"/>
                <a:ext cx="1557070" cy="228608"/>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1" name="AutoShape 6"/>
              <p:cNvSpPr>
                <a:spLocks noChangeArrowheads="1"/>
              </p:cNvSpPr>
              <p:nvPr/>
            </p:nvSpPr>
            <p:spPr bwMode="gray">
              <a:xfrm rot="7382279">
                <a:off x="2746457" y="5295249"/>
                <a:ext cx="885857" cy="288876"/>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2" name="AutoShape 6"/>
              <p:cNvSpPr>
                <a:spLocks noChangeArrowheads="1"/>
              </p:cNvSpPr>
              <p:nvPr/>
            </p:nvSpPr>
            <p:spPr bwMode="gray">
              <a:xfrm rot="6056444">
                <a:off x="3757558" y="5436546"/>
                <a:ext cx="535006" cy="32538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3" name="AutoShape 6"/>
              <p:cNvSpPr>
                <a:spLocks noChangeArrowheads="1"/>
              </p:cNvSpPr>
              <p:nvPr/>
            </p:nvSpPr>
            <p:spPr bwMode="gray">
              <a:xfrm rot="3102181">
                <a:off x="4716250" y="5334940"/>
                <a:ext cx="473092" cy="307922"/>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4" name="AutoShape 6"/>
              <p:cNvSpPr>
                <a:spLocks noChangeArrowheads="1"/>
              </p:cNvSpPr>
              <p:nvPr/>
            </p:nvSpPr>
            <p:spPr bwMode="gray">
              <a:xfrm rot="2067505">
                <a:off x="5043268" y="4984058"/>
                <a:ext cx="1211055" cy="334975"/>
              </a:xfrm>
              <a:prstGeom prst="rightArrow">
                <a:avLst>
                  <a:gd name="adj1" fmla="val 35167"/>
                  <a:gd name="adj2" fmla="val 11102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5" name="AutoShape 6"/>
              <p:cNvSpPr>
                <a:spLocks noChangeArrowheads="1"/>
              </p:cNvSpPr>
              <p:nvPr/>
            </p:nvSpPr>
            <p:spPr bwMode="gray">
              <a:xfrm rot="871503">
                <a:off x="5286114" y="4450639"/>
                <a:ext cx="1841185" cy="306399"/>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a:off x="5314684" y="3917220"/>
                <a:ext cx="2315766" cy="327037"/>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909172">
                <a:off x="5263892" y="3488580"/>
                <a:ext cx="1696747" cy="361963"/>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2102198">
                <a:off x="5071838" y="3139317"/>
                <a:ext cx="1011064" cy="301636"/>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9" name="AutoShape 6"/>
              <p:cNvSpPr>
                <a:spLocks noChangeArrowheads="1"/>
              </p:cNvSpPr>
              <p:nvPr/>
            </p:nvSpPr>
            <p:spPr bwMode="gray">
              <a:xfrm rot="-3694956">
                <a:off x="4653541" y="2787709"/>
                <a:ext cx="598509" cy="34284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6332387">
                <a:off x="3813108" y="2767869"/>
                <a:ext cx="563583" cy="385697"/>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7860206">
                <a:off x="2945678" y="3086171"/>
                <a:ext cx="650898" cy="350778"/>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56" name="Oval 9"/>
            <p:cNvSpPr>
              <a:spLocks noChangeArrowheads="1"/>
            </p:cNvSpPr>
            <p:nvPr/>
          </p:nvSpPr>
          <p:spPr bwMode="gray">
            <a:xfrm>
              <a:off x="4816505" y="1142984"/>
              <a:ext cx="1079500" cy="1103313"/>
            </a:xfrm>
            <a:prstGeom prst="ellipse">
              <a:avLst/>
            </a:prstGeom>
            <a:gradFill rotWithShape="0">
              <a:gsLst>
                <a:gs pos="0">
                  <a:schemeClr val="bg1"/>
                </a:gs>
                <a:gs pos="100000">
                  <a:srgbClr val="7030A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電機與</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電子群</a:t>
              </a:r>
            </a:p>
          </p:txBody>
        </p:sp>
        <p:sp>
          <p:nvSpPr>
            <p:cNvPr id="36" name="Oval 9"/>
            <p:cNvSpPr>
              <a:spLocks noChangeArrowheads="1"/>
            </p:cNvSpPr>
            <p:nvPr/>
          </p:nvSpPr>
          <p:spPr bwMode="gray">
            <a:xfrm>
              <a:off x="5967019" y="1503818"/>
              <a:ext cx="1080676" cy="1103319"/>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土木與</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建築群</a:t>
              </a:r>
            </a:p>
          </p:txBody>
        </p:sp>
        <p:sp>
          <p:nvSpPr>
            <p:cNvPr id="134158" name="Oval 7"/>
            <p:cNvSpPr>
              <a:spLocks noChangeArrowheads="1"/>
            </p:cNvSpPr>
            <p:nvPr/>
          </p:nvSpPr>
          <p:spPr bwMode="gray">
            <a:xfrm>
              <a:off x="6986618" y="2128822"/>
              <a:ext cx="1141412" cy="1101725"/>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化工群</a:t>
              </a:r>
            </a:p>
          </p:txBody>
        </p:sp>
        <p:sp>
          <p:nvSpPr>
            <p:cNvPr id="38" name="Oval 9"/>
            <p:cNvSpPr>
              <a:spLocks noChangeArrowheads="1"/>
            </p:cNvSpPr>
            <p:nvPr/>
          </p:nvSpPr>
          <p:spPr bwMode="gray">
            <a:xfrm>
              <a:off x="7768145" y="2943684"/>
              <a:ext cx="1079023" cy="1103319"/>
            </a:xfrm>
            <a:prstGeom prst="ellipse">
              <a:avLst/>
            </a:prstGeom>
            <a:gradFill rotWithShape="1">
              <a:gsLst>
                <a:gs pos="0">
                  <a:schemeClr val="bg1">
                    <a:lumMod val="95000"/>
                  </a:schemeClr>
                </a:gs>
                <a:gs pos="100000">
                  <a:srgbClr val="00B05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商業與</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管理群</a:t>
              </a:r>
            </a:p>
          </p:txBody>
        </p:sp>
        <p:sp>
          <p:nvSpPr>
            <p:cNvPr id="134160" name="Oval 9"/>
            <p:cNvSpPr>
              <a:spLocks noChangeArrowheads="1"/>
            </p:cNvSpPr>
            <p:nvPr/>
          </p:nvSpPr>
          <p:spPr bwMode="gray">
            <a:xfrm>
              <a:off x="4946680" y="5175234"/>
              <a:ext cx="1079500" cy="1103313"/>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農業群</a:t>
              </a:r>
            </a:p>
          </p:txBody>
        </p:sp>
        <p:sp>
          <p:nvSpPr>
            <p:cNvPr id="40" name="Oval 9"/>
            <p:cNvSpPr>
              <a:spLocks noChangeArrowheads="1"/>
            </p:cNvSpPr>
            <p:nvPr/>
          </p:nvSpPr>
          <p:spPr bwMode="gray">
            <a:xfrm>
              <a:off x="6185137" y="4742649"/>
              <a:ext cx="1079023" cy="1103319"/>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設計群</a:t>
              </a:r>
            </a:p>
          </p:txBody>
        </p:sp>
        <p:sp>
          <p:nvSpPr>
            <p:cNvPr id="41" name="Oval 6"/>
            <p:cNvSpPr>
              <a:spLocks noChangeArrowheads="1"/>
            </p:cNvSpPr>
            <p:nvPr/>
          </p:nvSpPr>
          <p:spPr bwMode="gray">
            <a:xfrm>
              <a:off x="3531367" y="1142984"/>
              <a:ext cx="1140163" cy="1101585"/>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動力</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機械群</a:t>
              </a:r>
            </a:p>
          </p:txBody>
        </p:sp>
        <p:sp>
          <p:nvSpPr>
            <p:cNvPr id="42" name="Oval 6"/>
            <p:cNvSpPr>
              <a:spLocks noChangeArrowheads="1"/>
            </p:cNvSpPr>
            <p:nvPr/>
          </p:nvSpPr>
          <p:spPr bwMode="gray">
            <a:xfrm>
              <a:off x="2306931" y="1554127"/>
              <a:ext cx="1141815" cy="1101583"/>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機械群</a:t>
              </a:r>
            </a:p>
          </p:txBody>
        </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sz="4800" b="1" dirty="0">
                <a:latin typeface="Microsoft JhengHei" panose="020B0604030504040204" pitchFamily="34" charset="-120"/>
                <a:ea typeface="Microsoft JhengHei" panose="020B0604030504040204" pitchFamily="34" charset="-120"/>
              </a:rPr>
              <a:t>專業群科分析－</a:t>
            </a:r>
            <a:r>
              <a:rPr lang="zh-TW" altLang="en-US" dirty="0">
                <a:solidFill>
                  <a:srgbClr val="0000FF"/>
                </a:solidFill>
                <a:latin typeface="Microsoft JhengHei" panose="020B0604030504040204" pitchFamily="34" charset="-120"/>
                <a:ea typeface="Microsoft JhengHei" panose="020B0604030504040204" pitchFamily="34" charset="-120"/>
              </a:rPr>
              <a:t>以電動車為例</a:t>
            </a:r>
          </a:p>
        </p:txBody>
      </p:sp>
      <p:sp>
        <p:nvSpPr>
          <p:cNvPr id="3" name="內容版面配置區 2"/>
          <p:cNvSpPr>
            <a:spLocks noGrp="1"/>
          </p:cNvSpPr>
          <p:nvPr>
            <p:ph sz="quarter" idx="1"/>
          </p:nvPr>
        </p:nvSpPr>
        <p:spPr>
          <a:xfrm>
            <a:off x="251520" y="1268760"/>
            <a:ext cx="8784975" cy="5256584"/>
          </a:xfrm>
        </p:spPr>
        <p:txBody>
          <a:bodyPr>
            <a:normAutofit lnSpcReduction="10000"/>
          </a:bodyPr>
          <a:lstStyle/>
          <a:p>
            <a:pPr marL="0" indent="0">
              <a:lnSpc>
                <a:spcPct val="150000"/>
              </a:lnSpc>
              <a:buNone/>
            </a:pPr>
            <a:r>
              <a:rPr lang="en-US" altLang="zh-TW" sz="2800" dirty="0">
                <a:solidFill>
                  <a:schemeClr val="accent2"/>
                </a:solidFill>
                <a:latin typeface="Microsoft JhengHei" panose="020B0604030504040204" pitchFamily="34" charset="-120"/>
                <a:ea typeface="Microsoft JhengHei" panose="020B0604030504040204" pitchFamily="34" charset="-120"/>
              </a:rPr>
              <a:t>◆</a:t>
            </a:r>
            <a:r>
              <a:rPr lang="zh-TW" altLang="en-US" sz="2800" dirty="0">
                <a:latin typeface="Microsoft JhengHei" panose="020B0604030504040204" pitchFamily="34" charset="-120"/>
                <a:ea typeface="Microsoft JhengHei" panose="020B0604030504040204" pitchFamily="34" charset="-120"/>
              </a:rPr>
              <a:t>傳統汽車：</a:t>
            </a:r>
            <a:r>
              <a:rPr lang="zh-TW" altLang="en-US" sz="2800" dirty="0">
                <a:solidFill>
                  <a:srgbClr val="000000"/>
                </a:solidFill>
                <a:latin typeface="Microsoft JhengHei" panose="020B0604030504040204" pitchFamily="34" charset="-120"/>
                <a:ea typeface="Microsoft JhengHei" panose="020B0604030504040204" pitchFamily="34" charset="-120"/>
              </a:rPr>
              <a:t>機械、汽車、電子</a:t>
            </a:r>
            <a:endParaRPr lang="en-US" altLang="zh-TW" sz="2800" dirty="0">
              <a:solidFill>
                <a:srgbClr val="000000"/>
              </a:solidFill>
              <a:latin typeface="Microsoft JhengHei" panose="020B0604030504040204" pitchFamily="34" charset="-120"/>
              <a:ea typeface="Microsoft JhengHei" panose="020B0604030504040204" pitchFamily="34" charset="-120"/>
            </a:endParaRPr>
          </a:p>
          <a:p>
            <a:pPr marL="0" indent="0">
              <a:spcBef>
                <a:spcPts val="600"/>
              </a:spcBef>
              <a:buNone/>
            </a:pPr>
            <a:r>
              <a:rPr lang="en-US" altLang="zh-TW" sz="2800" dirty="0">
                <a:solidFill>
                  <a:schemeClr val="accent2"/>
                </a:solidFill>
                <a:latin typeface="Microsoft JhengHei" panose="020B0604030504040204" pitchFamily="34" charset="-120"/>
                <a:ea typeface="Microsoft JhengHei" panose="020B0604030504040204" pitchFamily="34" charset="-120"/>
              </a:rPr>
              <a:t>◆</a:t>
            </a:r>
            <a:r>
              <a:rPr lang="zh-TW" altLang="en-US" sz="2800" dirty="0">
                <a:solidFill>
                  <a:srgbClr val="0000FF"/>
                </a:solidFill>
                <a:latin typeface="Microsoft JhengHei" panose="020B0604030504040204" pitchFamily="34" charset="-120"/>
                <a:ea typeface="Microsoft JhengHei" panose="020B0604030504040204" pitchFamily="34" charset="-120"/>
              </a:rPr>
              <a:t>電動車</a:t>
            </a:r>
            <a:endParaRPr lang="en-US" altLang="zh-TW" sz="2800" dirty="0">
              <a:solidFill>
                <a:srgbClr val="0000FF"/>
              </a:solidFill>
              <a:latin typeface="Microsoft JhengHei" panose="020B0604030504040204" pitchFamily="34" charset="-120"/>
              <a:ea typeface="Microsoft JhengHei" panose="020B0604030504040204" pitchFamily="34" charset="-120"/>
            </a:endParaRPr>
          </a:p>
          <a:p>
            <a:pPr marL="0" indent="355600">
              <a:spcBef>
                <a:spcPts val="0"/>
              </a:spcBef>
              <a:buNone/>
            </a:pPr>
            <a:r>
              <a:rPr lang="zh-TW" altLang="en-US" sz="2800" dirty="0">
                <a:latin typeface="Microsoft JhengHei" panose="020B0604030504040204" pitchFamily="34" charset="-120"/>
                <a:ea typeface="Microsoft JhengHei" panose="020B0604030504040204" pitchFamily="34" charset="-120"/>
              </a:rPr>
              <a:t>傳統汽車結構</a:t>
            </a:r>
            <a:r>
              <a:rPr lang="en-US" altLang="zh-TW" sz="2800" dirty="0">
                <a:latin typeface="Microsoft JhengHei" panose="020B0604030504040204" pitchFamily="34" charset="-120"/>
                <a:ea typeface="Microsoft JhengHei" panose="020B0604030504040204" pitchFamily="34" charset="-120"/>
              </a:rPr>
              <a:t>+</a:t>
            </a:r>
            <a:r>
              <a:rPr lang="zh-TW" altLang="en-US" sz="2800" dirty="0">
                <a:solidFill>
                  <a:srgbClr val="0000FF"/>
                </a:solidFill>
                <a:latin typeface="Microsoft JhengHei" panose="020B0604030504040204" pitchFamily="34" charset="-120"/>
                <a:ea typeface="Microsoft JhengHei" panose="020B0604030504040204" pitchFamily="34" charset="-120"/>
              </a:rPr>
              <a:t>機電系統設計與製造</a:t>
            </a:r>
          </a:p>
          <a:p>
            <a:pPr marL="358775" indent="-3175">
              <a:spcBef>
                <a:spcPts val="300"/>
              </a:spcBef>
              <a:buNone/>
            </a:pPr>
            <a:r>
              <a:rPr lang="en-US" altLang="zh-TW" sz="2600" dirty="0">
                <a:solidFill>
                  <a:srgbClr val="0000FF"/>
                </a:solidFill>
                <a:latin typeface="Microsoft JhengHei" panose="020B0604030504040204" pitchFamily="34" charset="-120"/>
                <a:ea typeface="Microsoft JhengHei" panose="020B0604030504040204" pitchFamily="34" charset="-120"/>
                <a:sym typeface="Wingdings"/>
              </a:rPr>
              <a:t></a:t>
            </a:r>
            <a:r>
              <a:rPr lang="zh-TW" altLang="en-US" sz="2600" dirty="0">
                <a:solidFill>
                  <a:srgbClr val="0000FF"/>
                </a:solidFill>
                <a:latin typeface="Microsoft JhengHei" panose="020B0604030504040204" pitchFamily="34" charset="-120"/>
                <a:ea typeface="Microsoft JhengHei" panose="020B0604030504040204" pitchFamily="34" charset="-120"/>
                <a:sym typeface="Wingdings"/>
              </a:rPr>
              <a:t>電池系統</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化工科、電機科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latin typeface="Microsoft JhengHei" panose="020B0604030504040204" pitchFamily="34" charset="-120"/>
                <a:ea typeface="Microsoft JhengHei" panose="020B0604030504040204" pitchFamily="34" charset="-120"/>
              </a:rPr>
              <a:t>化工系、材料系</a:t>
            </a:r>
            <a:endParaRPr lang="en-US" altLang="zh-TW" sz="2600" dirty="0">
              <a:latin typeface="Microsoft JhengHei" panose="020B0604030504040204" pitchFamily="34" charset="-120"/>
              <a:ea typeface="Microsoft JhengHei" panose="020B0604030504040204" pitchFamily="34" charset="-120"/>
            </a:endParaRPr>
          </a:p>
          <a:p>
            <a:pPr marL="627063" indent="-271463">
              <a:spcBef>
                <a:spcPts val="300"/>
              </a:spcBef>
              <a:buFont typeface="Wingdings" panose="05000000000000000000" pitchFamily="2" charset="2"/>
              <a:buChar char="Ø"/>
            </a:pPr>
            <a:r>
              <a:rPr lang="zh-TW" altLang="en-US" sz="2600" dirty="0">
                <a:solidFill>
                  <a:srgbClr val="0000FF"/>
                </a:solidFill>
                <a:latin typeface="Microsoft JhengHei" panose="020B0604030504040204" pitchFamily="34" charset="-120"/>
                <a:ea typeface="Microsoft JhengHei" panose="020B0604030504040204" pitchFamily="34" charset="-120"/>
              </a:rPr>
              <a:t>電動馬達</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電機科、機電科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latin typeface="Microsoft JhengHei" panose="020B0604030504040204" pitchFamily="34" charset="-120"/>
                <a:ea typeface="Microsoft JhengHei" panose="020B0604030504040204" pitchFamily="34" charset="-120"/>
              </a:rPr>
              <a:t>電機工程系、機械工程系</a:t>
            </a:r>
            <a:endParaRPr lang="en-US" altLang="zh-TW" sz="2600" dirty="0">
              <a:latin typeface="Microsoft JhengHei" panose="020B0604030504040204" pitchFamily="34" charset="-120"/>
              <a:ea typeface="Microsoft JhengHei" panose="020B0604030504040204" pitchFamily="34" charset="-120"/>
            </a:endParaRPr>
          </a:p>
          <a:p>
            <a:pPr marL="358775" indent="-3175">
              <a:spcBef>
                <a:spcPts val="300"/>
              </a:spcBef>
              <a:buFont typeface="Wingdings" panose="05000000000000000000" pitchFamily="2" charset="2"/>
              <a:buChar char="Ø"/>
            </a:pPr>
            <a:r>
              <a:rPr lang="zh-TW" altLang="en-US" sz="2600" dirty="0">
                <a:solidFill>
                  <a:srgbClr val="0000FF"/>
                </a:solidFill>
                <a:latin typeface="Microsoft JhengHei" panose="020B0604030504040204" pitchFamily="34" charset="-120"/>
                <a:ea typeface="Microsoft JhengHei" panose="020B0604030504040204" pitchFamily="34" charset="-120"/>
              </a:rPr>
              <a:t>車載系統</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資訊科、電子科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latin typeface="Microsoft JhengHei" panose="020B0604030504040204" pitchFamily="34" charset="-120"/>
                <a:ea typeface="Microsoft JhengHei" panose="020B0604030504040204" pitchFamily="34" charset="-120"/>
              </a:rPr>
              <a:t>資訊工程系、電子工程系</a:t>
            </a:r>
            <a:endParaRPr lang="en-US" altLang="zh-TW" sz="2600" dirty="0">
              <a:latin typeface="Microsoft JhengHei" panose="020B0604030504040204" pitchFamily="34" charset="-120"/>
              <a:ea typeface="Microsoft JhengHei" panose="020B0604030504040204" pitchFamily="34" charset="-120"/>
            </a:endParaRPr>
          </a:p>
          <a:p>
            <a:pPr marL="358775" indent="-3175">
              <a:spcBef>
                <a:spcPts val="300"/>
              </a:spcBef>
              <a:buFont typeface="Wingdings" panose="05000000000000000000" pitchFamily="2" charset="2"/>
              <a:buChar char="Ø"/>
            </a:pPr>
            <a:r>
              <a:rPr lang="zh-TW" altLang="en-US" sz="2600" dirty="0">
                <a:solidFill>
                  <a:srgbClr val="0000FF"/>
                </a:solidFill>
                <a:latin typeface="Microsoft JhengHei" panose="020B0604030504040204" pitchFamily="34" charset="-120"/>
                <a:ea typeface="Microsoft JhengHei" panose="020B0604030504040204" pitchFamily="34" charset="-120"/>
              </a:rPr>
              <a:t>機械結構</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機械科、</a:t>
            </a:r>
            <a:r>
              <a:rPr lang="zh-TW" altLang="en-US" sz="2400" dirty="0">
                <a:solidFill>
                  <a:srgbClr val="0000FF"/>
                </a:solidFill>
                <a:latin typeface="Microsoft JhengHei" panose="020B0604030504040204" pitchFamily="34" charset="-120"/>
                <a:ea typeface="Microsoft JhengHei" panose="020B0604030504040204" pitchFamily="34" charset="-120"/>
              </a:rPr>
              <a:t>動力機械科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400" spc="-150" dirty="0">
                <a:latin typeface="Microsoft JhengHei" panose="020B0604030504040204" pitchFamily="34" charset="-120"/>
                <a:ea typeface="Microsoft JhengHei" panose="020B0604030504040204" pitchFamily="34" charset="-120"/>
              </a:rPr>
              <a:t>機械工程系、車輛工程系</a:t>
            </a:r>
            <a:endParaRPr lang="zh-TW" altLang="en-US" sz="2600" spc="-150" dirty="0">
              <a:latin typeface="Microsoft JhengHei" panose="020B0604030504040204" pitchFamily="34" charset="-120"/>
              <a:ea typeface="Microsoft JhengHei" panose="020B0604030504040204" pitchFamily="34" charset="-120"/>
            </a:endParaRPr>
          </a:p>
          <a:p>
            <a:pPr marL="3175" indent="-3175">
              <a:spcBef>
                <a:spcPts val="300"/>
              </a:spcBef>
              <a:buNone/>
            </a:pPr>
            <a:r>
              <a:rPr lang="en-US" altLang="zh-TW" sz="2800" dirty="0">
                <a:solidFill>
                  <a:schemeClr val="accent2"/>
                </a:solidFill>
                <a:latin typeface="Microsoft JhengHei" panose="020B0604030504040204" pitchFamily="34" charset="-120"/>
                <a:ea typeface="Microsoft JhengHei" panose="020B0604030504040204" pitchFamily="34" charset="-120"/>
              </a:rPr>
              <a:t>◆</a:t>
            </a:r>
            <a:r>
              <a:rPr lang="zh-TW" altLang="en-US" sz="2800" b="1" dirty="0">
                <a:solidFill>
                  <a:srgbClr val="FF0000"/>
                </a:solidFill>
                <a:latin typeface="Microsoft JhengHei" panose="020B0604030504040204" pitchFamily="34" charset="-120"/>
                <a:ea typeface="Microsoft JhengHei" panose="020B0604030504040204" pitchFamily="34" charset="-120"/>
              </a:rPr>
              <a:t>自動駕駛汽車</a:t>
            </a:r>
            <a:endParaRPr lang="en-US" altLang="zh-TW" sz="2800" b="1" dirty="0">
              <a:solidFill>
                <a:srgbClr val="FF0000"/>
              </a:solidFill>
              <a:latin typeface="Microsoft JhengHei" panose="020B0604030504040204" pitchFamily="34" charset="-120"/>
              <a:ea typeface="Microsoft JhengHei" panose="020B0604030504040204" pitchFamily="34" charset="-120"/>
            </a:endParaRPr>
          </a:p>
          <a:p>
            <a:pPr marL="0" indent="355600">
              <a:lnSpc>
                <a:spcPct val="110000"/>
              </a:lnSpc>
              <a:spcBef>
                <a:spcPts val="0"/>
              </a:spcBef>
              <a:buNone/>
            </a:pPr>
            <a:r>
              <a:rPr lang="zh-TW" altLang="en-US" sz="2800" dirty="0">
                <a:solidFill>
                  <a:srgbClr val="FF0000"/>
                </a:solidFill>
                <a:latin typeface="Microsoft JhengHei" panose="020B0604030504040204" pitchFamily="34" charset="-120"/>
                <a:ea typeface="Microsoft JhengHei" panose="020B0604030504040204" pitchFamily="34" charset="-120"/>
              </a:rPr>
              <a:t>   加上車載電子、</a:t>
            </a:r>
            <a:r>
              <a:rPr lang="zh-TW" altLang="en-US" sz="2800" b="1" dirty="0">
                <a:solidFill>
                  <a:srgbClr val="FF0000"/>
                </a:solidFill>
                <a:latin typeface="Microsoft JhengHei" panose="020B0604030504040204" pitchFamily="34" charset="-120"/>
                <a:ea typeface="Microsoft JhengHei" panose="020B0604030504040204" pitchFamily="34" charset="-120"/>
              </a:rPr>
              <a:t>光學辨識</a:t>
            </a:r>
            <a:r>
              <a:rPr lang="zh-TW" altLang="en-US" sz="2800" dirty="0">
                <a:solidFill>
                  <a:srgbClr val="FF0000"/>
                </a:solidFill>
                <a:latin typeface="Microsoft JhengHei" panose="020B0604030504040204" pitchFamily="34" charset="-120"/>
                <a:ea typeface="Microsoft JhengHei" panose="020B0604030504040204" pitchFamily="34" charset="-120"/>
              </a:rPr>
              <a:t>、衛星導航、行動運算、</a:t>
            </a:r>
            <a:endParaRPr lang="en-US" altLang="zh-TW" sz="2800" dirty="0">
              <a:solidFill>
                <a:srgbClr val="FF0000"/>
              </a:solidFill>
              <a:latin typeface="Microsoft JhengHei" panose="020B0604030504040204" pitchFamily="34" charset="-120"/>
              <a:ea typeface="Microsoft JhengHei" panose="020B0604030504040204" pitchFamily="34" charset="-120"/>
            </a:endParaRPr>
          </a:p>
          <a:p>
            <a:pPr marL="0" indent="627063">
              <a:lnSpc>
                <a:spcPct val="110000"/>
              </a:lnSpc>
              <a:spcBef>
                <a:spcPts val="0"/>
              </a:spcBef>
              <a:buNone/>
            </a:pPr>
            <a:r>
              <a:rPr lang="en-US" altLang="zh-TW" sz="2800" b="1" dirty="0">
                <a:solidFill>
                  <a:srgbClr val="FF0000"/>
                </a:solidFill>
                <a:latin typeface="Microsoft JhengHei" panose="020B0604030504040204" pitchFamily="34" charset="-120"/>
                <a:ea typeface="Microsoft JhengHei" panose="020B0604030504040204" pitchFamily="34" charset="-120"/>
              </a:rPr>
              <a:t>5G</a:t>
            </a:r>
            <a:r>
              <a:rPr lang="zh-TW" altLang="en-US" sz="2800" b="1" dirty="0">
                <a:solidFill>
                  <a:srgbClr val="FF0000"/>
                </a:solidFill>
                <a:latin typeface="Microsoft JhengHei" panose="020B0604030504040204" pitchFamily="34" charset="-120"/>
                <a:ea typeface="Microsoft JhengHei" panose="020B0604030504040204" pitchFamily="34" charset="-120"/>
              </a:rPr>
              <a:t>網路</a:t>
            </a:r>
            <a:r>
              <a:rPr lang="zh-TW" altLang="en-US" sz="2800" dirty="0">
                <a:solidFill>
                  <a:srgbClr val="FF0000"/>
                </a:solidFill>
                <a:latin typeface="Microsoft JhengHei" panose="020B0604030504040204" pitchFamily="34" charset="-120"/>
                <a:ea typeface="Microsoft JhengHei" panose="020B0604030504040204" pitchFamily="34" charset="-120"/>
              </a:rPr>
              <a:t>、人機界面與城市規劃</a:t>
            </a:r>
            <a:r>
              <a:rPr lang="en-US" altLang="zh-TW" sz="2800" dirty="0">
                <a:solidFill>
                  <a:srgbClr val="FF0000"/>
                </a:solidFill>
                <a:latin typeface="Microsoft JhengHei" panose="020B0604030504040204" pitchFamily="34" charset="-120"/>
                <a:ea typeface="Microsoft JhengHei" panose="020B0604030504040204" pitchFamily="34" charset="-120"/>
              </a:rPr>
              <a:t>……</a:t>
            </a:r>
          </a:p>
        </p:txBody>
      </p:sp>
    </p:spTree>
    <p:extLst>
      <p:ext uri="{BB962C8B-B14F-4D97-AF65-F5344CB8AC3E}">
        <p14:creationId xmlns:p14="http://schemas.microsoft.com/office/powerpoint/2010/main" xmlns="" val="3131806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0"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xmlns="" val="40250571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3550911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131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xmlns="" val="1473507068"/>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233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xmlns="" val="98561646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6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xmlns="" val="336159451"/>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4386"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xmlns="" val="157060331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5410"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xmlns="" val="2960425314"/>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21217" name="Group 33"/>
          <p:cNvGraphicFramePr>
            <a:graphicFrameLocks noGrp="1"/>
          </p:cNvGraphicFramePr>
          <p:nvPr>
            <p:extLst>
              <p:ext uri="{D42A27DB-BD31-4B8C-83A1-F6EECF244321}">
                <p14:modId xmlns:p14="http://schemas.microsoft.com/office/powerpoint/2010/main" xmlns="" val="381788616"/>
              </p:ext>
            </p:extLst>
          </p:nvPr>
        </p:nvGraphicFramePr>
        <p:xfrm>
          <a:off x="395536" y="188640"/>
          <a:ext cx="8424936" cy="6597351"/>
        </p:xfrm>
        <a:graphic>
          <a:graphicData uri="http://schemas.openxmlformats.org/drawingml/2006/table">
            <a:tbl>
              <a:tblPr/>
              <a:tblGrid>
                <a:gridCol w="8424936">
                  <a:extLst>
                    <a:ext uri="{9D8B030D-6E8A-4147-A177-3AD203B41FA5}">
                      <a16:colId xmlns:a16="http://schemas.microsoft.com/office/drawing/2014/main" xmlns="" val="20000"/>
                    </a:ext>
                  </a:extLst>
                </a:gridCol>
              </a:tblGrid>
              <a:tr h="5556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600" b="1"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國中教育會考</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28575"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C671"/>
                    </a:solidFill>
                  </a:tcPr>
                </a:tc>
                <a:extLst>
                  <a:ext uri="{0D108BD9-81ED-4DB2-BD59-A6C34878D82A}">
                    <a16:rowId xmlns:a16="http://schemas.microsoft.com/office/drawing/2014/main" xmlns="" val="10000"/>
                  </a:ext>
                </a:extLst>
              </a:tr>
              <a:tr h="5492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掌握學生</a:t>
                      </a:r>
                      <a:r>
                        <a:rPr kumimoji="0" lang="zh-TW" altLang="en-US" sz="22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學習品質</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10001"/>
                  </a:ext>
                </a:extLst>
              </a:tr>
              <a:tr h="5884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zh-TW" altLang="en-US" sz="2400"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標準參照測驗</a:t>
                      </a:r>
                      <a:endPar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10002"/>
                  </a:ext>
                </a:extLst>
              </a:tr>
              <a:tr h="5492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學力健檢</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10003"/>
                  </a:ext>
                </a:extLst>
              </a:tr>
              <a:tr h="9807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難易適中</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 每科平均</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通過率 </a:t>
                      </a:r>
                      <a:r>
                        <a:rPr kumimoji="0" lang="en-US" altLang="zh-TW"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50%</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55%</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10004"/>
                  </a:ext>
                </a:extLst>
              </a:tr>
              <a:tr h="9807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免試入學超額比序項目</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10005"/>
                  </a:ext>
                </a:extLst>
              </a:tr>
              <a:tr h="18439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每科分</a:t>
                      </a: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精熟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10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20%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endPar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基礎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45</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60%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及</a:t>
                      </a:r>
                      <a:endPar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待加強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20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35%</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3</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個標準；寫作測驗 </a:t>
                      </a:r>
                      <a:r>
                        <a:rPr kumimoji="0" lang="en-US" altLang="zh-TW"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6</a:t>
                      </a: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級分</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10006"/>
                  </a:ext>
                </a:extLst>
              </a:tr>
              <a:tr h="5492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低壓力（</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能力了解</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28575"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xmlns="" val="2750982507"/>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643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xmlns="" val="364611235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745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xmlns="" val="416688071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848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xmlns="" val="318306369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9506"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7" name="內容版面配置區 4"/>
          <p:cNvGraphicFramePr>
            <a:graphicFrameLocks/>
          </p:cNvGraphicFramePr>
          <p:nvPr>
            <p:extLst>
              <p:ext uri="{D42A27DB-BD31-4B8C-83A1-F6EECF244321}">
                <p14:modId xmlns:p14="http://schemas.microsoft.com/office/powerpoint/2010/main" xmlns="" val="267219196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0530" name="文字方塊 4"/>
          <p:cNvSpPr txBox="1">
            <a:spLocks noChangeArrowheads="1"/>
          </p:cNvSpPr>
          <p:nvPr/>
        </p:nvSpPr>
        <p:spPr bwMode="auto">
          <a:xfrm>
            <a:off x="1187450" y="692150"/>
            <a:ext cx="856932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xmlns="" val="2141639930"/>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55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xmlns="" val="516966664"/>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257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8" name="內容版面配置區 4"/>
          <p:cNvGraphicFramePr>
            <a:graphicFrameLocks/>
          </p:cNvGraphicFramePr>
          <p:nvPr>
            <p:extLst>
              <p:ext uri="{D42A27DB-BD31-4B8C-83A1-F6EECF244321}">
                <p14:modId xmlns:p14="http://schemas.microsoft.com/office/powerpoint/2010/main" xmlns="" val="341149401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0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xmlns="" val="3120457593"/>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xfrm>
            <a:off x="2339752" y="692696"/>
            <a:ext cx="4352645" cy="536248"/>
          </a:xfrm>
        </p:spPr>
        <p:style>
          <a:lnRef idx="1">
            <a:schemeClr val="accent2"/>
          </a:lnRef>
          <a:fillRef idx="2">
            <a:schemeClr val="accent2"/>
          </a:fillRef>
          <a:effectRef idx="1">
            <a:schemeClr val="accent2"/>
          </a:effectRef>
          <a:fontRef idx="minor">
            <a:schemeClr val="dk1"/>
          </a:fontRef>
        </p:style>
        <p:txBody>
          <a:bodyPr>
            <a:normAutofit/>
          </a:bodyPr>
          <a:lstStyle/>
          <a:p>
            <a:pPr eaLnBrk="1" hangingPunct="1">
              <a:defRPr/>
            </a:pPr>
            <a:r>
              <a:rPr lang="zh-TW" altLang="en-US" b="1" dirty="0">
                <a:solidFill>
                  <a:srgbClr val="FF0000"/>
                </a:solidFill>
                <a:latin typeface="微軟正黑體" pitchFamily="34" charset="-120"/>
                <a:ea typeface="微軟正黑體" pitchFamily="34" charset="-120"/>
              </a:rPr>
              <a:t>適性入學輔導核心理念</a:t>
            </a:r>
            <a:endParaRPr lang="zh-TW" altLang="en-US" b="1" dirty="0">
              <a:solidFill>
                <a:srgbClr val="FF0000"/>
              </a:solidFill>
              <a:ea typeface="新細明體" pitchFamily="18" charset="-120"/>
            </a:endParaRPr>
          </a:p>
        </p:txBody>
      </p:sp>
      <p:sp>
        <p:nvSpPr>
          <p:cNvPr id="6" name="內容版面配置區 2"/>
          <p:cNvSpPr txBox="1">
            <a:spLocks/>
          </p:cNvSpPr>
          <p:nvPr/>
        </p:nvSpPr>
        <p:spPr bwMode="auto">
          <a:xfrm>
            <a:off x="971600" y="1575402"/>
            <a:ext cx="7329510" cy="47853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Blip>
                <a:blip r:embed="rId3"/>
              </a:buBlip>
              <a:defRPr sz="3200" b="1" kern="1200">
                <a:solidFill>
                  <a:srgbClr val="006600"/>
                </a:solidFill>
                <a:latin typeface="微軟正黑體" pitchFamily="34" charset="-120"/>
                <a:ea typeface="微軟正黑體" pitchFamily="34" charset="-120"/>
                <a:cs typeface="+mn-cs"/>
              </a:defRPr>
            </a:lvl1pPr>
            <a:lvl2pPr marL="742950" indent="-285750" algn="l" rtl="0" fontAlgn="base">
              <a:spcBef>
                <a:spcPct val="20000"/>
              </a:spcBef>
              <a:spcAft>
                <a:spcPct val="0"/>
              </a:spcAft>
              <a:buFont typeface="Arial" pitchFamily="34" charset="0"/>
              <a:buChar char="–"/>
              <a:defRPr sz="2800" b="1" kern="1200">
                <a:solidFill>
                  <a:srgbClr val="660033"/>
                </a:solidFill>
                <a:latin typeface="微軟正黑體" pitchFamily="34" charset="-120"/>
                <a:ea typeface="微軟正黑體" pitchFamily="34" charset="-120"/>
                <a:cs typeface="+mn-cs"/>
              </a:defRPr>
            </a:lvl2pPr>
            <a:lvl3pPr marL="1143000" indent="-228600" algn="l" rtl="0" fontAlgn="base">
              <a:spcBef>
                <a:spcPct val="20000"/>
              </a:spcBef>
              <a:spcAft>
                <a:spcPct val="0"/>
              </a:spcAft>
              <a:buFont typeface="Arial" pitchFamily="34" charset="0"/>
              <a:buChar char="•"/>
              <a:defRPr sz="2400" b="1" kern="1200">
                <a:solidFill>
                  <a:srgbClr val="660033"/>
                </a:solidFill>
                <a:latin typeface="微軟正黑體" pitchFamily="34" charset="-120"/>
                <a:ea typeface="微軟正黑體" pitchFamily="34" charset="-120"/>
                <a:cs typeface="+mn-cs"/>
              </a:defRPr>
            </a:lvl3pPr>
            <a:lvl4pPr marL="1600200" indent="-228600" algn="l" rtl="0" fontAlgn="base">
              <a:spcBef>
                <a:spcPct val="20000"/>
              </a:spcBef>
              <a:spcAft>
                <a:spcPct val="0"/>
              </a:spcAft>
              <a:buFont typeface="Arial" pitchFamily="34" charset="0"/>
              <a:buChar char="–"/>
              <a:defRPr sz="2000" b="1" kern="1200">
                <a:solidFill>
                  <a:srgbClr val="660033"/>
                </a:solidFill>
                <a:latin typeface="微軟正黑體" pitchFamily="34" charset="-120"/>
                <a:ea typeface="微軟正黑體" pitchFamily="34" charset="-120"/>
                <a:cs typeface="+mn-cs"/>
              </a:defRPr>
            </a:lvl4pPr>
            <a:lvl5pPr marL="2057400" indent="-228600" algn="l" rtl="0" fontAlgn="base">
              <a:spcBef>
                <a:spcPct val="20000"/>
              </a:spcBef>
              <a:spcAft>
                <a:spcPct val="0"/>
              </a:spcAft>
              <a:buFont typeface="Arial" pitchFamily="34" charset="0"/>
              <a:buChar char="»"/>
              <a:defRPr sz="2000" b="1" kern="1200">
                <a:solidFill>
                  <a:srgbClr val="660033"/>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適性入學輔導是</a:t>
            </a:r>
            <a: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a:t>
            </a:r>
            <a:r>
              <a:rPr kumimoji="0" lang="zh-TW" altLang="en-US" sz="3200" b="1" i="0" u="sng"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安身立命</a:t>
            </a:r>
            <a: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a:t>
            </a: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的過程</a:t>
            </a:r>
            <a:endPar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endParaRPr>
          </a:p>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選你所適，愛你所選</a:t>
            </a:r>
            <a:endPar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endParaRPr>
          </a:p>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總的來說，志願選填參考因素：</a:t>
            </a:r>
            <a: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
            </a:r>
            <a:b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性向所趨、</a:t>
            </a: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興趣所在、</a:t>
            </a: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能力所及、</a:t>
            </a: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就近考量</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endPar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endParaRPr>
          </a:p>
        </p:txBody>
      </p:sp>
      <p:pic>
        <p:nvPicPr>
          <p:cNvPr id="7" name="Picture 2" descr="http://img01.tooopen.com/Downs/images/2011/1/15/sy_20110115001422288738.jpg"/>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4139952" y="3968100"/>
            <a:ext cx="5042427" cy="301263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0821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05556E-6 -3.7037E-7 L 0.36632 0.00394 " pathEditMode="relative" rAng="0" ptsTypes="AA">
                                      <p:cBhvr>
                                        <p:cTn id="6" dur="2000" fill="hold"/>
                                        <p:tgtEl>
                                          <p:spTgt spid="7"/>
                                        </p:tgtEl>
                                        <p:attrNameLst>
                                          <p:attrName>ppt_x</p:attrName>
                                          <p:attrName>ppt_y</p:attrName>
                                        </p:attrNameLst>
                                      </p:cBhvr>
                                      <p:rCtr x="18316"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6E3B0A5C-7F0F-40D0-8EDC-88C982D578F3}"/>
              </a:ext>
            </a:extLst>
          </p:cNvPr>
          <p:cNvSpPr>
            <a:spLocks noGrp="1"/>
          </p:cNvSpPr>
          <p:nvPr>
            <p:ph type="title"/>
          </p:nvPr>
        </p:nvSpPr>
        <p:spPr>
          <a:xfrm>
            <a:off x="1358336" y="1087625"/>
            <a:ext cx="6571343" cy="1049235"/>
          </a:xfrm>
        </p:spPr>
        <p:txBody>
          <a:bodyPr/>
          <a:lstStyle/>
          <a:p>
            <a:pPr algn="l"/>
            <a:r>
              <a:rPr lang="zh-TW" altLang="en-US" b="1" dirty="0">
                <a:latin typeface="微軟正黑體" panose="020B0604030504040204" pitchFamily="34" charset="-120"/>
                <a:ea typeface="微軟正黑體" panose="020B0604030504040204" pitchFamily="34" charset="-120"/>
              </a:rPr>
              <a:t>學術傾向資賦優異學生</a:t>
            </a:r>
          </a:p>
        </p:txBody>
      </p:sp>
      <p:sp>
        <p:nvSpPr>
          <p:cNvPr id="8" name="流程圖: 文件 7">
            <a:extLst>
              <a:ext uri="{FF2B5EF4-FFF2-40B4-BE49-F238E27FC236}">
                <a16:creationId xmlns:a16="http://schemas.microsoft.com/office/drawing/2014/main" xmlns="" id="{04A6712C-211D-4FD7-8BB6-43DE33A52388}"/>
              </a:ext>
            </a:extLst>
          </p:cNvPr>
          <p:cNvSpPr/>
          <p:nvPr/>
        </p:nvSpPr>
        <p:spPr>
          <a:xfrm>
            <a:off x="4639243" y="2004138"/>
            <a:ext cx="2664296" cy="936104"/>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科學班甄選入學</a:t>
            </a:r>
          </a:p>
        </p:txBody>
      </p:sp>
      <p:sp>
        <p:nvSpPr>
          <p:cNvPr id="10" name="流程圖: 文件 9">
            <a:extLst>
              <a:ext uri="{FF2B5EF4-FFF2-40B4-BE49-F238E27FC236}">
                <a16:creationId xmlns:a16="http://schemas.microsoft.com/office/drawing/2014/main" xmlns="" id="{66891839-1941-4D70-A826-73BB76D62CD1}"/>
              </a:ext>
            </a:extLst>
          </p:cNvPr>
          <p:cNvSpPr/>
          <p:nvPr/>
        </p:nvSpPr>
        <p:spPr>
          <a:xfrm>
            <a:off x="4639243" y="3316695"/>
            <a:ext cx="2664296" cy="1080120"/>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dirty="0">
                <a:solidFill>
                  <a:srgbClr val="FF0000"/>
                </a:solidFill>
                <a:latin typeface="微軟正黑體" panose="020B0604030504040204" pitchFamily="34" charset="-120"/>
                <a:ea typeface="微軟正黑體" panose="020B0604030504040204" pitchFamily="34" charset="-120"/>
              </a:rPr>
              <a:t>屏東</a:t>
            </a:r>
            <a:r>
              <a:rPr lang="zh-TW" altLang="en-US" sz="2400" b="1" dirty="0">
                <a:solidFill>
                  <a:srgbClr val="FF0000"/>
                </a:solidFill>
                <a:latin typeface="微軟正黑體" panose="020B0604030504040204" pitchFamily="34" charset="-120"/>
                <a:ea typeface="微軟正黑體" panose="020B0604030504040204" pitchFamily="34" charset="-120"/>
              </a:rPr>
              <a:t>區免試入學</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algn="ctr"/>
            <a:r>
              <a:rPr lang="zh-TW" altLang="en-US" sz="2400" b="1" dirty="0">
                <a:solidFill>
                  <a:srgbClr val="FF0000"/>
                </a:solidFill>
                <a:latin typeface="微軟正黑體" panose="020B0604030504040204" pitchFamily="34" charset="-120"/>
                <a:ea typeface="微軟正黑體" panose="020B0604030504040204" pitchFamily="34" charset="-120"/>
              </a:rPr>
              <a:t>資優班鑑定</a:t>
            </a:r>
          </a:p>
        </p:txBody>
      </p:sp>
      <p:sp>
        <p:nvSpPr>
          <p:cNvPr id="11" name="流程圖: 文件 10">
            <a:extLst>
              <a:ext uri="{FF2B5EF4-FFF2-40B4-BE49-F238E27FC236}">
                <a16:creationId xmlns:a16="http://schemas.microsoft.com/office/drawing/2014/main" xmlns="" id="{7459E34B-6A79-4B9A-91E1-20585353B4B8}"/>
              </a:ext>
            </a:extLst>
          </p:cNvPr>
          <p:cNvSpPr/>
          <p:nvPr/>
        </p:nvSpPr>
        <p:spPr>
          <a:xfrm>
            <a:off x="4644008" y="4725144"/>
            <a:ext cx="2664296" cy="1080120"/>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特色招生考試分發</a:t>
            </a:r>
          </a:p>
        </p:txBody>
      </p:sp>
      <p:sp>
        <p:nvSpPr>
          <p:cNvPr id="9" name="箭號: 向右 8">
            <a:extLst>
              <a:ext uri="{FF2B5EF4-FFF2-40B4-BE49-F238E27FC236}">
                <a16:creationId xmlns:a16="http://schemas.microsoft.com/office/drawing/2014/main" xmlns="" id="{DFD20B73-8B40-404B-827B-AFE068CE2FA8}"/>
              </a:ext>
            </a:extLst>
          </p:cNvPr>
          <p:cNvSpPr/>
          <p:nvPr/>
        </p:nvSpPr>
        <p:spPr>
          <a:xfrm>
            <a:off x="3158344" y="3356992"/>
            <a:ext cx="909599" cy="576064"/>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pic>
        <p:nvPicPr>
          <p:cNvPr id="12" name="圖片 1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740038" y="2459208"/>
            <a:ext cx="2258752" cy="2575465"/>
          </a:xfrm>
          <a:prstGeom prst="rect">
            <a:avLst/>
          </a:prstGeom>
        </p:spPr>
      </p:pic>
      <p:sp>
        <p:nvSpPr>
          <p:cNvPr id="13" name="矩形 12"/>
          <p:cNvSpPr/>
          <p:nvPr/>
        </p:nvSpPr>
        <p:spPr>
          <a:xfrm>
            <a:off x="190478" y="6237312"/>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xmlns="" val="1933591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矩形 1"/>
          <p:cNvSpPr>
            <a:spLocks noChangeArrowheads="1"/>
          </p:cNvSpPr>
          <p:nvPr/>
        </p:nvSpPr>
        <p:spPr bwMode="auto">
          <a:xfrm>
            <a:off x="2267744" y="898996"/>
            <a:ext cx="4287837"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chemeClr val="accent5">
                    <a:lumMod val="75000"/>
                  </a:schemeClr>
                </a:solidFill>
                <a:latin typeface="微軟正黑體" pitchFamily="34" charset="-120"/>
                <a:ea typeface="微軟正黑體" pitchFamily="34" charset="-120"/>
              </a:rPr>
              <a:t>國中教育會考注意事項</a:t>
            </a:r>
          </a:p>
        </p:txBody>
      </p:sp>
      <p:graphicFrame>
        <p:nvGraphicFramePr>
          <p:cNvPr id="3" name="資料庫圖表 2"/>
          <p:cNvGraphicFramePr/>
          <p:nvPr>
            <p:extLst>
              <p:ext uri="{D42A27DB-BD31-4B8C-83A1-F6EECF244321}">
                <p14:modId xmlns:p14="http://schemas.microsoft.com/office/powerpoint/2010/main" xmlns="" val="4056953665"/>
              </p:ext>
            </p:extLst>
          </p:nvPr>
        </p:nvGraphicFramePr>
        <p:xfrm>
          <a:off x="467544" y="1484784"/>
          <a:ext cx="8352928"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1788365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7291A722-066A-442E-A247-99296DD62CAB}"/>
              </a:ext>
            </a:extLst>
          </p:cNvPr>
          <p:cNvSpPr>
            <a:spLocks noGrp="1"/>
          </p:cNvSpPr>
          <p:nvPr>
            <p:ph type="title"/>
          </p:nvPr>
        </p:nvSpPr>
        <p:spPr/>
        <p:txBody>
          <a:bodyPr/>
          <a:lstStyle/>
          <a:p>
            <a:pPr algn="l"/>
            <a:r>
              <a:rPr lang="zh-TW" altLang="en-US" b="1" dirty="0">
                <a:latin typeface="微軟正黑體" panose="020B0604030504040204" pitchFamily="34" charset="-120"/>
                <a:ea typeface="微軟正黑體" panose="020B0604030504040204" pitchFamily="34" charset="-120"/>
              </a:rPr>
              <a:t>技藝技術傾向學生</a:t>
            </a:r>
          </a:p>
        </p:txBody>
      </p:sp>
      <p:pic>
        <p:nvPicPr>
          <p:cNvPr id="4" name="圖片 3">
            <a:extLst>
              <a:ext uri="{FF2B5EF4-FFF2-40B4-BE49-F238E27FC236}">
                <a16:creationId xmlns:a16="http://schemas.microsoft.com/office/drawing/2014/main" xmlns="" id="{0BB9B7AF-7098-4953-A55C-44ADD2368365}"/>
              </a:ext>
            </a:extLst>
          </p:cNvPr>
          <p:cNvPicPr>
            <a:picLocks noChangeAspect="1"/>
          </p:cNvPicPr>
          <p:nvPr/>
        </p:nvPicPr>
        <p:blipFill>
          <a:blip r:embed="rId2" cstate="print">
            <a:clrChange>
              <a:clrFrom>
                <a:srgbClr val="FFFFFF"/>
              </a:clrFrom>
              <a:clrTo>
                <a:srgbClr val="FFFFFF">
                  <a:alpha val="0"/>
                </a:srgbClr>
              </a:clrTo>
            </a:clrChange>
          </a:blip>
          <a:stretch>
            <a:fillRect/>
          </a:stretch>
        </p:blipFill>
        <p:spPr>
          <a:xfrm>
            <a:off x="3842648" y="2494430"/>
            <a:ext cx="939119" cy="2320498"/>
          </a:xfrm>
          <a:prstGeom prst="rect">
            <a:avLst/>
          </a:prstGeom>
        </p:spPr>
      </p:pic>
      <p:pic>
        <p:nvPicPr>
          <p:cNvPr id="5" name="圖片 4">
            <a:extLst>
              <a:ext uri="{FF2B5EF4-FFF2-40B4-BE49-F238E27FC236}">
                <a16:creationId xmlns:a16="http://schemas.microsoft.com/office/drawing/2014/main" xmlns="" id="{EDB36CEF-4708-46FC-A92D-F8AB7E63EBF3}"/>
              </a:ext>
            </a:extLst>
          </p:cNvPr>
          <p:cNvPicPr>
            <a:picLocks noChangeAspect="1"/>
          </p:cNvPicPr>
          <p:nvPr/>
        </p:nvPicPr>
        <p:blipFill>
          <a:blip r:embed="rId3" cstate="print">
            <a:clrChange>
              <a:clrFrom>
                <a:srgbClr val="FFFFFF"/>
              </a:clrFrom>
              <a:clrTo>
                <a:srgbClr val="FFFFFF">
                  <a:alpha val="0"/>
                </a:srgbClr>
              </a:clrTo>
            </a:clrChange>
          </a:blip>
          <a:stretch>
            <a:fillRect/>
          </a:stretch>
        </p:blipFill>
        <p:spPr>
          <a:xfrm>
            <a:off x="4643803" y="2811300"/>
            <a:ext cx="1093654" cy="2327521"/>
          </a:xfrm>
          <a:prstGeom prst="rect">
            <a:avLst/>
          </a:prstGeom>
        </p:spPr>
      </p:pic>
      <p:sp>
        <p:nvSpPr>
          <p:cNvPr id="6" name="矩形: 摺角紙張 5">
            <a:extLst>
              <a:ext uri="{FF2B5EF4-FFF2-40B4-BE49-F238E27FC236}">
                <a16:creationId xmlns:a16="http://schemas.microsoft.com/office/drawing/2014/main" xmlns="" id="{8BC7B7BC-8909-448C-A48E-B516B5261E28}"/>
              </a:ext>
            </a:extLst>
          </p:cNvPr>
          <p:cNvSpPr/>
          <p:nvPr/>
        </p:nvSpPr>
        <p:spPr>
          <a:xfrm>
            <a:off x="393954" y="2621947"/>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技藝技能優良甄審入學</a:t>
            </a:r>
          </a:p>
        </p:txBody>
      </p:sp>
      <p:sp>
        <p:nvSpPr>
          <p:cNvPr id="9" name="矩形: 摺角紙張 8">
            <a:extLst>
              <a:ext uri="{FF2B5EF4-FFF2-40B4-BE49-F238E27FC236}">
                <a16:creationId xmlns:a16="http://schemas.microsoft.com/office/drawing/2014/main" xmlns="" id="{BDBB1069-436F-4E01-9383-785CCF2920CD}"/>
              </a:ext>
            </a:extLst>
          </p:cNvPr>
          <p:cNvSpPr/>
          <p:nvPr/>
        </p:nvSpPr>
        <p:spPr>
          <a:xfrm>
            <a:off x="2051720" y="1402459"/>
            <a:ext cx="2664296"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專業群科甄選入學</a:t>
            </a:r>
          </a:p>
        </p:txBody>
      </p:sp>
      <p:sp>
        <p:nvSpPr>
          <p:cNvPr id="10" name="矩形: 摺角紙張 9">
            <a:extLst>
              <a:ext uri="{FF2B5EF4-FFF2-40B4-BE49-F238E27FC236}">
                <a16:creationId xmlns:a16="http://schemas.microsoft.com/office/drawing/2014/main" xmlns="" id="{86FEF119-2874-4728-B4D1-BFCB392E9009}"/>
              </a:ext>
            </a:extLst>
          </p:cNvPr>
          <p:cNvSpPr/>
          <p:nvPr/>
        </p:nvSpPr>
        <p:spPr>
          <a:xfrm>
            <a:off x="5292080" y="1552657"/>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五專優先免試入學</a:t>
            </a:r>
            <a:endParaRPr lang="en-US" altLang="zh-TW" dirty="0">
              <a:solidFill>
                <a:srgbClr val="FF0000"/>
              </a:solidFill>
              <a:latin typeface="微軟正黑體" panose="020B0604030504040204" pitchFamily="34" charset="-120"/>
              <a:ea typeface="微軟正黑體" panose="020B0604030504040204" pitchFamily="34" charset="-120"/>
            </a:endParaRPr>
          </a:p>
          <a:p>
            <a:pPr algn="ctr"/>
            <a:r>
              <a:rPr lang="zh-TW" altLang="en-US" dirty="0">
                <a:solidFill>
                  <a:srgbClr val="FF0000"/>
                </a:solidFill>
                <a:latin typeface="微軟正黑體" panose="020B0604030504040204" pitchFamily="34" charset="-120"/>
                <a:ea typeface="微軟正黑體" panose="020B0604030504040204" pitchFamily="34" charset="-120"/>
              </a:rPr>
              <a:t>五專聯合免試入學</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1" name="矩形: 摺角紙張 10">
            <a:extLst>
              <a:ext uri="{FF2B5EF4-FFF2-40B4-BE49-F238E27FC236}">
                <a16:creationId xmlns:a16="http://schemas.microsoft.com/office/drawing/2014/main" xmlns="" id="{F186E820-E31A-40E7-B4A2-BE33DFA0FA65}"/>
              </a:ext>
            </a:extLst>
          </p:cNvPr>
          <p:cNvSpPr/>
          <p:nvPr/>
        </p:nvSpPr>
        <p:spPr>
          <a:xfrm>
            <a:off x="457200" y="3835700"/>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實用技能學程</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2" name="矩形: 摺角紙張 11">
            <a:extLst>
              <a:ext uri="{FF2B5EF4-FFF2-40B4-BE49-F238E27FC236}">
                <a16:creationId xmlns:a16="http://schemas.microsoft.com/office/drawing/2014/main" xmlns="" id="{799CE670-6199-42C4-9FD9-A1E912A44ACE}"/>
              </a:ext>
            </a:extLst>
          </p:cNvPr>
          <p:cNvSpPr/>
          <p:nvPr/>
        </p:nvSpPr>
        <p:spPr>
          <a:xfrm>
            <a:off x="6228184" y="4089206"/>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屏東區免試入學</a:t>
            </a:r>
            <a:endParaRPr lang="en-US" altLang="zh-TW" dirty="0">
              <a:solidFill>
                <a:srgbClr val="FF0000"/>
              </a:solidFill>
              <a:latin typeface="微軟正黑體" panose="020B0604030504040204" pitchFamily="34" charset="-120"/>
              <a:ea typeface="微軟正黑體" panose="020B0604030504040204" pitchFamily="34" charset="-120"/>
            </a:endParaRPr>
          </a:p>
          <a:p>
            <a:pPr algn="ctr"/>
            <a:r>
              <a:rPr lang="zh-TW" altLang="en-US" dirty="0">
                <a:solidFill>
                  <a:srgbClr val="FF0000"/>
                </a:solidFill>
                <a:latin typeface="微軟正黑體" panose="020B0604030504040204" pitchFamily="34" charset="-120"/>
                <a:ea typeface="微軟正黑體" panose="020B0604030504040204" pitchFamily="34" charset="-120"/>
              </a:rPr>
              <a:t>選填專業群科</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3" name="矩形: 摺角紙張 12">
            <a:extLst>
              <a:ext uri="{FF2B5EF4-FFF2-40B4-BE49-F238E27FC236}">
                <a16:creationId xmlns:a16="http://schemas.microsoft.com/office/drawing/2014/main" xmlns="" id="{B25055E7-9C98-46FB-9B62-C7999EEBC1BB}"/>
              </a:ext>
            </a:extLst>
          </p:cNvPr>
          <p:cNvSpPr/>
          <p:nvPr/>
        </p:nvSpPr>
        <p:spPr>
          <a:xfrm>
            <a:off x="1547664" y="5161269"/>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建教合作班</a:t>
            </a:r>
            <a:endParaRPr lang="en-US" altLang="zh-TW" dirty="0">
              <a:latin typeface="微軟正黑體" panose="020B0604030504040204" pitchFamily="34" charset="-120"/>
              <a:ea typeface="微軟正黑體" panose="020B0604030504040204" pitchFamily="34" charset="-120"/>
            </a:endParaRPr>
          </a:p>
        </p:txBody>
      </p:sp>
      <p:sp>
        <p:nvSpPr>
          <p:cNvPr id="14" name="矩形: 摺角紙張 13">
            <a:extLst>
              <a:ext uri="{FF2B5EF4-FFF2-40B4-BE49-F238E27FC236}">
                <a16:creationId xmlns:a16="http://schemas.microsoft.com/office/drawing/2014/main" xmlns="" id="{27BE9DB0-FF76-45A1-8D10-723ED29551F8}"/>
              </a:ext>
            </a:extLst>
          </p:cNvPr>
          <p:cNvSpPr/>
          <p:nvPr/>
        </p:nvSpPr>
        <p:spPr>
          <a:xfrm>
            <a:off x="4499992" y="5445642"/>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試辦學習區完全免試入學選填專業群科</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5" name="矩形: 摺角紙張 14">
            <a:extLst>
              <a:ext uri="{FF2B5EF4-FFF2-40B4-BE49-F238E27FC236}">
                <a16:creationId xmlns:a16="http://schemas.microsoft.com/office/drawing/2014/main" xmlns="" id="{5CECD511-F87C-43D2-BD52-F2065FF3D56E}"/>
              </a:ext>
            </a:extLst>
          </p:cNvPr>
          <p:cNvSpPr/>
          <p:nvPr/>
        </p:nvSpPr>
        <p:spPr>
          <a:xfrm>
            <a:off x="6121855" y="2795660"/>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技術型及單科型學校免試獨招</a:t>
            </a:r>
          </a:p>
        </p:txBody>
      </p:sp>
    </p:spTree>
    <p:extLst>
      <p:ext uri="{BB962C8B-B14F-4D97-AF65-F5344CB8AC3E}">
        <p14:creationId xmlns:p14="http://schemas.microsoft.com/office/powerpoint/2010/main" xmlns="" val="39077523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DBE588E9-1013-4716-AD85-F7FC7F513F08}"/>
              </a:ext>
            </a:extLst>
          </p:cNvPr>
          <p:cNvSpPr>
            <a:spLocks noGrp="1"/>
          </p:cNvSpPr>
          <p:nvPr>
            <p:ph type="title"/>
          </p:nvPr>
        </p:nvSpPr>
        <p:spPr/>
        <p:txBody>
          <a:bodyPr/>
          <a:lstStyle/>
          <a:p>
            <a:pPr algn="l"/>
            <a:r>
              <a:rPr lang="zh-TW" altLang="en-US" b="1" dirty="0">
                <a:latin typeface="微軟正黑體" panose="020B0604030504040204" pitchFamily="34" charset="-120"/>
                <a:ea typeface="微軟正黑體" panose="020B0604030504040204" pitchFamily="34" charset="-120"/>
              </a:rPr>
              <a:t>藝才出眾的學生</a:t>
            </a:r>
          </a:p>
        </p:txBody>
      </p:sp>
      <p:pic>
        <p:nvPicPr>
          <p:cNvPr id="4098" name="Picture 2" descr="å¡éå¿ç«¥å­¦çè®¾è®¡">
            <a:extLst>
              <a:ext uri="{FF2B5EF4-FFF2-40B4-BE49-F238E27FC236}">
                <a16:creationId xmlns:a16="http://schemas.microsoft.com/office/drawing/2014/main" xmlns="" id="{373D0F6C-E908-4EF1-B99A-7DC02B1AB56C}"/>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3095836" y="1484784"/>
            <a:ext cx="2952328" cy="201845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流程圖: 換頁接點 4">
            <a:extLst>
              <a:ext uri="{FF2B5EF4-FFF2-40B4-BE49-F238E27FC236}">
                <a16:creationId xmlns:a16="http://schemas.microsoft.com/office/drawing/2014/main" xmlns="" id="{908A2BCE-0016-4DA2-9C7C-C5DB06114D2A}"/>
              </a:ext>
            </a:extLst>
          </p:cNvPr>
          <p:cNvSpPr/>
          <p:nvPr/>
        </p:nvSpPr>
        <p:spPr>
          <a:xfrm>
            <a:off x="1079612" y="4042221"/>
            <a:ext cx="2088232"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solidFill>
                  <a:srgbClr val="FF0000"/>
                </a:solidFill>
                <a:latin typeface="微軟正黑體" panose="020B0604030504040204" pitchFamily="34" charset="-120"/>
                <a:ea typeface="微軟正黑體" panose="020B0604030504040204" pitchFamily="34" charset="-120"/>
              </a:rPr>
              <a:t>特色招生</a:t>
            </a:r>
            <a:endParaRPr lang="en-US" altLang="zh-TW" b="1" dirty="0">
              <a:solidFill>
                <a:srgbClr val="FF0000"/>
              </a:solidFill>
              <a:latin typeface="微軟正黑體" panose="020B0604030504040204" pitchFamily="34" charset="-120"/>
              <a:ea typeface="微軟正黑體" panose="020B0604030504040204" pitchFamily="34" charset="-120"/>
            </a:endParaRPr>
          </a:p>
          <a:p>
            <a:pPr algn="ctr"/>
            <a:r>
              <a:rPr lang="zh-TW" altLang="en-US" b="1" dirty="0">
                <a:solidFill>
                  <a:srgbClr val="FF0000"/>
                </a:solidFill>
                <a:latin typeface="微軟正黑體" panose="020B0604030504040204" pitchFamily="34" charset="-120"/>
                <a:ea typeface="微軟正黑體" panose="020B0604030504040204" pitchFamily="34" charset="-120"/>
              </a:rPr>
              <a:t>藝才班甄選入學</a:t>
            </a:r>
          </a:p>
        </p:txBody>
      </p:sp>
      <p:sp>
        <p:nvSpPr>
          <p:cNvPr id="7" name="流程圖: 換頁接點 6">
            <a:extLst>
              <a:ext uri="{FF2B5EF4-FFF2-40B4-BE49-F238E27FC236}">
                <a16:creationId xmlns:a16="http://schemas.microsoft.com/office/drawing/2014/main" xmlns="" id="{9C778316-F099-4BA4-AF39-E6605729A26B}"/>
              </a:ext>
            </a:extLst>
          </p:cNvPr>
          <p:cNvSpPr/>
          <p:nvPr/>
        </p:nvSpPr>
        <p:spPr>
          <a:xfrm>
            <a:off x="345587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特色招生</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a:latin typeface="微軟正黑體" panose="020B0604030504040204" pitchFamily="34" charset="-120"/>
                <a:ea typeface="微軟正黑體" panose="020B0604030504040204" pitchFamily="34" charset="-120"/>
              </a:rPr>
              <a:t>專業群科甄選入學</a:t>
            </a:r>
          </a:p>
        </p:txBody>
      </p:sp>
      <p:sp>
        <p:nvSpPr>
          <p:cNvPr id="6" name="文字方塊 5">
            <a:extLst>
              <a:ext uri="{FF2B5EF4-FFF2-40B4-BE49-F238E27FC236}">
                <a16:creationId xmlns:a16="http://schemas.microsoft.com/office/drawing/2014/main" xmlns="" id="{DBF9F2A5-8B9D-4B54-83BE-D33AB712AC29}"/>
              </a:ext>
            </a:extLst>
          </p:cNvPr>
          <p:cNvSpPr txBox="1"/>
          <p:nvPr/>
        </p:nvSpPr>
        <p:spPr>
          <a:xfrm>
            <a:off x="1187624" y="2169449"/>
            <a:ext cx="1723549" cy="830997"/>
          </a:xfrm>
          <a:prstGeom prst="rect">
            <a:avLst/>
          </a:prstGeom>
          <a:noFill/>
        </p:spPr>
        <p:txBody>
          <a:bodyPr wrap="none" rtlCol="0">
            <a:spAutoFit/>
          </a:bodyPr>
          <a:lstStyle/>
          <a:p>
            <a:r>
              <a:rPr lang="zh-TW" altLang="en-US" sz="2400" dirty="0">
                <a:latin typeface="微軟正黑體" panose="020B0604030504040204" pitchFamily="34" charset="-120"/>
                <a:ea typeface="微軟正黑體" panose="020B0604030504040204" pitchFamily="34" charset="-120"/>
              </a:rPr>
              <a:t>音樂、美術</a:t>
            </a:r>
            <a:endParaRPr lang="en-US" altLang="zh-TW" sz="24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舞蹈、戲劇</a:t>
            </a:r>
          </a:p>
        </p:txBody>
      </p:sp>
      <p:sp>
        <p:nvSpPr>
          <p:cNvPr id="9" name="流程圖: 換頁接點 8">
            <a:extLst>
              <a:ext uri="{FF2B5EF4-FFF2-40B4-BE49-F238E27FC236}">
                <a16:creationId xmlns:a16="http://schemas.microsoft.com/office/drawing/2014/main" xmlns="" id="{F2DADA17-E45F-4824-86FB-8A04BEA98AF4}"/>
              </a:ext>
            </a:extLst>
          </p:cNvPr>
          <p:cNvSpPr/>
          <p:nvPr/>
        </p:nvSpPr>
        <p:spPr>
          <a:xfrm>
            <a:off x="507605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solidFill>
                  <a:srgbClr val="FF0000"/>
                </a:solidFill>
                <a:latin typeface="微軟正黑體" panose="020B0604030504040204" pitchFamily="34" charset="-120"/>
                <a:ea typeface="微軟正黑體" panose="020B0604030504040204" pitchFamily="34" charset="-120"/>
              </a:rPr>
              <a:t>技藝技能優良甄審入學</a:t>
            </a:r>
          </a:p>
        </p:txBody>
      </p:sp>
      <p:sp>
        <p:nvSpPr>
          <p:cNvPr id="10" name="流程圖: 換頁接點 9">
            <a:extLst>
              <a:ext uri="{FF2B5EF4-FFF2-40B4-BE49-F238E27FC236}">
                <a16:creationId xmlns:a16="http://schemas.microsoft.com/office/drawing/2014/main" xmlns="" id="{65C6EE89-76AB-4BBE-8A52-E49A78FD64B8}"/>
              </a:ext>
            </a:extLst>
          </p:cNvPr>
          <p:cNvSpPr/>
          <p:nvPr/>
        </p:nvSpPr>
        <p:spPr>
          <a:xfrm>
            <a:off x="669623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五專七年一貫制</a:t>
            </a:r>
          </a:p>
        </p:txBody>
      </p:sp>
    </p:spTree>
    <p:extLst>
      <p:ext uri="{BB962C8B-B14F-4D97-AF65-F5344CB8AC3E}">
        <p14:creationId xmlns:p14="http://schemas.microsoft.com/office/powerpoint/2010/main" xmlns="" val="37197397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2771BD6F-A13E-45AB-A2C4-E160068057B0}"/>
              </a:ext>
            </a:extLst>
          </p:cNvPr>
          <p:cNvSpPr>
            <a:spLocks noGrp="1"/>
          </p:cNvSpPr>
          <p:nvPr>
            <p:ph type="title"/>
          </p:nvPr>
        </p:nvSpPr>
        <p:spPr>
          <a:xfrm>
            <a:off x="1463876" y="882762"/>
            <a:ext cx="8229600" cy="1143000"/>
          </a:xfrm>
        </p:spPr>
        <p:txBody>
          <a:bodyPr/>
          <a:lstStyle/>
          <a:p>
            <a:pPr algn="l"/>
            <a:r>
              <a:rPr lang="zh-TW" altLang="en-US" b="1" dirty="0">
                <a:latin typeface="微軟正黑體" panose="020B0604030504040204" pitchFamily="34" charset="-120"/>
                <a:ea typeface="微軟正黑體" panose="020B0604030504040204" pitchFamily="34" charset="-120"/>
              </a:rPr>
              <a:t>體育表現出眾的學生</a:t>
            </a:r>
          </a:p>
        </p:txBody>
      </p:sp>
      <p:sp>
        <p:nvSpPr>
          <p:cNvPr id="5" name="橢圓 4">
            <a:extLst>
              <a:ext uri="{FF2B5EF4-FFF2-40B4-BE49-F238E27FC236}">
                <a16:creationId xmlns:a16="http://schemas.microsoft.com/office/drawing/2014/main" xmlns="" id="{A71888DD-0C80-40A6-9A1A-CC667EC2F65D}"/>
              </a:ext>
            </a:extLst>
          </p:cNvPr>
          <p:cNvSpPr/>
          <p:nvPr/>
        </p:nvSpPr>
        <p:spPr>
          <a:xfrm>
            <a:off x="3207517" y="2025762"/>
            <a:ext cx="2371159" cy="1368152"/>
          </a:xfrm>
          <a:prstGeom prst="ellipse">
            <a:avLst/>
          </a:prstGeom>
          <a:solidFill>
            <a:schemeClr val="accent3">
              <a:lumMod val="40000"/>
              <a:lumOff val="60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特色招生體育班甄選入學</a:t>
            </a:r>
          </a:p>
        </p:txBody>
      </p:sp>
      <p:sp>
        <p:nvSpPr>
          <p:cNvPr id="6" name="橢圓 5">
            <a:extLst>
              <a:ext uri="{FF2B5EF4-FFF2-40B4-BE49-F238E27FC236}">
                <a16:creationId xmlns:a16="http://schemas.microsoft.com/office/drawing/2014/main" xmlns="" id="{F3EAFDCD-C38B-4142-B720-4E6F1BB4A964}"/>
              </a:ext>
            </a:extLst>
          </p:cNvPr>
          <p:cNvSpPr/>
          <p:nvPr/>
        </p:nvSpPr>
        <p:spPr>
          <a:xfrm>
            <a:off x="5868144" y="2644175"/>
            <a:ext cx="2371159" cy="1368152"/>
          </a:xfrm>
          <a:prstGeom prst="ellipse">
            <a:avLst/>
          </a:prstGeom>
          <a:solidFill>
            <a:srgbClr val="FFCC99"/>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運動績優獨招</a:t>
            </a:r>
          </a:p>
        </p:txBody>
      </p:sp>
      <p:sp>
        <p:nvSpPr>
          <p:cNvPr id="7" name="橢圓 6">
            <a:extLst>
              <a:ext uri="{FF2B5EF4-FFF2-40B4-BE49-F238E27FC236}">
                <a16:creationId xmlns:a16="http://schemas.microsoft.com/office/drawing/2014/main" xmlns="" id="{7F23785F-F53E-44BD-BCC8-95F16434AA0A}"/>
              </a:ext>
            </a:extLst>
          </p:cNvPr>
          <p:cNvSpPr/>
          <p:nvPr/>
        </p:nvSpPr>
        <p:spPr>
          <a:xfrm>
            <a:off x="3207517" y="3737096"/>
            <a:ext cx="2371159" cy="1368152"/>
          </a:xfrm>
          <a:prstGeom prst="ellipse">
            <a:avLst/>
          </a:prstGeom>
          <a:solidFill>
            <a:schemeClr val="accent5">
              <a:lumMod val="60000"/>
              <a:lumOff val="4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dirty="0">
                <a:solidFill>
                  <a:schemeClr val="bg1"/>
                </a:solidFill>
                <a:latin typeface="微軟正黑體" panose="020B0604030504040204" pitchFamily="34" charset="-120"/>
                <a:ea typeface="微軟正黑體" panose="020B0604030504040204" pitchFamily="34" charset="-120"/>
              </a:rPr>
              <a:t>運動績優甄審</a:t>
            </a:r>
          </a:p>
        </p:txBody>
      </p:sp>
      <p:sp>
        <p:nvSpPr>
          <p:cNvPr id="8" name="橢圓 7">
            <a:extLst>
              <a:ext uri="{FF2B5EF4-FFF2-40B4-BE49-F238E27FC236}">
                <a16:creationId xmlns:a16="http://schemas.microsoft.com/office/drawing/2014/main" xmlns="" id="{DAC51A64-ECF8-4E82-BBEE-A1B0C38E101F}"/>
              </a:ext>
            </a:extLst>
          </p:cNvPr>
          <p:cNvSpPr/>
          <p:nvPr/>
        </p:nvSpPr>
        <p:spPr>
          <a:xfrm>
            <a:off x="6012160" y="4329587"/>
            <a:ext cx="2371159" cy="1368152"/>
          </a:xfrm>
          <a:prstGeom prst="ellipse">
            <a:avLst/>
          </a:prstGeom>
          <a:solidFill>
            <a:srgbClr val="00B050"/>
          </a:solidFill>
        </p:spPr>
        <p:style>
          <a:lnRef idx="3">
            <a:schemeClr val="lt1"/>
          </a:lnRef>
          <a:fillRef idx="1">
            <a:schemeClr val="dk1"/>
          </a:fillRef>
          <a:effectRef idx="1">
            <a:schemeClr val="dk1"/>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運動績優甄試</a:t>
            </a:r>
          </a:p>
        </p:txBody>
      </p:sp>
      <p:pic>
        <p:nvPicPr>
          <p:cNvPr id="10" name="圖片 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771591" y="1994759"/>
            <a:ext cx="2129404" cy="3484674"/>
          </a:xfrm>
          <a:prstGeom prst="rect">
            <a:avLst/>
          </a:prstGeom>
        </p:spPr>
      </p:pic>
      <p:sp>
        <p:nvSpPr>
          <p:cNvPr id="11" name="矩形 10"/>
          <p:cNvSpPr/>
          <p:nvPr/>
        </p:nvSpPr>
        <p:spPr>
          <a:xfrm>
            <a:off x="179512" y="6432613"/>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xmlns="" val="32769375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527F1C92-6382-4633-A6F5-02CECF7BC8D6}"/>
              </a:ext>
            </a:extLst>
          </p:cNvPr>
          <p:cNvSpPr>
            <a:spLocks noGrp="1"/>
          </p:cNvSpPr>
          <p:nvPr>
            <p:ph type="title"/>
          </p:nvPr>
        </p:nvSpPr>
        <p:spPr>
          <a:xfrm>
            <a:off x="1475656" y="1179857"/>
            <a:ext cx="6571343" cy="1049235"/>
          </a:xfrm>
        </p:spPr>
        <p:txBody>
          <a:bodyPr/>
          <a:lstStyle/>
          <a:p>
            <a:pPr algn="l"/>
            <a:r>
              <a:rPr lang="zh-TW" altLang="en-US" b="1" dirty="0">
                <a:latin typeface="微軟正黑體" panose="020B0604030504040204" pitchFamily="34" charset="-120"/>
                <a:ea typeface="微軟正黑體" panose="020B0604030504040204" pitchFamily="34" charset="-120"/>
              </a:rPr>
              <a:t>身心障礙學生</a:t>
            </a:r>
          </a:p>
        </p:txBody>
      </p:sp>
      <p:sp>
        <p:nvSpPr>
          <p:cNvPr id="5" name="心形 4">
            <a:extLst>
              <a:ext uri="{FF2B5EF4-FFF2-40B4-BE49-F238E27FC236}">
                <a16:creationId xmlns:a16="http://schemas.microsoft.com/office/drawing/2014/main" xmlns="" id="{BA265EF2-D95A-46A7-9EDA-3AA360D7D24A}"/>
              </a:ext>
            </a:extLst>
          </p:cNvPr>
          <p:cNvSpPr/>
          <p:nvPr/>
        </p:nvSpPr>
        <p:spPr>
          <a:xfrm>
            <a:off x="1691680" y="1962795"/>
            <a:ext cx="2160240" cy="1894115"/>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身心障礙學生適性輔導安置</a:t>
            </a:r>
          </a:p>
        </p:txBody>
      </p:sp>
      <p:sp>
        <p:nvSpPr>
          <p:cNvPr id="6" name="心形 5">
            <a:extLst>
              <a:ext uri="{FF2B5EF4-FFF2-40B4-BE49-F238E27FC236}">
                <a16:creationId xmlns:a16="http://schemas.microsoft.com/office/drawing/2014/main" xmlns="" id="{C2B06334-8ADE-4E25-AA61-7B8631FA7372}"/>
              </a:ext>
            </a:extLst>
          </p:cNvPr>
          <p:cNvSpPr/>
          <p:nvPr/>
        </p:nvSpPr>
        <p:spPr>
          <a:xfrm>
            <a:off x="2898406" y="4472747"/>
            <a:ext cx="2160240" cy="1938131"/>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各入學管道均提供</a:t>
            </a:r>
            <a:r>
              <a:rPr lang="en-US" altLang="zh-TW" dirty="0">
                <a:solidFill>
                  <a:srgbClr val="FF0000"/>
                </a:solidFill>
                <a:latin typeface="微軟正黑體" panose="020B0604030504040204" pitchFamily="34" charset="-120"/>
                <a:ea typeface="微軟正黑體" panose="020B0604030504040204" pitchFamily="34" charset="-120"/>
              </a:rPr>
              <a:t>2%</a:t>
            </a:r>
            <a:r>
              <a:rPr lang="zh-TW" altLang="en-US" dirty="0">
                <a:solidFill>
                  <a:srgbClr val="FF0000"/>
                </a:solidFill>
                <a:latin typeface="微軟正黑體" panose="020B0604030504040204" pitchFamily="34" charset="-120"/>
                <a:ea typeface="微軟正黑體" panose="020B0604030504040204" pitchFamily="34" charset="-120"/>
              </a:rPr>
              <a:t>外加名額</a:t>
            </a:r>
          </a:p>
        </p:txBody>
      </p:sp>
      <p:sp>
        <p:nvSpPr>
          <p:cNvPr id="7" name="箭號: 向左 6">
            <a:extLst>
              <a:ext uri="{FF2B5EF4-FFF2-40B4-BE49-F238E27FC236}">
                <a16:creationId xmlns:a16="http://schemas.microsoft.com/office/drawing/2014/main" xmlns="" id="{D277CAB3-1BC8-471F-B0EC-E5BC32E82705}"/>
              </a:ext>
            </a:extLst>
          </p:cNvPr>
          <p:cNvSpPr/>
          <p:nvPr/>
        </p:nvSpPr>
        <p:spPr>
          <a:xfrm>
            <a:off x="4167786" y="2390569"/>
            <a:ext cx="648072" cy="432048"/>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8" name="箭號: 向左 7">
            <a:extLst>
              <a:ext uri="{FF2B5EF4-FFF2-40B4-BE49-F238E27FC236}">
                <a16:creationId xmlns:a16="http://schemas.microsoft.com/office/drawing/2014/main" xmlns="" id="{7694C1F6-DFA8-4963-8C8E-40A1984FC2ED}"/>
              </a:ext>
            </a:extLst>
          </p:cNvPr>
          <p:cNvSpPr/>
          <p:nvPr/>
        </p:nvSpPr>
        <p:spPr>
          <a:xfrm rot="18064641">
            <a:off x="4888280" y="3858535"/>
            <a:ext cx="648072" cy="432048"/>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pic>
        <p:nvPicPr>
          <p:cNvPr id="9" name="圖片 8"/>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252229" y="1725279"/>
            <a:ext cx="1743298" cy="1823265"/>
          </a:xfrm>
          <a:prstGeom prst="rect">
            <a:avLst/>
          </a:prstGeom>
        </p:spPr>
      </p:pic>
      <p:sp>
        <p:nvSpPr>
          <p:cNvPr id="10" name="矩形 9"/>
          <p:cNvSpPr/>
          <p:nvPr/>
        </p:nvSpPr>
        <p:spPr>
          <a:xfrm>
            <a:off x="179512" y="6387570"/>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xmlns="" val="28793981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0832F578-F53B-4D16-AEFA-7642363B62A8}"/>
              </a:ext>
            </a:extLst>
          </p:cNvPr>
          <p:cNvSpPr>
            <a:spLocks noGrp="1"/>
          </p:cNvSpPr>
          <p:nvPr>
            <p:ph type="title"/>
          </p:nvPr>
        </p:nvSpPr>
        <p:spPr>
          <a:xfrm>
            <a:off x="1403648" y="990661"/>
            <a:ext cx="8229600" cy="1143000"/>
          </a:xfrm>
        </p:spPr>
        <p:txBody>
          <a:bodyPr/>
          <a:lstStyle/>
          <a:p>
            <a:pPr algn="l"/>
            <a:r>
              <a:rPr lang="zh-TW" altLang="en-US" b="1" dirty="0">
                <a:latin typeface="微軟正黑體" panose="020B0604030504040204" pitchFamily="34" charset="-120"/>
                <a:ea typeface="微軟正黑體" panose="020B0604030504040204" pitchFamily="34" charset="-120"/>
              </a:rPr>
              <a:t>一般學生</a:t>
            </a:r>
          </a:p>
        </p:txBody>
      </p:sp>
      <p:pic>
        <p:nvPicPr>
          <p:cNvPr id="4" name="圖片 3">
            <a:extLst>
              <a:ext uri="{FF2B5EF4-FFF2-40B4-BE49-F238E27FC236}">
                <a16:creationId xmlns:a16="http://schemas.microsoft.com/office/drawing/2014/main" xmlns="" id="{E65768B1-C5D9-464A-B034-1E369A5B7B9F}"/>
              </a:ext>
            </a:extLst>
          </p:cNvPr>
          <p:cNvPicPr>
            <a:picLocks noChangeAspect="1"/>
          </p:cNvPicPr>
          <p:nvPr/>
        </p:nvPicPr>
        <p:blipFill rotWithShape="1">
          <a:blip r:embed="rId2" cstate="print">
            <a:clrChange>
              <a:clrFrom>
                <a:srgbClr val="FFFFFF"/>
              </a:clrFrom>
              <a:clrTo>
                <a:srgbClr val="FFFFFF">
                  <a:alpha val="0"/>
                </a:srgbClr>
              </a:clrTo>
            </a:clrChange>
          </a:blip>
          <a:srcRect l="4995" t="4368" r="3433" b="3247"/>
          <a:stretch/>
        </p:blipFill>
        <p:spPr>
          <a:xfrm>
            <a:off x="971600" y="2221838"/>
            <a:ext cx="2304256" cy="2765108"/>
          </a:xfrm>
          <a:prstGeom prst="rect">
            <a:avLst/>
          </a:prstGeom>
        </p:spPr>
      </p:pic>
      <p:sp>
        <p:nvSpPr>
          <p:cNvPr id="5" name="平行四邊形 4">
            <a:extLst>
              <a:ext uri="{FF2B5EF4-FFF2-40B4-BE49-F238E27FC236}">
                <a16:creationId xmlns:a16="http://schemas.microsoft.com/office/drawing/2014/main" xmlns="" id="{6A84B941-4189-4E8D-AFF4-EE2A72869947}"/>
              </a:ext>
            </a:extLst>
          </p:cNvPr>
          <p:cNvSpPr/>
          <p:nvPr/>
        </p:nvSpPr>
        <p:spPr>
          <a:xfrm>
            <a:off x="4572000" y="911822"/>
            <a:ext cx="3600400"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優先免試入學</a:t>
            </a:r>
          </a:p>
        </p:txBody>
      </p:sp>
      <p:sp>
        <p:nvSpPr>
          <p:cNvPr id="6" name="平行四邊形 5">
            <a:extLst>
              <a:ext uri="{FF2B5EF4-FFF2-40B4-BE49-F238E27FC236}">
                <a16:creationId xmlns:a16="http://schemas.microsoft.com/office/drawing/2014/main" xmlns="" id="{718DB7BF-79BA-4F3A-9484-0C9A2A8A7AF7}"/>
              </a:ext>
            </a:extLst>
          </p:cNvPr>
          <p:cNvSpPr/>
          <p:nvPr/>
        </p:nvSpPr>
        <p:spPr>
          <a:xfrm>
            <a:off x="4355976" y="1655301"/>
            <a:ext cx="3658918"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直升入學</a:t>
            </a:r>
          </a:p>
        </p:txBody>
      </p:sp>
      <p:sp>
        <p:nvSpPr>
          <p:cNvPr id="7" name="平行四邊形 6">
            <a:extLst>
              <a:ext uri="{FF2B5EF4-FFF2-40B4-BE49-F238E27FC236}">
                <a16:creationId xmlns:a16="http://schemas.microsoft.com/office/drawing/2014/main" xmlns="" id="{E092A844-CF06-4476-9978-6B028AAFB1F5}"/>
              </a:ext>
            </a:extLst>
          </p:cNvPr>
          <p:cNvSpPr/>
          <p:nvPr/>
        </p:nvSpPr>
        <p:spPr>
          <a:xfrm>
            <a:off x="4139952" y="2458298"/>
            <a:ext cx="3744416"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試辦學習區完全免試入學</a:t>
            </a:r>
          </a:p>
        </p:txBody>
      </p:sp>
      <p:sp>
        <p:nvSpPr>
          <p:cNvPr id="8" name="平行四邊形 7">
            <a:extLst>
              <a:ext uri="{FF2B5EF4-FFF2-40B4-BE49-F238E27FC236}">
                <a16:creationId xmlns:a16="http://schemas.microsoft.com/office/drawing/2014/main" xmlns="" id="{79BB8CF0-8B1A-484E-9F5F-DFAFB867ED5E}"/>
              </a:ext>
            </a:extLst>
          </p:cNvPr>
          <p:cNvSpPr/>
          <p:nvPr/>
        </p:nvSpPr>
        <p:spPr>
          <a:xfrm>
            <a:off x="3707904" y="4094045"/>
            <a:ext cx="3816424"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五專優先及聯合免試入學</a:t>
            </a:r>
          </a:p>
        </p:txBody>
      </p:sp>
      <p:sp>
        <p:nvSpPr>
          <p:cNvPr id="9" name="平行四邊形 8">
            <a:extLst>
              <a:ext uri="{FF2B5EF4-FFF2-40B4-BE49-F238E27FC236}">
                <a16:creationId xmlns:a16="http://schemas.microsoft.com/office/drawing/2014/main" xmlns="" id="{D7126A95-886C-4B7C-AD05-8B3AF2CF3B51}"/>
              </a:ext>
            </a:extLst>
          </p:cNvPr>
          <p:cNvSpPr/>
          <p:nvPr/>
        </p:nvSpPr>
        <p:spPr>
          <a:xfrm>
            <a:off x="3419872" y="4925995"/>
            <a:ext cx="5266928" cy="1143000"/>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其他，例如：</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進修部非應屆獨招</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技術型及單科型學校免試獨招</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10" name="平行四邊形 9">
            <a:extLst>
              <a:ext uri="{FF2B5EF4-FFF2-40B4-BE49-F238E27FC236}">
                <a16:creationId xmlns:a16="http://schemas.microsoft.com/office/drawing/2014/main" xmlns="" id="{E092A844-CF06-4476-9978-6B028AAFB1F5}"/>
              </a:ext>
            </a:extLst>
          </p:cNvPr>
          <p:cNvSpPr/>
          <p:nvPr/>
        </p:nvSpPr>
        <p:spPr>
          <a:xfrm>
            <a:off x="3959932" y="3261295"/>
            <a:ext cx="3744416"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屏東區免試入學</a:t>
            </a:r>
          </a:p>
        </p:txBody>
      </p:sp>
      <p:sp>
        <p:nvSpPr>
          <p:cNvPr id="11" name="矩形 10"/>
          <p:cNvSpPr/>
          <p:nvPr/>
        </p:nvSpPr>
        <p:spPr>
          <a:xfrm>
            <a:off x="179512" y="6387570"/>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xmlns="" val="29817711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屏東區志願選填統計與輔導策略</a:t>
            </a:r>
            <a:endParaRPr lang="zh-TW" altLang="en-US" b="1" dirty="0">
              <a:solidFill>
                <a:srgbClr val="FF0000"/>
              </a:solidFill>
              <a:ea typeface="新細明體" pitchFamily="18" charset="-120"/>
            </a:endParaRPr>
          </a:p>
        </p:txBody>
      </p:sp>
      <p:graphicFrame>
        <p:nvGraphicFramePr>
          <p:cNvPr id="4" name="內容版面配置區 5"/>
          <p:cNvGraphicFramePr>
            <a:graphicFrameLocks/>
          </p:cNvGraphicFramePr>
          <p:nvPr>
            <p:extLst>
              <p:ext uri="{D42A27DB-BD31-4B8C-83A1-F6EECF244321}">
                <p14:modId xmlns:p14="http://schemas.microsoft.com/office/powerpoint/2010/main" xmlns="" val="454185105"/>
              </p:ext>
            </p:extLst>
          </p:nvPr>
        </p:nvGraphicFramePr>
        <p:xfrm>
          <a:off x="500034" y="1484784"/>
          <a:ext cx="8003232" cy="464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8940955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內容版面配置區 3"/>
          <p:cNvGraphicFramePr>
            <a:graphicFrameLocks/>
          </p:cNvGraphicFramePr>
          <p:nvPr>
            <p:extLst>
              <p:ext uri="{D42A27DB-BD31-4B8C-83A1-F6EECF244321}">
                <p14:modId xmlns:p14="http://schemas.microsoft.com/office/powerpoint/2010/main" xmlns="" val="1089601538"/>
              </p:ext>
            </p:extLst>
          </p:nvPr>
        </p:nvGraphicFramePr>
        <p:xfrm>
          <a:off x="251519" y="1628800"/>
          <a:ext cx="8712968" cy="2271015"/>
        </p:xfrm>
        <a:graphic>
          <a:graphicData uri="http://schemas.openxmlformats.org/drawingml/2006/table">
            <a:tbl>
              <a:tblPr firstRow="1" bandRow="1"/>
              <a:tblGrid>
                <a:gridCol w="5162627">
                  <a:extLst>
                    <a:ext uri="{9D8B030D-6E8A-4147-A177-3AD203B41FA5}">
                      <a16:colId xmlns:a16="http://schemas.microsoft.com/office/drawing/2014/main" xmlns="" val="20000"/>
                    </a:ext>
                  </a:extLst>
                </a:gridCol>
                <a:gridCol w="3550341">
                  <a:extLst>
                    <a:ext uri="{9D8B030D-6E8A-4147-A177-3AD203B41FA5}">
                      <a16:colId xmlns:a16="http://schemas.microsoft.com/office/drawing/2014/main" xmlns="" val="20001"/>
                    </a:ext>
                  </a:extLst>
                </a:gridCol>
              </a:tblGrid>
              <a:tr h="49369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次數</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時間</a:t>
                      </a: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xmlns="" val="10000"/>
                  </a:ext>
                </a:extLst>
              </a:tr>
              <a:tr h="8886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chemeClr val="tx1"/>
                          </a:solidFill>
                          <a:latin typeface="微軟正黑體" pitchFamily="34" charset="-120"/>
                          <a:ea typeface="微軟正黑體" pitchFamily="34" charset="-120"/>
                        </a:rPr>
                        <a:t>國中學生</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第一次模擬志願選填</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altLang="zh-TW" sz="2400" b="1" dirty="0">
                          <a:solidFill>
                            <a:schemeClr val="tx1"/>
                          </a:solidFill>
                          <a:latin typeface="微軟正黑體" pitchFamily="34" charset="-120"/>
                          <a:ea typeface="微軟正黑體" pitchFamily="34" charset="-120"/>
                        </a:rPr>
                        <a:t>110</a:t>
                      </a:r>
                      <a:r>
                        <a:rPr lang="zh-TW" altLang="en-US" sz="2400" b="1" dirty="0">
                          <a:solidFill>
                            <a:schemeClr val="tx1"/>
                          </a:solidFill>
                          <a:latin typeface="微軟正黑體" pitchFamily="34" charset="-120"/>
                          <a:ea typeface="微軟正黑體" pitchFamily="34" charset="-120"/>
                        </a:rPr>
                        <a:t>年</a:t>
                      </a:r>
                      <a:r>
                        <a:rPr lang="en-US" altLang="zh-TW" sz="2400" b="1" dirty="0">
                          <a:solidFill>
                            <a:schemeClr val="tx1"/>
                          </a:solidFill>
                          <a:latin typeface="微軟正黑體" pitchFamily="34" charset="-120"/>
                          <a:ea typeface="微軟正黑體" pitchFamily="34" charset="-120"/>
                        </a:rPr>
                        <a:t>1</a:t>
                      </a:r>
                      <a:r>
                        <a:rPr lang="zh-TW" altLang="en-US" sz="2400" b="1" dirty="0">
                          <a:solidFill>
                            <a:schemeClr val="tx1"/>
                          </a:solidFill>
                          <a:latin typeface="微軟正黑體" pitchFamily="34" charset="-120"/>
                          <a:ea typeface="微軟正黑體" pitchFamily="34" charset="-120"/>
                        </a:rPr>
                        <a:t>月</a:t>
                      </a:r>
                      <a:r>
                        <a:rPr lang="en-US" altLang="zh-TW" sz="2400" b="1" dirty="0">
                          <a:solidFill>
                            <a:schemeClr val="tx1"/>
                          </a:solidFill>
                          <a:latin typeface="微軟正黑體" pitchFamily="34" charset="-120"/>
                          <a:ea typeface="微軟正黑體" pitchFamily="34" charset="-120"/>
                        </a:rPr>
                        <a:t>4-13</a:t>
                      </a:r>
                      <a:r>
                        <a:rPr lang="zh-TW" altLang="en-US" sz="2400" b="1" dirty="0">
                          <a:solidFill>
                            <a:schemeClr val="tx1"/>
                          </a:solidFill>
                          <a:latin typeface="微軟正黑體" pitchFamily="34" charset="-120"/>
                          <a:ea typeface="微軟正黑體" pitchFamily="34" charset="-120"/>
                        </a:rPr>
                        <a:t>日</a:t>
                      </a:r>
                      <a:endParaRPr lang="en-US" altLang="zh-TW" sz="2400" b="1" dirty="0">
                        <a:solidFill>
                          <a:schemeClr val="tx1"/>
                        </a:solidFill>
                        <a:latin typeface="微軟正黑體" pitchFamily="34" charset="-120"/>
                        <a:ea typeface="微軟正黑體" pitchFamily="34" charset="-12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10001"/>
                  </a:ext>
                </a:extLst>
              </a:tr>
              <a:tr h="8886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chemeClr val="tx1"/>
                          </a:solidFill>
                          <a:latin typeface="微軟正黑體" pitchFamily="34" charset="-120"/>
                          <a:ea typeface="微軟正黑體" pitchFamily="34" charset="-120"/>
                        </a:rPr>
                        <a:t>國中學生</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第二次模擬志願選填</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altLang="zh-TW" sz="2400" b="1" dirty="0">
                          <a:solidFill>
                            <a:schemeClr val="tx1"/>
                          </a:solidFill>
                          <a:latin typeface="微軟正黑體" pitchFamily="34" charset="-120"/>
                          <a:ea typeface="微軟正黑體" pitchFamily="34" charset="-120"/>
                        </a:rPr>
                        <a:t>110</a:t>
                      </a:r>
                      <a:r>
                        <a:rPr lang="zh-TW" altLang="en-US" sz="2400" b="1" dirty="0">
                          <a:solidFill>
                            <a:schemeClr val="tx1"/>
                          </a:solidFill>
                          <a:latin typeface="微軟正黑體" pitchFamily="34" charset="-120"/>
                          <a:ea typeface="微軟正黑體" pitchFamily="34" charset="-120"/>
                        </a:rPr>
                        <a:t>年</a:t>
                      </a:r>
                      <a:r>
                        <a:rPr lang="en-US" altLang="zh-TW" sz="2400" b="1" dirty="0">
                          <a:solidFill>
                            <a:schemeClr val="tx1"/>
                          </a:solidFill>
                          <a:latin typeface="微軟正黑體" pitchFamily="34" charset="-120"/>
                          <a:ea typeface="微軟正黑體" pitchFamily="34" charset="-120"/>
                        </a:rPr>
                        <a:t>3</a:t>
                      </a:r>
                      <a:r>
                        <a:rPr lang="zh-TW" altLang="en-US" sz="2400" b="1" dirty="0">
                          <a:solidFill>
                            <a:schemeClr val="tx1"/>
                          </a:solidFill>
                          <a:latin typeface="微軟正黑體" pitchFamily="34" charset="-120"/>
                          <a:ea typeface="微軟正黑體" pitchFamily="34" charset="-120"/>
                        </a:rPr>
                        <a:t>月</a:t>
                      </a:r>
                      <a:r>
                        <a:rPr lang="en-US" altLang="zh-TW" sz="2400" b="1" dirty="0">
                          <a:solidFill>
                            <a:schemeClr val="tx1"/>
                          </a:solidFill>
                          <a:latin typeface="微軟正黑體" pitchFamily="34" charset="-120"/>
                          <a:ea typeface="微軟正黑體" pitchFamily="34" charset="-120"/>
                        </a:rPr>
                        <a:t>29-4</a:t>
                      </a:r>
                      <a:r>
                        <a:rPr lang="zh-TW" altLang="en-US" sz="2400" b="1" dirty="0">
                          <a:solidFill>
                            <a:schemeClr val="tx1"/>
                          </a:solidFill>
                          <a:latin typeface="微軟正黑體" pitchFamily="34" charset="-120"/>
                          <a:ea typeface="微軟正黑體" pitchFamily="34" charset="-120"/>
                        </a:rPr>
                        <a:t>月</a:t>
                      </a:r>
                      <a:r>
                        <a:rPr lang="en-US" altLang="zh-TW" sz="2400" b="1" dirty="0">
                          <a:solidFill>
                            <a:schemeClr val="tx1"/>
                          </a:solidFill>
                          <a:latin typeface="微軟正黑體" pitchFamily="34" charset="-120"/>
                          <a:ea typeface="微軟正黑體" pitchFamily="34" charset="-120"/>
                        </a:rPr>
                        <a:t>9</a:t>
                      </a:r>
                      <a:r>
                        <a:rPr lang="zh-TW" altLang="en-US" sz="2400" b="1" dirty="0">
                          <a:solidFill>
                            <a:schemeClr val="tx1"/>
                          </a:solidFill>
                          <a:latin typeface="微軟正黑體" pitchFamily="34" charset="-120"/>
                          <a:ea typeface="微軟正黑體" pitchFamily="34" charset="-120"/>
                        </a:rPr>
                        <a:t>日</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xmlns="" val="10003"/>
                  </a:ext>
                </a:extLst>
              </a:tr>
            </a:tbl>
          </a:graphicData>
        </a:graphic>
      </p:graphicFrame>
      <p:sp>
        <p:nvSpPr>
          <p:cNvPr id="4" name="矩形 3"/>
          <p:cNvSpPr/>
          <p:nvPr/>
        </p:nvSpPr>
        <p:spPr>
          <a:xfrm>
            <a:off x="2669011" y="764704"/>
            <a:ext cx="3877985" cy="584775"/>
          </a:xfrm>
          <a:prstGeom prst="rect">
            <a:avLst/>
          </a:prstGeom>
        </p:spPr>
        <p:txBody>
          <a:bodyPr wrap="none">
            <a:spAutoFit/>
          </a:bodyPr>
          <a:lstStyle/>
          <a:p>
            <a:r>
              <a:rPr kumimoji="1" lang="zh-TW" altLang="en-US" sz="3200" dirty="0">
                <a:solidFill>
                  <a:srgbClr val="006600"/>
                </a:solidFill>
                <a:latin typeface="微軟正黑體" pitchFamily="34" charset="-120"/>
                <a:ea typeface="微軟正黑體" pitchFamily="34" charset="-120"/>
              </a:rPr>
              <a:t>屏東區適性輔導時程</a:t>
            </a:r>
          </a:p>
        </p:txBody>
      </p:sp>
      <p:sp>
        <p:nvSpPr>
          <p:cNvPr id="2" name="矩形 1"/>
          <p:cNvSpPr/>
          <p:nvPr/>
        </p:nvSpPr>
        <p:spPr>
          <a:xfrm>
            <a:off x="0" y="4077072"/>
            <a:ext cx="9144000" cy="1015663"/>
          </a:xfrm>
          <a:prstGeom prst="rect">
            <a:avLst/>
          </a:prstGeom>
          <a:solidFill>
            <a:schemeClr val="accent5">
              <a:lumMod val="40000"/>
              <a:lumOff val="60000"/>
            </a:schemeClr>
          </a:solidFill>
        </p:spPr>
        <p:txBody>
          <a:bodyPr wrap="square">
            <a:spAutoFit/>
          </a:bodyPr>
          <a:lstStyle/>
          <a:p>
            <a:pPr algn="ctr"/>
            <a:r>
              <a:rPr lang="zh-TW" altLang="en-US" sz="2000" dirty="0">
                <a:solidFill>
                  <a:srgbClr val="FF0000"/>
                </a:solidFill>
                <a:latin typeface="微軟正黑體" panose="020B0604030504040204" pitchFamily="34" charset="-120"/>
                <a:ea typeface="微軟正黑體" panose="020B0604030504040204" pitchFamily="34" charset="-120"/>
              </a:rPr>
              <a:t>屏東區免試入學正式志願選填</a:t>
            </a:r>
            <a:r>
              <a:rPr lang="en-US" altLang="zh-TW" sz="2000" dirty="0">
                <a:solidFill>
                  <a:srgbClr val="FF0000"/>
                </a:solidFill>
                <a:latin typeface="微軟正黑體" panose="020B0604030504040204" pitchFamily="34" charset="-120"/>
                <a:ea typeface="微軟正黑體" panose="020B0604030504040204" pitchFamily="34" charset="-120"/>
              </a:rPr>
              <a:t>:</a:t>
            </a:r>
          </a:p>
          <a:p>
            <a:pPr algn="ctr"/>
            <a:r>
              <a:rPr lang="en-US" altLang="zh-TW" sz="2000" dirty="0">
                <a:solidFill>
                  <a:srgbClr val="333399"/>
                </a:solidFill>
                <a:latin typeface="微軟正黑體" panose="020B0604030504040204" pitchFamily="34" charset="-120"/>
                <a:ea typeface="微軟正黑體" panose="020B0604030504040204" pitchFamily="34" charset="-120"/>
              </a:rPr>
              <a:t>110</a:t>
            </a:r>
            <a:r>
              <a:rPr lang="zh-TW" altLang="en-US" sz="2000" dirty="0">
                <a:solidFill>
                  <a:srgbClr val="333399"/>
                </a:solidFill>
                <a:latin typeface="微軟正黑體" panose="020B0604030504040204" pitchFamily="34" charset="-120"/>
                <a:ea typeface="微軟正黑體" panose="020B0604030504040204" pitchFamily="34" charset="-120"/>
              </a:rPr>
              <a:t>年 </a:t>
            </a:r>
            <a:r>
              <a:rPr lang="en-US" altLang="zh-TW" sz="2000" dirty="0">
                <a:solidFill>
                  <a:srgbClr val="333399"/>
                </a:solidFill>
                <a:latin typeface="微軟正黑體" panose="020B0604030504040204" pitchFamily="34" charset="-120"/>
                <a:ea typeface="微軟正黑體" panose="020B0604030504040204" pitchFamily="34" charset="-120"/>
              </a:rPr>
              <a:t>6 </a:t>
            </a:r>
            <a:r>
              <a:rPr lang="zh-TW" altLang="en-US" sz="2000" dirty="0">
                <a:solidFill>
                  <a:srgbClr val="333399"/>
                </a:solidFill>
                <a:latin typeface="微軟正黑體" panose="020B0604030504040204" pitchFamily="34" charset="-120"/>
                <a:ea typeface="微軟正黑體" panose="020B0604030504040204" pitchFamily="34" charset="-120"/>
              </a:rPr>
              <a:t>月 </a:t>
            </a:r>
            <a:r>
              <a:rPr lang="en-US" altLang="zh-TW" sz="2000" dirty="0">
                <a:solidFill>
                  <a:srgbClr val="333399"/>
                </a:solidFill>
                <a:latin typeface="微軟正黑體" panose="020B0604030504040204" pitchFamily="34" charset="-120"/>
                <a:ea typeface="微軟正黑體" panose="020B0604030504040204" pitchFamily="34" charset="-120"/>
              </a:rPr>
              <a:t>17 </a:t>
            </a:r>
            <a:r>
              <a:rPr lang="zh-TW" altLang="en-US" sz="2000" dirty="0">
                <a:solidFill>
                  <a:srgbClr val="333399"/>
                </a:solidFill>
                <a:latin typeface="微軟正黑體" panose="020B0604030504040204" pitchFamily="34" charset="-120"/>
                <a:ea typeface="微軟正黑體" panose="020B0604030504040204" pitchFamily="34" charset="-120"/>
              </a:rPr>
              <a:t>日</a:t>
            </a:r>
            <a:r>
              <a:rPr lang="en-US" altLang="zh-TW" sz="2000" dirty="0">
                <a:solidFill>
                  <a:srgbClr val="333399"/>
                </a:solidFill>
                <a:latin typeface="微軟正黑體" panose="020B0604030504040204" pitchFamily="34" charset="-120"/>
                <a:ea typeface="微軟正黑體" panose="020B0604030504040204" pitchFamily="34" charset="-120"/>
              </a:rPr>
              <a:t>(</a:t>
            </a:r>
            <a:r>
              <a:rPr lang="zh-TW" altLang="en-US" sz="2000" dirty="0">
                <a:solidFill>
                  <a:srgbClr val="333399"/>
                </a:solidFill>
                <a:latin typeface="微軟正黑體" panose="020B0604030504040204" pitchFamily="34" charset="-120"/>
                <a:ea typeface="微軟正黑體" panose="020B0604030504040204" pitchFamily="34" charset="-120"/>
              </a:rPr>
              <a:t>星期四</a:t>
            </a:r>
            <a:r>
              <a:rPr lang="en-US" altLang="zh-TW" sz="2000" dirty="0">
                <a:solidFill>
                  <a:srgbClr val="333399"/>
                </a:solidFill>
                <a:latin typeface="微軟正黑體" panose="020B0604030504040204" pitchFamily="34" charset="-120"/>
                <a:ea typeface="微軟正黑體" panose="020B0604030504040204" pitchFamily="34" charset="-120"/>
              </a:rPr>
              <a:t>) </a:t>
            </a:r>
            <a:r>
              <a:rPr lang="zh-TW" altLang="en-US" sz="2000" dirty="0">
                <a:solidFill>
                  <a:srgbClr val="333399"/>
                </a:solidFill>
                <a:latin typeface="微軟正黑體" panose="020B0604030504040204" pitchFamily="34" charset="-120"/>
                <a:ea typeface="微軟正黑體" panose="020B0604030504040204" pitchFamily="34" charset="-120"/>
              </a:rPr>
              <a:t>中午 </a:t>
            </a:r>
            <a:r>
              <a:rPr lang="en-US" altLang="zh-TW" sz="2000" dirty="0">
                <a:solidFill>
                  <a:srgbClr val="333399"/>
                </a:solidFill>
                <a:latin typeface="微軟正黑體" panose="020B0604030504040204" pitchFamily="34" charset="-120"/>
                <a:ea typeface="微軟正黑體" panose="020B0604030504040204" pitchFamily="34" charset="-120"/>
              </a:rPr>
              <a:t>12 </a:t>
            </a:r>
            <a:r>
              <a:rPr lang="zh-TW" altLang="en-US" sz="2000" dirty="0">
                <a:solidFill>
                  <a:srgbClr val="333399"/>
                </a:solidFill>
                <a:latin typeface="微軟正黑體" panose="020B0604030504040204" pitchFamily="34" charset="-120"/>
                <a:ea typeface="微軟正黑體" panose="020B0604030504040204" pitchFamily="34" charset="-120"/>
              </a:rPr>
              <a:t>時後</a:t>
            </a:r>
            <a:endParaRPr lang="en-US" altLang="zh-TW" sz="2000" dirty="0">
              <a:solidFill>
                <a:srgbClr val="333399"/>
              </a:solidFill>
              <a:latin typeface="微軟正黑體" panose="020B0604030504040204" pitchFamily="34" charset="-120"/>
              <a:ea typeface="微軟正黑體" panose="020B0604030504040204" pitchFamily="34" charset="-120"/>
            </a:endParaRPr>
          </a:p>
          <a:p>
            <a:pPr algn="ctr"/>
            <a:r>
              <a:rPr lang="zh-TW" altLang="en-US" sz="2000" dirty="0">
                <a:solidFill>
                  <a:srgbClr val="333399"/>
                </a:solidFill>
                <a:latin typeface="微軟正黑體" panose="020B0604030504040204" pitchFamily="34" charset="-120"/>
                <a:ea typeface="微軟正黑體" panose="020B0604030504040204" pitchFamily="34" charset="-120"/>
              </a:rPr>
              <a:t>至 </a:t>
            </a:r>
            <a:r>
              <a:rPr lang="en-US" altLang="zh-TW" sz="2000" dirty="0">
                <a:solidFill>
                  <a:srgbClr val="333399"/>
                </a:solidFill>
                <a:latin typeface="微軟正黑體" panose="020B0604030504040204" pitchFamily="34" charset="-120"/>
                <a:ea typeface="微軟正黑體" panose="020B0604030504040204" pitchFamily="34" charset="-120"/>
              </a:rPr>
              <a:t>110 </a:t>
            </a:r>
            <a:r>
              <a:rPr lang="zh-TW" altLang="en-US" sz="2000" dirty="0">
                <a:solidFill>
                  <a:srgbClr val="333399"/>
                </a:solidFill>
                <a:latin typeface="微軟正黑體" panose="020B0604030504040204" pitchFamily="34" charset="-120"/>
                <a:ea typeface="微軟正黑體" panose="020B0604030504040204" pitchFamily="34" charset="-120"/>
              </a:rPr>
              <a:t>年 </a:t>
            </a:r>
            <a:r>
              <a:rPr lang="en-US" altLang="zh-TW" sz="2000" dirty="0">
                <a:solidFill>
                  <a:srgbClr val="333399"/>
                </a:solidFill>
                <a:latin typeface="微軟正黑體" panose="020B0604030504040204" pitchFamily="34" charset="-120"/>
                <a:ea typeface="微軟正黑體" panose="020B0604030504040204" pitchFamily="34" charset="-120"/>
              </a:rPr>
              <a:t>6 </a:t>
            </a:r>
            <a:r>
              <a:rPr lang="zh-TW" altLang="en-US" sz="2000" dirty="0">
                <a:solidFill>
                  <a:srgbClr val="333399"/>
                </a:solidFill>
                <a:latin typeface="微軟正黑體" panose="020B0604030504040204" pitchFamily="34" charset="-120"/>
                <a:ea typeface="微軟正黑體" panose="020B0604030504040204" pitchFamily="34" charset="-120"/>
              </a:rPr>
              <a:t>月 </a:t>
            </a:r>
            <a:r>
              <a:rPr lang="en-US" altLang="zh-TW" sz="2000" dirty="0">
                <a:solidFill>
                  <a:srgbClr val="333399"/>
                </a:solidFill>
                <a:latin typeface="微軟正黑體" panose="020B0604030504040204" pitchFamily="34" charset="-120"/>
                <a:ea typeface="微軟正黑體" panose="020B0604030504040204" pitchFamily="34" charset="-120"/>
              </a:rPr>
              <a:t>23</a:t>
            </a:r>
            <a:r>
              <a:rPr lang="zh-TW" altLang="en-US" sz="2000" dirty="0">
                <a:solidFill>
                  <a:srgbClr val="333399"/>
                </a:solidFill>
                <a:latin typeface="微軟正黑體" panose="020B0604030504040204" pitchFamily="34" charset="-120"/>
                <a:ea typeface="微軟正黑體" panose="020B0604030504040204" pitchFamily="34" charset="-120"/>
              </a:rPr>
              <a:t>日</a:t>
            </a:r>
            <a:r>
              <a:rPr lang="en-US" altLang="zh-TW" sz="2000" dirty="0">
                <a:solidFill>
                  <a:srgbClr val="333399"/>
                </a:solidFill>
                <a:latin typeface="微軟正黑體" panose="020B0604030504040204" pitchFamily="34" charset="-120"/>
                <a:ea typeface="微軟正黑體" panose="020B0604030504040204" pitchFamily="34" charset="-120"/>
              </a:rPr>
              <a:t>(</a:t>
            </a:r>
            <a:r>
              <a:rPr lang="zh-TW" altLang="en-US" sz="2000" dirty="0">
                <a:solidFill>
                  <a:srgbClr val="333399"/>
                </a:solidFill>
                <a:latin typeface="微軟正黑體" panose="020B0604030504040204" pitchFamily="34" charset="-120"/>
                <a:ea typeface="微軟正黑體" panose="020B0604030504040204" pitchFamily="34" charset="-120"/>
              </a:rPr>
              <a:t>星期三</a:t>
            </a:r>
            <a:r>
              <a:rPr lang="en-US" altLang="zh-TW" sz="2000" dirty="0">
                <a:solidFill>
                  <a:srgbClr val="333399"/>
                </a:solidFill>
                <a:latin typeface="微軟正黑體" panose="020B0604030504040204" pitchFamily="34" charset="-120"/>
                <a:ea typeface="微軟正黑體" panose="020B0604030504040204" pitchFamily="34" charset="-120"/>
              </a:rPr>
              <a:t>)</a:t>
            </a:r>
            <a:r>
              <a:rPr lang="zh-TW" altLang="en-US" sz="2000" dirty="0">
                <a:solidFill>
                  <a:srgbClr val="333399"/>
                </a:solidFill>
                <a:latin typeface="微軟正黑體" panose="020B0604030504040204" pitchFamily="34" charset="-120"/>
                <a:ea typeface="微軟正黑體" panose="020B0604030504040204" pitchFamily="34" charset="-120"/>
              </a:rPr>
              <a:t>下午 </a:t>
            </a:r>
            <a:r>
              <a:rPr lang="en-US" altLang="zh-TW" sz="2000" dirty="0">
                <a:solidFill>
                  <a:srgbClr val="333399"/>
                </a:solidFill>
                <a:latin typeface="微軟正黑體" panose="020B0604030504040204" pitchFamily="34" charset="-120"/>
                <a:ea typeface="微軟正黑體" panose="020B0604030504040204" pitchFamily="34" charset="-120"/>
              </a:rPr>
              <a:t>5 </a:t>
            </a:r>
            <a:r>
              <a:rPr lang="zh-TW" altLang="en-US" sz="2000" dirty="0">
                <a:solidFill>
                  <a:srgbClr val="333399"/>
                </a:solidFill>
                <a:latin typeface="微軟正黑體" panose="020B0604030504040204" pitchFamily="34" charset="-120"/>
                <a:ea typeface="微軟正黑體" panose="020B0604030504040204" pitchFamily="34" charset="-120"/>
              </a:rPr>
              <a:t>時止</a:t>
            </a:r>
          </a:p>
        </p:txBody>
      </p:sp>
    </p:spTree>
    <p:extLst>
      <p:ext uri="{BB962C8B-B14F-4D97-AF65-F5344CB8AC3E}">
        <p14:creationId xmlns:p14="http://schemas.microsoft.com/office/powerpoint/2010/main" xmlns="" val="14701985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CD9A522C-D149-41DD-AA64-5F82E0B3729C}"/>
              </a:ext>
            </a:extLst>
          </p:cNvPr>
          <p:cNvSpPr>
            <a:spLocks noGrp="1"/>
          </p:cNvSpPr>
          <p:nvPr>
            <p:ph type="title"/>
          </p:nvPr>
        </p:nvSpPr>
        <p:spPr>
          <a:xfrm>
            <a:off x="1331640" y="1268760"/>
            <a:ext cx="6571343" cy="1049235"/>
          </a:xfrm>
        </p:spPr>
        <p:txBody>
          <a:bodyPr/>
          <a:lstStyle/>
          <a:p>
            <a:pPr algn="ctr"/>
            <a:r>
              <a:rPr lang="zh-TW" altLang="en-US" b="1" dirty="0">
                <a:solidFill>
                  <a:srgbClr val="0070C0"/>
                </a:solidFill>
                <a:latin typeface="新細明體" panose="02020500000000000000" pitchFamily="18" charset="-120"/>
                <a:ea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ea typeface="新細明體" panose="02020500000000000000" pitchFamily="18" charset="-120"/>
              </a:rPr>
              <a:t>★</a:t>
            </a:r>
            <a:endParaRPr lang="zh-TW" altLang="en-US" b="1" dirty="0">
              <a:solidFill>
                <a:srgbClr val="0070C0"/>
              </a:solidFill>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a16="http://schemas.microsoft.com/office/drawing/2014/main" xmlns="" id="{FD7274C5-7B2C-4584-AA0E-20208F1CE059}"/>
              </a:ext>
            </a:extLst>
          </p:cNvPr>
          <p:cNvSpPr>
            <a:spLocks noGrp="1"/>
          </p:cNvSpPr>
          <p:nvPr>
            <p:ph idx="1"/>
          </p:nvPr>
        </p:nvSpPr>
        <p:spPr>
          <a:xfrm>
            <a:off x="1043608" y="1988840"/>
            <a:ext cx="8229600" cy="4277071"/>
          </a:xfrm>
        </p:spPr>
        <p:txBody>
          <a:bodyPr>
            <a:normAutofit lnSpcReduction="10000"/>
          </a:bodyPr>
          <a:lstStyle/>
          <a:p>
            <a:r>
              <a:rPr lang="en-US" altLang="zh-TW" sz="2800" dirty="0">
                <a:solidFill>
                  <a:srgbClr val="FF0000"/>
                </a:solidFill>
                <a:latin typeface="微軟正黑體" panose="020B0604030504040204" pitchFamily="34" charset="-120"/>
                <a:ea typeface="微軟正黑體" panose="020B0604030504040204" pitchFamily="34" charset="-120"/>
              </a:rPr>
              <a:t>【</a:t>
            </a:r>
            <a:r>
              <a:rPr lang="zh-TW" altLang="en-US" sz="2800" dirty="0">
                <a:solidFill>
                  <a:srgbClr val="FF0000"/>
                </a:solidFill>
                <a:latin typeface="微軟正黑體" panose="020B0604030504040204" pitchFamily="34" charset="-120"/>
                <a:ea typeface="微軟正黑體" panose="020B0604030504040204" pitchFamily="34" charset="-120"/>
              </a:rPr>
              <a:t>考招分離</a:t>
            </a:r>
            <a:r>
              <a:rPr lang="en-US" altLang="zh-TW" sz="2800" dirty="0">
                <a:solidFill>
                  <a:srgbClr val="FF0000"/>
                </a:solidFill>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a:t>
            </a:r>
            <a:r>
              <a:rPr lang="zh-TW" altLang="en-US" sz="2800" dirty="0">
                <a:solidFill>
                  <a:srgbClr val="FF0000"/>
                </a:solidFill>
                <a:latin typeface="微軟正黑體" panose="020B0604030504040204" pitchFamily="34" charset="-120"/>
                <a:ea typeface="微軟正黑體" panose="020B0604030504040204" pitchFamily="34" charset="-120"/>
              </a:rPr>
              <a:t>注意各入學管道重要日程</a:t>
            </a:r>
            <a:r>
              <a:rPr lang="en-US" altLang="zh-TW" sz="2800" dirty="0">
                <a:solidFill>
                  <a:srgbClr val="FF0000"/>
                </a:solidFill>
                <a:latin typeface="微軟正黑體" panose="020B0604030504040204" pitchFamily="34" charset="-120"/>
                <a:ea typeface="微軟正黑體" panose="020B0604030504040204" pitchFamily="34" charset="-120"/>
              </a:rPr>
              <a:t>!!</a:t>
            </a:r>
          </a:p>
          <a:p>
            <a:pPr lvl="1"/>
            <a:r>
              <a:rPr lang="zh-TW" altLang="en-US" sz="2000" b="1" dirty="0">
                <a:latin typeface="微軟正黑體" panose="020B0604030504040204" pitchFamily="34" charset="-120"/>
                <a:ea typeface="微軟正黑體" panose="020B0604030504040204" pitchFamily="34" charset="-120"/>
              </a:rPr>
              <a:t>報名國中教育會考，不意謂報名入學管道</a:t>
            </a:r>
            <a:endParaRPr lang="en-US" altLang="zh-TW" sz="2000" b="1"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有許多管道不採計國中教育會考</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科學班甄選入學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試辦學習區完全免試</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技優甄審入學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部分就學區之優先免試入學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實用技能學程</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建教合作班</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屏東區原住民教育實驗專班</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國立屏北高中、縣立來義高中</a:t>
            </a:r>
            <a:r>
              <a:rPr lang="en-US" altLang="zh-TW" sz="2000" dirty="0">
                <a:latin typeface="微軟正黑體" panose="020B0604030504040204" pitchFamily="34" charset="-120"/>
                <a:ea typeface="微軟正黑體" panose="020B0604030504040204" pitchFamily="34" charset="-120"/>
              </a:rPr>
              <a:t>)</a:t>
            </a:r>
            <a:endParaRPr lang="en-US" altLang="zh-TW" dirty="0"/>
          </a:p>
          <a:p>
            <a:endParaRPr lang="en-US" altLang="zh-TW" dirty="0"/>
          </a:p>
          <a:p>
            <a:endParaRPr lang="en-US" altLang="zh-TW" dirty="0"/>
          </a:p>
          <a:p>
            <a:endParaRPr lang="en-US" altLang="zh-TW" dirty="0"/>
          </a:p>
          <a:p>
            <a:endParaRPr lang="en-US" altLang="zh-TW" dirty="0"/>
          </a:p>
          <a:p>
            <a:pPr marL="0" indent="0">
              <a:buNone/>
            </a:pPr>
            <a:endParaRPr lang="en-US" altLang="zh-TW" dirty="0"/>
          </a:p>
          <a:p>
            <a:pPr marL="0" indent="0">
              <a:buNone/>
            </a:pPr>
            <a:endParaRPr lang="zh-TW" altLang="en-US" dirty="0"/>
          </a:p>
        </p:txBody>
      </p:sp>
    </p:spTree>
    <p:extLst>
      <p:ext uri="{BB962C8B-B14F-4D97-AF65-F5344CB8AC3E}">
        <p14:creationId xmlns:p14="http://schemas.microsoft.com/office/powerpoint/2010/main" xmlns="" val="305074769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CD9A522C-D149-41DD-AA64-5F82E0B3729C}"/>
              </a:ext>
            </a:extLst>
          </p:cNvPr>
          <p:cNvSpPr>
            <a:spLocks noGrp="1"/>
          </p:cNvSpPr>
          <p:nvPr>
            <p:ph type="title"/>
          </p:nvPr>
        </p:nvSpPr>
        <p:spPr>
          <a:xfrm>
            <a:off x="1322332" y="1279158"/>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a16="http://schemas.microsoft.com/office/drawing/2014/main" xmlns="" id="{FD7274C5-7B2C-4584-AA0E-20208F1CE059}"/>
              </a:ext>
            </a:extLst>
          </p:cNvPr>
          <p:cNvSpPr>
            <a:spLocks noGrp="1"/>
          </p:cNvSpPr>
          <p:nvPr>
            <p:ph idx="1"/>
          </p:nvPr>
        </p:nvSpPr>
        <p:spPr>
          <a:xfrm>
            <a:off x="614362" y="2348880"/>
            <a:ext cx="8229600" cy="4277071"/>
          </a:xfrm>
        </p:spPr>
        <p:txBody>
          <a:bodyPr/>
          <a:lstStyle/>
          <a:p>
            <a:r>
              <a:rPr lang="zh-TW" altLang="en-US" sz="2400" dirty="0">
                <a:latin typeface="微軟正黑體" panose="020B0604030504040204" pitchFamily="34" charset="-120"/>
                <a:ea typeface="微軟正黑體" panose="020B0604030504040204" pitchFamily="34" charset="-120"/>
              </a:rPr>
              <a:t>請學生及家長注意所參加之入學管道，</a:t>
            </a:r>
            <a:r>
              <a:rPr lang="en-US" altLang="zh-TW" sz="2400" dirty="0">
                <a:solidFill>
                  <a:srgbClr val="FF0000"/>
                </a:solidFill>
                <a:latin typeface="微軟正黑體" panose="020B0604030504040204" pitchFamily="34" charset="-120"/>
                <a:ea typeface="微軟正黑體" panose="020B0604030504040204" pitchFamily="34" charset="-120"/>
              </a:rPr>
              <a:t>【</a:t>
            </a:r>
            <a:r>
              <a:rPr lang="zh-TW" altLang="en-US" sz="2400" dirty="0">
                <a:solidFill>
                  <a:srgbClr val="FF0000"/>
                </a:solidFill>
                <a:latin typeface="微軟正黑體" panose="020B0604030504040204" pitchFamily="34" charset="-120"/>
                <a:ea typeface="微軟正黑體" panose="020B0604030504040204" pitchFamily="34" charset="-120"/>
              </a:rPr>
              <a:t>報到與放棄錄取資格</a:t>
            </a:r>
            <a:r>
              <a:rPr lang="en-US" altLang="zh-TW" sz="2400" dirty="0">
                <a:solidFill>
                  <a:srgbClr val="FF0000"/>
                </a:solidFill>
                <a:latin typeface="微軟正黑體" panose="020B0604030504040204" pitchFamily="34" charset="-120"/>
                <a:ea typeface="微軟正黑體" panose="020B0604030504040204" pitchFamily="34" charset="-120"/>
              </a:rPr>
              <a:t>】</a:t>
            </a:r>
            <a:r>
              <a:rPr lang="zh-TW" altLang="en-US" sz="2400" dirty="0">
                <a:solidFill>
                  <a:srgbClr val="FF0000"/>
                </a:solidFill>
                <a:latin typeface="微軟正黑體" panose="020B0604030504040204" pitchFamily="34" charset="-120"/>
                <a:ea typeface="微軟正黑體" panose="020B0604030504040204" pitchFamily="34" charset="-120"/>
              </a:rPr>
              <a:t>時間</a:t>
            </a:r>
            <a:endParaRPr lang="en-US" altLang="zh-TW" sz="2400" dirty="0">
              <a:solidFill>
                <a:srgbClr val="FF0000"/>
              </a:solidFill>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r>
              <a:rPr lang="zh-TW" altLang="en-US" sz="2800" dirty="0">
                <a:latin typeface="微軟正黑體" panose="020B0604030504040204" pitchFamily="34" charset="-120"/>
                <a:ea typeface="微軟正黑體" panose="020B0604030504040204" pitchFamily="34" charset="-120"/>
              </a:rPr>
              <a:t>一定要仔細思考，慎重決定。</a:t>
            </a:r>
            <a:endParaRPr lang="en-US" altLang="zh-TW" sz="2800" dirty="0">
              <a:latin typeface="微軟正黑體" panose="020B0604030504040204" pitchFamily="34" charset="-120"/>
              <a:ea typeface="微軟正黑體" panose="020B0604030504040204" pitchFamily="34" charset="-120"/>
            </a:endParaRPr>
          </a:p>
          <a:p>
            <a:r>
              <a:rPr lang="zh-TW" altLang="en-US" sz="2800" dirty="0">
                <a:solidFill>
                  <a:srgbClr val="FF0000"/>
                </a:solidFill>
                <a:latin typeface="微軟正黑體" panose="020B0604030504040204" pitchFamily="34" charset="-120"/>
                <a:ea typeface="微軟正黑體" panose="020B0604030504040204" pitchFamily="34" charset="-120"/>
              </a:rPr>
              <a:t>千萬不要逾期放棄。</a:t>
            </a:r>
            <a:endParaRPr lang="en-US" altLang="zh-TW" sz="2800" dirty="0">
              <a:solidFill>
                <a:srgbClr val="FF0000"/>
              </a:solidFill>
              <a:latin typeface="微軟正黑體" panose="020B0604030504040204" pitchFamily="34" charset="-120"/>
              <a:ea typeface="微軟正黑體" panose="020B0604030504040204" pitchFamily="34" charset="-120"/>
            </a:endParaRPr>
          </a:p>
          <a:p>
            <a:endParaRPr lang="en-US" altLang="zh-TW" dirty="0"/>
          </a:p>
          <a:p>
            <a:endParaRPr lang="en-US" altLang="zh-TW" dirty="0"/>
          </a:p>
          <a:p>
            <a:pPr marL="0" indent="0">
              <a:buNone/>
            </a:pPr>
            <a:endParaRPr lang="en-US" altLang="zh-TW" dirty="0"/>
          </a:p>
          <a:p>
            <a:pPr marL="0" indent="0">
              <a:buNone/>
            </a:pPr>
            <a:endParaRPr lang="zh-TW" altLang="en-US" dirty="0"/>
          </a:p>
        </p:txBody>
      </p:sp>
      <p:sp>
        <p:nvSpPr>
          <p:cNvPr id="4" name="矩形 3">
            <a:extLst>
              <a:ext uri="{FF2B5EF4-FFF2-40B4-BE49-F238E27FC236}">
                <a16:creationId xmlns:a16="http://schemas.microsoft.com/office/drawing/2014/main" xmlns="" id="{1DE01A08-B8B9-43BA-822E-BD11164356D5}"/>
              </a:ext>
            </a:extLst>
          </p:cNvPr>
          <p:cNvSpPr/>
          <p:nvPr/>
        </p:nvSpPr>
        <p:spPr>
          <a:xfrm>
            <a:off x="971599" y="3429000"/>
            <a:ext cx="7272808" cy="136815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zh-TW" altLang="en-US" dirty="0"/>
              <a:t>招生簡章中通常都會有一段話：</a:t>
            </a:r>
            <a:endParaRPr lang="en-US" altLang="zh-TW" dirty="0"/>
          </a:p>
          <a:p>
            <a:endParaRPr lang="en-US" altLang="zh-TW" dirty="0"/>
          </a:p>
          <a:p>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經任一管道錄取且報到學生，需於其招生簡章所規定之放棄錄取資格期限內，完成放棄錄取資格，始得報名</a:t>
            </a:r>
            <a:r>
              <a:rPr lang="en-US" altLang="zh-TW" sz="20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xmlns="" val="30726243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1A2C07F0-1EA5-4CF5-B7C3-9E5C69C6E609}"/>
              </a:ext>
            </a:extLst>
          </p:cNvPr>
          <p:cNvSpPr>
            <a:spLocks noGrp="1"/>
          </p:cNvSpPr>
          <p:nvPr>
            <p:ph type="title"/>
          </p:nvPr>
        </p:nvSpPr>
        <p:spPr>
          <a:xfrm>
            <a:off x="1443490" y="1217777"/>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a16="http://schemas.microsoft.com/office/drawing/2014/main" xmlns="" id="{70EEBFB2-BBE5-49AD-8187-C584384F0833}"/>
              </a:ext>
            </a:extLst>
          </p:cNvPr>
          <p:cNvSpPr>
            <a:spLocks noGrp="1"/>
          </p:cNvSpPr>
          <p:nvPr>
            <p:ph idx="1"/>
          </p:nvPr>
        </p:nvSpPr>
        <p:spPr>
          <a:xfrm>
            <a:off x="395536" y="2060848"/>
            <a:ext cx="8352928" cy="3450613"/>
          </a:xfrm>
        </p:spPr>
        <p:txBody>
          <a:bodyPr/>
          <a:lstStyle/>
          <a:p>
            <a:pPr marL="0" indent="0">
              <a:buNone/>
            </a:pPr>
            <a:r>
              <a:rPr lang="zh-TW" altLang="en-US" sz="2800" b="1" dirty="0">
                <a:latin typeface="微軟正黑體" panose="020B0604030504040204" pitchFamily="34" charset="-120"/>
                <a:ea typeface="微軟正黑體" panose="020B0604030504040204" pitchFamily="34" charset="-120"/>
              </a:rPr>
              <a:t>           沒有簡章之招生行為，</a:t>
            </a:r>
            <a:endParaRPr lang="en-US" altLang="zh-TW" sz="2800" b="1" dirty="0">
              <a:latin typeface="微軟正黑體" panose="020B0604030504040204" pitchFamily="34" charset="-120"/>
              <a:ea typeface="微軟正黑體" panose="020B0604030504040204" pitchFamily="34" charset="-120"/>
            </a:endParaRPr>
          </a:p>
          <a:p>
            <a:pPr marL="0" indent="0">
              <a:buNone/>
            </a:pPr>
            <a:r>
              <a:rPr lang="zh-TW" altLang="en-US" sz="2800" b="1" dirty="0">
                <a:latin typeface="微軟正黑體" panose="020B0604030504040204" pitchFamily="34" charset="-120"/>
                <a:ea typeface="微軟正黑體" panose="020B0604030504040204" pitchFamily="34" charset="-120"/>
              </a:rPr>
              <a:t>           勿隨意同意招生學校要去就讀。</a:t>
            </a:r>
            <a:endParaRPr lang="en-US" altLang="zh-TW" sz="2800" b="1"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保管好畢業證書</a:t>
            </a:r>
            <a:endParaRPr lang="en-US" altLang="zh-TW" sz="2400"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勿隨意繳交入學相關費用</a:t>
            </a:r>
            <a:endParaRPr lang="en-US" altLang="zh-TW" sz="2400"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有問題請向主管機關或各入學管道主辦學校反應，請求協助</a:t>
            </a:r>
            <a:endParaRPr lang="en-US" altLang="zh-TW" sz="2400" dirty="0">
              <a:latin typeface="微軟正黑體" panose="020B0604030504040204" pitchFamily="34" charset="-120"/>
              <a:ea typeface="微軟正黑體" panose="020B0604030504040204" pitchFamily="34" charset="-120"/>
            </a:endParaRPr>
          </a:p>
          <a:p>
            <a:endParaRPr lang="zh-TW" altLang="en-US" dirty="0"/>
          </a:p>
        </p:txBody>
      </p:sp>
    </p:spTree>
    <p:extLst>
      <p:ext uri="{BB962C8B-B14F-4D97-AF65-F5344CB8AC3E}">
        <p14:creationId xmlns:p14="http://schemas.microsoft.com/office/powerpoint/2010/main" xmlns="" val="3631523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標題 2"/>
          <p:cNvSpPr>
            <a:spLocks noGrp="1"/>
          </p:cNvSpPr>
          <p:nvPr>
            <p:ph type="title"/>
          </p:nvPr>
        </p:nvSpPr>
        <p:spPr>
          <a:xfrm>
            <a:off x="1331640" y="620688"/>
            <a:ext cx="7570787" cy="850900"/>
          </a:xfrm>
          <a:effectLst>
            <a:outerShdw blurRad="50800" dist="38100" dir="2700000" algn="tl" rotWithShape="0">
              <a:prstClr val="black">
                <a:alpha val="40000"/>
              </a:prstClr>
            </a:outerShdw>
          </a:effectLst>
        </p:spPr>
        <p:txBody>
          <a:bodyPr>
            <a:normAutofit/>
          </a:bodyPr>
          <a:lstStyle/>
          <a:p>
            <a:pPr eaLnBrk="1" hangingPunct="1">
              <a:defRPr/>
            </a:pPr>
            <a:r>
              <a:rPr lang="zh-TW" altLang="en-US" sz="3600" b="1" dirty="0">
                <a:solidFill>
                  <a:srgbClr val="333399"/>
                </a:solidFill>
                <a:latin typeface="微軟正黑體" panose="020B0604030504040204" pitchFamily="34" charset="-120"/>
                <a:ea typeface="微軟正黑體" panose="020B0604030504040204" pitchFamily="34" charset="-120"/>
              </a:rPr>
              <a:t>國中教育會考考試科目及時間表</a:t>
            </a:r>
          </a:p>
        </p:txBody>
      </p:sp>
      <p:graphicFrame>
        <p:nvGraphicFramePr>
          <p:cNvPr id="8" name="Group 120"/>
          <p:cNvGraphicFramePr>
            <a:graphicFrameLocks/>
          </p:cNvGraphicFramePr>
          <p:nvPr>
            <p:extLst>
              <p:ext uri="{D42A27DB-BD31-4B8C-83A1-F6EECF244321}">
                <p14:modId xmlns:p14="http://schemas.microsoft.com/office/powerpoint/2010/main" xmlns="" val="3557506937"/>
              </p:ext>
            </p:extLst>
          </p:nvPr>
        </p:nvGraphicFramePr>
        <p:xfrm>
          <a:off x="179512" y="1312650"/>
          <a:ext cx="8856984" cy="4996669"/>
        </p:xfrm>
        <a:graphic>
          <a:graphicData uri="http://schemas.openxmlformats.org/drawingml/2006/table">
            <a:tbl>
              <a:tblPr firstRow="1"/>
              <a:tblGrid>
                <a:gridCol w="2322444">
                  <a:extLst>
                    <a:ext uri="{9D8B030D-6E8A-4147-A177-3AD203B41FA5}">
                      <a16:colId xmlns:a16="http://schemas.microsoft.com/office/drawing/2014/main" xmlns="" val="20000"/>
                    </a:ext>
                  </a:extLst>
                </a:gridCol>
                <a:gridCol w="2231307">
                  <a:extLst>
                    <a:ext uri="{9D8B030D-6E8A-4147-A177-3AD203B41FA5}">
                      <a16:colId xmlns:a16="http://schemas.microsoft.com/office/drawing/2014/main" xmlns="" val="20001"/>
                    </a:ext>
                  </a:extLst>
                </a:gridCol>
                <a:gridCol w="2380087">
                  <a:extLst>
                    <a:ext uri="{9D8B030D-6E8A-4147-A177-3AD203B41FA5}">
                      <a16:colId xmlns:a16="http://schemas.microsoft.com/office/drawing/2014/main" xmlns="" val="20002"/>
                    </a:ext>
                  </a:extLst>
                </a:gridCol>
                <a:gridCol w="1923146">
                  <a:extLst>
                    <a:ext uri="{9D8B030D-6E8A-4147-A177-3AD203B41FA5}">
                      <a16:colId xmlns:a16="http://schemas.microsoft.com/office/drawing/2014/main" xmlns="" val="20003"/>
                    </a:ext>
                  </a:extLst>
                </a:gridCol>
              </a:tblGrid>
              <a:tr h="549843">
                <a:tc gridSpan="4">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2800" b="1" i="0" u="none" strike="noStrike" cap="none" normalizeH="0" baseline="0" dirty="0">
                          <a:ln>
                            <a:noFill/>
                          </a:ln>
                          <a:solidFill>
                            <a:srgbClr val="000066"/>
                          </a:solidFill>
                          <a:effectLst/>
                          <a:latin typeface="微軟正黑體" pitchFamily="34" charset="-120"/>
                          <a:ea typeface="微軟正黑體" pitchFamily="34" charset="-120"/>
                        </a:rPr>
                        <a:t>測驗日期 </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0EBEB"/>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10000"/>
                  </a:ext>
                </a:extLst>
              </a:tr>
              <a:tr h="62661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時間</a:t>
                      </a:r>
                      <a:endParaRPr lang="zh-TW" altLang="en-US" sz="2400" dirty="0">
                        <a:solidFill>
                          <a:schemeClr val="bg1"/>
                        </a:solidFill>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5</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月</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15</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六</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時間</a:t>
                      </a:r>
                      <a:endParaRPr lang="zh-TW" altLang="en-US" sz="2400" dirty="0">
                        <a:solidFill>
                          <a:schemeClr val="bg1"/>
                        </a:solidFill>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5</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月</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16</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extLst>
                  <a:ext uri="{0D108BD9-81ED-4DB2-BD59-A6C34878D82A}">
                    <a16:rowId xmlns:a16="http://schemas.microsoft.com/office/drawing/2014/main" xmlns="" val="10001"/>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8:30-9:40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社會</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8:30-9:40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自然</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a16="http://schemas.microsoft.com/office/drawing/2014/main" xmlns="" val="10002"/>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10:30-11:50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數學</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10:30-11:30</a:t>
                      </a: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英語</a:t>
                      </a: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閱讀</a:t>
                      </a: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a:t>
                      </a: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extLst>
                  <a:ext uri="{0D108BD9-81ED-4DB2-BD59-A6C34878D82A}">
                    <a16:rowId xmlns:a16="http://schemas.microsoft.com/office/drawing/2014/main" xmlns="" val="10003"/>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endPar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12:05-12:30</a:t>
                      </a:r>
                      <a:endPar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英語</a:t>
                      </a: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a:t>
                      </a:r>
                      <a:r>
                        <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聽力</a:t>
                      </a: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a:t>
                      </a:r>
                      <a:endPar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extLst>
                  <a:ext uri="{0D108BD9-81ED-4DB2-BD59-A6C34878D82A}">
                    <a16:rowId xmlns:a16="http://schemas.microsoft.com/office/drawing/2014/main" xmlns="" val="10004"/>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13:50-15:00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國文</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a16="http://schemas.microsoft.com/office/drawing/2014/main" xmlns="" val="10005"/>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15:50-16:40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寫作測驗</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a16="http://schemas.microsoft.com/office/drawing/2014/main" xmlns="" val="10006"/>
                  </a:ext>
                </a:extLst>
              </a:tr>
            </a:tbl>
          </a:graphicData>
        </a:graphic>
      </p:graphicFrame>
      <p:sp>
        <p:nvSpPr>
          <p:cNvPr id="4" name="矩形 2"/>
          <p:cNvSpPr>
            <a:spLocks noChangeArrowheads="1"/>
          </p:cNvSpPr>
          <p:nvPr/>
        </p:nvSpPr>
        <p:spPr bwMode="auto">
          <a:xfrm>
            <a:off x="2915816" y="6273225"/>
            <a:ext cx="6624736"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lang="zh-TW" altLang="en-US" sz="3200" dirty="0">
                <a:solidFill>
                  <a:srgbClr val="FF0000"/>
                </a:solidFill>
                <a:latin typeface="標楷體" pitchFamily="65" charset="-120"/>
                <a:ea typeface="標楷體" pitchFamily="65" charset="-120"/>
              </a:rPr>
              <a:t>每位國中畢業生都要報名參加！</a:t>
            </a:r>
            <a:endParaRPr lang="zh-TW" altLang="en-US" sz="1600" dirty="0">
              <a:solidFill>
                <a:srgbClr val="000000"/>
              </a:solidFill>
            </a:endParaRPr>
          </a:p>
        </p:txBody>
      </p:sp>
    </p:spTree>
  </p:cSld>
  <p:clrMapOvr>
    <a:masterClrMapping/>
  </p:clrMapOvr>
  <p:transition spd="slow">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A9CAECD6-8B43-45FE-A7B1-A1B2578C37B8}"/>
              </a:ext>
            </a:extLst>
          </p:cNvPr>
          <p:cNvSpPr>
            <a:spLocks noGrp="1"/>
          </p:cNvSpPr>
          <p:nvPr>
            <p:ph type="title"/>
          </p:nvPr>
        </p:nvSpPr>
        <p:spPr>
          <a:xfrm>
            <a:off x="1443490" y="1196752"/>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a16="http://schemas.microsoft.com/office/drawing/2014/main" xmlns="" id="{D1F9ECA3-4551-42C2-9E74-E1A39D013393}"/>
              </a:ext>
            </a:extLst>
          </p:cNvPr>
          <p:cNvSpPr>
            <a:spLocks noGrp="1"/>
          </p:cNvSpPr>
          <p:nvPr>
            <p:ph idx="1"/>
          </p:nvPr>
        </p:nvSpPr>
        <p:spPr>
          <a:xfrm>
            <a:off x="1056753" y="2060848"/>
            <a:ext cx="7344816" cy="3450613"/>
          </a:xfrm>
        </p:spPr>
        <p:txBody>
          <a:bodyPr>
            <a:normAutofit/>
          </a:bodyPr>
          <a:lstStyle/>
          <a:p>
            <a:r>
              <a:rPr lang="zh-TW" altLang="en-US" sz="2400" dirty="0">
                <a:latin typeface="微軟正黑體" panose="020B0604030504040204" pitchFamily="34" charset="-120"/>
                <a:ea typeface="微軟正黑體" panose="020B0604030504040204" pitchFamily="34" charset="-120"/>
              </a:rPr>
              <a:t>提醒家長及學生可以至想要就讀的高級中等學校的網站，瀏覽學校的三年課程規劃。</a:t>
            </a:r>
            <a:endParaRPr lang="en-US" altLang="zh-TW" sz="2400" dirty="0">
              <a:latin typeface="微軟正黑體" panose="020B0604030504040204" pitchFamily="34" charset="-120"/>
              <a:ea typeface="微軟正黑體" panose="020B0604030504040204" pitchFamily="34" charset="-120"/>
            </a:endParaRPr>
          </a:p>
          <a:p>
            <a:pPr lvl="1"/>
            <a:r>
              <a:rPr lang="zh-TW" altLang="en-US" sz="2000" dirty="0">
                <a:solidFill>
                  <a:srgbClr val="FF0000"/>
                </a:solidFill>
                <a:latin typeface="微軟正黑體" panose="020B0604030504040204" pitchFamily="34" charset="-120"/>
                <a:ea typeface="微軟正黑體" panose="020B0604030504040204" pitchFamily="34" charset="-120"/>
              </a:rPr>
              <a:t>課程規劃要瀏覽適用</a:t>
            </a:r>
            <a:r>
              <a:rPr lang="en-US" altLang="zh-TW" sz="2000" dirty="0">
                <a:solidFill>
                  <a:srgbClr val="FF0000"/>
                </a:solidFill>
                <a:latin typeface="微軟正黑體" panose="020B0604030504040204" pitchFamily="34" charset="-120"/>
                <a:ea typeface="微軟正黑體" panose="020B0604030504040204" pitchFamily="34" charset="-120"/>
              </a:rPr>
              <a:t>110</a:t>
            </a:r>
            <a:r>
              <a:rPr lang="zh-TW" altLang="en-US" sz="2000" dirty="0">
                <a:solidFill>
                  <a:srgbClr val="FF0000"/>
                </a:solidFill>
                <a:latin typeface="微軟正黑體" panose="020B0604030504040204" pitchFamily="34" charset="-120"/>
                <a:ea typeface="微軟正黑體" panose="020B0604030504040204" pitchFamily="34" charset="-120"/>
              </a:rPr>
              <a:t>學年度入學學生</a:t>
            </a:r>
            <a:endParaRPr lang="en-US" altLang="zh-TW" sz="2000" dirty="0">
              <a:solidFill>
                <a:srgbClr val="FF0000"/>
              </a:solidFill>
              <a:latin typeface="微軟正黑體" panose="020B0604030504040204" pitchFamily="34" charset="-120"/>
              <a:ea typeface="微軟正黑體" panose="020B0604030504040204" pitchFamily="34" charset="-120"/>
            </a:endParaRPr>
          </a:p>
          <a:p>
            <a:pPr lvl="1"/>
            <a:r>
              <a:rPr lang="zh-TW" altLang="en-US" sz="2000" dirty="0">
                <a:solidFill>
                  <a:srgbClr val="FF0000"/>
                </a:solidFill>
                <a:latin typeface="微軟正黑體" panose="020B0604030504040204" pitchFamily="34" charset="-120"/>
                <a:ea typeface="微軟正黑體" panose="020B0604030504040204" pitchFamily="34" charset="-120"/>
              </a:rPr>
              <a:t>學習歷程的參採</a:t>
            </a:r>
            <a:endParaRPr lang="en-US" altLang="zh-TW" sz="2000" dirty="0">
              <a:solidFill>
                <a:srgbClr val="FF0000"/>
              </a:solidFill>
              <a:latin typeface="微軟正黑體" panose="020B0604030504040204" pitchFamily="34" charset="-120"/>
              <a:ea typeface="微軟正黑體" panose="020B0604030504040204" pitchFamily="34" charset="-120"/>
            </a:endParaRPr>
          </a:p>
          <a:p>
            <a:pPr lvl="1"/>
            <a:r>
              <a:rPr lang="zh-TW" altLang="en-US" sz="2000" dirty="0">
                <a:solidFill>
                  <a:srgbClr val="FF0000"/>
                </a:solidFill>
                <a:latin typeface="微軟正黑體" panose="020B0604030504040204" pitchFamily="34" charset="-120"/>
                <a:ea typeface="微軟正黑體" panose="020B0604030504040204" pitchFamily="34" charset="-120"/>
              </a:rPr>
              <a:t>學測及分科考試之科目及範圍均有變動</a:t>
            </a:r>
            <a:endParaRPr lang="en-US" altLang="zh-TW" sz="2000" dirty="0">
              <a:solidFill>
                <a:srgbClr val="FF0000"/>
              </a:solidFill>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請學生及家長於入學高級中等學校後，務必注意各高級中等學校的宣導。</a:t>
            </a:r>
          </a:p>
        </p:txBody>
      </p:sp>
    </p:spTree>
    <p:extLst>
      <p:ext uri="{BB962C8B-B14F-4D97-AF65-F5344CB8AC3E}">
        <p14:creationId xmlns:p14="http://schemas.microsoft.com/office/powerpoint/2010/main" xmlns="" val="146656880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82743" y="0"/>
            <a:ext cx="8578513" cy="5877272"/>
          </a:xfrm>
        </p:spPr>
      </p:pic>
      <p:sp>
        <p:nvSpPr>
          <p:cNvPr id="2" name="文字方塊 1"/>
          <p:cNvSpPr txBox="1"/>
          <p:nvPr/>
        </p:nvSpPr>
        <p:spPr>
          <a:xfrm>
            <a:off x="0" y="5934670"/>
            <a:ext cx="9144000" cy="923330"/>
          </a:xfrm>
          <a:prstGeom prst="rect">
            <a:avLst/>
          </a:prstGeom>
          <a:solidFill>
            <a:schemeClr val="accent2">
              <a:lumMod val="40000"/>
              <a:lumOff val="60000"/>
            </a:schemeClr>
          </a:solidFill>
        </p:spPr>
        <p:txBody>
          <a:bodyPr wrap="square" rtlCol="0">
            <a:spAutoFit/>
          </a:bodyPr>
          <a:lstStyle/>
          <a:p>
            <a:r>
              <a:rPr lang="zh-TW" altLang="en-US" dirty="0">
                <a:latin typeface="微軟正黑體" panose="020B0604030504040204" pitchFamily="34" charset="-120"/>
                <a:ea typeface="微軟正黑體" panose="020B0604030504040204" pitchFamily="34" charset="-120"/>
              </a:rPr>
              <a:t>「高級中等學校學生學習歷程資訊應用懶人包」</a:t>
            </a:r>
            <a:endParaRPr lang="en-US" altLang="zh-TW" dirty="0">
              <a:latin typeface="微軟正黑體" panose="020B0604030504040204" pitchFamily="34" charset="-120"/>
              <a:ea typeface="微軟正黑體" panose="020B0604030504040204" pitchFamily="34" charset="-120"/>
            </a:endParaRPr>
          </a:p>
          <a:p>
            <a:r>
              <a:rPr lang="zh-TW" altLang="en-US" b="0" dirty="0">
                <a:latin typeface="微軟正黑體" panose="020B0604030504040204" pitchFamily="34" charset="-120"/>
                <a:ea typeface="微軟正黑體" panose="020B0604030504040204" pitchFamily="34" charset="-120"/>
              </a:rPr>
              <a:t>請至國立草屯高級商工職業學校「</a:t>
            </a:r>
            <a:r>
              <a:rPr lang="en-US" altLang="zh-TW" b="0" dirty="0">
                <a:latin typeface="微軟正黑體" panose="020B0604030504040204" pitchFamily="34" charset="-120"/>
                <a:ea typeface="微軟正黑體" panose="020B0604030504040204" pitchFamily="34" charset="-120"/>
              </a:rPr>
              <a:t>108</a:t>
            </a:r>
            <a:r>
              <a:rPr lang="zh-TW" altLang="en-US" b="0" dirty="0">
                <a:latin typeface="微軟正黑體" panose="020B0604030504040204" pitchFamily="34" charset="-120"/>
                <a:ea typeface="微軟正黑體" panose="020B0604030504040204" pitchFamily="34" charset="-120"/>
              </a:rPr>
              <a:t>課綱配套宣導資料（含學生學習歷程檔案）」專區（</a:t>
            </a:r>
            <a:r>
              <a:rPr lang="en-US" altLang="zh-TW" b="0" dirty="0">
                <a:latin typeface="微軟正黑體" panose="020B0604030504040204" pitchFamily="34" charset="-120"/>
                <a:ea typeface="微軟正黑體" panose="020B0604030504040204" pitchFamily="34" charset="-120"/>
                <a:hlinkClick r:id="rId3"/>
              </a:rPr>
              <a:t>http://www.ttvs.ntct.edu.tw/ischool/publish_page/192/</a:t>
            </a:r>
            <a:r>
              <a:rPr lang="zh-TW" altLang="en-US" b="0" dirty="0">
                <a:latin typeface="微軟正黑體" panose="020B0604030504040204" pitchFamily="34" charset="-120"/>
                <a:ea typeface="微軟正黑體" panose="020B0604030504040204" pitchFamily="34" charset="-120"/>
              </a:rPr>
              <a:t>）下載。</a:t>
            </a:r>
            <a:endParaRPr lang="zh-TW" altLang="en-US" dirty="0"/>
          </a:p>
        </p:txBody>
      </p:sp>
    </p:spTree>
    <p:extLst>
      <p:ext uri="{BB962C8B-B14F-4D97-AF65-F5344CB8AC3E}">
        <p14:creationId xmlns:p14="http://schemas.microsoft.com/office/powerpoint/2010/main" xmlns="" val="412279412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6"/>
          <p:cNvSpPr txBox="1"/>
          <p:nvPr/>
        </p:nvSpPr>
        <p:spPr>
          <a:xfrm>
            <a:off x="650443" y="1067175"/>
            <a:ext cx="2236510" cy="400110"/>
          </a:xfrm>
          <a:prstGeom prst="rect">
            <a:avLst/>
          </a:prstGeom>
          <a:noFill/>
        </p:spPr>
        <p:txBody>
          <a:bodyPr wrap="none" rtlCol="0">
            <a:spAutoFit/>
          </a:bodyPr>
          <a:lstStyle/>
          <a:p>
            <a:pPr defTabSz="685800" fontAlgn="auto">
              <a:spcBef>
                <a:spcPts val="0"/>
              </a:spcBef>
              <a:spcAft>
                <a:spcPts val="0"/>
              </a:spcAft>
            </a:pPr>
            <a:r>
              <a:rPr lang="zh-TW" altLang="en-US" sz="2000" b="0" dirty="0">
                <a:solidFill>
                  <a:srgbClr val="BF8714"/>
                </a:solidFill>
                <a:latin typeface="微软雅黑" panose="020B0503020204020204" pitchFamily="34" charset="-122"/>
                <a:ea typeface="微软雅黑" panose="020B0503020204020204" pitchFamily="34" charset="-122"/>
              </a:rPr>
              <a:t>未來的升大學制度</a:t>
            </a:r>
            <a:endParaRPr lang="zh-CN" altLang="en-US" sz="2000" b="0" dirty="0">
              <a:solidFill>
                <a:srgbClr val="BF8714"/>
              </a:solidFill>
              <a:latin typeface="微软雅黑" panose="020B0503020204020204" pitchFamily="34" charset="-122"/>
              <a:ea typeface="微软雅黑" panose="020B0503020204020204" pitchFamily="34" charset="-122"/>
            </a:endParaRPr>
          </a:p>
        </p:txBody>
      </p:sp>
      <p:sp>
        <p:nvSpPr>
          <p:cNvPr id="34" name="TextBox 76"/>
          <p:cNvSpPr txBox="1"/>
          <p:nvPr/>
        </p:nvSpPr>
        <p:spPr>
          <a:xfrm>
            <a:off x="105583" y="1055148"/>
            <a:ext cx="544861" cy="484748"/>
          </a:xfrm>
          <a:prstGeom prst="rect">
            <a:avLst/>
          </a:prstGeom>
          <a:noFill/>
        </p:spPr>
        <p:txBody>
          <a:bodyPr wrap="none" lIns="68580" tIns="34290" rIns="68580" bIns="34290" rtlCol="0">
            <a:spAutoFit/>
          </a:bodyPr>
          <a:lstStyle/>
          <a:p>
            <a:pPr defTabSz="685800" fontAlgn="auto">
              <a:spcBef>
                <a:spcPts val="0"/>
              </a:spcBef>
              <a:spcAft>
                <a:spcPts val="0"/>
              </a:spcAft>
            </a:pPr>
            <a:r>
              <a:rPr lang="en-US" altLang="zh-CN" sz="2700" b="0" dirty="0">
                <a:solidFill>
                  <a:srgbClr val="BF8714"/>
                </a:solidFill>
                <a:latin typeface="微软雅黑" panose="020B0503020204020204" pitchFamily="34" charset="-122"/>
                <a:ea typeface="微软雅黑" panose="020B0503020204020204" pitchFamily="34" charset="-122"/>
              </a:rPr>
              <a:t>03</a:t>
            </a:r>
            <a:endParaRPr lang="zh-CN" altLang="en-US" sz="2700" b="0" dirty="0">
              <a:solidFill>
                <a:srgbClr val="BF8714"/>
              </a:solidFill>
              <a:latin typeface="微软雅黑" panose="020B0503020204020204" pitchFamily="34" charset="-122"/>
              <a:ea typeface="微软雅黑" panose="020B0503020204020204" pitchFamily="34" charset="-122"/>
            </a:endParaRPr>
          </a:p>
        </p:txBody>
      </p:sp>
      <p:cxnSp>
        <p:nvCxnSpPr>
          <p:cNvPr id="35" name="直接连接符 34"/>
          <p:cNvCxnSpPr/>
          <p:nvPr/>
        </p:nvCxnSpPr>
        <p:spPr>
          <a:xfrm>
            <a:off x="650443" y="1032403"/>
            <a:ext cx="0" cy="530239"/>
          </a:xfrm>
          <a:prstGeom prst="line">
            <a:avLst/>
          </a:prstGeom>
          <a:ln w="28575">
            <a:solidFill>
              <a:srgbClr val="BF8714"/>
            </a:solidFill>
          </a:ln>
        </p:spPr>
        <p:style>
          <a:lnRef idx="1">
            <a:schemeClr val="accent1"/>
          </a:lnRef>
          <a:fillRef idx="0">
            <a:schemeClr val="accent1"/>
          </a:fillRef>
          <a:effectRef idx="0">
            <a:schemeClr val="accent1"/>
          </a:effectRef>
          <a:fontRef idx="minor">
            <a:schemeClr val="tx1"/>
          </a:fontRef>
        </p:style>
      </p:cxnSp>
      <p:graphicFrame>
        <p:nvGraphicFramePr>
          <p:cNvPr id="6" name="表格 5"/>
          <p:cNvGraphicFramePr>
            <a:graphicFrameLocks noGrp="1"/>
          </p:cNvGraphicFramePr>
          <p:nvPr>
            <p:extLst>
              <p:ext uri="{D42A27DB-BD31-4B8C-83A1-F6EECF244321}">
                <p14:modId xmlns:p14="http://schemas.microsoft.com/office/powerpoint/2010/main" xmlns="" val="3871523979"/>
              </p:ext>
            </p:extLst>
          </p:nvPr>
        </p:nvGraphicFramePr>
        <p:xfrm>
          <a:off x="-1" y="1597414"/>
          <a:ext cx="9144001" cy="5260586"/>
        </p:xfrm>
        <a:graphic>
          <a:graphicData uri="http://schemas.openxmlformats.org/drawingml/2006/table">
            <a:tbl>
              <a:tblPr firstRow="1" firstCol="1" bandRow="1">
                <a:tableStyleId>{5C22544A-7EE6-4342-B048-85BDC9FD1C3A}</a:tableStyleId>
              </a:tblPr>
              <a:tblGrid>
                <a:gridCol w="1585209">
                  <a:extLst>
                    <a:ext uri="{9D8B030D-6E8A-4147-A177-3AD203B41FA5}">
                      <a16:colId xmlns:a16="http://schemas.microsoft.com/office/drawing/2014/main" xmlns="" val="20000"/>
                    </a:ext>
                  </a:extLst>
                </a:gridCol>
                <a:gridCol w="1288046">
                  <a:extLst>
                    <a:ext uri="{9D8B030D-6E8A-4147-A177-3AD203B41FA5}">
                      <a16:colId xmlns:a16="http://schemas.microsoft.com/office/drawing/2014/main" xmlns="" val="20001"/>
                    </a:ext>
                  </a:extLst>
                </a:gridCol>
                <a:gridCol w="3170236">
                  <a:extLst>
                    <a:ext uri="{9D8B030D-6E8A-4147-A177-3AD203B41FA5}">
                      <a16:colId xmlns:a16="http://schemas.microsoft.com/office/drawing/2014/main" xmlns="" val="20002"/>
                    </a:ext>
                  </a:extLst>
                </a:gridCol>
                <a:gridCol w="1271520">
                  <a:extLst>
                    <a:ext uri="{9D8B030D-6E8A-4147-A177-3AD203B41FA5}">
                      <a16:colId xmlns:a16="http://schemas.microsoft.com/office/drawing/2014/main" xmlns="" val="20003"/>
                    </a:ext>
                  </a:extLst>
                </a:gridCol>
                <a:gridCol w="1828990">
                  <a:extLst>
                    <a:ext uri="{9D8B030D-6E8A-4147-A177-3AD203B41FA5}">
                      <a16:colId xmlns:a16="http://schemas.microsoft.com/office/drawing/2014/main" xmlns="" val="20004"/>
                    </a:ext>
                  </a:extLst>
                </a:gridCol>
              </a:tblGrid>
              <a:tr h="337576">
                <a:tc>
                  <a:txBody>
                    <a:bodyPr/>
                    <a:lstStyle/>
                    <a:p>
                      <a:pPr algn="ctr">
                        <a:spcAft>
                          <a:spcPts val="0"/>
                        </a:spcAft>
                      </a:pPr>
                      <a:r>
                        <a:rPr lang="zh-TW" sz="2000" kern="100" dirty="0">
                          <a:effectLst/>
                          <a:latin typeface="標楷體" panose="03000509000000000000" pitchFamily="65" charset="-120"/>
                          <a:ea typeface="標楷體" panose="03000509000000000000" pitchFamily="65" charset="-120"/>
                        </a:rPr>
                        <a:t>考試類別</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zh-TW" sz="2000" kern="100" dirty="0">
                          <a:effectLst/>
                          <a:latin typeface="標楷體" panose="03000509000000000000" pitchFamily="65" charset="-120"/>
                          <a:ea typeface="標楷體" panose="03000509000000000000" pitchFamily="65" charset="-120"/>
                        </a:rPr>
                        <a:t>時間</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zh-TW" sz="2000" kern="100" dirty="0">
                          <a:effectLst/>
                          <a:latin typeface="標楷體" panose="03000509000000000000" pitchFamily="65" charset="-120"/>
                          <a:ea typeface="標楷體" panose="03000509000000000000" pitchFamily="65" charset="-120"/>
                        </a:rPr>
                        <a:t>科目</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zh-TW" sz="2000" kern="100" dirty="0">
                          <a:effectLst/>
                          <a:latin typeface="標楷體" panose="03000509000000000000" pitchFamily="65" charset="-120"/>
                          <a:ea typeface="標楷體" panose="03000509000000000000" pitchFamily="65" charset="-120"/>
                        </a:rPr>
                        <a:t>方式</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spcAft>
                          <a:spcPts val="0"/>
                        </a:spcAft>
                      </a:pPr>
                      <a:r>
                        <a:rPr lang="zh-TW" sz="2000" kern="100" dirty="0">
                          <a:effectLst/>
                          <a:latin typeface="標楷體" panose="03000509000000000000" pitchFamily="65" charset="-120"/>
                          <a:ea typeface="標楷體" panose="03000509000000000000" pitchFamily="65" charset="-120"/>
                        </a:rPr>
                        <a:t>參採之管道</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0000"/>
                  </a:ext>
                </a:extLst>
              </a:tr>
              <a:tr h="1727708">
                <a:tc>
                  <a:txBody>
                    <a:bodyPr/>
                    <a:lstStyle/>
                    <a:p>
                      <a:pPr>
                        <a:spcAft>
                          <a:spcPts val="0"/>
                        </a:spcAft>
                      </a:pPr>
                      <a:r>
                        <a:rPr lang="zh-TW" sz="1800" kern="100">
                          <a:effectLst/>
                          <a:latin typeface="標楷體" panose="03000509000000000000" pitchFamily="65" charset="-120"/>
                          <a:ea typeface="標楷體" panose="03000509000000000000" pitchFamily="65" charset="-120"/>
                        </a:rPr>
                        <a:t>學科能力測驗（</a:t>
                      </a:r>
                      <a:r>
                        <a:rPr lang="en-US" sz="1800" kern="100">
                          <a:effectLst/>
                          <a:latin typeface="標楷體" panose="03000509000000000000" pitchFamily="65" charset="-120"/>
                          <a:ea typeface="標楷體" panose="03000509000000000000" pitchFamily="65" charset="-120"/>
                        </a:rPr>
                        <a:t>X</a:t>
                      </a:r>
                      <a:r>
                        <a:rPr lang="zh-TW" sz="1800" kern="100">
                          <a:effectLst/>
                          <a:latin typeface="標楷體" panose="03000509000000000000" pitchFamily="65" charset="-120"/>
                          <a:ea typeface="標楷體" panose="03000509000000000000" pitchFamily="65" charset="-120"/>
                        </a:rPr>
                        <a:t>）</a:t>
                      </a:r>
                      <a:endParaRPr lang="zh-TW" sz="18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zh-TW" sz="1800" kern="100" dirty="0">
                          <a:effectLst/>
                          <a:latin typeface="標楷體" panose="03000509000000000000" pitchFamily="65" charset="-120"/>
                          <a:ea typeface="標楷體" panose="03000509000000000000" pitchFamily="65" charset="-120"/>
                        </a:rPr>
                        <a:t>高三寒假</a:t>
                      </a:r>
                      <a:endParaRPr 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zh-TW" sz="1800" kern="100" dirty="0">
                          <a:effectLst/>
                          <a:latin typeface="標楷體" panose="03000509000000000000" pitchFamily="65" charset="-120"/>
                          <a:ea typeface="標楷體" panose="03000509000000000000" pitchFamily="65" charset="-120"/>
                        </a:rPr>
                        <a:t>國文（含國語文寫作）、英文、數學（高二起依進路分為數</a:t>
                      </a:r>
                      <a:r>
                        <a:rPr lang="en-US" sz="1800" kern="100" dirty="0">
                          <a:effectLst/>
                          <a:latin typeface="標楷體" panose="03000509000000000000" pitchFamily="65" charset="-120"/>
                          <a:ea typeface="標楷體" panose="03000509000000000000" pitchFamily="65" charset="-120"/>
                        </a:rPr>
                        <a:t>A</a:t>
                      </a:r>
                      <a:r>
                        <a:rPr lang="zh-TW" sz="1800" kern="100" dirty="0">
                          <a:effectLst/>
                          <a:latin typeface="標楷體" panose="03000509000000000000" pitchFamily="65" charset="-120"/>
                          <a:ea typeface="標楷體" panose="03000509000000000000" pitchFamily="65" charset="-120"/>
                        </a:rPr>
                        <a:t>與數</a:t>
                      </a:r>
                      <a:r>
                        <a:rPr lang="en-US" sz="1800" kern="100" dirty="0">
                          <a:effectLst/>
                          <a:latin typeface="標楷體" panose="03000509000000000000" pitchFamily="65" charset="-120"/>
                          <a:ea typeface="標楷體" panose="03000509000000000000" pitchFamily="65" charset="-120"/>
                        </a:rPr>
                        <a:t>B</a:t>
                      </a:r>
                      <a:r>
                        <a:rPr lang="zh-TW" sz="1800" kern="100" dirty="0">
                          <a:effectLst/>
                          <a:latin typeface="標楷體" panose="03000509000000000000" pitchFamily="65" charset="-120"/>
                          <a:ea typeface="標楷體" panose="03000509000000000000" pitchFamily="65" charset="-120"/>
                        </a:rPr>
                        <a:t>）、社會、自然之部定必修內容。</a:t>
                      </a:r>
                      <a:endParaRPr 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zh-TW" sz="1800" kern="100">
                          <a:effectLst/>
                          <a:latin typeface="標楷體" panose="03000509000000000000" pitchFamily="65" charset="-120"/>
                          <a:ea typeface="標楷體" panose="03000509000000000000" pitchFamily="65" charset="-120"/>
                        </a:rPr>
                        <a:t>五科選考</a:t>
                      </a:r>
                      <a:endParaRPr lang="zh-TW" sz="18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sz="1800" kern="100">
                          <a:effectLst/>
                          <a:latin typeface="標楷體" panose="03000509000000000000" pitchFamily="65" charset="-120"/>
                          <a:ea typeface="標楷體" panose="03000509000000000000" pitchFamily="65" charset="-120"/>
                        </a:rPr>
                        <a:t>1.</a:t>
                      </a:r>
                      <a:r>
                        <a:rPr lang="zh-TW" sz="1800" kern="100">
                          <a:effectLst/>
                          <a:latin typeface="標楷體" panose="03000509000000000000" pitchFamily="65" charset="-120"/>
                          <a:ea typeface="標楷體" panose="03000509000000000000" pitchFamily="65" charset="-120"/>
                        </a:rPr>
                        <a:t>繁星推薦入學</a:t>
                      </a:r>
                      <a:r>
                        <a:rPr lang="en-US" sz="1800" kern="100">
                          <a:effectLst/>
                          <a:latin typeface="標楷體" panose="03000509000000000000" pitchFamily="65" charset="-120"/>
                          <a:ea typeface="標楷體" panose="03000509000000000000" pitchFamily="65" charset="-120"/>
                        </a:rPr>
                        <a:t> 2.</a:t>
                      </a:r>
                      <a:r>
                        <a:rPr lang="zh-TW" sz="1800" kern="100">
                          <a:effectLst/>
                          <a:latin typeface="標楷體" panose="03000509000000000000" pitchFamily="65" charset="-120"/>
                          <a:ea typeface="標楷體" panose="03000509000000000000" pitchFamily="65" charset="-120"/>
                        </a:rPr>
                        <a:t>個人申請入學</a:t>
                      </a:r>
                    </a:p>
                    <a:p>
                      <a:pPr>
                        <a:spcAft>
                          <a:spcPts val="0"/>
                        </a:spcAft>
                      </a:pPr>
                      <a:r>
                        <a:rPr lang="en-US" sz="1800" kern="100">
                          <a:effectLst/>
                          <a:latin typeface="標楷體" panose="03000509000000000000" pitchFamily="65" charset="-120"/>
                          <a:ea typeface="標楷體" panose="03000509000000000000" pitchFamily="65" charset="-120"/>
                        </a:rPr>
                        <a:t>3.</a:t>
                      </a:r>
                      <a:r>
                        <a:rPr lang="zh-TW" sz="1800" kern="100">
                          <a:effectLst/>
                          <a:latin typeface="標楷體" panose="03000509000000000000" pitchFamily="65" charset="-120"/>
                          <a:ea typeface="標楷體" panose="03000509000000000000" pitchFamily="65" charset="-120"/>
                        </a:rPr>
                        <a:t>考試分發入學</a:t>
                      </a:r>
                      <a:endParaRPr lang="zh-TW" sz="18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0001"/>
                  </a:ext>
                </a:extLst>
              </a:tr>
              <a:tr h="1420134">
                <a:tc>
                  <a:txBody>
                    <a:bodyPr/>
                    <a:lstStyle/>
                    <a:p>
                      <a:pPr>
                        <a:spcAft>
                          <a:spcPts val="0"/>
                        </a:spcAft>
                      </a:pPr>
                      <a:r>
                        <a:rPr lang="zh-TW" sz="1800" kern="100">
                          <a:effectLst/>
                          <a:latin typeface="標楷體" panose="03000509000000000000" pitchFamily="65" charset="-120"/>
                          <a:ea typeface="標楷體" panose="03000509000000000000" pitchFamily="65" charset="-120"/>
                        </a:rPr>
                        <a:t>分科測驗（</a:t>
                      </a:r>
                      <a:r>
                        <a:rPr lang="en-US" sz="1800" kern="100">
                          <a:effectLst/>
                          <a:latin typeface="標楷體" panose="03000509000000000000" pitchFamily="65" charset="-120"/>
                          <a:ea typeface="標楷體" panose="03000509000000000000" pitchFamily="65" charset="-120"/>
                        </a:rPr>
                        <a:t>Y</a:t>
                      </a:r>
                      <a:r>
                        <a:rPr lang="zh-TW" sz="1800" kern="100">
                          <a:effectLst/>
                          <a:latin typeface="標楷體" panose="03000509000000000000" pitchFamily="65" charset="-120"/>
                          <a:ea typeface="標楷體" panose="03000509000000000000" pitchFamily="65" charset="-120"/>
                        </a:rPr>
                        <a:t>）</a:t>
                      </a:r>
                      <a:endParaRPr lang="zh-TW" sz="18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zh-TW" sz="1800" kern="100">
                          <a:effectLst/>
                          <a:latin typeface="標楷體" panose="03000509000000000000" pitchFamily="65" charset="-120"/>
                          <a:ea typeface="標楷體" panose="03000509000000000000" pitchFamily="65" charset="-120"/>
                        </a:rPr>
                        <a:t>高三畢業後七月</a:t>
                      </a:r>
                      <a:endParaRPr lang="zh-TW" sz="18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zh-TW" sz="1800" kern="100" dirty="0">
                          <a:effectLst/>
                          <a:latin typeface="標楷體" panose="03000509000000000000" pitchFamily="65" charset="-120"/>
                          <a:ea typeface="標楷體" panose="03000509000000000000" pitchFamily="65" charset="-120"/>
                        </a:rPr>
                        <a:t>數學甲、物理、化學、生物、歷史、地理、公民與社會等七科之部定必修與加深加廣選修。</a:t>
                      </a:r>
                      <a:endParaRPr 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zh-TW" sz="1800" kern="100" dirty="0">
                          <a:effectLst/>
                          <a:latin typeface="標楷體" panose="03000509000000000000" pitchFamily="65" charset="-120"/>
                          <a:ea typeface="標楷體" panose="03000509000000000000" pitchFamily="65" charset="-120"/>
                        </a:rPr>
                        <a:t>自由選考</a:t>
                      </a:r>
                      <a:endParaRPr 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zh-TW" sz="1800" kern="100" dirty="0">
                          <a:effectLst/>
                          <a:latin typeface="標楷體" panose="03000509000000000000" pitchFamily="65" charset="-120"/>
                          <a:ea typeface="標楷體" panose="03000509000000000000" pitchFamily="65" charset="-120"/>
                        </a:rPr>
                        <a:t>考試分發入學</a:t>
                      </a:r>
                      <a:endParaRPr 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0002"/>
                  </a:ext>
                </a:extLst>
              </a:tr>
              <a:tr h="1775168">
                <a:tc>
                  <a:txBody>
                    <a:bodyPr/>
                    <a:lstStyle/>
                    <a:p>
                      <a:pPr>
                        <a:spcAft>
                          <a:spcPts val="0"/>
                        </a:spcAft>
                      </a:pPr>
                      <a:r>
                        <a:rPr lang="zh-TW" sz="1800" kern="100" dirty="0">
                          <a:effectLst/>
                          <a:latin typeface="標楷體" panose="03000509000000000000" pitchFamily="65" charset="-120"/>
                          <a:ea typeface="標楷體" panose="03000509000000000000" pitchFamily="65" charset="-120"/>
                        </a:rPr>
                        <a:t>術科測驗</a:t>
                      </a:r>
                      <a:endParaRPr 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zh-TW" sz="1800" kern="100">
                          <a:effectLst/>
                          <a:latin typeface="標楷體" panose="03000509000000000000" pitchFamily="65" charset="-120"/>
                          <a:ea typeface="標楷體" panose="03000509000000000000" pitchFamily="65" charset="-120"/>
                        </a:rPr>
                        <a:t>高三寒假</a:t>
                      </a:r>
                      <a:endParaRPr lang="zh-TW" sz="18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zh-TW" sz="1800" kern="100">
                          <a:effectLst/>
                          <a:latin typeface="標楷體" panose="03000509000000000000" pitchFamily="65" charset="-120"/>
                          <a:ea typeface="標楷體" panose="03000509000000000000" pitchFamily="65" charset="-120"/>
                        </a:rPr>
                        <a:t>音樂、美術、體育三項術科考試由「大學術科考試委員會聯合會」負責統一辦理，其餘由</a:t>
                      </a:r>
                    </a:p>
                    <a:p>
                      <a:pPr>
                        <a:spcAft>
                          <a:spcPts val="0"/>
                        </a:spcAft>
                      </a:pPr>
                      <a:r>
                        <a:rPr lang="zh-TW" sz="1800" kern="100">
                          <a:effectLst/>
                          <a:latin typeface="標楷體" panose="03000509000000000000" pitchFamily="65" charset="-120"/>
                          <a:ea typeface="標楷體" panose="03000509000000000000" pitchFamily="65" charset="-120"/>
                        </a:rPr>
                        <a:t>各校系自行辦理。</a:t>
                      </a:r>
                      <a:endParaRPr lang="zh-TW" sz="18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zh-TW" sz="1800" kern="100" dirty="0">
                          <a:effectLst/>
                          <a:latin typeface="標楷體" panose="03000509000000000000" pitchFamily="65" charset="-120"/>
                          <a:ea typeface="標楷體" panose="03000509000000000000" pitchFamily="65" charset="-120"/>
                        </a:rPr>
                        <a:t>依專長報考</a:t>
                      </a:r>
                      <a:endParaRPr 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sz="1800" kern="100" dirty="0">
                          <a:effectLst/>
                          <a:latin typeface="標楷體" panose="03000509000000000000" pitchFamily="65" charset="-120"/>
                          <a:ea typeface="標楷體" panose="03000509000000000000" pitchFamily="65" charset="-120"/>
                        </a:rPr>
                        <a:t>1.</a:t>
                      </a:r>
                      <a:r>
                        <a:rPr lang="zh-TW" sz="1800" kern="100" dirty="0">
                          <a:effectLst/>
                          <a:latin typeface="標楷體" panose="03000509000000000000" pitchFamily="65" charset="-120"/>
                          <a:ea typeface="標楷體" panose="03000509000000000000" pitchFamily="65" charset="-120"/>
                        </a:rPr>
                        <a:t>申請入學</a:t>
                      </a:r>
                    </a:p>
                    <a:p>
                      <a:pPr>
                        <a:spcAft>
                          <a:spcPts val="0"/>
                        </a:spcAft>
                      </a:pPr>
                      <a:r>
                        <a:rPr lang="en-US" sz="1800" kern="100" dirty="0">
                          <a:effectLst/>
                          <a:latin typeface="標楷體" panose="03000509000000000000" pitchFamily="65" charset="-120"/>
                          <a:ea typeface="標楷體" panose="03000509000000000000" pitchFamily="65" charset="-120"/>
                        </a:rPr>
                        <a:t>2.</a:t>
                      </a:r>
                      <a:r>
                        <a:rPr lang="zh-TW" sz="1800" kern="100" dirty="0">
                          <a:effectLst/>
                          <a:latin typeface="標楷體" panose="03000509000000000000" pitchFamily="65" charset="-120"/>
                          <a:ea typeface="標楷體" panose="03000509000000000000" pitchFamily="65" charset="-120"/>
                        </a:rPr>
                        <a:t>考試分發入學</a:t>
                      </a:r>
                      <a:endParaRPr 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xmlns="" val="144339134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6"/>
          <p:cNvSpPr txBox="1"/>
          <p:nvPr/>
        </p:nvSpPr>
        <p:spPr>
          <a:xfrm>
            <a:off x="650443" y="1067175"/>
            <a:ext cx="2236510" cy="400110"/>
          </a:xfrm>
          <a:prstGeom prst="rect">
            <a:avLst/>
          </a:prstGeom>
          <a:noFill/>
        </p:spPr>
        <p:txBody>
          <a:bodyPr wrap="none" rtlCol="0">
            <a:spAutoFit/>
          </a:bodyPr>
          <a:lstStyle/>
          <a:p>
            <a:pPr defTabSz="685800" fontAlgn="auto">
              <a:spcBef>
                <a:spcPts val="0"/>
              </a:spcBef>
              <a:spcAft>
                <a:spcPts val="0"/>
              </a:spcAft>
            </a:pPr>
            <a:r>
              <a:rPr lang="zh-TW" altLang="en-US" sz="2000" b="0" dirty="0">
                <a:solidFill>
                  <a:srgbClr val="BF8714"/>
                </a:solidFill>
                <a:latin typeface="微软雅黑" panose="020B0503020204020204" pitchFamily="34" charset="-122"/>
                <a:ea typeface="微软雅黑" panose="020B0503020204020204" pitchFamily="34" charset="-122"/>
              </a:rPr>
              <a:t>未來的升大學制度</a:t>
            </a:r>
            <a:endParaRPr lang="zh-CN" altLang="en-US" sz="2000" b="0" dirty="0">
              <a:solidFill>
                <a:srgbClr val="BF8714"/>
              </a:solidFill>
              <a:latin typeface="微软雅黑" panose="020B0503020204020204" pitchFamily="34" charset="-122"/>
              <a:ea typeface="微软雅黑" panose="020B0503020204020204" pitchFamily="34" charset="-122"/>
            </a:endParaRPr>
          </a:p>
        </p:txBody>
      </p:sp>
      <p:sp>
        <p:nvSpPr>
          <p:cNvPr id="34" name="TextBox 76"/>
          <p:cNvSpPr txBox="1"/>
          <p:nvPr/>
        </p:nvSpPr>
        <p:spPr>
          <a:xfrm>
            <a:off x="105583" y="1055148"/>
            <a:ext cx="544861" cy="484748"/>
          </a:xfrm>
          <a:prstGeom prst="rect">
            <a:avLst/>
          </a:prstGeom>
          <a:noFill/>
        </p:spPr>
        <p:txBody>
          <a:bodyPr wrap="none" lIns="68580" tIns="34290" rIns="68580" bIns="34290" rtlCol="0">
            <a:spAutoFit/>
          </a:bodyPr>
          <a:lstStyle/>
          <a:p>
            <a:pPr defTabSz="685800" fontAlgn="auto">
              <a:spcBef>
                <a:spcPts val="0"/>
              </a:spcBef>
              <a:spcAft>
                <a:spcPts val="0"/>
              </a:spcAft>
            </a:pPr>
            <a:r>
              <a:rPr lang="en-US" altLang="zh-CN" sz="2700" b="0" dirty="0">
                <a:solidFill>
                  <a:srgbClr val="BF8714"/>
                </a:solidFill>
                <a:latin typeface="微软雅黑" panose="020B0503020204020204" pitchFamily="34" charset="-122"/>
                <a:ea typeface="微软雅黑" panose="020B0503020204020204" pitchFamily="34" charset="-122"/>
              </a:rPr>
              <a:t>03</a:t>
            </a:r>
            <a:endParaRPr lang="zh-CN" altLang="en-US" sz="2700" b="0" dirty="0">
              <a:solidFill>
                <a:srgbClr val="BF8714"/>
              </a:solidFill>
              <a:latin typeface="微软雅黑" panose="020B0503020204020204" pitchFamily="34" charset="-122"/>
              <a:ea typeface="微软雅黑" panose="020B0503020204020204" pitchFamily="34" charset="-122"/>
            </a:endParaRPr>
          </a:p>
        </p:txBody>
      </p:sp>
      <p:cxnSp>
        <p:nvCxnSpPr>
          <p:cNvPr id="35" name="直接连接符 34"/>
          <p:cNvCxnSpPr/>
          <p:nvPr/>
        </p:nvCxnSpPr>
        <p:spPr>
          <a:xfrm>
            <a:off x="650443" y="1032403"/>
            <a:ext cx="0" cy="530239"/>
          </a:xfrm>
          <a:prstGeom prst="line">
            <a:avLst/>
          </a:prstGeom>
          <a:ln w="28575">
            <a:solidFill>
              <a:srgbClr val="BF8714"/>
            </a:solidFill>
          </a:ln>
        </p:spPr>
        <p:style>
          <a:lnRef idx="1">
            <a:schemeClr val="accent1"/>
          </a:lnRef>
          <a:fillRef idx="0">
            <a:schemeClr val="accent1"/>
          </a:fillRef>
          <a:effectRef idx="0">
            <a:schemeClr val="accent1"/>
          </a:effectRef>
          <a:fontRef idx="minor">
            <a:schemeClr val="tx1"/>
          </a:fontRef>
        </p:style>
      </p:cxnSp>
      <p:graphicFrame>
        <p:nvGraphicFramePr>
          <p:cNvPr id="20" name="表格 19"/>
          <p:cNvGraphicFramePr>
            <a:graphicFrameLocks noGrp="1"/>
          </p:cNvGraphicFramePr>
          <p:nvPr>
            <p:extLst>
              <p:ext uri="{D42A27DB-BD31-4B8C-83A1-F6EECF244321}">
                <p14:modId xmlns:p14="http://schemas.microsoft.com/office/powerpoint/2010/main" xmlns="" val="956805650"/>
              </p:ext>
            </p:extLst>
          </p:nvPr>
        </p:nvGraphicFramePr>
        <p:xfrm>
          <a:off x="0" y="1574669"/>
          <a:ext cx="9144000" cy="5283330"/>
        </p:xfrm>
        <a:graphic>
          <a:graphicData uri="http://schemas.openxmlformats.org/drawingml/2006/table">
            <a:tbl>
              <a:tblPr firstRow="1" firstCol="1" bandRow="1">
                <a:tableStyleId>{21E4AEA4-8DFA-4A89-87EB-49C32662AFE0}</a:tableStyleId>
              </a:tblPr>
              <a:tblGrid>
                <a:gridCol w="2033162">
                  <a:extLst>
                    <a:ext uri="{9D8B030D-6E8A-4147-A177-3AD203B41FA5}">
                      <a16:colId xmlns:a16="http://schemas.microsoft.com/office/drawing/2014/main" xmlns="" val="20000"/>
                    </a:ext>
                  </a:extLst>
                </a:gridCol>
                <a:gridCol w="3592227">
                  <a:extLst>
                    <a:ext uri="{9D8B030D-6E8A-4147-A177-3AD203B41FA5}">
                      <a16:colId xmlns:a16="http://schemas.microsoft.com/office/drawing/2014/main" xmlns="" val="20001"/>
                    </a:ext>
                  </a:extLst>
                </a:gridCol>
                <a:gridCol w="3518611">
                  <a:extLst>
                    <a:ext uri="{9D8B030D-6E8A-4147-A177-3AD203B41FA5}">
                      <a16:colId xmlns:a16="http://schemas.microsoft.com/office/drawing/2014/main" xmlns="" val="20002"/>
                    </a:ext>
                  </a:extLst>
                </a:gridCol>
              </a:tblGrid>
              <a:tr h="590448">
                <a:tc>
                  <a:txBody>
                    <a:bodyPr/>
                    <a:lstStyle/>
                    <a:p>
                      <a:pPr algn="ctr">
                        <a:lnSpc>
                          <a:spcPct val="100000"/>
                        </a:lnSpc>
                        <a:spcAft>
                          <a:spcPts val="0"/>
                        </a:spcAft>
                      </a:pPr>
                      <a:r>
                        <a:rPr lang="zh-TW" sz="2800" kern="100" dirty="0">
                          <a:effectLst/>
                          <a:latin typeface="標楷體" panose="03000509000000000000" pitchFamily="65" charset="-120"/>
                          <a:ea typeface="標楷體" panose="03000509000000000000" pitchFamily="65" charset="-120"/>
                        </a:rPr>
                        <a:t>管道名稱</a:t>
                      </a:r>
                      <a:endParaRPr lang="zh-TW" sz="2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lnSpc>
                          <a:spcPct val="100000"/>
                        </a:lnSpc>
                        <a:spcAft>
                          <a:spcPts val="0"/>
                        </a:spcAft>
                      </a:pPr>
                      <a:r>
                        <a:rPr lang="zh-TW" sz="2800" kern="100">
                          <a:effectLst/>
                          <a:latin typeface="標楷體" panose="03000509000000000000" pitchFamily="65" charset="-120"/>
                          <a:ea typeface="標楷體" panose="03000509000000000000" pitchFamily="65" charset="-120"/>
                        </a:rPr>
                        <a:t>內容</a:t>
                      </a:r>
                      <a:endParaRPr lang="zh-TW" sz="28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ctr">
                        <a:lnSpc>
                          <a:spcPct val="100000"/>
                        </a:lnSpc>
                        <a:spcAft>
                          <a:spcPts val="0"/>
                        </a:spcAft>
                      </a:pPr>
                      <a:r>
                        <a:rPr lang="zh-TW" sz="2800" kern="100">
                          <a:effectLst/>
                          <a:latin typeface="標楷體" panose="03000509000000000000" pitchFamily="65" charset="-120"/>
                          <a:ea typeface="標楷體" panose="03000509000000000000" pitchFamily="65" charset="-120"/>
                        </a:rPr>
                        <a:t>時間</a:t>
                      </a:r>
                      <a:endParaRPr lang="zh-TW" sz="28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0000"/>
                  </a:ext>
                </a:extLst>
              </a:tr>
              <a:tr h="1049986">
                <a:tc>
                  <a:txBody>
                    <a:bodyPr/>
                    <a:lstStyle/>
                    <a:p>
                      <a:pPr algn="ctr">
                        <a:lnSpc>
                          <a:spcPct val="100000"/>
                        </a:lnSpc>
                        <a:spcAft>
                          <a:spcPts val="0"/>
                        </a:spcAft>
                      </a:pPr>
                      <a:r>
                        <a:rPr lang="zh-TW" sz="2800" kern="100" dirty="0">
                          <a:effectLst/>
                          <a:latin typeface="標楷體" panose="03000509000000000000" pitchFamily="65" charset="-120"/>
                          <a:ea typeface="標楷體" panose="03000509000000000000" pitchFamily="65" charset="-120"/>
                        </a:rPr>
                        <a:t>特殊選才</a:t>
                      </a:r>
                      <a:endParaRPr lang="zh-TW" sz="2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just">
                        <a:lnSpc>
                          <a:spcPct val="100000"/>
                        </a:lnSpc>
                        <a:spcAft>
                          <a:spcPts val="0"/>
                        </a:spcAft>
                      </a:pPr>
                      <a:r>
                        <a:rPr lang="zh-TW" sz="2800" kern="100" dirty="0">
                          <a:effectLst/>
                          <a:latin typeface="標楷體" panose="03000509000000000000" pitchFamily="65" charset="-120"/>
                          <a:ea typeface="標楷體" panose="03000509000000000000" pitchFamily="65" charset="-120"/>
                        </a:rPr>
                        <a:t>依據特殊選才項目內容選才。</a:t>
                      </a:r>
                      <a:endParaRPr lang="zh-TW" sz="2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just">
                        <a:lnSpc>
                          <a:spcPct val="100000"/>
                        </a:lnSpc>
                        <a:spcAft>
                          <a:spcPts val="0"/>
                        </a:spcAft>
                      </a:pPr>
                      <a:r>
                        <a:rPr lang="zh-TW" sz="2800" kern="100">
                          <a:effectLst/>
                          <a:latin typeface="標楷體" panose="03000509000000000000" pitchFamily="65" charset="-120"/>
                          <a:ea typeface="標楷體" panose="03000509000000000000" pitchFamily="65" charset="-120"/>
                        </a:rPr>
                        <a:t>高三上學期</a:t>
                      </a:r>
                      <a:endParaRPr lang="zh-TW" sz="28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0001"/>
                  </a:ext>
                </a:extLst>
              </a:tr>
              <a:tr h="910724">
                <a:tc>
                  <a:txBody>
                    <a:bodyPr/>
                    <a:lstStyle/>
                    <a:p>
                      <a:pPr algn="ctr">
                        <a:lnSpc>
                          <a:spcPct val="100000"/>
                        </a:lnSpc>
                        <a:spcAft>
                          <a:spcPts val="0"/>
                        </a:spcAft>
                      </a:pPr>
                      <a:r>
                        <a:rPr lang="zh-TW" sz="2800" kern="100">
                          <a:effectLst/>
                          <a:latin typeface="標楷體" panose="03000509000000000000" pitchFamily="65" charset="-120"/>
                          <a:ea typeface="標楷體" panose="03000509000000000000" pitchFamily="65" charset="-120"/>
                        </a:rPr>
                        <a:t>繁星推薦</a:t>
                      </a:r>
                      <a:endParaRPr lang="zh-TW" sz="28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just">
                        <a:lnSpc>
                          <a:spcPct val="100000"/>
                        </a:lnSpc>
                        <a:spcAft>
                          <a:spcPts val="0"/>
                        </a:spcAft>
                      </a:pPr>
                      <a:r>
                        <a:rPr lang="zh-TW" sz="2800" kern="100" dirty="0">
                          <a:effectLst/>
                          <a:latin typeface="標楷體" panose="03000509000000000000" pitchFamily="65" charset="-120"/>
                          <a:ea typeface="標楷體" panose="03000509000000000000" pitchFamily="65" charset="-120"/>
                        </a:rPr>
                        <a:t>依據在校成績選才</a:t>
                      </a:r>
                      <a:endParaRPr lang="zh-TW" sz="2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just">
                        <a:lnSpc>
                          <a:spcPct val="100000"/>
                        </a:lnSpc>
                        <a:spcAft>
                          <a:spcPts val="0"/>
                        </a:spcAft>
                      </a:pPr>
                      <a:r>
                        <a:rPr lang="zh-TW" sz="2800" kern="100">
                          <a:effectLst/>
                          <a:latin typeface="標楷體" panose="03000509000000000000" pitchFamily="65" charset="-120"/>
                          <a:ea typeface="標楷體" panose="03000509000000000000" pitchFamily="65" charset="-120"/>
                        </a:rPr>
                        <a:t>高三下學期（四月）</a:t>
                      </a:r>
                      <a:endParaRPr lang="zh-TW" sz="28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0002"/>
                  </a:ext>
                </a:extLst>
              </a:tr>
              <a:tr h="1366086">
                <a:tc>
                  <a:txBody>
                    <a:bodyPr/>
                    <a:lstStyle/>
                    <a:p>
                      <a:pPr algn="ctr">
                        <a:lnSpc>
                          <a:spcPct val="100000"/>
                        </a:lnSpc>
                        <a:spcAft>
                          <a:spcPts val="0"/>
                        </a:spcAft>
                      </a:pPr>
                      <a:r>
                        <a:rPr lang="zh-TW" sz="2800" kern="100">
                          <a:effectLst/>
                          <a:latin typeface="標楷體" panose="03000509000000000000" pitchFamily="65" charset="-120"/>
                          <a:ea typeface="標楷體" panose="03000509000000000000" pitchFamily="65" charset="-120"/>
                        </a:rPr>
                        <a:t>申請入學</a:t>
                      </a:r>
                      <a:endParaRPr lang="zh-TW" sz="28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just">
                        <a:lnSpc>
                          <a:spcPct val="100000"/>
                        </a:lnSpc>
                        <a:spcAft>
                          <a:spcPts val="0"/>
                        </a:spcAft>
                      </a:pPr>
                      <a:r>
                        <a:rPr lang="zh-TW" sz="2800" kern="100" dirty="0">
                          <a:effectLst/>
                          <a:latin typeface="標楷體" panose="03000509000000000000" pitchFamily="65" charset="-120"/>
                          <a:ea typeface="標楷體" panose="03000509000000000000" pitchFamily="65" charset="-120"/>
                        </a:rPr>
                        <a:t>依據學測(X)與綜合學習表現(P)選才</a:t>
                      </a:r>
                      <a:endParaRPr lang="zh-TW" sz="2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just">
                        <a:lnSpc>
                          <a:spcPct val="100000"/>
                        </a:lnSpc>
                        <a:spcAft>
                          <a:spcPts val="0"/>
                        </a:spcAft>
                      </a:pPr>
                      <a:r>
                        <a:rPr lang="zh-TW" sz="2800" kern="100" dirty="0">
                          <a:effectLst/>
                          <a:latin typeface="標楷體" panose="03000509000000000000" pitchFamily="65" charset="-120"/>
                          <a:ea typeface="標楷體" panose="03000509000000000000" pitchFamily="65" charset="-120"/>
                        </a:rPr>
                        <a:t>高三下學期（五月初至六月初）</a:t>
                      </a:r>
                      <a:endParaRPr lang="zh-TW" sz="2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1366086">
                <a:tc>
                  <a:txBody>
                    <a:bodyPr/>
                    <a:lstStyle/>
                    <a:p>
                      <a:pPr algn="ctr">
                        <a:lnSpc>
                          <a:spcPct val="100000"/>
                        </a:lnSpc>
                        <a:spcAft>
                          <a:spcPts val="0"/>
                        </a:spcAft>
                      </a:pPr>
                      <a:r>
                        <a:rPr lang="zh-TW" sz="2800" kern="100">
                          <a:effectLst/>
                          <a:latin typeface="標楷體" panose="03000509000000000000" pitchFamily="65" charset="-120"/>
                          <a:ea typeface="標楷體" panose="03000509000000000000" pitchFamily="65" charset="-120"/>
                        </a:rPr>
                        <a:t>分發入學</a:t>
                      </a:r>
                      <a:endParaRPr lang="zh-TW" sz="28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just">
                        <a:lnSpc>
                          <a:spcPct val="100000"/>
                        </a:lnSpc>
                        <a:spcAft>
                          <a:spcPts val="0"/>
                        </a:spcAft>
                      </a:pPr>
                      <a:r>
                        <a:rPr lang="zh-TW" sz="2800" kern="100" dirty="0">
                          <a:effectLst/>
                          <a:latin typeface="標楷體" panose="03000509000000000000" pitchFamily="65" charset="-120"/>
                          <a:ea typeface="標楷體" panose="03000509000000000000" pitchFamily="65" charset="-120"/>
                        </a:rPr>
                        <a:t>依據學測、選考(或術科)等成績選才</a:t>
                      </a:r>
                      <a:endParaRPr lang="zh-TW" sz="2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lgn="just">
                        <a:lnSpc>
                          <a:spcPct val="100000"/>
                        </a:lnSpc>
                        <a:spcAft>
                          <a:spcPts val="0"/>
                        </a:spcAft>
                      </a:pPr>
                      <a:r>
                        <a:rPr lang="zh-TW" sz="2800" kern="100" dirty="0">
                          <a:effectLst/>
                          <a:latin typeface="標楷體" panose="03000509000000000000" pitchFamily="65" charset="-120"/>
                          <a:ea typeface="標楷體" panose="03000509000000000000" pitchFamily="65" charset="-120"/>
                        </a:rPr>
                        <a:t>高三畢業後八月</a:t>
                      </a:r>
                      <a:endParaRPr lang="zh-TW" sz="2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xmlns="" val="2746051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eaLnBrk="1" hangingPunct="1"/>
            <a:r>
              <a:rPr lang="zh-TW" altLang="en-US" b="1" dirty="0">
                <a:solidFill>
                  <a:srgbClr val="FF0000"/>
                </a:solidFill>
                <a:latin typeface="微軟正黑體" pitchFamily="34" charset="-120"/>
                <a:ea typeface="微軟正黑體" pitchFamily="34" charset="-120"/>
              </a:rPr>
              <a:t>結語</a:t>
            </a:r>
          </a:p>
        </p:txBody>
      </p:sp>
      <p:sp>
        <p:nvSpPr>
          <p:cNvPr id="4" name="Freeform 1498"/>
          <p:cNvSpPr>
            <a:spLocks/>
          </p:cNvSpPr>
          <p:nvPr/>
        </p:nvSpPr>
        <p:spPr bwMode="auto">
          <a:xfrm>
            <a:off x="3359150" y="1771229"/>
            <a:ext cx="3616325" cy="2087562"/>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996600">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6" name="Freeform 1497"/>
          <p:cNvSpPr>
            <a:spLocks/>
          </p:cNvSpPr>
          <p:nvPr/>
        </p:nvSpPr>
        <p:spPr bwMode="auto">
          <a:xfrm>
            <a:off x="3327400" y="3849266"/>
            <a:ext cx="3641725" cy="2111375"/>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ysClr val="windowText" lastClr="000000">
              <a:alpha val="30196"/>
            </a:sysClr>
          </a:soli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7" name="AutoShape 1494"/>
          <p:cNvSpPr>
            <a:spLocks noChangeArrowheads="1"/>
          </p:cNvSpPr>
          <p:nvPr/>
        </p:nvSpPr>
        <p:spPr bwMode="auto">
          <a:xfrm>
            <a:off x="2127250" y="1772816"/>
            <a:ext cx="4845050" cy="4191000"/>
          </a:xfrm>
          <a:prstGeom prst="hexagon">
            <a:avLst>
              <a:gd name="adj" fmla="val 28902"/>
              <a:gd name="vf" fmla="val 115470"/>
            </a:avLst>
          </a:prstGeom>
          <a:solidFill>
            <a:srgbClr val="838143">
              <a:alpha val="39999"/>
            </a:srgbClr>
          </a:solidFill>
          <a:ln w="9525" algn="ctr">
            <a:noFill/>
            <a:miter lim="800000"/>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8" name="AutoShape 1423"/>
          <p:cNvSpPr>
            <a:spLocks noChangeArrowheads="1"/>
          </p:cNvSpPr>
          <p:nvPr/>
        </p:nvSpPr>
        <p:spPr bwMode="auto">
          <a:xfrm>
            <a:off x="2806700" y="2452266"/>
            <a:ext cx="3513138" cy="3038475"/>
          </a:xfrm>
          <a:prstGeom prst="hexagon">
            <a:avLst>
              <a:gd name="adj" fmla="val 28905"/>
              <a:gd name="vf" fmla="val 115470"/>
            </a:avLst>
          </a:prstGeom>
          <a:solidFill>
            <a:srgbClr val="DDDDDD"/>
          </a:solidFill>
          <a:ln w="9525" algn="ctr">
            <a:noFill/>
            <a:miter lim="800000"/>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9" name="Freeform 1428"/>
          <p:cNvSpPr>
            <a:spLocks/>
          </p:cNvSpPr>
          <p:nvPr/>
        </p:nvSpPr>
        <p:spPr bwMode="auto">
          <a:xfrm>
            <a:off x="4562475" y="245861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808080"/>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0" name="Freeform 1436"/>
          <p:cNvSpPr>
            <a:spLocks/>
          </p:cNvSpPr>
          <p:nvPr/>
        </p:nvSpPr>
        <p:spPr bwMode="auto">
          <a:xfrm>
            <a:off x="2809875" y="3973091"/>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4D4D4D"/>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1" name="Freeform 1437"/>
          <p:cNvSpPr>
            <a:spLocks/>
          </p:cNvSpPr>
          <p:nvPr/>
        </p:nvSpPr>
        <p:spPr bwMode="auto">
          <a:xfrm>
            <a:off x="4797425" y="244591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FF6600">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2" name="Freeform 1427"/>
          <p:cNvSpPr>
            <a:spLocks/>
          </p:cNvSpPr>
          <p:nvPr/>
        </p:nvSpPr>
        <p:spPr bwMode="auto">
          <a:xfrm>
            <a:off x="2603500" y="4185816"/>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800080">
              <a:alpha val="50195"/>
            </a:srgbClr>
          </a:soli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3" name="Freeform 1429"/>
          <p:cNvSpPr>
            <a:spLocks/>
          </p:cNvSpPr>
          <p:nvPr/>
        </p:nvSpPr>
        <p:spPr bwMode="auto">
          <a:xfrm>
            <a:off x="2714625" y="2207791"/>
            <a:ext cx="2628900" cy="1524000"/>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rgbClr val="00CCFF">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4" name="Text Box 1469"/>
          <p:cNvSpPr txBox="1">
            <a:spLocks noChangeArrowheads="1"/>
          </p:cNvSpPr>
          <p:nvPr/>
        </p:nvSpPr>
        <p:spPr bwMode="auto">
          <a:xfrm>
            <a:off x="250825" y="1612479"/>
            <a:ext cx="2695575" cy="1816100"/>
          </a:xfrm>
          <a:prstGeom prst="rect">
            <a:avLst/>
          </a:prstGeom>
          <a:noFill/>
          <a:ln>
            <a:noFill/>
          </a:ln>
          <a:effectLst/>
        </p:spPr>
        <p:txBody>
          <a:bodyPr>
            <a:spAutoFit/>
          </a:bodyPr>
          <a:lstStyle/>
          <a:p>
            <a:pPr>
              <a:defRPr/>
            </a:pPr>
            <a:r>
              <a:rPr kumimoji="1" lang="zh-TW" altLang="en-US" sz="2800" dirty="0">
                <a:solidFill>
                  <a:srgbClr val="316E83"/>
                </a:solidFill>
                <a:effectLst>
                  <a:outerShdw blurRad="50800" dist="38100" dir="2700000" algn="tl" rotWithShape="0">
                    <a:prstClr val="white"/>
                  </a:outerShdw>
                </a:effectLst>
                <a:latin typeface="微軟正黑體" pitchFamily="34" charset="-120"/>
                <a:ea typeface="微軟正黑體" pitchFamily="34" charset="-120"/>
              </a:rPr>
              <a:t>十二年國民基本教育成功的關鍵因素：</a:t>
            </a:r>
            <a:r>
              <a:rPr kumimoji="1" lang="zh-TW" altLang="en-US"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確保優質的高級中等教育</a:t>
            </a:r>
            <a:endParaRPr kumimoji="1" lang="en-US" altLang="ko-KR"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15" name="Freeform 1481"/>
          <p:cNvSpPr>
            <a:spLocks/>
          </p:cNvSpPr>
          <p:nvPr/>
        </p:nvSpPr>
        <p:spPr bwMode="auto">
          <a:xfrm>
            <a:off x="2571750" y="4220741"/>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800080">
              <a:alpha val="50195"/>
            </a:srgbClr>
          </a:solidFill>
          <a:ln w="9525">
            <a:solidFill>
              <a:srgbClr val="FFFFFF">
                <a:alpha val="50195"/>
              </a:srgbClr>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6" name="Freeform 1482"/>
          <p:cNvSpPr>
            <a:spLocks/>
          </p:cNvSpPr>
          <p:nvPr/>
        </p:nvSpPr>
        <p:spPr bwMode="auto">
          <a:xfrm>
            <a:off x="4851400" y="245226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FF6600">
              <a:alpha val="50195"/>
            </a:srgbClr>
          </a:solidFill>
          <a:ln w="9525">
            <a:solidFill>
              <a:srgbClr val="FFFFFF">
                <a:alpha val="50195"/>
              </a:srgbClr>
            </a:solid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7" name="Freeform 1483"/>
          <p:cNvSpPr>
            <a:spLocks/>
          </p:cNvSpPr>
          <p:nvPr/>
        </p:nvSpPr>
        <p:spPr bwMode="auto">
          <a:xfrm>
            <a:off x="2682875" y="2156991"/>
            <a:ext cx="2628900" cy="1524000"/>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rgbClr val="00CCFF">
              <a:alpha val="50195"/>
            </a:srgbClr>
          </a:solidFill>
          <a:ln w="9525">
            <a:solidFill>
              <a:srgbClr val="FFFFFF">
                <a:alpha val="50195"/>
              </a:srgbClr>
            </a:solid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8" name="Line 1477"/>
          <p:cNvSpPr>
            <a:spLocks noChangeShapeType="1"/>
          </p:cNvSpPr>
          <p:nvPr/>
        </p:nvSpPr>
        <p:spPr bwMode="auto">
          <a:xfrm>
            <a:off x="5949950" y="4623966"/>
            <a:ext cx="2943225"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9" name="WordArt 1473"/>
          <p:cNvSpPr>
            <a:spLocks noChangeArrowheads="1" noChangeShapeType="1" noTextEdit="1"/>
          </p:cNvSpPr>
          <p:nvPr/>
        </p:nvSpPr>
        <p:spPr bwMode="auto">
          <a:xfrm rot="-3565994">
            <a:off x="5155407" y="3746872"/>
            <a:ext cx="1085850" cy="296863"/>
          </a:xfrm>
          <a:prstGeom prst="rect">
            <a:avLst/>
          </a:prstGeom>
        </p:spPr>
        <p:txBody>
          <a:bodyPr wrap="none" fromWordArt="1">
            <a:prstTxWarp prst="textPlain">
              <a:avLst>
                <a:gd name="adj" fmla="val 41255"/>
              </a:avLst>
            </a:prstTxWarp>
          </a:bodyPr>
          <a:lstStyle/>
          <a:p>
            <a:r>
              <a:rPr kumimoji="1" lang="zh-TW" altLang="en-US" sz="3600" kern="10">
                <a:ln w="9525">
                  <a:noFill/>
                  <a:round/>
                  <a:headEnd/>
                  <a:tailEnd/>
                </a:ln>
                <a:solidFill>
                  <a:srgbClr val="FFFF00"/>
                </a:solidFill>
                <a:effectLst>
                  <a:outerShdw dist="25400" algn="ctr" rotWithShape="0">
                    <a:prstClr val="black">
                      <a:alpha val="50000"/>
                    </a:prstClr>
                  </a:outerShdw>
                </a:effectLst>
                <a:latin typeface="微軟正黑體" pitchFamily="34" charset="-120"/>
                <a:ea typeface="微軟正黑體" pitchFamily="34" charset="-120"/>
              </a:rPr>
              <a:t>務實</a:t>
            </a:r>
          </a:p>
        </p:txBody>
      </p:sp>
      <p:sp>
        <p:nvSpPr>
          <p:cNvPr id="20" name="WordArt 1474"/>
          <p:cNvSpPr>
            <a:spLocks noChangeArrowheads="1" noChangeShapeType="1" noTextEdit="1"/>
          </p:cNvSpPr>
          <p:nvPr/>
        </p:nvSpPr>
        <p:spPr bwMode="auto">
          <a:xfrm>
            <a:off x="3187700" y="4839866"/>
            <a:ext cx="1371600" cy="296863"/>
          </a:xfrm>
          <a:prstGeom prst="rect">
            <a:avLst/>
          </a:prstGeom>
        </p:spPr>
        <p:txBody>
          <a:bodyPr wrap="none" fromWordArt="1">
            <a:prstTxWarp prst="textPlain">
              <a:avLst>
                <a:gd name="adj" fmla="val 56944"/>
              </a:avLst>
            </a:prstTxWarp>
          </a:bodyPr>
          <a:lstStyle/>
          <a:p>
            <a:r>
              <a:rPr kumimoji="1" lang="zh-TW" altLang="en-US" sz="3600" kern="10">
                <a:ln w="9525">
                  <a:noFill/>
                  <a:round/>
                  <a:headEnd/>
                  <a:tailEnd/>
                </a:ln>
                <a:solidFill>
                  <a:srgbClr val="CCC1DA"/>
                </a:solidFill>
                <a:effectLst>
                  <a:outerShdw dist="25400" algn="ctr" rotWithShape="0">
                    <a:prstClr val="black">
                      <a:alpha val="50000"/>
                    </a:prstClr>
                  </a:outerShdw>
                </a:effectLst>
                <a:latin typeface="微軟正黑體" pitchFamily="34" charset="-120"/>
                <a:ea typeface="微軟正黑體" pitchFamily="34" charset="-120"/>
              </a:rPr>
              <a:t>務必</a:t>
            </a:r>
          </a:p>
        </p:txBody>
      </p:sp>
      <p:sp>
        <p:nvSpPr>
          <p:cNvPr id="21" name="WordArt 1472"/>
          <p:cNvSpPr>
            <a:spLocks noChangeArrowheads="1" noChangeShapeType="1" noTextEdit="1"/>
          </p:cNvSpPr>
          <p:nvPr/>
        </p:nvSpPr>
        <p:spPr bwMode="auto">
          <a:xfrm>
            <a:off x="3343275" y="2836441"/>
            <a:ext cx="1301750" cy="296863"/>
          </a:xfrm>
          <a:prstGeom prst="rect">
            <a:avLst/>
          </a:prstGeom>
        </p:spPr>
        <p:txBody>
          <a:bodyPr wrap="none" fromWordArt="1">
            <a:prstTxWarp prst="textPlain">
              <a:avLst>
                <a:gd name="adj" fmla="val 43560"/>
              </a:avLst>
            </a:prstTxWarp>
          </a:bodyPr>
          <a:lstStyle/>
          <a:p>
            <a:r>
              <a:rPr kumimoji="1" lang="zh-TW" altLang="en-US" sz="3600" kern="10" dirty="0">
                <a:ln w="9525">
                  <a:noFill/>
                  <a:round/>
                  <a:headEnd/>
                  <a:tailEnd/>
                </a:ln>
                <a:solidFill>
                  <a:srgbClr val="CCFFFF"/>
                </a:solidFill>
                <a:effectLst>
                  <a:outerShdw dist="25400" algn="ctr" rotWithShape="0">
                    <a:prstClr val="black">
                      <a:alpha val="50000"/>
                    </a:prstClr>
                  </a:outerShdw>
                </a:effectLst>
                <a:latin typeface="微軟正黑體" pitchFamily="34" charset="-120"/>
                <a:ea typeface="微軟正黑體" pitchFamily="34" charset="-120"/>
              </a:rPr>
              <a:t>務本</a:t>
            </a:r>
          </a:p>
        </p:txBody>
      </p:sp>
      <p:sp>
        <p:nvSpPr>
          <p:cNvPr id="22" name="Text Box 1469"/>
          <p:cNvSpPr txBox="1">
            <a:spLocks noChangeArrowheads="1"/>
          </p:cNvSpPr>
          <p:nvPr/>
        </p:nvSpPr>
        <p:spPr bwMode="auto">
          <a:xfrm>
            <a:off x="250825" y="3828629"/>
            <a:ext cx="2695575" cy="1816100"/>
          </a:xfrm>
          <a:prstGeom prst="rect">
            <a:avLst/>
          </a:prstGeom>
          <a:noFill/>
          <a:ln>
            <a:noFill/>
          </a:ln>
          <a:effectLst/>
        </p:spPr>
        <p:txBody>
          <a:bodyPr>
            <a:spAutoFit/>
          </a:bodyPr>
          <a:lstStyle>
            <a:defPPr>
              <a:defRPr lang="zh-TW"/>
            </a:defPPr>
            <a:lvl1pPr fontAlgn="t">
              <a:buFontTx/>
              <a:buChar char="•"/>
              <a:defRPr sz="1200" b="1">
                <a:solidFill>
                  <a:srgbClr val="5E8000"/>
                </a:solidFill>
                <a:latin typeface="Arial" charset="0"/>
              </a:defRPr>
            </a:lvl1pPr>
          </a:lstStyle>
          <a:p>
            <a:pPr>
              <a:buFontTx/>
              <a:buNone/>
              <a:defRPr/>
            </a:pPr>
            <a:r>
              <a:rPr kumimoji="1" lang="zh-TW" altLang="en-US" sz="2800" dirty="0">
                <a:solidFill>
                  <a:srgbClr val="8064A2">
                    <a:lumMod val="75000"/>
                  </a:srgbClr>
                </a:solidFill>
                <a:effectLst>
                  <a:outerShdw blurRad="50800" dist="38100" dir="2700000" algn="tl" rotWithShape="0">
                    <a:prstClr val="white"/>
                  </a:outerShdw>
                </a:effectLst>
                <a:latin typeface="微軟正黑體" pitchFamily="34" charset="-120"/>
                <a:ea typeface="微軟正黑體" pitchFamily="34" charset="-120"/>
              </a:rPr>
              <a:t>孩子是我們的未來，我們必須要</a:t>
            </a:r>
            <a:r>
              <a:rPr kumimoji="1" lang="zh-TW" altLang="en-US"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善待和成就每一個孩子</a:t>
            </a:r>
            <a:endParaRPr kumimoji="1" lang="en-US" altLang="ko-KR"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23" name="Text Box 1469"/>
          <p:cNvSpPr txBox="1">
            <a:spLocks noChangeArrowheads="1"/>
          </p:cNvSpPr>
          <p:nvPr/>
        </p:nvSpPr>
        <p:spPr bwMode="auto">
          <a:xfrm>
            <a:off x="6319838" y="2377654"/>
            <a:ext cx="2695575" cy="2246312"/>
          </a:xfrm>
          <a:prstGeom prst="rect">
            <a:avLst/>
          </a:prstGeom>
          <a:noFill/>
          <a:ln>
            <a:noFill/>
          </a:ln>
          <a:effectLst/>
        </p:spPr>
        <p:txBody>
          <a:bodyPr>
            <a:spAutoFit/>
          </a:bodyPr>
          <a:lstStyle>
            <a:defPPr>
              <a:defRPr lang="zh-TW"/>
            </a:defPPr>
            <a:lvl1pPr>
              <a:defRPr sz="2800">
                <a:solidFill>
                  <a:srgbClr val="316E83"/>
                </a:solidFill>
                <a:latin typeface="華康儷粗圓" pitchFamily="49" charset="-120"/>
                <a:ea typeface="華康儷粗圓" pitchFamily="49" charset="-120"/>
              </a:defRPr>
            </a:lvl1pPr>
          </a:lstStyle>
          <a:p>
            <a:pPr>
              <a:defRPr/>
            </a:pPr>
            <a:r>
              <a:rPr kumimoji="1" lang="zh-TW" altLang="en-US" dirty="0">
                <a:solidFill>
                  <a:srgbClr val="002060"/>
                </a:solidFill>
                <a:effectLst>
                  <a:outerShdw blurRad="50800" dist="38100" dir="2700000" algn="tl" rotWithShape="0">
                    <a:prstClr val="white"/>
                  </a:outerShdw>
                </a:effectLst>
                <a:latin typeface="微軟正黑體" pitchFamily="34" charset="-120"/>
                <a:ea typeface="微軟正黑體" pitchFamily="34" charset="-120"/>
              </a:rPr>
              <a:t>高級中等教育實踐</a:t>
            </a:r>
            <a:r>
              <a:rPr kumimoji="1" lang="zh-TW" altLang="en-US"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「愛其所擇」</a:t>
            </a:r>
            <a:r>
              <a:rPr kumimoji="1" lang="en-US" altLang="zh-TW" dirty="0">
                <a:solidFill>
                  <a:srgbClr val="F79646">
                    <a:lumMod val="75000"/>
                  </a:srgbClr>
                </a:solidFill>
                <a:effectLst>
                  <a:outerShdw blurRad="50800" dist="38100" dir="2700000" algn="tl" rotWithShape="0">
                    <a:prstClr val="white"/>
                  </a:outerShdw>
                </a:effectLst>
                <a:latin typeface="微軟正黑體" pitchFamily="34" charset="-120"/>
                <a:ea typeface="微軟正黑體" pitchFamily="34" charset="-120"/>
              </a:rPr>
              <a:t/>
            </a:r>
            <a:br>
              <a:rPr kumimoji="1" lang="en-US" altLang="zh-TW" dirty="0">
                <a:solidFill>
                  <a:srgbClr val="F79646">
                    <a:lumMod val="75000"/>
                  </a:srgbClr>
                </a:solidFill>
                <a:effectLst>
                  <a:outerShdw blurRad="50800" dist="38100" dir="2700000" algn="tl" rotWithShape="0">
                    <a:prstClr val="white"/>
                  </a:outerShdw>
                </a:effectLst>
                <a:latin typeface="微軟正黑體" pitchFamily="34" charset="-120"/>
                <a:ea typeface="微軟正黑體" pitchFamily="34" charset="-120"/>
              </a:rPr>
            </a:br>
            <a:r>
              <a:rPr kumimoji="1" lang="zh-TW" altLang="en-US" dirty="0">
                <a:solidFill>
                  <a:srgbClr val="002060"/>
                </a:solidFill>
                <a:effectLst>
                  <a:outerShdw blurRad="50800" dist="38100" dir="2700000" algn="tl" rotWithShape="0">
                    <a:prstClr val="white"/>
                  </a:outerShdw>
                </a:effectLst>
                <a:latin typeface="微軟正黑體" pitchFamily="34" charset="-120"/>
                <a:ea typeface="微軟正黑體" pitchFamily="34" charset="-120"/>
              </a:rPr>
              <a:t>，找回學生學習的</a:t>
            </a:r>
            <a:r>
              <a:rPr kumimoji="1" lang="zh-TW" altLang="en-US"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樂趣和動力，然後學以致用</a:t>
            </a:r>
            <a:endParaRPr kumimoji="1" lang="en-US" altLang="zh-TW"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24" name="Line 1475"/>
          <p:cNvSpPr>
            <a:spLocks noChangeShapeType="1"/>
          </p:cNvSpPr>
          <p:nvPr/>
        </p:nvSpPr>
        <p:spPr bwMode="auto">
          <a:xfrm>
            <a:off x="395288" y="3393654"/>
            <a:ext cx="3224212"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25" name="Line 1475"/>
          <p:cNvSpPr>
            <a:spLocks noChangeShapeType="1"/>
          </p:cNvSpPr>
          <p:nvPr/>
        </p:nvSpPr>
        <p:spPr bwMode="auto">
          <a:xfrm>
            <a:off x="395288" y="5573291"/>
            <a:ext cx="3224212"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Tree>
    <p:extLst>
      <p:ext uri="{BB962C8B-B14F-4D97-AF65-F5344CB8AC3E}">
        <p14:creationId xmlns:p14="http://schemas.microsoft.com/office/powerpoint/2010/main" xmlns="" val="175166083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4" name="文字方塊 4"/>
          <p:cNvSpPr txBox="1">
            <a:spLocks noChangeArrowheads="1"/>
          </p:cNvSpPr>
          <p:nvPr/>
        </p:nvSpPr>
        <p:spPr bwMode="auto">
          <a:xfrm>
            <a:off x="2155807" y="778848"/>
            <a:ext cx="856932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600" dirty="0">
                <a:solidFill>
                  <a:srgbClr val="7030A0"/>
                </a:solidFill>
                <a:latin typeface="微軟正黑體" panose="020B0604030504040204" pitchFamily="34" charset="-120"/>
                <a:ea typeface="微軟正黑體" panose="020B0604030504040204" pitchFamily="34" charset="-120"/>
              </a:rPr>
              <a:t>屏東區諮詢專線、網站</a:t>
            </a:r>
          </a:p>
        </p:txBody>
      </p:sp>
      <p:sp>
        <p:nvSpPr>
          <p:cNvPr id="4" name="內容版面配置區 3"/>
          <p:cNvSpPr>
            <a:spLocks noGrp="1"/>
          </p:cNvSpPr>
          <p:nvPr>
            <p:ph idx="4294967295"/>
          </p:nvPr>
        </p:nvSpPr>
        <p:spPr>
          <a:xfrm>
            <a:off x="179512" y="1556792"/>
            <a:ext cx="8713788" cy="5400675"/>
          </a:xfrm>
        </p:spPr>
        <p:txBody>
          <a:bodyPr>
            <a:normAutofit/>
          </a:bodyPr>
          <a:lstStyle/>
          <a:p>
            <a:pPr marL="514350" indent="-457200" eaLnBrk="1" hangingPunct="1">
              <a:defRPr/>
            </a:pPr>
            <a:r>
              <a:rPr lang="zh-TW" altLang="en-US"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適性入學諮詢管道：</a:t>
            </a:r>
            <a:endParaRPr lang="en-US" altLang="zh-TW"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各國中教務處、輔導室</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適性入學宣導團講師</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屏東縣政府教育處</a:t>
            </a:r>
            <a:r>
              <a:rPr lang="en-US" altLang="zh-TW" sz="2000" b="1" dirty="0">
                <a:latin typeface="微軟正黑體" panose="020B0604030504040204" pitchFamily="34" charset="-120"/>
                <a:ea typeface="微軟正黑體" panose="020B0604030504040204" pitchFamily="34" charset="-120"/>
              </a:rPr>
              <a:t>08-7230415#3613</a:t>
            </a:r>
            <a:r>
              <a:rPr lang="zh-TW" altLang="en-US" sz="2000" b="1" dirty="0">
                <a:latin typeface="微軟正黑體" panose="020B0604030504040204" pitchFamily="34" charset="-120"/>
                <a:ea typeface="微軟正黑體" panose="020B0604030504040204" pitchFamily="34" charset="-120"/>
              </a:rPr>
              <a:t> 許小姐</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solidFill>
                  <a:srgbClr val="FF0000"/>
                </a:solidFill>
                <a:latin typeface="微軟正黑體" panose="020B0604030504040204" pitchFamily="34" charset="-120"/>
                <a:ea typeface="微軟正黑體" panose="020B0604030504040204" pitchFamily="34" charset="-120"/>
              </a:rPr>
              <a:t>教育部免付費諮詢專線</a:t>
            </a:r>
            <a:r>
              <a:rPr lang="en-US" altLang="zh-TW" sz="2000" b="1" dirty="0">
                <a:solidFill>
                  <a:srgbClr val="FF0000"/>
                </a:solidFill>
                <a:latin typeface="微軟正黑體" panose="020B0604030504040204" pitchFamily="34" charset="-120"/>
                <a:ea typeface="微軟正黑體" panose="020B0604030504040204" pitchFamily="34" charset="-120"/>
              </a:rPr>
              <a:t>0800-012-580</a:t>
            </a:r>
          </a:p>
          <a:p>
            <a:pPr marL="514350" indent="-457200" eaLnBrk="1" hangingPunct="1">
              <a:defRPr/>
            </a:pPr>
            <a:r>
              <a:rPr lang="zh-TW" altLang="en-US"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網路：</a:t>
            </a:r>
            <a:endParaRPr lang="en-US" altLang="zh-TW"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marL="914400" lvl="1" indent="-457200">
              <a:defRPr/>
            </a:pPr>
            <a:r>
              <a:rPr lang="zh-TW" altLang="en-US" sz="2000" b="1" dirty="0">
                <a:latin typeface="微軟正黑體" panose="020B0604030504040204" pitchFamily="34" charset="-120"/>
                <a:ea typeface="微軟正黑體" panose="020B0604030504040204" pitchFamily="34" charset="-120"/>
              </a:rPr>
              <a:t>教育部十二年國民基本教育適性入學宣導網</a:t>
            </a:r>
            <a:r>
              <a:rPr lang="en-US" altLang="zh-TW" sz="2000" b="1" dirty="0">
                <a:latin typeface="微軟正黑體" panose="020B0604030504040204" pitchFamily="34" charset="-120"/>
                <a:ea typeface="微軟正黑體" panose="020B0604030504040204" pitchFamily="34" charset="-120"/>
              </a:rPr>
              <a:t>(</a:t>
            </a:r>
            <a:r>
              <a:rPr lang="en-US" altLang="zh-TW" sz="2000" dirty="0"/>
              <a:t>http://adapt.k12ea.gov.tw</a:t>
            </a:r>
            <a:r>
              <a:rPr lang="en-US" altLang="zh-TW" sz="2000" b="1" dirty="0">
                <a:latin typeface="微軟正黑體" panose="020B0604030504040204" pitchFamily="34" charset="-120"/>
                <a:ea typeface="微軟正黑體" panose="020B0604030504040204" pitchFamily="34" charset="-120"/>
              </a:rPr>
              <a:t>)</a:t>
            </a:r>
          </a:p>
          <a:p>
            <a:pPr marL="914400" lvl="1" indent="-457200">
              <a:defRPr/>
            </a:pPr>
            <a:r>
              <a:rPr lang="zh-TW" altLang="en-US" sz="2000" b="1" dirty="0">
                <a:latin typeface="微軟正黑體" panose="020B0604030504040204" pitchFamily="34" charset="-120"/>
                <a:ea typeface="微軟正黑體" panose="020B0604030504040204" pitchFamily="34" charset="-120"/>
              </a:rPr>
              <a:t>十二年國民基本教育資訊網</a:t>
            </a:r>
            <a:r>
              <a:rPr lang="en-US" altLang="zh-TW" sz="2000" b="1" dirty="0">
                <a:latin typeface="微軟正黑體" panose="020B0604030504040204" pitchFamily="34" charset="-120"/>
                <a:ea typeface="微軟正黑體" panose="020B0604030504040204" pitchFamily="34" charset="-120"/>
              </a:rPr>
              <a:t>(</a:t>
            </a:r>
            <a:r>
              <a:rPr lang="en-US" altLang="zh-TW" sz="2000" dirty="0">
                <a:hlinkClick r:id="rId3"/>
              </a:rPr>
              <a:t>http://12basic.edu.tw</a:t>
            </a:r>
            <a:r>
              <a:rPr lang="en-US" altLang="zh-TW" sz="2000" b="1" dirty="0">
                <a:latin typeface="微軟正黑體" panose="020B0604030504040204" pitchFamily="34" charset="-120"/>
                <a:ea typeface="微軟正黑體" panose="020B0604030504040204" pitchFamily="34" charset="-120"/>
              </a:rPr>
              <a:t>)</a:t>
            </a:r>
          </a:p>
          <a:p>
            <a:pPr marL="914400" lvl="1" indent="-457200">
              <a:defRPr/>
            </a:pPr>
            <a:r>
              <a:rPr lang="zh-TW" altLang="en-US" sz="2000" b="1" dirty="0">
                <a:latin typeface="微軟正黑體" panose="020B0604030504040204" pitchFamily="34" charset="-120"/>
                <a:ea typeface="微軟正黑體" panose="020B0604030504040204" pitchFamily="34" charset="-120"/>
              </a:rPr>
              <a:t>屏東縣政府教育處網站</a:t>
            </a:r>
            <a:r>
              <a:rPr lang="en-US" altLang="zh-TW" sz="2000" b="1" dirty="0">
                <a:latin typeface="微軟正黑體" panose="020B0604030504040204" pitchFamily="34" charset="-120"/>
                <a:ea typeface="微軟正黑體" panose="020B0604030504040204" pitchFamily="34" charset="-120"/>
              </a:rPr>
              <a:t>(https://www.ptc.edu.tw/)</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圓角矩形圖說文字 6"/>
          <p:cNvSpPr/>
          <p:nvPr/>
        </p:nvSpPr>
        <p:spPr>
          <a:xfrm>
            <a:off x="2411760" y="1107539"/>
            <a:ext cx="4176464" cy="3456384"/>
          </a:xfrm>
          <a:prstGeom prst="wedgeRoundRectCallout">
            <a:avLst>
              <a:gd name="adj1" fmla="val -8934"/>
              <a:gd name="adj2" fmla="val 64800"/>
              <a:gd name="adj3" fmla="val 16667"/>
            </a:avLst>
          </a:prstGeom>
          <a:blipFill>
            <a:blip r:embed="rId3" cstate="print"/>
            <a:tile tx="0" ty="0" sx="100000" sy="100000" flip="none" algn="tl"/>
          </a:bli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6021" name="WordArt 5"/>
          <p:cNvSpPr>
            <a:spLocks noChangeArrowheads="1" noChangeShapeType="1" noTextEdit="1"/>
          </p:cNvSpPr>
          <p:nvPr/>
        </p:nvSpPr>
        <p:spPr bwMode="grayWhite">
          <a:xfrm>
            <a:off x="2556892" y="1513911"/>
            <a:ext cx="3886200" cy="2520280"/>
          </a:xfrm>
          <a:prstGeom prst="rect">
            <a:avLst/>
          </a:prstGeom>
        </p:spPr>
        <p:txBody>
          <a:bodyPr wrap="none" fromWordArt="1">
            <a:prstTxWarp prst="textDeflate">
              <a:avLst>
                <a:gd name="adj" fmla="val 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rPr>
              <a:t>感謝聆聽</a:t>
            </a:r>
            <a:endParaRPr lang="en-US" altLang="zh-TW"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endParaRPr>
          </a:p>
          <a:p>
            <a:pPr algn="ctr">
              <a:defRPr/>
            </a:pPr>
            <a:r>
              <a:rPr lang="zh-TW" alt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rPr>
              <a:t>敬請指教</a:t>
            </a:r>
          </a:p>
        </p:txBody>
      </p:sp>
      <p:pic>
        <p:nvPicPr>
          <p:cNvPr id="3" name="Picture 2" descr="「屏東縣」的圖片搜尋結果">
            <a:extLst>
              <a:ext uri="{FF2B5EF4-FFF2-40B4-BE49-F238E27FC236}">
                <a16:creationId xmlns:a16="http://schemas.microsoft.com/office/drawing/2014/main" xmlns="" id="{87A1AAE8-E070-4F2D-9709-C4B25FE0DD92}"/>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286500" y="-7350"/>
            <a:ext cx="2857500" cy="123825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圖片 5"/>
          <p:cNvPicPr>
            <a:picLocks noChangeAspect="1"/>
          </p:cNvPicPr>
          <p:nvPr/>
        </p:nvPicPr>
        <p:blipFill rotWithShape="1">
          <a:blip r:embed="rId5" cstate="print">
            <a:extLst>
              <a:ext uri="{BEBA8EAE-BF5A-486C-A8C5-ECC9F3942E4B}">
                <a14:imgProps xmlns:a14="http://schemas.microsoft.com/office/drawing/2010/main" xmlns="">
                  <a14:imgLayer r:embed="rId6">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xmlns="" val="0"/>
              </a:ext>
            </a:extLst>
          </a:blip>
          <a:srcRect l="12988" t="13804" r="71262" b="48492"/>
          <a:stretch/>
        </p:blipFill>
        <p:spPr>
          <a:xfrm>
            <a:off x="6084168" y="4440562"/>
            <a:ext cx="2039348" cy="25491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86021"/>
                                        </p:tgtEl>
                                        <p:attrNameLst>
                                          <p:attrName>style.visibility</p:attrName>
                                        </p:attrNameLst>
                                      </p:cBhvr>
                                      <p:to>
                                        <p:strVal val="visible"/>
                                      </p:to>
                                    </p:set>
                                    <p:anim calcmode="lin" valueType="num">
                                      <p:cBhvr>
                                        <p:cTn id="7" dur="500" fill="hold"/>
                                        <p:tgtEl>
                                          <p:spTgt spid="86021"/>
                                        </p:tgtEl>
                                        <p:attrNameLst>
                                          <p:attrName>ppt_w</p:attrName>
                                        </p:attrNameLst>
                                      </p:cBhvr>
                                      <p:tavLst>
                                        <p:tav tm="0">
                                          <p:val>
                                            <p:fltVal val="0"/>
                                          </p:val>
                                        </p:tav>
                                        <p:tav tm="100000">
                                          <p:val>
                                            <p:strVal val="#ppt_w"/>
                                          </p:val>
                                        </p:tav>
                                      </p:tavLst>
                                    </p:anim>
                                    <p:anim calcmode="lin" valueType="num">
                                      <p:cBhvr>
                                        <p:cTn id="8" dur="500" fill="hold"/>
                                        <p:tgtEl>
                                          <p:spTgt spid="86021"/>
                                        </p:tgtEl>
                                        <p:attrNameLst>
                                          <p:attrName>ppt_h</p:attrName>
                                        </p:attrNameLst>
                                      </p:cBhvr>
                                      <p:tavLst>
                                        <p:tav tm="0">
                                          <p:val>
                                            <p:fltVal val="0"/>
                                          </p:val>
                                        </p:tav>
                                        <p:tav tm="100000">
                                          <p:val>
                                            <p:strVal val="#ppt_h"/>
                                          </p:val>
                                        </p:tav>
                                      </p:tavLst>
                                    </p:anim>
                                    <p:animEffect transition="in" filter="fade">
                                      <p:cBhvr>
                                        <p:cTn id="9" dur="500"/>
                                        <p:tgtEl>
                                          <p:spTgt spid="86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圖庫">
  <a:themeElements>
    <a:clrScheme name="圖庫">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圖庫">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圖庫">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xmlns="" name="Gallery" id="{BBFCD31E-59A1-489D-B089-A3EAD7CAE12E}" vid="{F5E91637-A7B6-4E27-B710-77DA7014EE1E}"/>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14714</TotalTime>
  <Words>7101</Words>
  <Application>Microsoft Office PowerPoint</Application>
  <PresentationFormat>如螢幕大小 (4:3)</PresentationFormat>
  <Paragraphs>1240</Paragraphs>
  <Slides>96</Slides>
  <Notes>68</Notes>
  <HiddenSlides>0</HiddenSlides>
  <MMClips>0</MMClips>
  <ScaleCrop>false</ScaleCrop>
  <HeadingPairs>
    <vt:vector size="6" baseType="variant">
      <vt:variant>
        <vt:lpstr>使用字型</vt:lpstr>
      </vt:variant>
      <vt:variant>
        <vt:i4>15</vt:i4>
      </vt:variant>
      <vt:variant>
        <vt:lpstr>佈景主題</vt:lpstr>
      </vt:variant>
      <vt:variant>
        <vt:i4>2</vt:i4>
      </vt:variant>
      <vt:variant>
        <vt:lpstr>投影片標題</vt:lpstr>
      </vt:variant>
      <vt:variant>
        <vt:i4>96</vt:i4>
      </vt:variant>
    </vt:vector>
  </HeadingPairs>
  <TitlesOfParts>
    <vt:vector size="113" baseType="lpstr">
      <vt:lpstr>Arial</vt:lpstr>
      <vt:lpstr>新細明體</vt:lpstr>
      <vt:lpstr>微軟正黑體</vt:lpstr>
      <vt:lpstr>標楷體</vt:lpstr>
      <vt:lpstr>Verdana</vt:lpstr>
      <vt:lpstr>Times New Roman</vt:lpstr>
      <vt:lpstr>Calibri</vt:lpstr>
      <vt:lpstr>Gill Sans MT</vt:lpstr>
      <vt:lpstr>華康儷粗圓</vt:lpstr>
      <vt:lpstr>Wingdings</vt:lpstr>
      <vt:lpstr>Arial Unicode MS</vt:lpstr>
      <vt:lpstr>Webdings</vt:lpstr>
      <vt:lpstr>微软雅黑</vt:lpstr>
      <vt:lpstr>Calibri Light</vt:lpstr>
      <vt:lpstr>宋体</vt:lpstr>
      <vt:lpstr>圖庫</vt:lpstr>
      <vt:lpstr>Office 主题</vt:lpstr>
      <vt:lpstr>投影片 1</vt:lpstr>
      <vt:lpstr>投影片 2</vt:lpstr>
      <vt:lpstr>投影片 3</vt:lpstr>
      <vt:lpstr>投影片 4</vt:lpstr>
      <vt:lpstr>投影片 5</vt:lpstr>
      <vt:lpstr>投影片 6</vt:lpstr>
      <vt:lpstr>投影片 7</vt:lpstr>
      <vt:lpstr>投影片 8</vt:lpstr>
      <vt:lpstr>國中教育會考考試科目及時間表</vt:lpstr>
      <vt:lpstr>投影片 10</vt:lpstr>
      <vt:lpstr>能力等級與加註標示</vt:lpstr>
      <vt:lpstr>投影片 12</vt:lpstr>
      <vt:lpstr>投影片 13</vt:lpstr>
      <vt:lpstr>投影片 14</vt:lpstr>
      <vt:lpstr>投影片 15</vt:lpstr>
      <vt:lpstr>投影片 16</vt:lpstr>
      <vt:lpstr>詳細日期以適性入學重要日程表為準</vt:lpstr>
      <vt:lpstr>詳細日期以適性入學重要日程表為準</vt:lpstr>
      <vt:lpstr>投影片 19</vt:lpstr>
      <vt:lpstr>投影片 20</vt:lpstr>
      <vt:lpstr>投影片 21</vt:lpstr>
      <vt:lpstr>投影片 22</vt:lpstr>
      <vt:lpstr>投影片 23</vt:lpstr>
      <vt:lpstr>投影片 24</vt:lpstr>
      <vt:lpstr>投影片 25</vt:lpstr>
      <vt:lpstr>投影片 26</vt:lpstr>
      <vt:lpstr>投影片 27</vt:lpstr>
      <vt:lpstr>投影片 28</vt:lpstr>
      <vt:lpstr>投影片 29</vt:lpstr>
      <vt:lpstr>投影片 30</vt:lpstr>
      <vt:lpstr>投影片 31</vt:lpstr>
      <vt:lpstr>投影片 32</vt:lpstr>
      <vt:lpstr>投影片 33</vt:lpstr>
      <vt:lpstr>投影片 34</vt:lpstr>
      <vt:lpstr>投影片 35</vt:lpstr>
      <vt:lpstr>投影片 36</vt:lpstr>
      <vt:lpstr>投影片 37</vt:lpstr>
      <vt:lpstr>投影片 38</vt:lpstr>
      <vt:lpstr>投影片 39</vt:lpstr>
      <vt:lpstr>投影片 40</vt:lpstr>
      <vt:lpstr>投影片 41</vt:lpstr>
      <vt:lpstr>投影片 42</vt:lpstr>
      <vt:lpstr>投影片 43</vt:lpstr>
      <vt:lpstr>投影片 44</vt:lpstr>
      <vt:lpstr>投影片 45</vt:lpstr>
      <vt:lpstr>投影片 46</vt:lpstr>
      <vt:lpstr>投影片 47</vt:lpstr>
      <vt:lpstr>投影片 48</vt:lpstr>
      <vt:lpstr>投影片 49</vt:lpstr>
      <vt:lpstr>投影片 50</vt:lpstr>
      <vt:lpstr>五專免試入學</vt:lpstr>
      <vt:lpstr>投影片 52</vt:lpstr>
      <vt:lpstr>五專招生管道說明</vt:lpstr>
      <vt:lpstr>投影片 54</vt:lpstr>
      <vt:lpstr>投影片 55</vt:lpstr>
      <vt:lpstr>投影片 56</vt:lpstr>
      <vt:lpstr>投影片 57</vt:lpstr>
      <vt:lpstr>投影片 58</vt:lpstr>
      <vt:lpstr>投影片 59</vt:lpstr>
      <vt:lpstr>身心障礙生適性輔導安置</vt:lpstr>
      <vt:lpstr>屏東區招收普通科學校介紹</vt:lpstr>
      <vt:lpstr>屏東區技術型高中專業群科介紹與說明</vt:lpstr>
      <vt:lpstr>專業群科分析－以電動車為例</vt:lpstr>
      <vt:lpstr>投影片 64</vt:lpstr>
      <vt:lpstr>投影片 65</vt:lpstr>
      <vt:lpstr>投影片 66</vt:lpstr>
      <vt:lpstr>投影片 67</vt:lpstr>
      <vt:lpstr>投影片 68</vt:lpstr>
      <vt:lpstr>投影片 69</vt:lpstr>
      <vt:lpstr>投影片 70</vt:lpstr>
      <vt:lpstr>投影片 71</vt:lpstr>
      <vt:lpstr>投影片 72</vt:lpstr>
      <vt:lpstr>投影片 73</vt:lpstr>
      <vt:lpstr>投影片 74</vt:lpstr>
      <vt:lpstr>投影片 75</vt:lpstr>
      <vt:lpstr>投影片 76</vt:lpstr>
      <vt:lpstr>投影片 77</vt:lpstr>
      <vt:lpstr>適性入學輔導核心理念</vt:lpstr>
      <vt:lpstr>學術傾向資賦優異學生</vt:lpstr>
      <vt:lpstr>技藝技術傾向學生</vt:lpstr>
      <vt:lpstr>藝才出眾的學生</vt:lpstr>
      <vt:lpstr>體育表現出眾的學生</vt:lpstr>
      <vt:lpstr>身心障礙學生</vt:lpstr>
      <vt:lpstr>一般學生</vt:lpstr>
      <vt:lpstr>屏東區志願選填統計與輔導策略</vt:lpstr>
      <vt:lpstr>投影片 86</vt:lpstr>
      <vt:lpstr>★溫馨提醒★</vt:lpstr>
      <vt:lpstr>★溫馨提醒★</vt:lpstr>
      <vt:lpstr>★溫馨提醒★</vt:lpstr>
      <vt:lpstr>★溫馨提醒★</vt:lpstr>
      <vt:lpstr>投影片 91</vt:lpstr>
      <vt:lpstr>投影片 92</vt:lpstr>
      <vt:lpstr>投影片 93</vt:lpstr>
      <vt:lpstr>結語</vt:lpstr>
      <vt:lpstr>投影片 95</vt:lpstr>
      <vt:lpstr>投影片 96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pds</dc:creator>
  <cp:lastModifiedBy>user</cp:lastModifiedBy>
  <cp:revision>600</cp:revision>
  <cp:lastPrinted>2016-12-16T11:12:35Z</cp:lastPrinted>
  <dcterms:created xsi:type="dcterms:W3CDTF">2012-12-02T17:04:08Z</dcterms:created>
  <dcterms:modified xsi:type="dcterms:W3CDTF">2021-02-22T06:09:51Z</dcterms:modified>
</cp:coreProperties>
</file>