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xml" ContentType="application/vnd.openxmlformats-officedocument.presentationml.tags+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6.xml" ContentType="application/vnd.openxmlformats-officedocument.presentationml.tags+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7.xml" ContentType="application/vnd.openxmlformats-officedocument.presentationml.tags+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8.xml" ContentType="application/vnd.openxmlformats-officedocument.presentationml.tags+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9.xml" ContentType="application/vnd.openxmlformats-officedocument.presentationml.tags+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23" r:id="rId1"/>
  </p:sldMasterIdLst>
  <p:notesMasterIdLst>
    <p:notesMasterId r:id="rId34"/>
  </p:notesMasterIdLst>
  <p:handoutMasterIdLst>
    <p:handoutMasterId r:id="rId35"/>
  </p:handoutMasterIdLst>
  <p:sldIdLst>
    <p:sldId id="392" r:id="rId2"/>
    <p:sldId id="699" r:id="rId3"/>
    <p:sldId id="657" r:id="rId4"/>
    <p:sldId id="722" r:id="rId5"/>
    <p:sldId id="394" r:id="rId6"/>
    <p:sldId id="723" r:id="rId7"/>
    <p:sldId id="319" r:id="rId8"/>
    <p:sldId id="646" r:id="rId9"/>
    <p:sldId id="724" r:id="rId10"/>
    <p:sldId id="720" r:id="rId11"/>
    <p:sldId id="469" r:id="rId12"/>
    <p:sldId id="726" r:id="rId13"/>
    <p:sldId id="306" r:id="rId14"/>
    <p:sldId id="638" r:id="rId15"/>
    <p:sldId id="472" r:id="rId16"/>
    <p:sldId id="475" r:id="rId17"/>
    <p:sldId id="728" r:id="rId18"/>
    <p:sldId id="729" r:id="rId19"/>
    <p:sldId id="730" r:id="rId20"/>
    <p:sldId id="731" r:id="rId21"/>
    <p:sldId id="482" r:id="rId22"/>
    <p:sldId id="483" r:id="rId23"/>
    <p:sldId id="486" r:id="rId24"/>
    <p:sldId id="656" r:id="rId25"/>
    <p:sldId id="652" r:id="rId26"/>
    <p:sldId id="356" r:id="rId27"/>
    <p:sldId id="361" r:id="rId28"/>
    <p:sldId id="659" r:id="rId29"/>
    <p:sldId id="675" r:id="rId30"/>
    <p:sldId id="371" r:id="rId31"/>
    <p:sldId id="499" r:id="rId32"/>
    <p:sldId id="514" r:id="rId33"/>
  </p:sldIdLst>
  <p:sldSz cx="9144000" cy="6858000" type="screen4x3"/>
  <p:notesSz cx="9866313" cy="6735763"/>
  <p:embeddedFontLst>
    <p:embeddedFont>
      <p:font typeface="Calibri" panose="020F0502020204030204" pitchFamily="34" charset="0"/>
      <p:regular r:id="rId36"/>
      <p:bold r:id="rId37"/>
      <p:italic r:id="rId38"/>
      <p:boldItalic r:id="rId39"/>
    </p:embeddedFont>
    <p:embeddedFont>
      <p:font typeface="Gill Sans MT" panose="020B0502020104020203" pitchFamily="34" charset="0"/>
      <p:regular r:id="rId40"/>
      <p:bold r:id="rId41"/>
      <p:italic r:id="rId42"/>
      <p:boldItalic r:id="rId43"/>
    </p:embeddedFont>
    <p:embeddedFont>
      <p:font typeface="Verdana" panose="020B0604030504040204" pitchFamily="34" charset="0"/>
      <p:regular r:id="rId44"/>
      <p:bold r:id="rId45"/>
      <p:italic r:id="rId46"/>
      <p:boldItalic r:id="rId47"/>
    </p:embeddedFont>
    <p:embeddedFont>
      <p:font typeface="微軟正黑體" panose="020B0604030504040204" pitchFamily="34" charset="-120"/>
      <p:regular r:id="rId48"/>
      <p:bold r:id="rId49"/>
    </p:embeddedFont>
    <p:embeddedFont>
      <p:font typeface="標楷體" panose="03000509000000000000" pitchFamily="65" charset="-120"/>
      <p:regular r:id="rId50"/>
    </p:embeddedFont>
  </p:embeddedFontLst>
  <p:defaultTextStyle>
    <a:defPPr>
      <a:defRPr lang="en-US"/>
    </a:defPPr>
    <a:lvl1pPr algn="l" rtl="0" fontAlgn="base">
      <a:spcBef>
        <a:spcPct val="0"/>
      </a:spcBef>
      <a:spcAft>
        <a:spcPct val="0"/>
      </a:spcAft>
      <a:defRPr b="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b="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b="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b="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b="1" kern="1200">
        <a:solidFill>
          <a:schemeClr val="tx1"/>
        </a:solidFill>
        <a:latin typeface="Arial" pitchFamily="34" charset="0"/>
        <a:ea typeface="新細明體" pitchFamily="18" charset="-120"/>
        <a:cs typeface="+mn-cs"/>
      </a:defRPr>
    </a:lvl5pPr>
    <a:lvl6pPr marL="2286000" algn="l" defTabSz="914400" rtl="0" eaLnBrk="1" latinLnBrk="0" hangingPunct="1">
      <a:defRPr b="1" kern="1200">
        <a:solidFill>
          <a:schemeClr val="tx1"/>
        </a:solidFill>
        <a:latin typeface="Arial" pitchFamily="34" charset="0"/>
        <a:ea typeface="新細明體" pitchFamily="18" charset="-120"/>
        <a:cs typeface="+mn-cs"/>
      </a:defRPr>
    </a:lvl6pPr>
    <a:lvl7pPr marL="2743200" algn="l" defTabSz="914400" rtl="0" eaLnBrk="1" latinLnBrk="0" hangingPunct="1">
      <a:defRPr b="1" kern="1200">
        <a:solidFill>
          <a:schemeClr val="tx1"/>
        </a:solidFill>
        <a:latin typeface="Arial" pitchFamily="34" charset="0"/>
        <a:ea typeface="新細明體" pitchFamily="18" charset="-120"/>
        <a:cs typeface="+mn-cs"/>
      </a:defRPr>
    </a:lvl7pPr>
    <a:lvl8pPr marL="3200400" algn="l" defTabSz="914400" rtl="0" eaLnBrk="1" latinLnBrk="0" hangingPunct="1">
      <a:defRPr b="1" kern="1200">
        <a:solidFill>
          <a:schemeClr val="tx1"/>
        </a:solidFill>
        <a:latin typeface="Arial" pitchFamily="34" charset="0"/>
        <a:ea typeface="新細明體" pitchFamily="18" charset="-120"/>
        <a:cs typeface="+mn-cs"/>
      </a:defRPr>
    </a:lvl8pPr>
    <a:lvl9pPr marL="3657600" algn="l" defTabSz="914400" rtl="0" eaLnBrk="1" latinLnBrk="0" hangingPunct="1">
      <a:defRPr b="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7D9FF"/>
    <a:srgbClr val="FFCC99"/>
    <a:srgbClr val="333399"/>
    <a:srgbClr val="FF5050"/>
    <a:srgbClr val="5F5F5F"/>
    <a:srgbClr val="FF7C80"/>
    <a:srgbClr val="00660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7" autoAdjust="0"/>
    <p:restoredTop sz="85821" autoAdjust="0"/>
  </p:normalViewPr>
  <p:slideViewPr>
    <p:cSldViewPr>
      <p:cViewPr varScale="1">
        <p:scale>
          <a:sx n="48" d="100"/>
          <a:sy n="48" d="100"/>
        </p:scale>
        <p:origin x="1382" y="4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1">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2">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3">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0EA93-0296-44BD-83A3-29A7749017E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zh-TW" altLang="en-US"/>
        </a:p>
      </dgm:t>
    </dgm:pt>
    <dgm:pt modelId="{F76749AD-C233-4B05-9700-B9D6FFC78C6D}">
      <dgm:prSet phldrT="[文字]" custT="1"/>
      <dgm:spPr/>
      <dgm:t>
        <a:bodyPr/>
        <a:lstStyle/>
        <a:p>
          <a:r>
            <a:rPr lang="zh-TW" altLang="en-US" sz="2200" b="1" dirty="0">
              <a:effectLst/>
              <a:latin typeface="微軟正黑體" panose="020B0604030504040204" pitchFamily="34" charset="-120"/>
              <a:ea typeface="微軟正黑體" panose="020B0604030504040204" pitchFamily="34" charset="-120"/>
              <a:cs typeface="Times New Roman"/>
            </a:rPr>
            <a:t>違規</a:t>
          </a:r>
          <a:r>
            <a:rPr lang="en-US" altLang="zh-TW" sz="2200" b="1" dirty="0">
              <a:effectLst/>
              <a:latin typeface="微軟正黑體" panose="020B0604030504040204" pitchFamily="34" charset="-120"/>
              <a:ea typeface="微軟正黑體" panose="020B0604030504040204" pitchFamily="34" charset="-120"/>
              <a:cs typeface="Times New Roman"/>
            </a:rPr>
            <a:t>1</a:t>
          </a:r>
          <a:r>
            <a:rPr lang="zh-TW" altLang="en-US" sz="2200" b="1" dirty="0">
              <a:effectLst/>
              <a:latin typeface="微軟正黑體" panose="020B0604030504040204" pitchFamily="34" charset="-120"/>
              <a:ea typeface="微軟正黑體" panose="020B0604030504040204" pitchFamily="34" charset="-120"/>
              <a:cs typeface="Times New Roman"/>
            </a:rPr>
            <a:t>點扣國中教育會考總積分百分之一</a:t>
          </a:r>
          <a:endParaRPr lang="zh-TW" altLang="en-US" sz="2200" b="1" dirty="0">
            <a:latin typeface="微軟正黑體" panose="020B0604030504040204" pitchFamily="34" charset="-120"/>
            <a:ea typeface="微軟正黑體" panose="020B0604030504040204" pitchFamily="34" charset="-120"/>
          </a:endParaRPr>
        </a:p>
      </dgm:t>
    </dgm:pt>
    <dgm:pt modelId="{5D76E61F-3AFD-41A8-A82A-9C42BED1042A}" type="parTrans" cxnId="{7E7B1330-5DC3-4A42-9D9C-3B35E90E0CDB}">
      <dgm:prSet/>
      <dgm:spPr/>
      <dgm:t>
        <a:bodyPr/>
        <a:lstStyle/>
        <a:p>
          <a:endParaRPr lang="zh-TW" altLang="en-US"/>
        </a:p>
      </dgm:t>
    </dgm:pt>
    <dgm:pt modelId="{53B6DEC9-A2AA-444E-BC77-BCCD089C3E62}" type="sibTrans" cxnId="{7E7B1330-5DC3-4A42-9D9C-3B35E90E0CDB}">
      <dgm:prSet/>
      <dgm:spPr/>
      <dgm:t>
        <a:bodyPr/>
        <a:lstStyle/>
        <a:p>
          <a:endParaRPr lang="zh-TW" altLang="en-US"/>
        </a:p>
      </dgm:t>
    </dgm:pt>
    <dgm:pt modelId="{A08B5763-B652-4334-A971-957028A4B52C}">
      <dgm:prSet phldrT="[文字]" custT="1"/>
      <dgm:spPr/>
      <dgm:t>
        <a:bodyPr/>
        <a:lstStyle/>
        <a:p>
          <a:r>
            <a:rPr lang="zh-TW" altLang="en-US" sz="2200" b="1" i="0" dirty="0">
              <a:latin typeface="微軟正黑體" panose="020B0604030504040204" pitchFamily="34" charset="-120"/>
              <a:ea typeface="微軟正黑體" panose="020B0604030504040204" pitchFamily="34" charset="-120"/>
            </a:rPr>
            <a:t>等級為標準參照，標示為常模參照</a:t>
          </a:r>
          <a:endParaRPr lang="zh-TW" altLang="en-US" sz="2200" dirty="0">
            <a:latin typeface="微軟正黑體" panose="020B0604030504040204" pitchFamily="34" charset="-120"/>
            <a:ea typeface="微軟正黑體" panose="020B0604030504040204" pitchFamily="34" charset="-120"/>
          </a:endParaRPr>
        </a:p>
      </dgm:t>
    </dgm:pt>
    <dgm:pt modelId="{AF5CAC5D-EFBA-4689-9862-6BBAF4565D78}" type="parTrans" cxnId="{5470B6A5-B4C9-4E2D-AC85-57FFC5AFED98}">
      <dgm:prSet/>
      <dgm:spPr/>
      <dgm:t>
        <a:bodyPr/>
        <a:lstStyle/>
        <a:p>
          <a:endParaRPr lang="zh-TW" altLang="en-US"/>
        </a:p>
      </dgm:t>
    </dgm:pt>
    <dgm:pt modelId="{808A8188-DCF7-447C-BB7F-129116E06FED}" type="sibTrans" cxnId="{5470B6A5-B4C9-4E2D-AC85-57FFC5AFED98}">
      <dgm:prSet/>
      <dgm:spPr/>
      <dgm:t>
        <a:bodyPr/>
        <a:lstStyle/>
        <a:p>
          <a:endParaRPr lang="zh-TW" altLang="en-US"/>
        </a:p>
      </dgm:t>
    </dgm:pt>
    <dgm:pt modelId="{4527FA2F-F884-47AC-B85E-16F570448C28}">
      <dgm:prSet phldrT="[文字]" custT="1"/>
      <dgm:spPr/>
      <dgm:t>
        <a:bodyPr/>
        <a:lstStyle/>
        <a:p>
          <a:pPr rtl="0"/>
          <a:r>
            <a:rPr lang="zh-TW" altLang="en-US" sz="2150" b="1" dirty="0">
              <a:effectLst/>
              <a:latin typeface="微軟正黑體" panose="020B0604030504040204" pitchFamily="34" charset="-120"/>
              <a:ea typeface="微軟正黑體" panose="020B0604030504040204" pitchFamily="34" charset="-120"/>
              <a:cs typeface="Times New Roman"/>
            </a:rPr>
            <a:t>作為超額比序採計項目時，國中教育會考限採計當年度之成績</a:t>
          </a:r>
          <a:endParaRPr lang="zh-TW" altLang="en-US" sz="2150" dirty="0"/>
        </a:p>
      </dgm:t>
    </dgm:pt>
    <dgm:pt modelId="{481F0E55-EB06-4F86-9A3E-BBF17DEA1A1C}" type="parTrans" cxnId="{28D13945-4369-4589-A9E2-9EEB1F7B0807}">
      <dgm:prSet/>
      <dgm:spPr/>
      <dgm:t>
        <a:bodyPr/>
        <a:lstStyle/>
        <a:p>
          <a:endParaRPr lang="zh-TW" altLang="en-US"/>
        </a:p>
      </dgm:t>
    </dgm:pt>
    <dgm:pt modelId="{351AAA5F-BC36-4750-BA64-80F6B2DD05DC}" type="sibTrans" cxnId="{28D13945-4369-4589-A9E2-9EEB1F7B0807}">
      <dgm:prSet/>
      <dgm:spPr/>
      <dgm:t>
        <a:bodyPr/>
        <a:lstStyle/>
        <a:p>
          <a:endParaRPr lang="zh-TW" altLang="en-US"/>
        </a:p>
      </dgm:t>
    </dgm:pt>
    <dgm:pt modelId="{C7252B3D-21FC-41DD-B06B-07F0D36A080B}">
      <dgm:prSet phldrT="[文字]" custT="1"/>
      <dgm:spPr/>
      <dgm:t>
        <a:bodyPr/>
        <a:lstStyle/>
        <a:p>
          <a:pPr rtl="0"/>
          <a:r>
            <a:rPr lang="zh-TW" altLang="en-US" sz="2200" b="1" dirty="0">
              <a:effectLst/>
              <a:latin typeface="微軟正黑體" panose="020B0604030504040204" pitchFamily="34" charset="-120"/>
              <a:ea typeface="微軟正黑體" panose="020B0604030504040204" pitchFamily="34" charset="-120"/>
              <a:cs typeface="Times New Roman"/>
            </a:rPr>
            <a:t>國中教育會考其實不是入學測驗，而是學力檢測</a:t>
          </a:r>
          <a:endParaRPr lang="zh-TW" altLang="en-US" sz="2200" b="1" dirty="0">
            <a:latin typeface="微軟正黑體" panose="020B0604030504040204" pitchFamily="34" charset="-120"/>
            <a:ea typeface="微軟正黑體" panose="020B0604030504040204" pitchFamily="34" charset="-120"/>
          </a:endParaRPr>
        </a:p>
      </dgm:t>
    </dgm:pt>
    <dgm:pt modelId="{81FC24CB-8B2E-4A79-ABB2-BB6960C55FB6}" type="sibTrans" cxnId="{4D414ED9-6F2E-49FF-BFB5-EFEE0BF67C7E}">
      <dgm:prSet/>
      <dgm:spPr/>
      <dgm:t>
        <a:bodyPr/>
        <a:lstStyle/>
        <a:p>
          <a:endParaRPr lang="zh-TW" altLang="en-US"/>
        </a:p>
      </dgm:t>
    </dgm:pt>
    <dgm:pt modelId="{FD2F5529-5B1F-43B7-8764-78EB7336F7B6}" type="parTrans" cxnId="{4D414ED9-6F2E-49FF-BFB5-EFEE0BF67C7E}">
      <dgm:prSet/>
      <dgm:spPr/>
      <dgm:t>
        <a:bodyPr/>
        <a:lstStyle/>
        <a:p>
          <a:endParaRPr lang="zh-TW" altLang="en-US"/>
        </a:p>
      </dgm:t>
    </dgm:pt>
    <dgm:pt modelId="{1C0352F3-2997-47B8-9618-C01DF67B359E}" type="pres">
      <dgm:prSet presAssocID="{5250EA93-0296-44BD-83A3-29A7749017EE}" presName="linear" presStyleCnt="0">
        <dgm:presLayoutVars>
          <dgm:dir/>
          <dgm:animLvl val="lvl"/>
          <dgm:resizeHandles val="exact"/>
        </dgm:presLayoutVars>
      </dgm:prSet>
      <dgm:spPr/>
    </dgm:pt>
    <dgm:pt modelId="{C184BFDC-1C05-4103-B52B-9A174F0FAC46}" type="pres">
      <dgm:prSet presAssocID="{C7252B3D-21FC-41DD-B06B-07F0D36A080B}" presName="parentLin" presStyleCnt="0"/>
      <dgm:spPr/>
    </dgm:pt>
    <dgm:pt modelId="{4A623D9C-D460-4468-BC18-C905E6FFD5DA}" type="pres">
      <dgm:prSet presAssocID="{C7252B3D-21FC-41DD-B06B-07F0D36A080B}" presName="parentLeftMargin" presStyleLbl="node1" presStyleIdx="0" presStyleCnt="4"/>
      <dgm:spPr/>
    </dgm:pt>
    <dgm:pt modelId="{1FDD6BE3-A495-4529-8BD5-BBEED7568913}" type="pres">
      <dgm:prSet presAssocID="{C7252B3D-21FC-41DD-B06B-07F0D36A080B}" presName="parentText" presStyleLbl="node1" presStyleIdx="0" presStyleCnt="4" custScaleX="117242">
        <dgm:presLayoutVars>
          <dgm:chMax val="0"/>
          <dgm:bulletEnabled val="1"/>
        </dgm:presLayoutVars>
      </dgm:prSet>
      <dgm:spPr/>
    </dgm:pt>
    <dgm:pt modelId="{9FBE15A6-B6D3-42F0-81C7-9CA08ADFE762}" type="pres">
      <dgm:prSet presAssocID="{C7252B3D-21FC-41DD-B06B-07F0D36A080B}" presName="negativeSpace" presStyleCnt="0"/>
      <dgm:spPr/>
    </dgm:pt>
    <dgm:pt modelId="{403A98F8-8211-4709-B15F-E9F38BDD2858}" type="pres">
      <dgm:prSet presAssocID="{C7252B3D-21FC-41DD-B06B-07F0D36A080B}" presName="childText" presStyleLbl="conFgAcc1" presStyleIdx="0" presStyleCnt="4">
        <dgm:presLayoutVars>
          <dgm:bulletEnabled val="1"/>
        </dgm:presLayoutVars>
      </dgm:prSet>
      <dgm:spPr/>
    </dgm:pt>
    <dgm:pt modelId="{F4D8F90A-D96F-43F7-9EAD-BBF9C1161546}" type="pres">
      <dgm:prSet presAssocID="{81FC24CB-8B2E-4A79-ABB2-BB6960C55FB6}" presName="spaceBetweenRectangles" presStyleCnt="0"/>
      <dgm:spPr/>
    </dgm:pt>
    <dgm:pt modelId="{8FF3BAB1-B58E-4D95-8F2B-062AEC8EBA3A}" type="pres">
      <dgm:prSet presAssocID="{4527FA2F-F884-47AC-B85E-16F570448C28}" presName="parentLin" presStyleCnt="0"/>
      <dgm:spPr/>
    </dgm:pt>
    <dgm:pt modelId="{0B447D73-6443-42D3-BE64-EE7DF09914DD}" type="pres">
      <dgm:prSet presAssocID="{4527FA2F-F884-47AC-B85E-16F570448C28}" presName="parentLeftMargin" presStyleLbl="node1" presStyleIdx="0" presStyleCnt="4"/>
      <dgm:spPr/>
    </dgm:pt>
    <dgm:pt modelId="{AE97788F-1D2D-43D0-8405-F2F4C8F82FEE}" type="pres">
      <dgm:prSet presAssocID="{4527FA2F-F884-47AC-B85E-16F570448C28}" presName="parentText" presStyleLbl="node1" presStyleIdx="1" presStyleCnt="4" custScaleX="149883">
        <dgm:presLayoutVars>
          <dgm:chMax val="0"/>
          <dgm:bulletEnabled val="1"/>
        </dgm:presLayoutVars>
      </dgm:prSet>
      <dgm:spPr/>
    </dgm:pt>
    <dgm:pt modelId="{D5E9BFE3-B72B-4625-9670-FCCDBA6B6CD9}" type="pres">
      <dgm:prSet presAssocID="{4527FA2F-F884-47AC-B85E-16F570448C28}" presName="negativeSpace" presStyleCnt="0"/>
      <dgm:spPr/>
    </dgm:pt>
    <dgm:pt modelId="{3BEAAE17-8B03-485B-914E-70A644277BE4}" type="pres">
      <dgm:prSet presAssocID="{4527FA2F-F884-47AC-B85E-16F570448C28}" presName="childText" presStyleLbl="conFgAcc1" presStyleIdx="1" presStyleCnt="4">
        <dgm:presLayoutVars>
          <dgm:bulletEnabled val="1"/>
        </dgm:presLayoutVars>
      </dgm:prSet>
      <dgm:spPr/>
    </dgm:pt>
    <dgm:pt modelId="{6B40BE7F-55B4-4EA5-A25A-907B91E17168}" type="pres">
      <dgm:prSet presAssocID="{351AAA5F-BC36-4750-BA64-80F6B2DD05DC}" presName="spaceBetweenRectangles" presStyleCnt="0"/>
      <dgm:spPr/>
    </dgm:pt>
    <dgm:pt modelId="{B8B44AEB-0ECF-43D4-B784-D2BA8993549F}" type="pres">
      <dgm:prSet presAssocID="{F76749AD-C233-4B05-9700-B9D6FFC78C6D}" presName="parentLin" presStyleCnt="0"/>
      <dgm:spPr/>
    </dgm:pt>
    <dgm:pt modelId="{9116D1E0-5AF7-49B3-949A-243598C59048}" type="pres">
      <dgm:prSet presAssocID="{F76749AD-C233-4B05-9700-B9D6FFC78C6D}" presName="parentLeftMargin" presStyleLbl="node1" presStyleIdx="1" presStyleCnt="4"/>
      <dgm:spPr/>
    </dgm:pt>
    <dgm:pt modelId="{899DC2BC-1485-4AAB-8BC8-02ABF441F375}" type="pres">
      <dgm:prSet presAssocID="{F76749AD-C233-4B05-9700-B9D6FFC78C6D}" presName="parentText" presStyleLbl="node1" presStyleIdx="2" presStyleCnt="4">
        <dgm:presLayoutVars>
          <dgm:chMax val="0"/>
          <dgm:bulletEnabled val="1"/>
        </dgm:presLayoutVars>
      </dgm:prSet>
      <dgm:spPr/>
    </dgm:pt>
    <dgm:pt modelId="{69101F56-B615-434C-B8EF-6B28F80225C5}" type="pres">
      <dgm:prSet presAssocID="{F76749AD-C233-4B05-9700-B9D6FFC78C6D}" presName="negativeSpace" presStyleCnt="0"/>
      <dgm:spPr/>
    </dgm:pt>
    <dgm:pt modelId="{506904CF-0AE5-4F3C-9E8A-003E324F86C8}" type="pres">
      <dgm:prSet presAssocID="{F76749AD-C233-4B05-9700-B9D6FFC78C6D}" presName="childText" presStyleLbl="conFgAcc1" presStyleIdx="2" presStyleCnt="4">
        <dgm:presLayoutVars>
          <dgm:bulletEnabled val="1"/>
        </dgm:presLayoutVars>
      </dgm:prSet>
      <dgm:spPr/>
    </dgm:pt>
    <dgm:pt modelId="{FEBA894A-0A0E-408C-AE0E-9E4EF9BB0024}" type="pres">
      <dgm:prSet presAssocID="{53B6DEC9-A2AA-444E-BC77-BCCD089C3E62}" presName="spaceBetweenRectangles" presStyleCnt="0"/>
      <dgm:spPr/>
    </dgm:pt>
    <dgm:pt modelId="{8EFF5A3D-6565-46AC-A645-AFEC17999D17}" type="pres">
      <dgm:prSet presAssocID="{A08B5763-B652-4334-A971-957028A4B52C}" presName="parentLin" presStyleCnt="0"/>
      <dgm:spPr/>
    </dgm:pt>
    <dgm:pt modelId="{D82DD2B2-91F4-4FB0-A778-D7A0258FC69C}" type="pres">
      <dgm:prSet presAssocID="{A08B5763-B652-4334-A971-957028A4B52C}" presName="parentLeftMargin" presStyleLbl="node1" presStyleIdx="2" presStyleCnt="4"/>
      <dgm:spPr/>
    </dgm:pt>
    <dgm:pt modelId="{288BDC68-7FF6-45F7-B766-AE2C63685B77}" type="pres">
      <dgm:prSet presAssocID="{A08B5763-B652-4334-A971-957028A4B52C}" presName="parentText" presStyleLbl="node1" presStyleIdx="3" presStyleCnt="4">
        <dgm:presLayoutVars>
          <dgm:chMax val="0"/>
          <dgm:bulletEnabled val="1"/>
        </dgm:presLayoutVars>
      </dgm:prSet>
      <dgm:spPr/>
    </dgm:pt>
    <dgm:pt modelId="{061F6F95-9C52-4E54-9AA6-A48947C5D0CC}" type="pres">
      <dgm:prSet presAssocID="{A08B5763-B652-4334-A971-957028A4B52C}" presName="negativeSpace" presStyleCnt="0"/>
      <dgm:spPr/>
    </dgm:pt>
    <dgm:pt modelId="{386837D7-2DF2-497F-B997-BD9C8D00ACB9}" type="pres">
      <dgm:prSet presAssocID="{A08B5763-B652-4334-A971-957028A4B52C}" presName="childText" presStyleLbl="conFgAcc1" presStyleIdx="3" presStyleCnt="4">
        <dgm:presLayoutVars>
          <dgm:bulletEnabled val="1"/>
        </dgm:presLayoutVars>
      </dgm:prSet>
      <dgm:spPr/>
    </dgm:pt>
  </dgm:ptLst>
  <dgm:cxnLst>
    <dgm:cxn modelId="{A9AA4905-8DA4-483A-ACC6-88F8685B0BFD}" type="presOf" srcId="{4527FA2F-F884-47AC-B85E-16F570448C28}" destId="{0B447D73-6443-42D3-BE64-EE7DF09914DD}" srcOrd="0" destOrd="0" presId="urn:microsoft.com/office/officeart/2005/8/layout/list1"/>
    <dgm:cxn modelId="{ABB6B720-48D3-425A-B726-8D67E4738A09}" type="presOf" srcId="{C7252B3D-21FC-41DD-B06B-07F0D36A080B}" destId="{4A623D9C-D460-4468-BC18-C905E6FFD5DA}" srcOrd="0" destOrd="0" presId="urn:microsoft.com/office/officeart/2005/8/layout/list1"/>
    <dgm:cxn modelId="{627DBB2B-54F3-4052-8906-8735E23C59A8}" type="presOf" srcId="{A08B5763-B652-4334-A971-957028A4B52C}" destId="{288BDC68-7FF6-45F7-B766-AE2C63685B77}" srcOrd="1" destOrd="0" presId="urn:microsoft.com/office/officeart/2005/8/layout/list1"/>
    <dgm:cxn modelId="{7E7B1330-5DC3-4A42-9D9C-3B35E90E0CDB}" srcId="{5250EA93-0296-44BD-83A3-29A7749017EE}" destId="{F76749AD-C233-4B05-9700-B9D6FFC78C6D}" srcOrd="2" destOrd="0" parTransId="{5D76E61F-3AFD-41A8-A82A-9C42BED1042A}" sibTransId="{53B6DEC9-A2AA-444E-BC77-BCCD089C3E62}"/>
    <dgm:cxn modelId="{28D13945-4369-4589-A9E2-9EEB1F7B0807}" srcId="{5250EA93-0296-44BD-83A3-29A7749017EE}" destId="{4527FA2F-F884-47AC-B85E-16F570448C28}" srcOrd="1" destOrd="0" parTransId="{481F0E55-EB06-4F86-9A3E-BBF17DEA1A1C}" sibTransId="{351AAA5F-BC36-4750-BA64-80F6B2DD05DC}"/>
    <dgm:cxn modelId="{1B8BDD49-7837-4A77-A8D5-60083565957B}" type="presOf" srcId="{5250EA93-0296-44BD-83A3-29A7749017EE}" destId="{1C0352F3-2997-47B8-9618-C01DF67B359E}" srcOrd="0" destOrd="0" presId="urn:microsoft.com/office/officeart/2005/8/layout/list1"/>
    <dgm:cxn modelId="{3547704A-9395-4672-A730-2C3AD68840B0}" type="presOf" srcId="{A08B5763-B652-4334-A971-957028A4B52C}" destId="{D82DD2B2-91F4-4FB0-A778-D7A0258FC69C}" srcOrd="0" destOrd="0" presId="urn:microsoft.com/office/officeart/2005/8/layout/list1"/>
    <dgm:cxn modelId="{C2A4A14B-841A-4B01-9CA4-612A8971135A}" type="presOf" srcId="{F76749AD-C233-4B05-9700-B9D6FFC78C6D}" destId="{9116D1E0-5AF7-49B3-949A-243598C59048}" srcOrd="0" destOrd="0" presId="urn:microsoft.com/office/officeart/2005/8/layout/list1"/>
    <dgm:cxn modelId="{5DAC0F7F-5333-4B0A-8CF9-AB510B933AA4}" type="presOf" srcId="{C7252B3D-21FC-41DD-B06B-07F0D36A080B}" destId="{1FDD6BE3-A495-4529-8BD5-BBEED7568913}" srcOrd="1" destOrd="0" presId="urn:microsoft.com/office/officeart/2005/8/layout/list1"/>
    <dgm:cxn modelId="{5470B6A5-B4C9-4E2D-AC85-57FFC5AFED98}" srcId="{5250EA93-0296-44BD-83A3-29A7749017EE}" destId="{A08B5763-B652-4334-A971-957028A4B52C}" srcOrd="3" destOrd="0" parTransId="{AF5CAC5D-EFBA-4689-9862-6BBAF4565D78}" sibTransId="{808A8188-DCF7-447C-BB7F-129116E06FED}"/>
    <dgm:cxn modelId="{8E7315B6-639B-4DD8-9C8F-78EE2164B0D1}" type="presOf" srcId="{F76749AD-C233-4B05-9700-B9D6FFC78C6D}" destId="{899DC2BC-1485-4AAB-8BC8-02ABF441F375}" srcOrd="1" destOrd="0" presId="urn:microsoft.com/office/officeart/2005/8/layout/list1"/>
    <dgm:cxn modelId="{A8862BBC-0C5C-41C3-AF15-0436122E0FF8}" type="presOf" srcId="{4527FA2F-F884-47AC-B85E-16F570448C28}" destId="{AE97788F-1D2D-43D0-8405-F2F4C8F82FEE}" srcOrd="1" destOrd="0" presId="urn:microsoft.com/office/officeart/2005/8/layout/list1"/>
    <dgm:cxn modelId="{4D414ED9-6F2E-49FF-BFB5-EFEE0BF67C7E}" srcId="{5250EA93-0296-44BD-83A3-29A7749017EE}" destId="{C7252B3D-21FC-41DD-B06B-07F0D36A080B}" srcOrd="0" destOrd="0" parTransId="{FD2F5529-5B1F-43B7-8764-78EB7336F7B6}" sibTransId="{81FC24CB-8B2E-4A79-ABB2-BB6960C55FB6}"/>
    <dgm:cxn modelId="{9C1F81D6-143B-4942-ADBC-A8F7D04712EB}" type="presParOf" srcId="{1C0352F3-2997-47B8-9618-C01DF67B359E}" destId="{C184BFDC-1C05-4103-B52B-9A174F0FAC46}" srcOrd="0" destOrd="0" presId="urn:microsoft.com/office/officeart/2005/8/layout/list1"/>
    <dgm:cxn modelId="{2A7FEB53-A6FD-423D-9414-08533D653675}" type="presParOf" srcId="{C184BFDC-1C05-4103-B52B-9A174F0FAC46}" destId="{4A623D9C-D460-4468-BC18-C905E6FFD5DA}" srcOrd="0" destOrd="0" presId="urn:microsoft.com/office/officeart/2005/8/layout/list1"/>
    <dgm:cxn modelId="{01A0DB31-A861-4F08-BB5E-95593F26839F}" type="presParOf" srcId="{C184BFDC-1C05-4103-B52B-9A174F0FAC46}" destId="{1FDD6BE3-A495-4529-8BD5-BBEED7568913}" srcOrd="1" destOrd="0" presId="urn:microsoft.com/office/officeart/2005/8/layout/list1"/>
    <dgm:cxn modelId="{67046B42-184D-4874-8614-B684BE137EE6}" type="presParOf" srcId="{1C0352F3-2997-47B8-9618-C01DF67B359E}" destId="{9FBE15A6-B6D3-42F0-81C7-9CA08ADFE762}" srcOrd="1" destOrd="0" presId="urn:microsoft.com/office/officeart/2005/8/layout/list1"/>
    <dgm:cxn modelId="{8621FDE1-C192-4178-A999-7714F973AE9B}" type="presParOf" srcId="{1C0352F3-2997-47B8-9618-C01DF67B359E}" destId="{403A98F8-8211-4709-B15F-E9F38BDD2858}" srcOrd="2" destOrd="0" presId="urn:microsoft.com/office/officeart/2005/8/layout/list1"/>
    <dgm:cxn modelId="{DE28916F-D8A6-43B2-9D57-82ED2A8D211C}" type="presParOf" srcId="{1C0352F3-2997-47B8-9618-C01DF67B359E}" destId="{F4D8F90A-D96F-43F7-9EAD-BBF9C1161546}" srcOrd="3" destOrd="0" presId="urn:microsoft.com/office/officeart/2005/8/layout/list1"/>
    <dgm:cxn modelId="{67AF7DB9-8C94-46CF-B42A-C676993CB538}" type="presParOf" srcId="{1C0352F3-2997-47B8-9618-C01DF67B359E}" destId="{8FF3BAB1-B58E-4D95-8F2B-062AEC8EBA3A}" srcOrd="4" destOrd="0" presId="urn:microsoft.com/office/officeart/2005/8/layout/list1"/>
    <dgm:cxn modelId="{D92686CA-6856-4E43-AEA5-D02442BAB97B}" type="presParOf" srcId="{8FF3BAB1-B58E-4D95-8F2B-062AEC8EBA3A}" destId="{0B447D73-6443-42D3-BE64-EE7DF09914DD}" srcOrd="0" destOrd="0" presId="urn:microsoft.com/office/officeart/2005/8/layout/list1"/>
    <dgm:cxn modelId="{DD39742C-4416-4081-BB3B-E8094FF503E1}" type="presParOf" srcId="{8FF3BAB1-B58E-4D95-8F2B-062AEC8EBA3A}" destId="{AE97788F-1D2D-43D0-8405-F2F4C8F82FEE}" srcOrd="1" destOrd="0" presId="urn:microsoft.com/office/officeart/2005/8/layout/list1"/>
    <dgm:cxn modelId="{54A3A552-0B92-4270-96A5-E6E27892A631}" type="presParOf" srcId="{1C0352F3-2997-47B8-9618-C01DF67B359E}" destId="{D5E9BFE3-B72B-4625-9670-FCCDBA6B6CD9}" srcOrd="5" destOrd="0" presId="urn:microsoft.com/office/officeart/2005/8/layout/list1"/>
    <dgm:cxn modelId="{3E23AD57-AD3C-4A0A-A0FB-389A1DA3CF33}" type="presParOf" srcId="{1C0352F3-2997-47B8-9618-C01DF67B359E}" destId="{3BEAAE17-8B03-485B-914E-70A644277BE4}" srcOrd="6" destOrd="0" presId="urn:microsoft.com/office/officeart/2005/8/layout/list1"/>
    <dgm:cxn modelId="{CDAE465D-2277-4EBB-8662-E3BDBD631EA6}" type="presParOf" srcId="{1C0352F3-2997-47B8-9618-C01DF67B359E}" destId="{6B40BE7F-55B4-4EA5-A25A-907B91E17168}" srcOrd="7" destOrd="0" presId="urn:microsoft.com/office/officeart/2005/8/layout/list1"/>
    <dgm:cxn modelId="{21D08DD0-2EA1-4C49-BE6B-45D4F66F0AD4}" type="presParOf" srcId="{1C0352F3-2997-47B8-9618-C01DF67B359E}" destId="{B8B44AEB-0ECF-43D4-B784-D2BA8993549F}" srcOrd="8" destOrd="0" presId="urn:microsoft.com/office/officeart/2005/8/layout/list1"/>
    <dgm:cxn modelId="{63E3F36C-0732-41A5-A5AC-EE27B6DE3A46}" type="presParOf" srcId="{B8B44AEB-0ECF-43D4-B784-D2BA8993549F}" destId="{9116D1E0-5AF7-49B3-949A-243598C59048}" srcOrd="0" destOrd="0" presId="urn:microsoft.com/office/officeart/2005/8/layout/list1"/>
    <dgm:cxn modelId="{E87F465C-40A3-4DAA-9B55-B649F1EB87C0}" type="presParOf" srcId="{B8B44AEB-0ECF-43D4-B784-D2BA8993549F}" destId="{899DC2BC-1485-4AAB-8BC8-02ABF441F375}" srcOrd="1" destOrd="0" presId="urn:microsoft.com/office/officeart/2005/8/layout/list1"/>
    <dgm:cxn modelId="{1A7A53EE-022A-4AF7-9BDE-19FFBDAA7DD4}" type="presParOf" srcId="{1C0352F3-2997-47B8-9618-C01DF67B359E}" destId="{69101F56-B615-434C-B8EF-6B28F80225C5}" srcOrd="9" destOrd="0" presId="urn:microsoft.com/office/officeart/2005/8/layout/list1"/>
    <dgm:cxn modelId="{FEB4591A-6733-4CB4-AB0C-75C4318C5F5D}" type="presParOf" srcId="{1C0352F3-2997-47B8-9618-C01DF67B359E}" destId="{506904CF-0AE5-4F3C-9E8A-003E324F86C8}" srcOrd="10" destOrd="0" presId="urn:microsoft.com/office/officeart/2005/8/layout/list1"/>
    <dgm:cxn modelId="{88A6CD7A-1D2A-4862-8792-96924ED95E8A}" type="presParOf" srcId="{1C0352F3-2997-47B8-9618-C01DF67B359E}" destId="{FEBA894A-0A0E-408C-AE0E-9E4EF9BB0024}" srcOrd="11" destOrd="0" presId="urn:microsoft.com/office/officeart/2005/8/layout/list1"/>
    <dgm:cxn modelId="{506A94E3-0C46-45E4-94D6-F7A76A8B9E07}" type="presParOf" srcId="{1C0352F3-2997-47B8-9618-C01DF67B359E}" destId="{8EFF5A3D-6565-46AC-A645-AFEC17999D17}" srcOrd="12" destOrd="0" presId="urn:microsoft.com/office/officeart/2005/8/layout/list1"/>
    <dgm:cxn modelId="{0AB6C1EA-6498-4B9B-846A-078A4D91F679}" type="presParOf" srcId="{8EFF5A3D-6565-46AC-A645-AFEC17999D17}" destId="{D82DD2B2-91F4-4FB0-A778-D7A0258FC69C}" srcOrd="0" destOrd="0" presId="urn:microsoft.com/office/officeart/2005/8/layout/list1"/>
    <dgm:cxn modelId="{21B94C82-E7DA-4807-813E-E2F397B49697}" type="presParOf" srcId="{8EFF5A3D-6565-46AC-A645-AFEC17999D17}" destId="{288BDC68-7FF6-45F7-B766-AE2C63685B77}" srcOrd="1" destOrd="0" presId="urn:microsoft.com/office/officeart/2005/8/layout/list1"/>
    <dgm:cxn modelId="{656BD4EB-0784-44C8-A1E2-F3E856F7414C}" type="presParOf" srcId="{1C0352F3-2997-47B8-9618-C01DF67B359E}" destId="{061F6F95-9C52-4E54-9AA6-A48947C5D0CC}" srcOrd="13" destOrd="0" presId="urn:microsoft.com/office/officeart/2005/8/layout/list1"/>
    <dgm:cxn modelId="{269D2FC0-DF4E-4854-B7B4-7C1847A51314}" type="presParOf" srcId="{1C0352F3-2997-47B8-9618-C01DF67B359E}" destId="{386837D7-2DF2-497F-B997-BD9C8D00ACB9}"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042859-7BD1-43F8-91B4-9B715902119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TW" altLang="en-US"/>
        </a:p>
      </dgm:t>
    </dgm:pt>
    <dgm:pt modelId="{36EF0EC0-60A4-4C1A-9356-01B0251FFD65}">
      <dgm:prSet phldrT="[文字]" custT="1"/>
      <dgm:spPr>
        <a:xfrm>
          <a:off x="33725" y="887765"/>
          <a:ext cx="1447510" cy="1381541"/>
        </a:xfrm>
      </dgm:spPr>
      <dgm:t>
        <a:bodyPr vert="vert"/>
        <a:lstStyle/>
        <a:p>
          <a:r>
            <a:rPr lang="zh-TW" altLang="en-US" sz="2800" b="1">
              <a:latin typeface="微軟正黑體" pitchFamily="34" charset="-120"/>
              <a:ea typeface="微軟正黑體" pitchFamily="34" charset="-120"/>
              <a:cs typeface="+mn-cs"/>
            </a:rPr>
            <a:t>總積分</a:t>
          </a:r>
          <a:r>
            <a:rPr lang="en-US" altLang="zh-TW" sz="2800" b="1">
              <a:latin typeface="微軟正黑體" pitchFamily="34" charset="-120"/>
              <a:ea typeface="微軟正黑體" pitchFamily="34" charset="-120"/>
              <a:cs typeface="+mn-cs"/>
            </a:rPr>
            <a:t>79</a:t>
          </a:r>
          <a:r>
            <a:rPr lang="zh-TW" altLang="en-US" sz="2800" b="1">
              <a:latin typeface="微軟正黑體" pitchFamily="34" charset="-120"/>
              <a:ea typeface="微軟正黑體" pitchFamily="34" charset="-120"/>
              <a:cs typeface="+mn-cs"/>
            </a:rPr>
            <a:t>分</a:t>
          </a:r>
          <a:endParaRPr lang="zh-TW" altLang="en-US" sz="2800" b="1" dirty="0">
            <a:latin typeface="微軟正黑體" pitchFamily="34" charset="-120"/>
            <a:ea typeface="微軟正黑體" pitchFamily="34" charset="-120"/>
            <a:cs typeface="+mn-cs"/>
          </a:endParaRPr>
        </a:p>
      </dgm:t>
    </dgm:pt>
    <dgm:pt modelId="{63B15F2D-0DE7-49B5-BA24-46DB5A1E0C74}" type="parTrans" cxnId="{14059885-84DD-4F1E-9ED5-F996EEE8ACA8}">
      <dgm:prSet/>
      <dgm:spPr/>
      <dgm:t>
        <a:bodyPr/>
        <a:lstStyle/>
        <a:p>
          <a:endParaRPr lang="zh-TW" altLang="en-US" sz="2800" b="1">
            <a:latin typeface="微軟正黑體" pitchFamily="34" charset="-120"/>
            <a:ea typeface="微軟正黑體" pitchFamily="34" charset="-120"/>
          </a:endParaRPr>
        </a:p>
      </dgm:t>
    </dgm:pt>
    <dgm:pt modelId="{3586689E-4824-4357-B5C5-C6CBA22C5BE4}" type="sibTrans" cxnId="{14059885-84DD-4F1E-9ED5-F996EEE8ACA8}">
      <dgm:prSet/>
      <dgm:spPr/>
      <dgm:t>
        <a:bodyPr/>
        <a:lstStyle/>
        <a:p>
          <a:endParaRPr lang="zh-TW" altLang="en-US" sz="2800" b="1">
            <a:latin typeface="微軟正黑體" pitchFamily="34" charset="-120"/>
            <a:ea typeface="微軟正黑體" pitchFamily="34" charset="-120"/>
          </a:endParaRPr>
        </a:p>
      </dgm:t>
    </dgm:pt>
    <dgm:pt modelId="{45E39A56-40CC-4E96-9015-DA7B915A0C87}">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0BCEE368-3431-44B9-BC39-8D043A9AFB6B}" type="parTrans" cxnId="{C91C2303-9485-4AB5-A3FD-EAF9AFF3A4E2}">
      <dgm:prSet/>
      <dgm:spPr/>
      <dgm:t>
        <a:bodyPr/>
        <a:lstStyle/>
        <a:p>
          <a:endParaRPr lang="zh-TW" altLang="en-US"/>
        </a:p>
      </dgm:t>
    </dgm:pt>
    <dgm:pt modelId="{B3B5EC6A-4611-4D4A-B888-EBC306378333}" type="sibTrans" cxnId="{C91C2303-9485-4AB5-A3FD-EAF9AFF3A4E2}">
      <dgm:prSet/>
      <dgm:spPr/>
      <dgm:t>
        <a:bodyPr/>
        <a:lstStyle/>
        <a:p>
          <a:endParaRPr lang="zh-TW" altLang="en-US"/>
        </a:p>
      </dgm:t>
    </dgm:pt>
    <dgm:pt modelId="{BB5ED96F-427D-43EC-B451-2BF560A2541D}">
      <dgm:prSet custT="1"/>
      <dgm:spPr/>
      <dgm:t>
        <a:bodyPr/>
        <a:lstStyle/>
        <a:p>
          <a:r>
            <a:rPr kumimoji="1" lang="zh-TW" altLang="en-US" sz="1800" b="1" i="0" u="none" strike="noStrike" cap="none" normalizeH="0" baseline="0" dirty="0">
              <a:ln/>
              <a:effectLst/>
              <a:latin typeface="微軟正黑體" panose="020B0604030504040204" pitchFamily="34" charset="-120"/>
              <a:ea typeface="微軟正黑體" panose="020B0604030504040204" pitchFamily="34" charset="-120"/>
              <a:cs typeface="+mn-cs"/>
            </a:rPr>
            <a:t>均衡學習（</a:t>
          </a:r>
          <a:r>
            <a:rPr kumimoji="1" lang="en-US" altLang="zh-TW" sz="1800" b="1" i="0" u="none" strike="noStrike" cap="none" normalizeH="0" baseline="0" dirty="0">
              <a:ln/>
              <a:effectLst/>
              <a:latin typeface="微軟正黑體" panose="020B0604030504040204" pitchFamily="34" charset="-120"/>
              <a:ea typeface="微軟正黑體" panose="020B0604030504040204" pitchFamily="34" charset="-120"/>
              <a:cs typeface="+mn-cs"/>
            </a:rPr>
            <a:t>9</a:t>
          </a:r>
          <a:r>
            <a:rPr kumimoji="1" lang="zh-TW" altLang="en-US" sz="1800"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800" dirty="0"/>
        </a:p>
      </dgm:t>
    </dgm:pt>
    <dgm:pt modelId="{F34A9759-A1C7-4A33-B2A7-7B973735D614}" type="parTrans" cxnId="{A724CD7C-143F-48A9-B4D2-6BDE68A0B95D}">
      <dgm:prSet/>
      <dgm:spPr/>
      <dgm:t>
        <a:bodyPr/>
        <a:lstStyle/>
        <a:p>
          <a:endParaRPr lang="zh-TW" altLang="en-US"/>
        </a:p>
      </dgm:t>
    </dgm:pt>
    <dgm:pt modelId="{4ABD601C-F62F-4820-BD14-2C8A189D0F56}" type="sibTrans" cxnId="{A724CD7C-143F-48A9-B4D2-6BDE68A0B95D}">
      <dgm:prSet/>
      <dgm:spPr/>
      <dgm:t>
        <a:bodyPr/>
        <a:lstStyle/>
        <a:p>
          <a:endParaRPr lang="zh-TW" altLang="en-US"/>
        </a:p>
      </dgm:t>
    </dgm:pt>
    <dgm:pt modelId="{66707873-FE4E-4F02-A241-93CC8F117438}">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志願序（</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rPr>
            <a:t>7</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dirty="0"/>
        </a:p>
      </dgm:t>
    </dgm:pt>
    <dgm:pt modelId="{980E9C16-A76E-4416-A46E-D2E80524CBA2}" type="parTrans" cxnId="{C671EFB0-25CC-4F55-9C7E-FC254CA17625}">
      <dgm:prSet/>
      <dgm:spPr/>
      <dgm:t>
        <a:bodyPr/>
        <a:lstStyle/>
        <a:p>
          <a:endParaRPr lang="zh-TW" altLang="en-US"/>
        </a:p>
      </dgm:t>
    </dgm:pt>
    <dgm:pt modelId="{B18122E7-9A1B-46BA-A0B1-63A02023E335}" type="sibTrans" cxnId="{C671EFB0-25CC-4F55-9C7E-FC254CA17625}">
      <dgm:prSet/>
      <dgm:spPr/>
      <dgm:t>
        <a:bodyPr/>
        <a:lstStyle/>
        <a:p>
          <a:endParaRPr lang="zh-TW" altLang="en-US"/>
        </a:p>
      </dgm:t>
    </dgm:pt>
    <dgm:pt modelId="{135AEF2C-5110-4C4E-8844-0F140ACF302D}">
      <dgm:prSet custT="1"/>
      <dgm:spPr/>
      <dgm:t>
        <a:bodyPr/>
        <a:lstStyle/>
        <a:p>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sz="1600" dirty="0"/>
        </a:p>
      </dgm:t>
    </dgm:pt>
    <dgm:pt modelId="{CE0711CA-AB88-42F3-9B58-9D9798B18A1F}" type="parTrans" cxnId="{F742B27B-D9C2-4099-9C03-81E666F7A21C}">
      <dgm:prSet/>
      <dgm:spPr/>
      <dgm:t>
        <a:bodyPr/>
        <a:lstStyle/>
        <a:p>
          <a:endParaRPr lang="zh-TW" altLang="en-US"/>
        </a:p>
      </dgm:t>
    </dgm:pt>
    <dgm:pt modelId="{39B8DE6E-6F71-49D8-BF1C-603F1EE00125}" type="sibTrans" cxnId="{F742B27B-D9C2-4099-9C03-81E666F7A21C}">
      <dgm:prSet/>
      <dgm:spPr/>
      <dgm:t>
        <a:bodyPr/>
        <a:lstStyle/>
        <a:p>
          <a:endParaRPr lang="zh-TW" altLang="en-US"/>
        </a:p>
      </dgm:t>
    </dgm:pt>
    <dgm:pt modelId="{1C39AB6F-243F-410C-8C0A-F831AA0B0142}">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C7CE2D37-D75A-401F-9AC1-CFEFF8361B00}" type="parTrans" cxnId="{EA9242C8-CD55-4814-A5CB-864B73AFAB63}">
      <dgm:prSet/>
      <dgm:spPr/>
      <dgm:t>
        <a:bodyPr/>
        <a:lstStyle/>
        <a:p>
          <a:endParaRPr lang="zh-TW" altLang="en-US"/>
        </a:p>
      </dgm:t>
    </dgm:pt>
    <dgm:pt modelId="{F2DCA00F-F18A-4D4B-A367-A8E610BBF095}" type="sibTrans" cxnId="{EA9242C8-CD55-4814-A5CB-864B73AFAB63}">
      <dgm:prSet/>
      <dgm:spPr/>
      <dgm:t>
        <a:bodyPr/>
        <a:lstStyle/>
        <a:p>
          <a:endParaRPr lang="zh-TW" altLang="en-US"/>
        </a:p>
      </dgm:t>
    </dgm:pt>
    <dgm:pt modelId="{39EC5172-4BC3-4BA1-952B-BAC716F7257E}">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6</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5A6311CB-0A7F-4017-AD33-666B10CA6727}" type="parTrans" cxnId="{572AA447-3FFC-4C0D-89CD-90E184956B5E}">
      <dgm:prSet/>
      <dgm:spPr/>
      <dgm:t>
        <a:bodyPr/>
        <a:lstStyle/>
        <a:p>
          <a:endParaRPr lang="zh-TW" altLang="en-US"/>
        </a:p>
      </dgm:t>
    </dgm:pt>
    <dgm:pt modelId="{D54592D1-C22A-422C-B5CD-635005D252FD}" type="sibTrans" cxnId="{572AA447-3FFC-4C0D-89CD-90E184956B5E}">
      <dgm:prSet/>
      <dgm:spPr/>
      <dgm:t>
        <a:bodyPr/>
        <a:lstStyle/>
        <a:p>
          <a:endParaRPr lang="zh-TW" altLang="en-US"/>
        </a:p>
      </dgm:t>
    </dgm:pt>
    <dgm:pt modelId="{2C4F72F7-6691-4BDA-A6E5-6FBEA6CDBC29}">
      <dgm:prSet/>
      <dgm:spPr/>
      <dgm:t>
        <a:bodyPr/>
        <a:lstStyle/>
        <a:p>
          <a:pPr algn="ct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  經濟弱勢</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a:t>
          </a:r>
          <a:endParaRPr lang="zh-TW" altLang="en-US" dirty="0"/>
        </a:p>
      </dgm:t>
    </dgm:pt>
    <dgm:pt modelId="{423E522E-F39B-4288-92D4-75938BD88936}" type="parTrans" cxnId="{1455DB6A-9EC0-45AB-BB38-819DCE49C408}">
      <dgm:prSet/>
      <dgm:spPr/>
      <dgm:t>
        <a:bodyPr/>
        <a:lstStyle/>
        <a:p>
          <a:endParaRPr lang="zh-TW" altLang="en-US"/>
        </a:p>
      </dgm:t>
    </dgm:pt>
    <dgm:pt modelId="{A5F0C0CC-BAF2-4644-92F0-94E5B639786B}" type="sibTrans" cxnId="{1455DB6A-9EC0-45AB-BB38-819DCE49C408}">
      <dgm:prSet/>
      <dgm:spPr/>
      <dgm:t>
        <a:bodyPr/>
        <a:lstStyle/>
        <a:p>
          <a:endParaRPr lang="zh-TW" altLang="en-US"/>
        </a:p>
      </dgm:t>
    </dgm:pt>
    <dgm:pt modelId="{A032B66E-986F-441B-9E05-57F38F87657D}" type="pres">
      <dgm:prSet presAssocID="{76042859-7BD1-43F8-91B4-9B7159021193}" presName="Name0" presStyleCnt="0">
        <dgm:presLayoutVars>
          <dgm:chPref val="1"/>
          <dgm:dir/>
          <dgm:animOne val="branch"/>
          <dgm:animLvl val="lvl"/>
          <dgm:resizeHandles val="exact"/>
        </dgm:presLayoutVars>
      </dgm:prSet>
      <dgm:spPr/>
    </dgm:pt>
    <dgm:pt modelId="{5D73B763-97F2-4FE2-8750-A25AF6D10FB0}" type="pres">
      <dgm:prSet presAssocID="{36EF0EC0-60A4-4C1A-9356-01B0251FFD65}" presName="root1" presStyleCnt="0"/>
      <dgm:spPr/>
    </dgm:pt>
    <dgm:pt modelId="{D2007AEC-647D-47B0-B4C8-FF0881230684}" type="pres">
      <dgm:prSet presAssocID="{36EF0EC0-60A4-4C1A-9356-01B0251FFD65}" presName="LevelOneTextNode" presStyleLbl="node0" presStyleIdx="0" presStyleCnt="1" custScaleX="295691">
        <dgm:presLayoutVars>
          <dgm:chPref val="3"/>
        </dgm:presLayoutVars>
      </dgm:prSet>
      <dgm:spPr>
        <a:prstGeom prst="roundRect">
          <a:avLst>
            <a:gd name="adj" fmla="val 10000"/>
          </a:avLst>
        </a:prstGeom>
      </dgm:spPr>
    </dgm:pt>
    <dgm:pt modelId="{8E71E436-8ADE-40C4-88B0-22C302001D0D}" type="pres">
      <dgm:prSet presAssocID="{36EF0EC0-60A4-4C1A-9356-01B0251FFD65}" presName="level2hierChild" presStyleCnt="0"/>
      <dgm:spPr/>
    </dgm:pt>
    <dgm:pt modelId="{4DCC8F3E-F709-4B42-99CB-9E754E86A040}" type="pres">
      <dgm:prSet presAssocID="{CE0711CA-AB88-42F3-9B58-9D9798B18A1F}" presName="conn2-1" presStyleLbl="parChTrans1D2" presStyleIdx="0" presStyleCnt="7"/>
      <dgm:spPr/>
    </dgm:pt>
    <dgm:pt modelId="{925884E4-ECEB-467E-BFE0-3FFC322DBD5B}" type="pres">
      <dgm:prSet presAssocID="{CE0711CA-AB88-42F3-9B58-9D9798B18A1F}" presName="connTx" presStyleLbl="parChTrans1D2" presStyleIdx="0" presStyleCnt="7"/>
      <dgm:spPr/>
    </dgm:pt>
    <dgm:pt modelId="{68E97C6D-41E7-44CD-AD5C-C15A777C8E4D}" type="pres">
      <dgm:prSet presAssocID="{135AEF2C-5110-4C4E-8844-0F140ACF302D}" presName="root2" presStyleCnt="0"/>
      <dgm:spPr/>
    </dgm:pt>
    <dgm:pt modelId="{C36D933B-DC2E-49DB-B383-FA9682E4DD3D}" type="pres">
      <dgm:prSet presAssocID="{135AEF2C-5110-4C4E-8844-0F140ACF302D}" presName="LevelTwoTextNode" presStyleLbl="node2" presStyleIdx="0" presStyleCnt="7" custScaleX="125691">
        <dgm:presLayoutVars>
          <dgm:chPref val="3"/>
        </dgm:presLayoutVars>
      </dgm:prSet>
      <dgm:spPr/>
    </dgm:pt>
    <dgm:pt modelId="{F8B0B9E3-1D37-4CEB-83C6-ACD6FE844456}" type="pres">
      <dgm:prSet presAssocID="{135AEF2C-5110-4C4E-8844-0F140ACF302D}" presName="level3hierChild" presStyleCnt="0"/>
      <dgm:spPr/>
    </dgm:pt>
    <dgm:pt modelId="{95FB0B6A-82E2-49A0-84C8-EF6168BE495D}" type="pres">
      <dgm:prSet presAssocID="{980E9C16-A76E-4416-A46E-D2E80524CBA2}" presName="conn2-1" presStyleLbl="parChTrans1D2" presStyleIdx="1" presStyleCnt="7"/>
      <dgm:spPr/>
    </dgm:pt>
    <dgm:pt modelId="{C40967AF-C170-466B-A4E4-8F5A191E2A7E}" type="pres">
      <dgm:prSet presAssocID="{980E9C16-A76E-4416-A46E-D2E80524CBA2}" presName="connTx" presStyleLbl="parChTrans1D2" presStyleIdx="1" presStyleCnt="7"/>
      <dgm:spPr/>
    </dgm:pt>
    <dgm:pt modelId="{ABC845B6-90E0-4267-B693-A4B89703EF22}" type="pres">
      <dgm:prSet presAssocID="{66707873-FE4E-4F02-A241-93CC8F117438}" presName="root2" presStyleCnt="0"/>
      <dgm:spPr/>
    </dgm:pt>
    <dgm:pt modelId="{E7DD4E41-BC36-48D7-9C26-C49247D78B79}" type="pres">
      <dgm:prSet presAssocID="{66707873-FE4E-4F02-A241-93CC8F117438}" presName="LevelTwoTextNode" presStyleLbl="node2" presStyleIdx="1" presStyleCnt="7" custScaleX="125691">
        <dgm:presLayoutVars>
          <dgm:chPref val="3"/>
        </dgm:presLayoutVars>
      </dgm:prSet>
      <dgm:spPr/>
    </dgm:pt>
    <dgm:pt modelId="{EF7E4693-EA42-492A-AF2F-561A4A9AE5EA}" type="pres">
      <dgm:prSet presAssocID="{66707873-FE4E-4F02-A241-93CC8F117438}" presName="level3hierChild" presStyleCnt="0"/>
      <dgm:spPr/>
    </dgm:pt>
    <dgm:pt modelId="{1E5A2185-BA0C-4F91-AA10-F6CB1B0156FC}" type="pres">
      <dgm:prSet presAssocID="{F34A9759-A1C7-4A33-B2A7-7B973735D614}" presName="conn2-1" presStyleLbl="parChTrans1D2" presStyleIdx="2" presStyleCnt="7"/>
      <dgm:spPr/>
    </dgm:pt>
    <dgm:pt modelId="{D135C692-C0EC-4F6A-B102-4457BC7949B2}" type="pres">
      <dgm:prSet presAssocID="{F34A9759-A1C7-4A33-B2A7-7B973735D614}" presName="connTx" presStyleLbl="parChTrans1D2" presStyleIdx="2" presStyleCnt="7"/>
      <dgm:spPr/>
    </dgm:pt>
    <dgm:pt modelId="{B232C524-1618-40BE-A55F-A33A10364233}" type="pres">
      <dgm:prSet presAssocID="{BB5ED96F-427D-43EC-B451-2BF560A2541D}" presName="root2" presStyleCnt="0"/>
      <dgm:spPr/>
    </dgm:pt>
    <dgm:pt modelId="{A8CAA23B-DECC-4DE6-98E2-2C9D8BE5E59C}" type="pres">
      <dgm:prSet presAssocID="{BB5ED96F-427D-43EC-B451-2BF560A2541D}" presName="LevelTwoTextNode" presStyleLbl="node2" presStyleIdx="2" presStyleCnt="7" custScaleX="125691">
        <dgm:presLayoutVars>
          <dgm:chPref val="3"/>
        </dgm:presLayoutVars>
      </dgm:prSet>
      <dgm:spPr/>
    </dgm:pt>
    <dgm:pt modelId="{95A207FE-39EE-4B9A-A3B6-A47A594D5F54}" type="pres">
      <dgm:prSet presAssocID="{BB5ED96F-427D-43EC-B451-2BF560A2541D}" presName="level3hierChild" presStyleCnt="0"/>
      <dgm:spPr/>
    </dgm:pt>
    <dgm:pt modelId="{4B763022-987E-4813-B217-C6DBC14CE2C6}" type="pres">
      <dgm:prSet presAssocID="{C7CE2D37-D75A-401F-9AC1-CFEFF8361B00}" presName="conn2-1" presStyleLbl="parChTrans1D2" presStyleIdx="3" presStyleCnt="7"/>
      <dgm:spPr/>
    </dgm:pt>
    <dgm:pt modelId="{76260727-C795-4CA5-BCD3-8B4DC0C82E2A}" type="pres">
      <dgm:prSet presAssocID="{C7CE2D37-D75A-401F-9AC1-CFEFF8361B00}" presName="connTx" presStyleLbl="parChTrans1D2" presStyleIdx="3" presStyleCnt="7"/>
      <dgm:spPr/>
    </dgm:pt>
    <dgm:pt modelId="{9B790912-C7F2-410E-A5B2-70FA999A4AB7}" type="pres">
      <dgm:prSet presAssocID="{1C39AB6F-243F-410C-8C0A-F831AA0B0142}" presName="root2" presStyleCnt="0"/>
      <dgm:spPr/>
    </dgm:pt>
    <dgm:pt modelId="{EE9A99F2-3E14-4D11-917F-B58A06B280AB}" type="pres">
      <dgm:prSet presAssocID="{1C39AB6F-243F-410C-8C0A-F831AA0B0142}" presName="LevelTwoTextNode" presStyleLbl="node2" presStyleIdx="3" presStyleCnt="7" custScaleX="124074">
        <dgm:presLayoutVars>
          <dgm:chPref val="3"/>
        </dgm:presLayoutVars>
      </dgm:prSet>
      <dgm:spPr/>
    </dgm:pt>
    <dgm:pt modelId="{5FFD9AF4-0EDF-4E80-A6D9-8F78D09431A5}" type="pres">
      <dgm:prSet presAssocID="{1C39AB6F-243F-410C-8C0A-F831AA0B0142}" presName="level3hierChild" presStyleCnt="0"/>
      <dgm:spPr/>
    </dgm:pt>
    <dgm:pt modelId="{47FEE023-1A1D-4B85-A59B-6C1A2EA20C15}" type="pres">
      <dgm:prSet presAssocID="{5A6311CB-0A7F-4017-AD33-666B10CA6727}" presName="conn2-1" presStyleLbl="parChTrans1D2" presStyleIdx="4" presStyleCnt="7"/>
      <dgm:spPr/>
    </dgm:pt>
    <dgm:pt modelId="{C783A362-4F56-4422-B23C-1799C71A5667}" type="pres">
      <dgm:prSet presAssocID="{5A6311CB-0A7F-4017-AD33-666B10CA6727}" presName="connTx" presStyleLbl="parChTrans1D2" presStyleIdx="4" presStyleCnt="7"/>
      <dgm:spPr/>
    </dgm:pt>
    <dgm:pt modelId="{A81DE9A3-36C0-41C3-8BA6-7C284A3EE3BA}" type="pres">
      <dgm:prSet presAssocID="{39EC5172-4BC3-4BA1-952B-BAC716F7257E}" presName="root2" presStyleCnt="0"/>
      <dgm:spPr/>
    </dgm:pt>
    <dgm:pt modelId="{FE5079DA-EFC3-4922-A063-981745543C78}" type="pres">
      <dgm:prSet presAssocID="{39EC5172-4BC3-4BA1-952B-BAC716F7257E}" presName="LevelTwoTextNode" presStyleLbl="node2" presStyleIdx="4" presStyleCnt="7" custScaleX="124074">
        <dgm:presLayoutVars>
          <dgm:chPref val="3"/>
        </dgm:presLayoutVars>
      </dgm:prSet>
      <dgm:spPr/>
    </dgm:pt>
    <dgm:pt modelId="{E0998837-9FBB-4756-A0C3-EEDE7A58921E}" type="pres">
      <dgm:prSet presAssocID="{39EC5172-4BC3-4BA1-952B-BAC716F7257E}" presName="level3hierChild" presStyleCnt="0"/>
      <dgm:spPr/>
    </dgm:pt>
    <dgm:pt modelId="{D4F9D83C-9DCD-4181-B117-CB9FA91F3AE2}" type="pres">
      <dgm:prSet presAssocID="{423E522E-F39B-4288-92D4-75938BD88936}" presName="conn2-1" presStyleLbl="parChTrans1D2" presStyleIdx="5" presStyleCnt="7"/>
      <dgm:spPr/>
    </dgm:pt>
    <dgm:pt modelId="{ECFF81C6-020D-4BA8-B313-602951EFCD15}" type="pres">
      <dgm:prSet presAssocID="{423E522E-F39B-4288-92D4-75938BD88936}" presName="connTx" presStyleLbl="parChTrans1D2" presStyleIdx="5" presStyleCnt="7"/>
      <dgm:spPr/>
    </dgm:pt>
    <dgm:pt modelId="{39F04734-AAA5-4F3C-9113-8F8567397E9A}" type="pres">
      <dgm:prSet presAssocID="{2C4F72F7-6691-4BDA-A6E5-6FBEA6CDBC29}" presName="root2" presStyleCnt="0"/>
      <dgm:spPr/>
    </dgm:pt>
    <dgm:pt modelId="{2024498F-F7CF-4062-9396-EF5F2D7129E6}" type="pres">
      <dgm:prSet presAssocID="{2C4F72F7-6691-4BDA-A6E5-6FBEA6CDBC29}" presName="LevelTwoTextNode" presStyleLbl="node2" presStyleIdx="5" presStyleCnt="7" custScaleX="125691">
        <dgm:presLayoutVars>
          <dgm:chPref val="3"/>
        </dgm:presLayoutVars>
      </dgm:prSet>
      <dgm:spPr/>
    </dgm:pt>
    <dgm:pt modelId="{7B9D1980-D6F6-4E7A-8CAB-87BE7F9E3409}" type="pres">
      <dgm:prSet presAssocID="{2C4F72F7-6691-4BDA-A6E5-6FBEA6CDBC29}" presName="level3hierChild" presStyleCnt="0"/>
      <dgm:spPr/>
    </dgm:pt>
    <dgm:pt modelId="{74391852-20B6-4874-955D-801FF57834EE}" type="pres">
      <dgm:prSet presAssocID="{0BCEE368-3431-44B9-BC39-8D043A9AFB6B}" presName="conn2-1" presStyleLbl="parChTrans1D2" presStyleIdx="6" presStyleCnt="7"/>
      <dgm:spPr/>
    </dgm:pt>
    <dgm:pt modelId="{3758A0D4-2C40-4658-B762-D5ED70FF1E54}" type="pres">
      <dgm:prSet presAssocID="{0BCEE368-3431-44B9-BC39-8D043A9AFB6B}" presName="connTx" presStyleLbl="parChTrans1D2" presStyleIdx="6" presStyleCnt="7"/>
      <dgm:spPr/>
    </dgm:pt>
    <dgm:pt modelId="{C697F1E5-33A7-4E04-864C-5CC402F5596B}" type="pres">
      <dgm:prSet presAssocID="{45E39A56-40CC-4E96-9015-DA7B915A0C87}" presName="root2" presStyleCnt="0"/>
      <dgm:spPr/>
    </dgm:pt>
    <dgm:pt modelId="{4149323B-3026-48D2-9406-B1B2030D0A79}" type="pres">
      <dgm:prSet presAssocID="{45E39A56-40CC-4E96-9015-DA7B915A0C87}" presName="LevelTwoTextNode" presStyleLbl="node2" presStyleIdx="6" presStyleCnt="7" custScaleX="124074">
        <dgm:presLayoutVars>
          <dgm:chPref val="3"/>
        </dgm:presLayoutVars>
      </dgm:prSet>
      <dgm:spPr/>
    </dgm:pt>
    <dgm:pt modelId="{47015758-2E79-4791-9121-BDFE8F5B96AA}" type="pres">
      <dgm:prSet presAssocID="{45E39A56-40CC-4E96-9015-DA7B915A0C87}" presName="level3hierChild" presStyleCnt="0"/>
      <dgm:spPr/>
    </dgm:pt>
  </dgm:ptLst>
  <dgm:cxnLst>
    <dgm:cxn modelId="{C91C2303-9485-4AB5-A3FD-EAF9AFF3A4E2}" srcId="{36EF0EC0-60A4-4C1A-9356-01B0251FFD65}" destId="{45E39A56-40CC-4E96-9015-DA7B915A0C87}" srcOrd="6" destOrd="0" parTransId="{0BCEE368-3431-44B9-BC39-8D043A9AFB6B}" sibTransId="{B3B5EC6A-4611-4D4A-B888-EBC306378333}"/>
    <dgm:cxn modelId="{E3200709-3E0F-4953-98C4-492FA4102FEF}" type="presOf" srcId="{423E522E-F39B-4288-92D4-75938BD88936}" destId="{ECFF81C6-020D-4BA8-B313-602951EFCD15}" srcOrd="1" destOrd="0" presId="urn:microsoft.com/office/officeart/2008/layout/HorizontalMultiLevelHierarchy"/>
    <dgm:cxn modelId="{7B04870B-5131-442F-ADE8-9E28BC4A9394}" type="presOf" srcId="{CE0711CA-AB88-42F3-9B58-9D9798B18A1F}" destId="{925884E4-ECEB-467E-BFE0-3FFC322DBD5B}" srcOrd="1" destOrd="0" presId="urn:microsoft.com/office/officeart/2008/layout/HorizontalMultiLevelHierarchy"/>
    <dgm:cxn modelId="{51E9EF0D-15FC-4328-BAB5-C7EB0F360021}" type="presOf" srcId="{C7CE2D37-D75A-401F-9AC1-CFEFF8361B00}" destId="{4B763022-987E-4813-B217-C6DBC14CE2C6}" srcOrd="0" destOrd="0" presId="urn:microsoft.com/office/officeart/2008/layout/HorizontalMultiLevelHierarchy"/>
    <dgm:cxn modelId="{AEA4560F-CBDA-43A3-AEEA-283D5148D436}" type="presOf" srcId="{66707873-FE4E-4F02-A241-93CC8F117438}" destId="{E7DD4E41-BC36-48D7-9C26-C49247D78B79}" srcOrd="0" destOrd="0" presId="urn:microsoft.com/office/officeart/2008/layout/HorizontalMultiLevelHierarchy"/>
    <dgm:cxn modelId="{D3FC6A42-AD31-423E-AF0E-6C343CA43B5D}" type="presOf" srcId="{39EC5172-4BC3-4BA1-952B-BAC716F7257E}" destId="{FE5079DA-EFC3-4922-A063-981745543C78}" srcOrd="0" destOrd="0" presId="urn:microsoft.com/office/officeart/2008/layout/HorizontalMultiLevelHierarchy"/>
    <dgm:cxn modelId="{572AA447-3FFC-4C0D-89CD-90E184956B5E}" srcId="{36EF0EC0-60A4-4C1A-9356-01B0251FFD65}" destId="{39EC5172-4BC3-4BA1-952B-BAC716F7257E}" srcOrd="4" destOrd="0" parTransId="{5A6311CB-0A7F-4017-AD33-666B10CA6727}" sibTransId="{D54592D1-C22A-422C-B5CD-635005D252FD}"/>
    <dgm:cxn modelId="{1455DB6A-9EC0-45AB-BB38-819DCE49C408}" srcId="{36EF0EC0-60A4-4C1A-9356-01B0251FFD65}" destId="{2C4F72F7-6691-4BDA-A6E5-6FBEA6CDBC29}" srcOrd="5" destOrd="0" parTransId="{423E522E-F39B-4288-92D4-75938BD88936}" sibTransId="{A5F0C0CC-BAF2-4644-92F0-94E5B639786B}"/>
    <dgm:cxn modelId="{4C91704C-35DB-44F0-A2B6-830BCDF24075}" type="presOf" srcId="{5A6311CB-0A7F-4017-AD33-666B10CA6727}" destId="{C783A362-4F56-4422-B23C-1799C71A5667}" srcOrd="1" destOrd="0" presId="urn:microsoft.com/office/officeart/2008/layout/HorizontalMultiLevelHierarchy"/>
    <dgm:cxn modelId="{CDA4006D-D617-45E8-A9F7-91F5CD2C5A54}" type="presOf" srcId="{1C39AB6F-243F-410C-8C0A-F831AA0B0142}" destId="{EE9A99F2-3E14-4D11-917F-B58A06B280AB}" srcOrd="0" destOrd="0" presId="urn:microsoft.com/office/officeart/2008/layout/HorizontalMultiLevelHierarchy"/>
    <dgm:cxn modelId="{6BCED86E-CEB6-4AE2-9F68-99940723D13F}" type="presOf" srcId="{BB5ED96F-427D-43EC-B451-2BF560A2541D}" destId="{A8CAA23B-DECC-4DE6-98E2-2C9D8BE5E59C}" srcOrd="0" destOrd="0" presId="urn:microsoft.com/office/officeart/2008/layout/HorizontalMultiLevelHierarchy"/>
    <dgm:cxn modelId="{E878E857-298E-4B0F-97CF-F703B0BA773E}" type="presOf" srcId="{135AEF2C-5110-4C4E-8844-0F140ACF302D}" destId="{C36D933B-DC2E-49DB-B383-FA9682E4DD3D}" srcOrd="0" destOrd="0" presId="urn:microsoft.com/office/officeart/2008/layout/HorizontalMultiLevelHierarchy"/>
    <dgm:cxn modelId="{F742B27B-D9C2-4099-9C03-81E666F7A21C}" srcId="{36EF0EC0-60A4-4C1A-9356-01B0251FFD65}" destId="{135AEF2C-5110-4C4E-8844-0F140ACF302D}" srcOrd="0" destOrd="0" parTransId="{CE0711CA-AB88-42F3-9B58-9D9798B18A1F}" sibTransId="{39B8DE6E-6F71-49D8-BF1C-603F1EE00125}"/>
    <dgm:cxn modelId="{A724CD7C-143F-48A9-B4D2-6BDE68A0B95D}" srcId="{36EF0EC0-60A4-4C1A-9356-01B0251FFD65}" destId="{BB5ED96F-427D-43EC-B451-2BF560A2541D}" srcOrd="2" destOrd="0" parTransId="{F34A9759-A1C7-4A33-B2A7-7B973735D614}" sibTransId="{4ABD601C-F62F-4820-BD14-2C8A189D0F56}"/>
    <dgm:cxn modelId="{D5141D81-A4DE-4208-9379-BC182AD6C0D9}" type="presOf" srcId="{45E39A56-40CC-4E96-9015-DA7B915A0C87}" destId="{4149323B-3026-48D2-9406-B1B2030D0A79}" srcOrd="0" destOrd="0" presId="urn:microsoft.com/office/officeart/2008/layout/HorizontalMultiLevelHierarchy"/>
    <dgm:cxn modelId="{14059885-84DD-4F1E-9ED5-F996EEE8ACA8}" srcId="{76042859-7BD1-43F8-91B4-9B7159021193}" destId="{36EF0EC0-60A4-4C1A-9356-01B0251FFD65}" srcOrd="0" destOrd="0" parTransId="{63B15F2D-0DE7-49B5-BA24-46DB5A1E0C74}" sibTransId="{3586689E-4824-4357-B5C5-C6CBA22C5BE4}"/>
    <dgm:cxn modelId="{42424E87-9E0E-4C8C-8A3A-CB4A6D3AA5EA}" type="presOf" srcId="{36EF0EC0-60A4-4C1A-9356-01B0251FFD65}" destId="{D2007AEC-647D-47B0-B4C8-FF0881230684}" srcOrd="0" destOrd="0" presId="urn:microsoft.com/office/officeart/2008/layout/HorizontalMultiLevelHierarchy"/>
    <dgm:cxn modelId="{1FF47B8A-0C62-44F2-A950-CA8BB6EA4F39}" type="presOf" srcId="{0BCEE368-3431-44B9-BC39-8D043A9AFB6B}" destId="{3758A0D4-2C40-4658-B762-D5ED70FF1E54}" srcOrd="1" destOrd="0" presId="urn:microsoft.com/office/officeart/2008/layout/HorizontalMultiLevelHierarchy"/>
    <dgm:cxn modelId="{A8DAC193-0CF0-4CFC-9278-5B10B735248F}" type="presOf" srcId="{F34A9759-A1C7-4A33-B2A7-7B973735D614}" destId="{D135C692-C0EC-4F6A-B102-4457BC7949B2}" srcOrd="1" destOrd="0" presId="urn:microsoft.com/office/officeart/2008/layout/HorizontalMultiLevelHierarchy"/>
    <dgm:cxn modelId="{0133E794-74CE-447C-BB53-45B4BE98EEFE}" type="presOf" srcId="{F34A9759-A1C7-4A33-B2A7-7B973735D614}" destId="{1E5A2185-BA0C-4F91-AA10-F6CB1B0156FC}" srcOrd="0" destOrd="0" presId="urn:microsoft.com/office/officeart/2008/layout/HorizontalMultiLevelHierarchy"/>
    <dgm:cxn modelId="{1A57DC9B-438E-4FE3-B2B6-2BC64FDC04BE}" type="presOf" srcId="{76042859-7BD1-43F8-91B4-9B7159021193}" destId="{A032B66E-986F-441B-9E05-57F38F87657D}" srcOrd="0" destOrd="0" presId="urn:microsoft.com/office/officeart/2008/layout/HorizontalMultiLevelHierarchy"/>
    <dgm:cxn modelId="{31E43FAA-0AE0-474C-82FB-202184AB144F}" type="presOf" srcId="{CE0711CA-AB88-42F3-9B58-9D9798B18A1F}" destId="{4DCC8F3E-F709-4B42-99CB-9E754E86A040}" srcOrd="0" destOrd="0" presId="urn:microsoft.com/office/officeart/2008/layout/HorizontalMultiLevelHierarchy"/>
    <dgm:cxn modelId="{C671EFB0-25CC-4F55-9C7E-FC254CA17625}" srcId="{36EF0EC0-60A4-4C1A-9356-01B0251FFD65}" destId="{66707873-FE4E-4F02-A241-93CC8F117438}" srcOrd="1" destOrd="0" parTransId="{980E9C16-A76E-4416-A46E-D2E80524CBA2}" sibTransId="{B18122E7-9A1B-46BA-A0B1-63A02023E335}"/>
    <dgm:cxn modelId="{AC472DBD-81B0-4ABE-AABE-96ED991B8394}" type="presOf" srcId="{2C4F72F7-6691-4BDA-A6E5-6FBEA6CDBC29}" destId="{2024498F-F7CF-4062-9396-EF5F2D7129E6}" srcOrd="0" destOrd="0" presId="urn:microsoft.com/office/officeart/2008/layout/HorizontalMultiLevelHierarchy"/>
    <dgm:cxn modelId="{294FF9C1-FF51-42BF-94BB-0198DD16A1A2}" type="presOf" srcId="{0BCEE368-3431-44B9-BC39-8D043A9AFB6B}" destId="{74391852-20B6-4874-955D-801FF57834EE}" srcOrd="0" destOrd="0" presId="urn:microsoft.com/office/officeart/2008/layout/HorizontalMultiLevelHierarchy"/>
    <dgm:cxn modelId="{EA9242C8-CD55-4814-A5CB-864B73AFAB63}" srcId="{36EF0EC0-60A4-4C1A-9356-01B0251FFD65}" destId="{1C39AB6F-243F-410C-8C0A-F831AA0B0142}" srcOrd="3" destOrd="0" parTransId="{C7CE2D37-D75A-401F-9AC1-CFEFF8361B00}" sibTransId="{F2DCA00F-F18A-4D4B-A367-A8E610BBF095}"/>
    <dgm:cxn modelId="{AB792BCA-5316-4217-A996-3439E12C5676}" type="presOf" srcId="{980E9C16-A76E-4416-A46E-D2E80524CBA2}" destId="{95FB0B6A-82E2-49A0-84C8-EF6168BE495D}" srcOrd="0" destOrd="0" presId="urn:microsoft.com/office/officeart/2008/layout/HorizontalMultiLevelHierarchy"/>
    <dgm:cxn modelId="{162067D4-D32B-4825-9188-54B71BBA3597}" type="presOf" srcId="{C7CE2D37-D75A-401F-9AC1-CFEFF8361B00}" destId="{76260727-C795-4CA5-BCD3-8B4DC0C82E2A}" srcOrd="1" destOrd="0" presId="urn:microsoft.com/office/officeart/2008/layout/HorizontalMultiLevelHierarchy"/>
    <dgm:cxn modelId="{611ABFDB-1121-490E-A935-4B255A1EE518}" type="presOf" srcId="{980E9C16-A76E-4416-A46E-D2E80524CBA2}" destId="{C40967AF-C170-466B-A4E4-8F5A191E2A7E}" srcOrd="1" destOrd="0" presId="urn:microsoft.com/office/officeart/2008/layout/HorizontalMultiLevelHierarchy"/>
    <dgm:cxn modelId="{B51EC1EF-36B3-474D-894E-02411B0A8BB5}" type="presOf" srcId="{423E522E-F39B-4288-92D4-75938BD88936}" destId="{D4F9D83C-9DCD-4181-B117-CB9FA91F3AE2}" srcOrd="0" destOrd="0" presId="urn:microsoft.com/office/officeart/2008/layout/HorizontalMultiLevelHierarchy"/>
    <dgm:cxn modelId="{0782C1FC-C2E4-474F-B0D4-0D2128DC3B2E}" type="presOf" srcId="{5A6311CB-0A7F-4017-AD33-666B10CA6727}" destId="{47FEE023-1A1D-4B85-A59B-6C1A2EA20C15}" srcOrd="0" destOrd="0" presId="urn:microsoft.com/office/officeart/2008/layout/HorizontalMultiLevelHierarchy"/>
    <dgm:cxn modelId="{47B0DFE7-4D2D-4C8C-9468-9A1E94D239B9}" type="presParOf" srcId="{A032B66E-986F-441B-9E05-57F38F87657D}" destId="{5D73B763-97F2-4FE2-8750-A25AF6D10FB0}" srcOrd="0" destOrd="0" presId="urn:microsoft.com/office/officeart/2008/layout/HorizontalMultiLevelHierarchy"/>
    <dgm:cxn modelId="{1BB46CA2-5E2D-4499-B143-16F1AAA72311}" type="presParOf" srcId="{5D73B763-97F2-4FE2-8750-A25AF6D10FB0}" destId="{D2007AEC-647D-47B0-B4C8-FF0881230684}" srcOrd="0" destOrd="0" presId="urn:microsoft.com/office/officeart/2008/layout/HorizontalMultiLevelHierarchy"/>
    <dgm:cxn modelId="{68BDEDD5-ACE8-45EF-B07F-2C0D781012AC}" type="presParOf" srcId="{5D73B763-97F2-4FE2-8750-A25AF6D10FB0}" destId="{8E71E436-8ADE-40C4-88B0-22C302001D0D}" srcOrd="1" destOrd="0" presId="urn:microsoft.com/office/officeart/2008/layout/HorizontalMultiLevelHierarchy"/>
    <dgm:cxn modelId="{EAA5A093-3574-4DD4-B1FE-E486147F3B26}" type="presParOf" srcId="{8E71E436-8ADE-40C4-88B0-22C302001D0D}" destId="{4DCC8F3E-F709-4B42-99CB-9E754E86A040}" srcOrd="0" destOrd="0" presId="urn:microsoft.com/office/officeart/2008/layout/HorizontalMultiLevelHierarchy"/>
    <dgm:cxn modelId="{C8907851-3095-4D49-99A4-A8E58BAC3115}" type="presParOf" srcId="{4DCC8F3E-F709-4B42-99CB-9E754E86A040}" destId="{925884E4-ECEB-467E-BFE0-3FFC322DBD5B}" srcOrd="0" destOrd="0" presId="urn:microsoft.com/office/officeart/2008/layout/HorizontalMultiLevelHierarchy"/>
    <dgm:cxn modelId="{B23CB58A-A1CD-4239-A95A-70088CEBE6C7}" type="presParOf" srcId="{8E71E436-8ADE-40C4-88B0-22C302001D0D}" destId="{68E97C6D-41E7-44CD-AD5C-C15A777C8E4D}" srcOrd="1" destOrd="0" presId="urn:microsoft.com/office/officeart/2008/layout/HorizontalMultiLevelHierarchy"/>
    <dgm:cxn modelId="{2EA71D7A-23AA-4F9B-92EB-FE7557FB5C78}" type="presParOf" srcId="{68E97C6D-41E7-44CD-AD5C-C15A777C8E4D}" destId="{C36D933B-DC2E-49DB-B383-FA9682E4DD3D}" srcOrd="0" destOrd="0" presId="urn:microsoft.com/office/officeart/2008/layout/HorizontalMultiLevelHierarchy"/>
    <dgm:cxn modelId="{B41A0851-8578-4CDD-851D-D6D26B07D072}" type="presParOf" srcId="{68E97C6D-41E7-44CD-AD5C-C15A777C8E4D}" destId="{F8B0B9E3-1D37-4CEB-83C6-ACD6FE844456}" srcOrd="1" destOrd="0" presId="urn:microsoft.com/office/officeart/2008/layout/HorizontalMultiLevelHierarchy"/>
    <dgm:cxn modelId="{5288FB20-E40B-41D6-9C8D-089DC0A52F3D}" type="presParOf" srcId="{8E71E436-8ADE-40C4-88B0-22C302001D0D}" destId="{95FB0B6A-82E2-49A0-84C8-EF6168BE495D}" srcOrd="2" destOrd="0" presId="urn:microsoft.com/office/officeart/2008/layout/HorizontalMultiLevelHierarchy"/>
    <dgm:cxn modelId="{9EAADDE4-4C63-4A43-8C5D-23FA7DE708E3}" type="presParOf" srcId="{95FB0B6A-82E2-49A0-84C8-EF6168BE495D}" destId="{C40967AF-C170-466B-A4E4-8F5A191E2A7E}" srcOrd="0" destOrd="0" presId="urn:microsoft.com/office/officeart/2008/layout/HorizontalMultiLevelHierarchy"/>
    <dgm:cxn modelId="{1B48210E-D8DB-4ECE-84EB-80D74A03653F}" type="presParOf" srcId="{8E71E436-8ADE-40C4-88B0-22C302001D0D}" destId="{ABC845B6-90E0-4267-B693-A4B89703EF22}" srcOrd="3" destOrd="0" presId="urn:microsoft.com/office/officeart/2008/layout/HorizontalMultiLevelHierarchy"/>
    <dgm:cxn modelId="{48558FBC-6090-455C-8295-89D48517CCF6}" type="presParOf" srcId="{ABC845B6-90E0-4267-B693-A4B89703EF22}" destId="{E7DD4E41-BC36-48D7-9C26-C49247D78B79}" srcOrd="0" destOrd="0" presId="urn:microsoft.com/office/officeart/2008/layout/HorizontalMultiLevelHierarchy"/>
    <dgm:cxn modelId="{6134A341-FEA5-4EE1-B702-0C7B64CE3B3D}" type="presParOf" srcId="{ABC845B6-90E0-4267-B693-A4B89703EF22}" destId="{EF7E4693-EA42-492A-AF2F-561A4A9AE5EA}" srcOrd="1" destOrd="0" presId="urn:microsoft.com/office/officeart/2008/layout/HorizontalMultiLevelHierarchy"/>
    <dgm:cxn modelId="{C79522C2-5076-4556-98BC-C84CB9AEF7A2}" type="presParOf" srcId="{8E71E436-8ADE-40C4-88B0-22C302001D0D}" destId="{1E5A2185-BA0C-4F91-AA10-F6CB1B0156FC}" srcOrd="4" destOrd="0" presId="urn:microsoft.com/office/officeart/2008/layout/HorizontalMultiLevelHierarchy"/>
    <dgm:cxn modelId="{6AF0F257-B149-4340-A7F8-8B62C9B6ABD8}" type="presParOf" srcId="{1E5A2185-BA0C-4F91-AA10-F6CB1B0156FC}" destId="{D135C692-C0EC-4F6A-B102-4457BC7949B2}" srcOrd="0" destOrd="0" presId="urn:microsoft.com/office/officeart/2008/layout/HorizontalMultiLevelHierarchy"/>
    <dgm:cxn modelId="{016DAEA8-AB1A-4B69-BB0C-6815503621AE}" type="presParOf" srcId="{8E71E436-8ADE-40C4-88B0-22C302001D0D}" destId="{B232C524-1618-40BE-A55F-A33A10364233}" srcOrd="5" destOrd="0" presId="urn:microsoft.com/office/officeart/2008/layout/HorizontalMultiLevelHierarchy"/>
    <dgm:cxn modelId="{D9252BFF-0EC6-452E-B6C8-42656F9A1505}" type="presParOf" srcId="{B232C524-1618-40BE-A55F-A33A10364233}" destId="{A8CAA23B-DECC-4DE6-98E2-2C9D8BE5E59C}" srcOrd="0" destOrd="0" presId="urn:microsoft.com/office/officeart/2008/layout/HorizontalMultiLevelHierarchy"/>
    <dgm:cxn modelId="{F92A5E8C-397E-447B-AB9C-811DA2180F8A}" type="presParOf" srcId="{B232C524-1618-40BE-A55F-A33A10364233}" destId="{95A207FE-39EE-4B9A-A3B6-A47A594D5F54}" srcOrd="1" destOrd="0" presId="urn:microsoft.com/office/officeart/2008/layout/HorizontalMultiLevelHierarchy"/>
    <dgm:cxn modelId="{F28A5E6C-57EC-47D8-B59F-A077B95885CD}" type="presParOf" srcId="{8E71E436-8ADE-40C4-88B0-22C302001D0D}" destId="{4B763022-987E-4813-B217-C6DBC14CE2C6}" srcOrd="6" destOrd="0" presId="urn:microsoft.com/office/officeart/2008/layout/HorizontalMultiLevelHierarchy"/>
    <dgm:cxn modelId="{ED11E065-7771-4C8D-9878-1B22A4346D50}" type="presParOf" srcId="{4B763022-987E-4813-B217-C6DBC14CE2C6}" destId="{76260727-C795-4CA5-BCD3-8B4DC0C82E2A}" srcOrd="0" destOrd="0" presId="urn:microsoft.com/office/officeart/2008/layout/HorizontalMultiLevelHierarchy"/>
    <dgm:cxn modelId="{CBA9A99A-51F2-4C6E-9BE4-931CB2F88FFB}" type="presParOf" srcId="{8E71E436-8ADE-40C4-88B0-22C302001D0D}" destId="{9B790912-C7F2-410E-A5B2-70FA999A4AB7}" srcOrd="7" destOrd="0" presId="urn:microsoft.com/office/officeart/2008/layout/HorizontalMultiLevelHierarchy"/>
    <dgm:cxn modelId="{F1A48104-2AA2-4DA0-B21F-0103FDB60D6E}" type="presParOf" srcId="{9B790912-C7F2-410E-A5B2-70FA999A4AB7}" destId="{EE9A99F2-3E14-4D11-917F-B58A06B280AB}" srcOrd="0" destOrd="0" presId="urn:microsoft.com/office/officeart/2008/layout/HorizontalMultiLevelHierarchy"/>
    <dgm:cxn modelId="{28468E1C-758E-4726-9356-85812B9CF949}" type="presParOf" srcId="{9B790912-C7F2-410E-A5B2-70FA999A4AB7}" destId="{5FFD9AF4-0EDF-4E80-A6D9-8F78D09431A5}" srcOrd="1" destOrd="0" presId="urn:microsoft.com/office/officeart/2008/layout/HorizontalMultiLevelHierarchy"/>
    <dgm:cxn modelId="{C38B5EB6-315F-492B-ADCC-5B2C6893A0A7}" type="presParOf" srcId="{8E71E436-8ADE-40C4-88B0-22C302001D0D}" destId="{47FEE023-1A1D-4B85-A59B-6C1A2EA20C15}" srcOrd="8" destOrd="0" presId="urn:microsoft.com/office/officeart/2008/layout/HorizontalMultiLevelHierarchy"/>
    <dgm:cxn modelId="{07E52103-7E69-42EB-926B-65F199DAB4E8}" type="presParOf" srcId="{47FEE023-1A1D-4B85-A59B-6C1A2EA20C15}" destId="{C783A362-4F56-4422-B23C-1799C71A5667}" srcOrd="0" destOrd="0" presId="urn:microsoft.com/office/officeart/2008/layout/HorizontalMultiLevelHierarchy"/>
    <dgm:cxn modelId="{05C42133-107D-4F64-8035-2E7063416883}" type="presParOf" srcId="{8E71E436-8ADE-40C4-88B0-22C302001D0D}" destId="{A81DE9A3-36C0-41C3-8BA6-7C284A3EE3BA}" srcOrd="9" destOrd="0" presId="urn:microsoft.com/office/officeart/2008/layout/HorizontalMultiLevelHierarchy"/>
    <dgm:cxn modelId="{7C24B647-8873-409F-B773-F57DB83A25C5}" type="presParOf" srcId="{A81DE9A3-36C0-41C3-8BA6-7C284A3EE3BA}" destId="{FE5079DA-EFC3-4922-A063-981745543C78}" srcOrd="0" destOrd="0" presId="urn:microsoft.com/office/officeart/2008/layout/HorizontalMultiLevelHierarchy"/>
    <dgm:cxn modelId="{6993A9A0-5122-47B9-B0A5-A87294345D75}" type="presParOf" srcId="{A81DE9A3-36C0-41C3-8BA6-7C284A3EE3BA}" destId="{E0998837-9FBB-4756-A0C3-EEDE7A58921E}" srcOrd="1" destOrd="0" presId="urn:microsoft.com/office/officeart/2008/layout/HorizontalMultiLevelHierarchy"/>
    <dgm:cxn modelId="{36C1E0E7-5915-4962-821E-A8E01F5CC135}" type="presParOf" srcId="{8E71E436-8ADE-40C4-88B0-22C302001D0D}" destId="{D4F9D83C-9DCD-4181-B117-CB9FA91F3AE2}" srcOrd="10" destOrd="0" presId="urn:microsoft.com/office/officeart/2008/layout/HorizontalMultiLevelHierarchy"/>
    <dgm:cxn modelId="{3E688CEF-A769-4657-8BBF-F5A23D158088}" type="presParOf" srcId="{D4F9D83C-9DCD-4181-B117-CB9FA91F3AE2}" destId="{ECFF81C6-020D-4BA8-B313-602951EFCD15}" srcOrd="0" destOrd="0" presId="urn:microsoft.com/office/officeart/2008/layout/HorizontalMultiLevelHierarchy"/>
    <dgm:cxn modelId="{16007B47-6FDB-4149-98D5-0D5413BFB366}" type="presParOf" srcId="{8E71E436-8ADE-40C4-88B0-22C302001D0D}" destId="{39F04734-AAA5-4F3C-9113-8F8567397E9A}" srcOrd="11" destOrd="0" presId="urn:microsoft.com/office/officeart/2008/layout/HorizontalMultiLevelHierarchy"/>
    <dgm:cxn modelId="{EC616A27-6773-4B56-8AEA-0397992DFACE}" type="presParOf" srcId="{39F04734-AAA5-4F3C-9113-8F8567397E9A}" destId="{2024498F-F7CF-4062-9396-EF5F2D7129E6}" srcOrd="0" destOrd="0" presId="urn:microsoft.com/office/officeart/2008/layout/HorizontalMultiLevelHierarchy"/>
    <dgm:cxn modelId="{D18B31F2-9C2A-4CA6-8FEF-95384B11E5C9}" type="presParOf" srcId="{39F04734-AAA5-4F3C-9113-8F8567397E9A}" destId="{7B9D1980-D6F6-4E7A-8CAB-87BE7F9E3409}" srcOrd="1" destOrd="0" presId="urn:microsoft.com/office/officeart/2008/layout/HorizontalMultiLevelHierarchy"/>
    <dgm:cxn modelId="{D71D2586-9175-4F7C-A3D7-F3D9172931E9}" type="presParOf" srcId="{8E71E436-8ADE-40C4-88B0-22C302001D0D}" destId="{74391852-20B6-4874-955D-801FF57834EE}" srcOrd="12" destOrd="0" presId="urn:microsoft.com/office/officeart/2008/layout/HorizontalMultiLevelHierarchy"/>
    <dgm:cxn modelId="{0BC13CB6-BC89-4C21-89BA-0C6C24ECEECA}" type="presParOf" srcId="{74391852-20B6-4874-955D-801FF57834EE}" destId="{3758A0D4-2C40-4658-B762-D5ED70FF1E54}" srcOrd="0" destOrd="0" presId="urn:microsoft.com/office/officeart/2008/layout/HorizontalMultiLevelHierarchy"/>
    <dgm:cxn modelId="{271431C2-ED73-4069-BCB2-648DE7042704}" type="presParOf" srcId="{8E71E436-8ADE-40C4-88B0-22C302001D0D}" destId="{C697F1E5-33A7-4E04-864C-5CC402F5596B}" srcOrd="13" destOrd="0" presId="urn:microsoft.com/office/officeart/2008/layout/HorizontalMultiLevelHierarchy"/>
    <dgm:cxn modelId="{64BF66BD-C817-46A3-BA06-C8D3E79F614A}" type="presParOf" srcId="{C697F1E5-33A7-4E04-864C-5CC402F5596B}" destId="{4149323B-3026-48D2-9406-B1B2030D0A79}" srcOrd="0" destOrd="0" presId="urn:microsoft.com/office/officeart/2008/layout/HorizontalMultiLevelHierarchy"/>
    <dgm:cxn modelId="{BD7CFD1B-B326-4D60-A29D-91AEA7AE3D6E}" type="presParOf" srcId="{C697F1E5-33A7-4E04-864C-5CC402F5596B}" destId="{47015758-2E79-4791-9121-BDFE8F5B96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042859-7BD1-43F8-91B4-9B715902119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TW" altLang="en-US"/>
        </a:p>
      </dgm:t>
    </dgm:pt>
    <dgm:pt modelId="{36EF0EC0-60A4-4C1A-9356-01B0251FFD65}">
      <dgm:prSet phldrT="[文字]" custT="1"/>
      <dgm:spPr>
        <a:xfrm>
          <a:off x="33725" y="887765"/>
          <a:ext cx="1447510" cy="1381541"/>
        </a:xfrm>
      </dgm:spPr>
      <dgm:t>
        <a:bodyPr vert="vert"/>
        <a:lstStyle/>
        <a:p>
          <a:r>
            <a:rPr lang="zh-TW" altLang="en-US" sz="2400" b="1" dirty="0">
              <a:latin typeface="微軟正黑體" pitchFamily="34" charset="-120"/>
              <a:ea typeface="微軟正黑體" pitchFamily="34" charset="-120"/>
              <a:cs typeface="+mn-cs"/>
            </a:rPr>
            <a:t>總積分</a:t>
          </a:r>
          <a:r>
            <a:rPr lang="en-US" altLang="zh-TW" sz="2400" b="1" dirty="0">
              <a:latin typeface="微軟正黑體" pitchFamily="34" charset="-120"/>
              <a:ea typeface="微軟正黑體" pitchFamily="34" charset="-120"/>
              <a:cs typeface="+mn-cs"/>
            </a:rPr>
            <a:t>79</a:t>
          </a:r>
          <a:r>
            <a:rPr lang="zh-TW" altLang="en-US" sz="2400" b="1" dirty="0">
              <a:latin typeface="微軟正黑體" pitchFamily="34" charset="-120"/>
              <a:ea typeface="微軟正黑體" pitchFamily="34" charset="-120"/>
              <a:cs typeface="+mn-cs"/>
            </a:rPr>
            <a:t>分</a:t>
          </a:r>
        </a:p>
      </dgm:t>
    </dgm:pt>
    <dgm:pt modelId="{63B15F2D-0DE7-49B5-BA24-46DB5A1E0C74}" type="parTrans" cxnId="{14059885-84DD-4F1E-9ED5-F996EEE8ACA8}">
      <dgm:prSet/>
      <dgm:spPr/>
      <dgm:t>
        <a:bodyPr/>
        <a:lstStyle/>
        <a:p>
          <a:endParaRPr lang="zh-TW" altLang="en-US" sz="2800" b="1">
            <a:latin typeface="微軟正黑體" pitchFamily="34" charset="-120"/>
            <a:ea typeface="微軟正黑體" pitchFamily="34" charset="-120"/>
          </a:endParaRPr>
        </a:p>
      </dgm:t>
    </dgm:pt>
    <dgm:pt modelId="{3586689E-4824-4357-B5C5-C6CBA22C5BE4}" type="sibTrans" cxnId="{14059885-84DD-4F1E-9ED5-F996EEE8ACA8}">
      <dgm:prSet/>
      <dgm:spPr/>
      <dgm:t>
        <a:bodyPr/>
        <a:lstStyle/>
        <a:p>
          <a:endParaRPr lang="zh-TW" altLang="en-US" sz="2800" b="1">
            <a:latin typeface="微軟正黑體" pitchFamily="34" charset="-120"/>
            <a:ea typeface="微軟正黑體" pitchFamily="34" charset="-120"/>
          </a:endParaRPr>
        </a:p>
      </dgm:t>
    </dgm:pt>
    <dgm:pt modelId="{45E39A56-40CC-4E96-9015-DA7B915A0C87}">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0BCEE368-3431-44B9-BC39-8D043A9AFB6B}" type="parTrans" cxnId="{C91C2303-9485-4AB5-A3FD-EAF9AFF3A4E2}">
      <dgm:prSet/>
      <dgm:spPr/>
      <dgm:t>
        <a:bodyPr/>
        <a:lstStyle/>
        <a:p>
          <a:endParaRPr lang="zh-TW" altLang="en-US"/>
        </a:p>
      </dgm:t>
    </dgm:pt>
    <dgm:pt modelId="{B3B5EC6A-4611-4D4A-B888-EBC306378333}" type="sibTrans" cxnId="{C91C2303-9485-4AB5-A3FD-EAF9AFF3A4E2}">
      <dgm:prSet/>
      <dgm:spPr/>
      <dgm:t>
        <a:bodyPr/>
        <a:lstStyle/>
        <a:p>
          <a:endParaRPr lang="zh-TW" altLang="en-US"/>
        </a:p>
      </dgm:t>
    </dgm:pt>
    <dgm:pt modelId="{BB5ED96F-427D-43EC-B451-2BF560A2541D}">
      <dgm:prSet custT="1"/>
      <dgm:spPr/>
      <dgm:t>
        <a:bodyPr/>
        <a:lstStyle/>
        <a:p>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cs typeface="+mn-cs"/>
            </a:rPr>
            <a:t>均衡學習（</a:t>
          </a:r>
          <a:r>
            <a:rPr kumimoji="1" lang="en-US" altLang="zh-TW" sz="1600" b="1" i="0" u="none" strike="noStrike" cap="none" normalizeH="0" baseline="0" dirty="0">
              <a:ln/>
              <a:effectLst/>
              <a:latin typeface="微軟正黑體" panose="020B0604030504040204" pitchFamily="34" charset="-120"/>
              <a:ea typeface="微軟正黑體" panose="020B0604030504040204" pitchFamily="34" charset="-120"/>
              <a:cs typeface="+mn-cs"/>
            </a:rPr>
            <a:t>9</a:t>
          </a:r>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600" dirty="0"/>
        </a:p>
      </dgm:t>
    </dgm:pt>
    <dgm:pt modelId="{F34A9759-A1C7-4A33-B2A7-7B973735D614}" type="parTrans" cxnId="{A724CD7C-143F-48A9-B4D2-6BDE68A0B95D}">
      <dgm:prSet/>
      <dgm:spPr/>
      <dgm:t>
        <a:bodyPr/>
        <a:lstStyle/>
        <a:p>
          <a:endParaRPr lang="zh-TW" altLang="en-US"/>
        </a:p>
      </dgm:t>
    </dgm:pt>
    <dgm:pt modelId="{4ABD601C-F62F-4820-BD14-2C8A189D0F56}" type="sibTrans" cxnId="{A724CD7C-143F-48A9-B4D2-6BDE68A0B95D}">
      <dgm:prSet/>
      <dgm:spPr/>
      <dgm:t>
        <a:bodyPr/>
        <a:lstStyle/>
        <a:p>
          <a:endParaRPr lang="zh-TW" altLang="en-US"/>
        </a:p>
      </dgm:t>
    </dgm:pt>
    <dgm:pt modelId="{66707873-FE4E-4F02-A241-93CC8F117438}">
      <dgm:prSet custT="1"/>
      <dgm:spPr/>
      <dgm:t>
        <a:bodyPr/>
        <a:lstStyle/>
        <a:p>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rPr>
            <a:t>志願序（</a:t>
          </a:r>
          <a:r>
            <a:rPr kumimoji="1" lang="en-US" altLang="zh-TW" sz="1600" b="1" i="0" u="none" strike="noStrike" cap="none" normalizeH="0" baseline="0" dirty="0">
              <a:ln/>
              <a:effectLst/>
              <a:latin typeface="微軟正黑體" panose="020B0604030504040204" pitchFamily="34" charset="-120"/>
              <a:ea typeface="微軟正黑體" panose="020B0604030504040204" pitchFamily="34" charset="-120"/>
            </a:rPr>
            <a:t>7</a:t>
          </a:r>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rPr>
            <a:t>分）</a:t>
          </a:r>
          <a:endParaRPr lang="zh-TW" altLang="en-US" sz="1600" dirty="0"/>
        </a:p>
      </dgm:t>
    </dgm:pt>
    <dgm:pt modelId="{980E9C16-A76E-4416-A46E-D2E80524CBA2}" type="parTrans" cxnId="{C671EFB0-25CC-4F55-9C7E-FC254CA17625}">
      <dgm:prSet/>
      <dgm:spPr/>
      <dgm:t>
        <a:bodyPr/>
        <a:lstStyle/>
        <a:p>
          <a:endParaRPr lang="zh-TW" altLang="en-US"/>
        </a:p>
      </dgm:t>
    </dgm:pt>
    <dgm:pt modelId="{B18122E7-9A1B-46BA-A0B1-63A02023E335}" type="sibTrans" cxnId="{C671EFB0-25CC-4F55-9C7E-FC254CA17625}">
      <dgm:prSet/>
      <dgm:spPr/>
      <dgm:t>
        <a:bodyPr/>
        <a:lstStyle/>
        <a:p>
          <a:endParaRPr lang="zh-TW" altLang="en-US"/>
        </a:p>
      </dgm:t>
    </dgm:pt>
    <dgm:pt modelId="{135AEF2C-5110-4C4E-8844-0F140ACF302D}">
      <dgm:prSet custT="1"/>
      <dgm:spPr/>
      <dgm:t>
        <a:bodyPr/>
        <a:lstStyle/>
        <a:p>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rPr>
            <a:t>畢業資格（</a:t>
          </a:r>
          <a:r>
            <a:rPr kumimoji="1" lang="en-US" altLang="zh-TW" sz="1600" b="1" i="0" u="none" strike="noStrike" cap="none" normalizeH="0" baseline="0" dirty="0">
              <a:ln/>
              <a:effectLst/>
              <a:latin typeface="微軟正黑體" panose="020B0604030504040204" pitchFamily="34" charset="-120"/>
              <a:ea typeface="微軟正黑體" panose="020B0604030504040204" pitchFamily="34" charset="-120"/>
            </a:rPr>
            <a:t>2</a:t>
          </a:r>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rPr>
            <a:t>分）</a:t>
          </a:r>
          <a:endParaRPr lang="zh-TW" altLang="en-US" sz="1600" dirty="0"/>
        </a:p>
      </dgm:t>
    </dgm:pt>
    <dgm:pt modelId="{CE0711CA-AB88-42F3-9B58-9D9798B18A1F}" type="parTrans" cxnId="{F742B27B-D9C2-4099-9C03-81E666F7A21C}">
      <dgm:prSet/>
      <dgm:spPr/>
      <dgm:t>
        <a:bodyPr/>
        <a:lstStyle/>
        <a:p>
          <a:endParaRPr lang="zh-TW" altLang="en-US"/>
        </a:p>
      </dgm:t>
    </dgm:pt>
    <dgm:pt modelId="{39B8DE6E-6F71-49D8-BF1C-603F1EE00125}" type="sibTrans" cxnId="{F742B27B-D9C2-4099-9C03-81E666F7A21C}">
      <dgm:prSet/>
      <dgm:spPr/>
      <dgm:t>
        <a:bodyPr/>
        <a:lstStyle/>
        <a:p>
          <a:endParaRPr lang="zh-TW" altLang="en-US"/>
        </a:p>
      </dgm:t>
    </dgm:pt>
    <dgm:pt modelId="{1C39AB6F-243F-410C-8C0A-F831AA0B0142}">
      <dgm:prSet custT="1"/>
      <dgm:spPr/>
      <dgm:t>
        <a:bodyPr/>
        <a:lstStyle/>
        <a:p>
          <a:r>
            <a:rPr kumimoji="1" lang="zh-TW" altLang="en-US" sz="1700" b="1" i="0" u="none" strike="noStrike"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700" b="1" i="0" u="none" strike="noStrike"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700"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700" dirty="0"/>
        </a:p>
      </dgm:t>
    </dgm:pt>
    <dgm:pt modelId="{C7CE2D37-D75A-401F-9AC1-CFEFF8361B00}" type="parTrans" cxnId="{EA9242C8-CD55-4814-A5CB-864B73AFAB63}">
      <dgm:prSet/>
      <dgm:spPr/>
      <dgm:t>
        <a:bodyPr/>
        <a:lstStyle/>
        <a:p>
          <a:endParaRPr lang="zh-TW" altLang="en-US"/>
        </a:p>
      </dgm:t>
    </dgm:pt>
    <dgm:pt modelId="{F2DCA00F-F18A-4D4B-A367-A8E610BBF095}" type="sibTrans" cxnId="{EA9242C8-CD55-4814-A5CB-864B73AFAB63}">
      <dgm:prSet/>
      <dgm:spPr/>
      <dgm:t>
        <a:bodyPr/>
        <a:lstStyle/>
        <a:p>
          <a:endParaRPr lang="zh-TW" altLang="en-US"/>
        </a:p>
      </dgm:t>
    </dgm:pt>
    <dgm:pt modelId="{39EC5172-4BC3-4BA1-952B-BAC716F7257E}">
      <dgm:prSet custT="1"/>
      <dgm:spPr/>
      <dgm:t>
        <a:bodyPr/>
        <a:lstStyle/>
        <a:p>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cs typeface="+mn-cs"/>
            </a:rPr>
            <a:t>適性發展（</a:t>
          </a:r>
          <a:r>
            <a:rPr kumimoji="1" lang="en-US" altLang="zh-TW" sz="1600" b="1" i="0" u="none" strike="noStrike" cap="none" normalizeH="0" baseline="0" dirty="0">
              <a:ln/>
              <a:effectLst/>
              <a:latin typeface="微軟正黑體" panose="020B0604030504040204" pitchFamily="34" charset="-120"/>
              <a:ea typeface="微軟正黑體" panose="020B0604030504040204" pitchFamily="34" charset="-120"/>
              <a:cs typeface="+mn-cs"/>
            </a:rPr>
            <a:t>6</a:t>
          </a:r>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600" dirty="0"/>
        </a:p>
      </dgm:t>
    </dgm:pt>
    <dgm:pt modelId="{5A6311CB-0A7F-4017-AD33-666B10CA6727}" type="parTrans" cxnId="{572AA447-3FFC-4C0D-89CD-90E184956B5E}">
      <dgm:prSet/>
      <dgm:spPr/>
      <dgm:t>
        <a:bodyPr/>
        <a:lstStyle/>
        <a:p>
          <a:endParaRPr lang="zh-TW" altLang="en-US"/>
        </a:p>
      </dgm:t>
    </dgm:pt>
    <dgm:pt modelId="{D54592D1-C22A-422C-B5CD-635005D252FD}" type="sibTrans" cxnId="{572AA447-3FFC-4C0D-89CD-90E184956B5E}">
      <dgm:prSet/>
      <dgm:spPr/>
      <dgm:t>
        <a:bodyPr/>
        <a:lstStyle/>
        <a:p>
          <a:endParaRPr lang="zh-TW" altLang="en-US"/>
        </a:p>
      </dgm:t>
    </dgm:pt>
    <dgm:pt modelId="{2C4F72F7-6691-4BDA-A6E5-6FBEA6CDBC29}">
      <dgm:prSet custT="1"/>
      <dgm:spPr/>
      <dgm:t>
        <a:bodyPr/>
        <a:lstStyle/>
        <a:p>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cs typeface="+mn-cs"/>
            </a:rPr>
            <a:t>經濟弱勢</a:t>
          </a:r>
          <a:r>
            <a:rPr kumimoji="1" lang="en-US" altLang="zh-TW" sz="1600" b="1" i="0" u="none" strike="noStrike" cap="none" normalizeH="0" baseline="0" dirty="0">
              <a:ln/>
              <a:effectLst/>
              <a:latin typeface="微軟正黑體" panose="020B0604030504040204" pitchFamily="34" charset="-120"/>
              <a:ea typeface="微軟正黑體" panose="020B0604030504040204" pitchFamily="34" charset="-120"/>
              <a:cs typeface="+mn-cs"/>
            </a:rPr>
            <a:t>(2</a:t>
          </a:r>
          <a:r>
            <a:rPr kumimoji="1" lang="zh-TW" altLang="en-US" sz="1600" b="1" i="0" u="none" strike="noStrike" cap="none" normalizeH="0" baseline="0" dirty="0">
              <a:ln/>
              <a:effectLst/>
              <a:latin typeface="微軟正黑體" panose="020B0604030504040204" pitchFamily="34" charset="-120"/>
              <a:ea typeface="微軟正黑體" panose="020B0604030504040204" pitchFamily="34" charset="-120"/>
              <a:cs typeface="+mn-cs"/>
            </a:rPr>
            <a:t>分</a:t>
          </a:r>
          <a:r>
            <a:rPr kumimoji="1" lang="en-US" altLang="zh-TW" sz="1600" b="1" i="0" u="none" strike="noStrike" cap="none" normalizeH="0" baseline="0" dirty="0">
              <a:ln/>
              <a:effectLst/>
              <a:latin typeface="微軟正黑體" panose="020B0604030504040204" pitchFamily="34" charset="-120"/>
              <a:ea typeface="微軟正黑體" panose="020B0604030504040204" pitchFamily="34" charset="-120"/>
              <a:cs typeface="+mn-cs"/>
            </a:rPr>
            <a:t>)</a:t>
          </a:r>
          <a:endParaRPr lang="zh-TW" altLang="en-US" sz="1600" dirty="0"/>
        </a:p>
      </dgm:t>
    </dgm:pt>
    <dgm:pt modelId="{423E522E-F39B-4288-92D4-75938BD88936}" type="parTrans" cxnId="{1455DB6A-9EC0-45AB-BB38-819DCE49C408}">
      <dgm:prSet/>
      <dgm:spPr/>
      <dgm:t>
        <a:bodyPr/>
        <a:lstStyle/>
        <a:p>
          <a:endParaRPr lang="zh-TW" altLang="en-US"/>
        </a:p>
      </dgm:t>
    </dgm:pt>
    <dgm:pt modelId="{A5F0C0CC-BAF2-4644-92F0-94E5B639786B}" type="sibTrans" cxnId="{1455DB6A-9EC0-45AB-BB38-819DCE49C408}">
      <dgm:prSet/>
      <dgm:spPr/>
      <dgm:t>
        <a:bodyPr/>
        <a:lstStyle/>
        <a:p>
          <a:endParaRPr lang="zh-TW" altLang="en-US"/>
        </a:p>
      </dgm:t>
    </dgm:pt>
    <dgm:pt modelId="{A032B66E-986F-441B-9E05-57F38F87657D}" type="pres">
      <dgm:prSet presAssocID="{76042859-7BD1-43F8-91B4-9B7159021193}" presName="Name0" presStyleCnt="0">
        <dgm:presLayoutVars>
          <dgm:chPref val="1"/>
          <dgm:dir/>
          <dgm:animOne val="branch"/>
          <dgm:animLvl val="lvl"/>
          <dgm:resizeHandles val="exact"/>
        </dgm:presLayoutVars>
      </dgm:prSet>
      <dgm:spPr/>
    </dgm:pt>
    <dgm:pt modelId="{5D73B763-97F2-4FE2-8750-A25AF6D10FB0}" type="pres">
      <dgm:prSet presAssocID="{36EF0EC0-60A4-4C1A-9356-01B0251FFD65}" presName="root1" presStyleCnt="0"/>
      <dgm:spPr/>
    </dgm:pt>
    <dgm:pt modelId="{D2007AEC-647D-47B0-B4C8-FF0881230684}" type="pres">
      <dgm:prSet presAssocID="{36EF0EC0-60A4-4C1A-9356-01B0251FFD65}" presName="LevelOneTextNode" presStyleLbl="node0" presStyleIdx="0" presStyleCnt="1" custScaleX="240722" custLinFactNeighborX="34718" custLinFactNeighborY="1023">
        <dgm:presLayoutVars>
          <dgm:chPref val="3"/>
        </dgm:presLayoutVars>
      </dgm:prSet>
      <dgm:spPr>
        <a:prstGeom prst="roundRect">
          <a:avLst>
            <a:gd name="adj" fmla="val 10000"/>
          </a:avLst>
        </a:prstGeom>
      </dgm:spPr>
    </dgm:pt>
    <dgm:pt modelId="{8E71E436-8ADE-40C4-88B0-22C302001D0D}" type="pres">
      <dgm:prSet presAssocID="{36EF0EC0-60A4-4C1A-9356-01B0251FFD65}" presName="level2hierChild" presStyleCnt="0"/>
      <dgm:spPr/>
    </dgm:pt>
    <dgm:pt modelId="{4DCC8F3E-F709-4B42-99CB-9E754E86A040}" type="pres">
      <dgm:prSet presAssocID="{CE0711CA-AB88-42F3-9B58-9D9798B18A1F}" presName="conn2-1" presStyleLbl="parChTrans1D2" presStyleIdx="0" presStyleCnt="7"/>
      <dgm:spPr/>
    </dgm:pt>
    <dgm:pt modelId="{925884E4-ECEB-467E-BFE0-3FFC322DBD5B}" type="pres">
      <dgm:prSet presAssocID="{CE0711CA-AB88-42F3-9B58-9D9798B18A1F}" presName="connTx" presStyleLbl="parChTrans1D2" presStyleIdx="0" presStyleCnt="7"/>
      <dgm:spPr/>
    </dgm:pt>
    <dgm:pt modelId="{68E97C6D-41E7-44CD-AD5C-C15A777C8E4D}" type="pres">
      <dgm:prSet presAssocID="{135AEF2C-5110-4C4E-8844-0F140ACF302D}" presName="root2" presStyleCnt="0"/>
      <dgm:spPr/>
    </dgm:pt>
    <dgm:pt modelId="{C36D933B-DC2E-49DB-B383-FA9682E4DD3D}" type="pres">
      <dgm:prSet presAssocID="{135AEF2C-5110-4C4E-8844-0F140ACF302D}" presName="LevelTwoTextNode" presStyleLbl="node2" presStyleIdx="0" presStyleCnt="7" custScaleX="125691">
        <dgm:presLayoutVars>
          <dgm:chPref val="3"/>
        </dgm:presLayoutVars>
      </dgm:prSet>
      <dgm:spPr/>
    </dgm:pt>
    <dgm:pt modelId="{F8B0B9E3-1D37-4CEB-83C6-ACD6FE844456}" type="pres">
      <dgm:prSet presAssocID="{135AEF2C-5110-4C4E-8844-0F140ACF302D}" presName="level3hierChild" presStyleCnt="0"/>
      <dgm:spPr/>
    </dgm:pt>
    <dgm:pt modelId="{95FB0B6A-82E2-49A0-84C8-EF6168BE495D}" type="pres">
      <dgm:prSet presAssocID="{980E9C16-A76E-4416-A46E-D2E80524CBA2}" presName="conn2-1" presStyleLbl="parChTrans1D2" presStyleIdx="1" presStyleCnt="7"/>
      <dgm:spPr/>
    </dgm:pt>
    <dgm:pt modelId="{C40967AF-C170-466B-A4E4-8F5A191E2A7E}" type="pres">
      <dgm:prSet presAssocID="{980E9C16-A76E-4416-A46E-D2E80524CBA2}" presName="connTx" presStyleLbl="parChTrans1D2" presStyleIdx="1" presStyleCnt="7"/>
      <dgm:spPr/>
    </dgm:pt>
    <dgm:pt modelId="{ABC845B6-90E0-4267-B693-A4B89703EF22}" type="pres">
      <dgm:prSet presAssocID="{66707873-FE4E-4F02-A241-93CC8F117438}" presName="root2" presStyleCnt="0"/>
      <dgm:spPr/>
    </dgm:pt>
    <dgm:pt modelId="{E7DD4E41-BC36-48D7-9C26-C49247D78B79}" type="pres">
      <dgm:prSet presAssocID="{66707873-FE4E-4F02-A241-93CC8F117438}" presName="LevelTwoTextNode" presStyleLbl="node2" presStyleIdx="1" presStyleCnt="7" custScaleX="125691">
        <dgm:presLayoutVars>
          <dgm:chPref val="3"/>
        </dgm:presLayoutVars>
      </dgm:prSet>
      <dgm:spPr/>
    </dgm:pt>
    <dgm:pt modelId="{EF7E4693-EA42-492A-AF2F-561A4A9AE5EA}" type="pres">
      <dgm:prSet presAssocID="{66707873-FE4E-4F02-A241-93CC8F117438}" presName="level3hierChild" presStyleCnt="0"/>
      <dgm:spPr/>
    </dgm:pt>
    <dgm:pt modelId="{1E5A2185-BA0C-4F91-AA10-F6CB1B0156FC}" type="pres">
      <dgm:prSet presAssocID="{F34A9759-A1C7-4A33-B2A7-7B973735D614}" presName="conn2-1" presStyleLbl="parChTrans1D2" presStyleIdx="2" presStyleCnt="7"/>
      <dgm:spPr/>
    </dgm:pt>
    <dgm:pt modelId="{D135C692-C0EC-4F6A-B102-4457BC7949B2}" type="pres">
      <dgm:prSet presAssocID="{F34A9759-A1C7-4A33-B2A7-7B973735D614}" presName="connTx" presStyleLbl="parChTrans1D2" presStyleIdx="2" presStyleCnt="7"/>
      <dgm:spPr/>
    </dgm:pt>
    <dgm:pt modelId="{B232C524-1618-40BE-A55F-A33A10364233}" type="pres">
      <dgm:prSet presAssocID="{BB5ED96F-427D-43EC-B451-2BF560A2541D}" presName="root2" presStyleCnt="0"/>
      <dgm:spPr/>
    </dgm:pt>
    <dgm:pt modelId="{A8CAA23B-DECC-4DE6-98E2-2C9D8BE5E59C}" type="pres">
      <dgm:prSet presAssocID="{BB5ED96F-427D-43EC-B451-2BF560A2541D}" presName="LevelTwoTextNode" presStyleLbl="node2" presStyleIdx="2" presStyleCnt="7" custScaleX="125691">
        <dgm:presLayoutVars>
          <dgm:chPref val="3"/>
        </dgm:presLayoutVars>
      </dgm:prSet>
      <dgm:spPr/>
    </dgm:pt>
    <dgm:pt modelId="{95A207FE-39EE-4B9A-A3B6-A47A594D5F54}" type="pres">
      <dgm:prSet presAssocID="{BB5ED96F-427D-43EC-B451-2BF560A2541D}" presName="level3hierChild" presStyleCnt="0"/>
      <dgm:spPr/>
    </dgm:pt>
    <dgm:pt modelId="{4B763022-987E-4813-B217-C6DBC14CE2C6}" type="pres">
      <dgm:prSet presAssocID="{C7CE2D37-D75A-401F-9AC1-CFEFF8361B00}" presName="conn2-1" presStyleLbl="parChTrans1D2" presStyleIdx="3" presStyleCnt="7"/>
      <dgm:spPr/>
    </dgm:pt>
    <dgm:pt modelId="{76260727-C795-4CA5-BCD3-8B4DC0C82E2A}" type="pres">
      <dgm:prSet presAssocID="{C7CE2D37-D75A-401F-9AC1-CFEFF8361B00}" presName="connTx" presStyleLbl="parChTrans1D2" presStyleIdx="3" presStyleCnt="7"/>
      <dgm:spPr/>
    </dgm:pt>
    <dgm:pt modelId="{9B790912-C7F2-410E-A5B2-70FA999A4AB7}" type="pres">
      <dgm:prSet presAssocID="{1C39AB6F-243F-410C-8C0A-F831AA0B0142}" presName="root2" presStyleCnt="0"/>
      <dgm:spPr/>
    </dgm:pt>
    <dgm:pt modelId="{EE9A99F2-3E14-4D11-917F-B58A06B280AB}" type="pres">
      <dgm:prSet presAssocID="{1C39AB6F-243F-410C-8C0A-F831AA0B0142}" presName="LevelTwoTextNode" presStyleLbl="node2" presStyleIdx="3" presStyleCnt="7" custScaleX="165432" custScaleY="104719">
        <dgm:presLayoutVars>
          <dgm:chPref val="3"/>
        </dgm:presLayoutVars>
      </dgm:prSet>
      <dgm:spPr/>
    </dgm:pt>
    <dgm:pt modelId="{5FFD9AF4-0EDF-4E80-A6D9-8F78D09431A5}" type="pres">
      <dgm:prSet presAssocID="{1C39AB6F-243F-410C-8C0A-F831AA0B0142}" presName="level3hierChild" presStyleCnt="0"/>
      <dgm:spPr/>
    </dgm:pt>
    <dgm:pt modelId="{47FEE023-1A1D-4B85-A59B-6C1A2EA20C15}" type="pres">
      <dgm:prSet presAssocID="{5A6311CB-0A7F-4017-AD33-666B10CA6727}" presName="conn2-1" presStyleLbl="parChTrans1D2" presStyleIdx="4" presStyleCnt="7"/>
      <dgm:spPr/>
    </dgm:pt>
    <dgm:pt modelId="{C783A362-4F56-4422-B23C-1799C71A5667}" type="pres">
      <dgm:prSet presAssocID="{5A6311CB-0A7F-4017-AD33-666B10CA6727}" presName="connTx" presStyleLbl="parChTrans1D2" presStyleIdx="4" presStyleCnt="7"/>
      <dgm:spPr/>
    </dgm:pt>
    <dgm:pt modelId="{A81DE9A3-36C0-41C3-8BA6-7C284A3EE3BA}" type="pres">
      <dgm:prSet presAssocID="{39EC5172-4BC3-4BA1-952B-BAC716F7257E}" presName="root2" presStyleCnt="0"/>
      <dgm:spPr/>
    </dgm:pt>
    <dgm:pt modelId="{FE5079DA-EFC3-4922-A063-981745543C78}" type="pres">
      <dgm:prSet presAssocID="{39EC5172-4BC3-4BA1-952B-BAC716F7257E}" presName="LevelTwoTextNode" presStyleLbl="node2" presStyleIdx="4" presStyleCnt="7" custScaleX="124074">
        <dgm:presLayoutVars>
          <dgm:chPref val="3"/>
        </dgm:presLayoutVars>
      </dgm:prSet>
      <dgm:spPr/>
    </dgm:pt>
    <dgm:pt modelId="{E0998837-9FBB-4756-A0C3-EEDE7A58921E}" type="pres">
      <dgm:prSet presAssocID="{39EC5172-4BC3-4BA1-952B-BAC716F7257E}" presName="level3hierChild" presStyleCnt="0"/>
      <dgm:spPr/>
    </dgm:pt>
    <dgm:pt modelId="{D4F9D83C-9DCD-4181-B117-CB9FA91F3AE2}" type="pres">
      <dgm:prSet presAssocID="{423E522E-F39B-4288-92D4-75938BD88936}" presName="conn2-1" presStyleLbl="parChTrans1D2" presStyleIdx="5" presStyleCnt="7"/>
      <dgm:spPr/>
    </dgm:pt>
    <dgm:pt modelId="{ECFF81C6-020D-4BA8-B313-602951EFCD15}" type="pres">
      <dgm:prSet presAssocID="{423E522E-F39B-4288-92D4-75938BD88936}" presName="connTx" presStyleLbl="parChTrans1D2" presStyleIdx="5" presStyleCnt="7"/>
      <dgm:spPr/>
    </dgm:pt>
    <dgm:pt modelId="{39F04734-AAA5-4F3C-9113-8F8567397E9A}" type="pres">
      <dgm:prSet presAssocID="{2C4F72F7-6691-4BDA-A6E5-6FBEA6CDBC29}" presName="root2" presStyleCnt="0"/>
      <dgm:spPr/>
    </dgm:pt>
    <dgm:pt modelId="{2024498F-F7CF-4062-9396-EF5F2D7129E6}" type="pres">
      <dgm:prSet presAssocID="{2C4F72F7-6691-4BDA-A6E5-6FBEA6CDBC29}" presName="LevelTwoTextNode" presStyleLbl="node2" presStyleIdx="5" presStyleCnt="7" custScaleX="125691">
        <dgm:presLayoutVars>
          <dgm:chPref val="3"/>
        </dgm:presLayoutVars>
      </dgm:prSet>
      <dgm:spPr/>
    </dgm:pt>
    <dgm:pt modelId="{7B9D1980-D6F6-4E7A-8CAB-87BE7F9E3409}" type="pres">
      <dgm:prSet presAssocID="{2C4F72F7-6691-4BDA-A6E5-6FBEA6CDBC29}" presName="level3hierChild" presStyleCnt="0"/>
      <dgm:spPr/>
    </dgm:pt>
    <dgm:pt modelId="{74391852-20B6-4874-955D-801FF57834EE}" type="pres">
      <dgm:prSet presAssocID="{0BCEE368-3431-44B9-BC39-8D043A9AFB6B}" presName="conn2-1" presStyleLbl="parChTrans1D2" presStyleIdx="6" presStyleCnt="7"/>
      <dgm:spPr/>
    </dgm:pt>
    <dgm:pt modelId="{3758A0D4-2C40-4658-B762-D5ED70FF1E54}" type="pres">
      <dgm:prSet presAssocID="{0BCEE368-3431-44B9-BC39-8D043A9AFB6B}" presName="connTx" presStyleLbl="parChTrans1D2" presStyleIdx="6" presStyleCnt="7"/>
      <dgm:spPr/>
    </dgm:pt>
    <dgm:pt modelId="{C697F1E5-33A7-4E04-864C-5CC402F5596B}" type="pres">
      <dgm:prSet presAssocID="{45E39A56-40CC-4E96-9015-DA7B915A0C87}" presName="root2" presStyleCnt="0"/>
      <dgm:spPr/>
    </dgm:pt>
    <dgm:pt modelId="{4149323B-3026-48D2-9406-B1B2030D0A79}" type="pres">
      <dgm:prSet presAssocID="{45E39A56-40CC-4E96-9015-DA7B915A0C87}" presName="LevelTwoTextNode" presStyleLbl="node2" presStyleIdx="6" presStyleCnt="7" custScaleX="124074">
        <dgm:presLayoutVars>
          <dgm:chPref val="3"/>
        </dgm:presLayoutVars>
      </dgm:prSet>
      <dgm:spPr/>
    </dgm:pt>
    <dgm:pt modelId="{47015758-2E79-4791-9121-BDFE8F5B96AA}" type="pres">
      <dgm:prSet presAssocID="{45E39A56-40CC-4E96-9015-DA7B915A0C87}" presName="level3hierChild" presStyleCnt="0"/>
      <dgm:spPr/>
    </dgm:pt>
  </dgm:ptLst>
  <dgm:cxnLst>
    <dgm:cxn modelId="{C91C2303-9485-4AB5-A3FD-EAF9AFF3A4E2}" srcId="{36EF0EC0-60A4-4C1A-9356-01B0251FFD65}" destId="{45E39A56-40CC-4E96-9015-DA7B915A0C87}" srcOrd="6" destOrd="0" parTransId="{0BCEE368-3431-44B9-BC39-8D043A9AFB6B}" sibTransId="{B3B5EC6A-4611-4D4A-B888-EBC306378333}"/>
    <dgm:cxn modelId="{6E71A303-5D6D-4D50-9B3C-5077422AEDC9}" type="presOf" srcId="{BB5ED96F-427D-43EC-B451-2BF560A2541D}" destId="{A8CAA23B-DECC-4DE6-98E2-2C9D8BE5E59C}" srcOrd="0" destOrd="0" presId="urn:microsoft.com/office/officeart/2008/layout/HorizontalMultiLevelHierarchy"/>
    <dgm:cxn modelId="{89EE0610-743D-4226-9EDF-60CC4F7E3A1B}" type="presOf" srcId="{5A6311CB-0A7F-4017-AD33-666B10CA6727}" destId="{C783A362-4F56-4422-B23C-1799C71A5667}" srcOrd="1" destOrd="0" presId="urn:microsoft.com/office/officeart/2008/layout/HorizontalMultiLevelHierarchy"/>
    <dgm:cxn modelId="{12C98821-3DD3-4CB8-8B66-886D8676D061}" type="presOf" srcId="{1C39AB6F-243F-410C-8C0A-F831AA0B0142}" destId="{EE9A99F2-3E14-4D11-917F-B58A06B280AB}" srcOrd="0" destOrd="0" presId="urn:microsoft.com/office/officeart/2008/layout/HorizontalMultiLevelHierarchy"/>
    <dgm:cxn modelId="{5C6D1537-1C9C-4DA7-ACC8-AF288C3FB878}" type="presOf" srcId="{45E39A56-40CC-4E96-9015-DA7B915A0C87}" destId="{4149323B-3026-48D2-9406-B1B2030D0A79}" srcOrd="0" destOrd="0" presId="urn:microsoft.com/office/officeart/2008/layout/HorizontalMultiLevelHierarchy"/>
    <dgm:cxn modelId="{1838873B-314F-404B-8423-8F631CD3DD32}" type="presOf" srcId="{135AEF2C-5110-4C4E-8844-0F140ACF302D}" destId="{C36D933B-DC2E-49DB-B383-FA9682E4DD3D}" srcOrd="0" destOrd="0" presId="urn:microsoft.com/office/officeart/2008/layout/HorizontalMultiLevelHierarchy"/>
    <dgm:cxn modelId="{EBCAD83F-2BBB-46C7-A9C0-BD41C64A7926}" type="presOf" srcId="{2C4F72F7-6691-4BDA-A6E5-6FBEA6CDBC29}" destId="{2024498F-F7CF-4062-9396-EF5F2D7129E6}" srcOrd="0" destOrd="0" presId="urn:microsoft.com/office/officeart/2008/layout/HorizontalMultiLevelHierarchy"/>
    <dgm:cxn modelId="{A2B9E264-078D-4BF9-B6B4-800AE458F008}" type="presOf" srcId="{F34A9759-A1C7-4A33-B2A7-7B973735D614}" destId="{1E5A2185-BA0C-4F91-AA10-F6CB1B0156FC}" srcOrd="0" destOrd="0" presId="urn:microsoft.com/office/officeart/2008/layout/HorizontalMultiLevelHierarchy"/>
    <dgm:cxn modelId="{AFED1365-9A96-479F-BFF3-0D6471095561}" type="presOf" srcId="{980E9C16-A76E-4416-A46E-D2E80524CBA2}" destId="{95FB0B6A-82E2-49A0-84C8-EF6168BE495D}" srcOrd="0" destOrd="0" presId="urn:microsoft.com/office/officeart/2008/layout/HorizontalMultiLevelHierarchy"/>
    <dgm:cxn modelId="{AE520146-C765-4EA4-8C13-B011A8D41849}" type="presOf" srcId="{0BCEE368-3431-44B9-BC39-8D043A9AFB6B}" destId="{3758A0D4-2C40-4658-B762-D5ED70FF1E54}" srcOrd="1" destOrd="0" presId="urn:microsoft.com/office/officeart/2008/layout/HorizontalMultiLevelHierarchy"/>
    <dgm:cxn modelId="{572AA447-3FFC-4C0D-89CD-90E184956B5E}" srcId="{36EF0EC0-60A4-4C1A-9356-01B0251FFD65}" destId="{39EC5172-4BC3-4BA1-952B-BAC716F7257E}" srcOrd="4" destOrd="0" parTransId="{5A6311CB-0A7F-4017-AD33-666B10CA6727}" sibTransId="{D54592D1-C22A-422C-B5CD-635005D252FD}"/>
    <dgm:cxn modelId="{1455DB6A-9EC0-45AB-BB38-819DCE49C408}" srcId="{36EF0EC0-60A4-4C1A-9356-01B0251FFD65}" destId="{2C4F72F7-6691-4BDA-A6E5-6FBEA6CDBC29}" srcOrd="5" destOrd="0" parTransId="{423E522E-F39B-4288-92D4-75938BD88936}" sibTransId="{A5F0C0CC-BAF2-4644-92F0-94E5B639786B}"/>
    <dgm:cxn modelId="{2AAE3F4B-CB56-400D-8071-0069D4FEEF2C}" type="presOf" srcId="{36EF0EC0-60A4-4C1A-9356-01B0251FFD65}" destId="{D2007AEC-647D-47B0-B4C8-FF0881230684}" srcOrd="0" destOrd="0" presId="urn:microsoft.com/office/officeart/2008/layout/HorizontalMultiLevelHierarchy"/>
    <dgm:cxn modelId="{D704B172-F382-4158-A9ED-9F5C7C379DE3}" type="presOf" srcId="{F34A9759-A1C7-4A33-B2A7-7B973735D614}" destId="{D135C692-C0EC-4F6A-B102-4457BC7949B2}" srcOrd="1" destOrd="0" presId="urn:microsoft.com/office/officeart/2008/layout/HorizontalMultiLevelHierarchy"/>
    <dgm:cxn modelId="{FEAAB772-BCCF-4F18-A79F-7A6895AEE6F9}" type="presOf" srcId="{C7CE2D37-D75A-401F-9AC1-CFEFF8361B00}" destId="{4B763022-987E-4813-B217-C6DBC14CE2C6}" srcOrd="0" destOrd="0" presId="urn:microsoft.com/office/officeart/2008/layout/HorizontalMultiLevelHierarchy"/>
    <dgm:cxn modelId="{1352E474-74C6-4B02-9AA7-1A9DC3F9EDAF}" type="presOf" srcId="{423E522E-F39B-4288-92D4-75938BD88936}" destId="{ECFF81C6-020D-4BA8-B313-602951EFCD15}" srcOrd="1" destOrd="0" presId="urn:microsoft.com/office/officeart/2008/layout/HorizontalMultiLevelHierarchy"/>
    <dgm:cxn modelId="{20301976-3431-410C-9785-EF2828F53B7E}" type="presOf" srcId="{66707873-FE4E-4F02-A241-93CC8F117438}" destId="{E7DD4E41-BC36-48D7-9C26-C49247D78B79}" srcOrd="0" destOrd="0" presId="urn:microsoft.com/office/officeart/2008/layout/HorizontalMultiLevelHierarchy"/>
    <dgm:cxn modelId="{F742B27B-D9C2-4099-9C03-81E666F7A21C}" srcId="{36EF0EC0-60A4-4C1A-9356-01B0251FFD65}" destId="{135AEF2C-5110-4C4E-8844-0F140ACF302D}" srcOrd="0" destOrd="0" parTransId="{CE0711CA-AB88-42F3-9B58-9D9798B18A1F}" sibTransId="{39B8DE6E-6F71-49D8-BF1C-603F1EE00125}"/>
    <dgm:cxn modelId="{8516ED7B-5ABA-4FEA-8A43-DA1F56B0C6C8}" type="presOf" srcId="{76042859-7BD1-43F8-91B4-9B7159021193}" destId="{A032B66E-986F-441B-9E05-57F38F87657D}" srcOrd="0" destOrd="0" presId="urn:microsoft.com/office/officeart/2008/layout/HorizontalMultiLevelHierarchy"/>
    <dgm:cxn modelId="{A724CD7C-143F-48A9-B4D2-6BDE68A0B95D}" srcId="{36EF0EC0-60A4-4C1A-9356-01B0251FFD65}" destId="{BB5ED96F-427D-43EC-B451-2BF560A2541D}" srcOrd="2" destOrd="0" parTransId="{F34A9759-A1C7-4A33-B2A7-7B973735D614}" sibTransId="{4ABD601C-F62F-4820-BD14-2C8A189D0F56}"/>
    <dgm:cxn modelId="{BFF11483-DFA7-40FE-A428-70F1B934397E}" type="presOf" srcId="{C7CE2D37-D75A-401F-9AC1-CFEFF8361B00}" destId="{76260727-C795-4CA5-BCD3-8B4DC0C82E2A}" srcOrd="1" destOrd="0" presId="urn:microsoft.com/office/officeart/2008/layout/HorizontalMultiLevelHierarchy"/>
    <dgm:cxn modelId="{14059885-84DD-4F1E-9ED5-F996EEE8ACA8}" srcId="{76042859-7BD1-43F8-91B4-9B7159021193}" destId="{36EF0EC0-60A4-4C1A-9356-01B0251FFD65}" srcOrd="0" destOrd="0" parTransId="{63B15F2D-0DE7-49B5-BA24-46DB5A1E0C74}" sibTransId="{3586689E-4824-4357-B5C5-C6CBA22C5BE4}"/>
    <dgm:cxn modelId="{BFA7648F-0CA9-476D-BE2D-6B2B20776F41}" type="presOf" srcId="{39EC5172-4BC3-4BA1-952B-BAC716F7257E}" destId="{FE5079DA-EFC3-4922-A063-981745543C78}" srcOrd="0" destOrd="0" presId="urn:microsoft.com/office/officeart/2008/layout/HorizontalMultiLevelHierarchy"/>
    <dgm:cxn modelId="{A3703CA4-C1C8-49EB-A2B7-68D760BA89DD}" type="presOf" srcId="{5A6311CB-0A7F-4017-AD33-666B10CA6727}" destId="{47FEE023-1A1D-4B85-A59B-6C1A2EA20C15}" srcOrd="0" destOrd="0" presId="urn:microsoft.com/office/officeart/2008/layout/HorizontalMultiLevelHierarchy"/>
    <dgm:cxn modelId="{1EB7E2AB-B64E-4E1E-B3CC-F89B0368C512}" type="presOf" srcId="{CE0711CA-AB88-42F3-9B58-9D9798B18A1F}" destId="{4DCC8F3E-F709-4B42-99CB-9E754E86A040}" srcOrd="0" destOrd="0" presId="urn:microsoft.com/office/officeart/2008/layout/HorizontalMultiLevelHierarchy"/>
    <dgm:cxn modelId="{C671EFB0-25CC-4F55-9C7E-FC254CA17625}" srcId="{36EF0EC0-60A4-4C1A-9356-01B0251FFD65}" destId="{66707873-FE4E-4F02-A241-93CC8F117438}" srcOrd="1" destOrd="0" parTransId="{980E9C16-A76E-4416-A46E-D2E80524CBA2}" sibTransId="{B18122E7-9A1B-46BA-A0B1-63A02023E335}"/>
    <dgm:cxn modelId="{EA9242C8-CD55-4814-A5CB-864B73AFAB63}" srcId="{36EF0EC0-60A4-4C1A-9356-01B0251FFD65}" destId="{1C39AB6F-243F-410C-8C0A-F831AA0B0142}" srcOrd="3" destOrd="0" parTransId="{C7CE2D37-D75A-401F-9AC1-CFEFF8361B00}" sibTransId="{F2DCA00F-F18A-4D4B-A367-A8E610BBF095}"/>
    <dgm:cxn modelId="{3A20DDDC-2410-4D3E-BC63-3C9265920845}" type="presOf" srcId="{423E522E-F39B-4288-92D4-75938BD88936}" destId="{D4F9D83C-9DCD-4181-B117-CB9FA91F3AE2}" srcOrd="0" destOrd="0" presId="urn:microsoft.com/office/officeart/2008/layout/HorizontalMultiLevelHierarchy"/>
    <dgm:cxn modelId="{D1E975DD-E0BE-4E1C-9CBD-82C1537C6C1C}" type="presOf" srcId="{980E9C16-A76E-4416-A46E-D2E80524CBA2}" destId="{C40967AF-C170-466B-A4E4-8F5A191E2A7E}" srcOrd="1" destOrd="0" presId="urn:microsoft.com/office/officeart/2008/layout/HorizontalMultiLevelHierarchy"/>
    <dgm:cxn modelId="{DAB56BEF-4CA1-4120-BF1F-4BB0508ACC7F}" type="presOf" srcId="{0BCEE368-3431-44B9-BC39-8D043A9AFB6B}" destId="{74391852-20B6-4874-955D-801FF57834EE}" srcOrd="0" destOrd="0" presId="urn:microsoft.com/office/officeart/2008/layout/HorizontalMultiLevelHierarchy"/>
    <dgm:cxn modelId="{C7F43DFF-5B54-4631-8740-115071779F3B}" type="presOf" srcId="{CE0711CA-AB88-42F3-9B58-9D9798B18A1F}" destId="{925884E4-ECEB-467E-BFE0-3FFC322DBD5B}" srcOrd="1" destOrd="0" presId="urn:microsoft.com/office/officeart/2008/layout/HorizontalMultiLevelHierarchy"/>
    <dgm:cxn modelId="{41698114-93B7-4AC8-91FC-08EAC3EEC3FA}" type="presParOf" srcId="{A032B66E-986F-441B-9E05-57F38F87657D}" destId="{5D73B763-97F2-4FE2-8750-A25AF6D10FB0}" srcOrd="0" destOrd="0" presId="urn:microsoft.com/office/officeart/2008/layout/HorizontalMultiLevelHierarchy"/>
    <dgm:cxn modelId="{E8A2830F-3CF4-452A-8CE1-8DE561909D43}" type="presParOf" srcId="{5D73B763-97F2-4FE2-8750-A25AF6D10FB0}" destId="{D2007AEC-647D-47B0-B4C8-FF0881230684}" srcOrd="0" destOrd="0" presId="urn:microsoft.com/office/officeart/2008/layout/HorizontalMultiLevelHierarchy"/>
    <dgm:cxn modelId="{07C89A1A-719A-48A5-9188-ECDDF65BF896}" type="presParOf" srcId="{5D73B763-97F2-4FE2-8750-A25AF6D10FB0}" destId="{8E71E436-8ADE-40C4-88B0-22C302001D0D}" srcOrd="1" destOrd="0" presId="urn:microsoft.com/office/officeart/2008/layout/HorizontalMultiLevelHierarchy"/>
    <dgm:cxn modelId="{6FAE24DE-8DA8-41D8-B12E-0D0A9F8CCF2D}" type="presParOf" srcId="{8E71E436-8ADE-40C4-88B0-22C302001D0D}" destId="{4DCC8F3E-F709-4B42-99CB-9E754E86A040}" srcOrd="0" destOrd="0" presId="urn:microsoft.com/office/officeart/2008/layout/HorizontalMultiLevelHierarchy"/>
    <dgm:cxn modelId="{015EE049-9BEC-4646-B874-F1B380BB0DBE}" type="presParOf" srcId="{4DCC8F3E-F709-4B42-99CB-9E754E86A040}" destId="{925884E4-ECEB-467E-BFE0-3FFC322DBD5B}" srcOrd="0" destOrd="0" presId="urn:microsoft.com/office/officeart/2008/layout/HorizontalMultiLevelHierarchy"/>
    <dgm:cxn modelId="{11847E81-57B2-4AEA-AE6F-DF9CCEAF23F5}" type="presParOf" srcId="{8E71E436-8ADE-40C4-88B0-22C302001D0D}" destId="{68E97C6D-41E7-44CD-AD5C-C15A777C8E4D}" srcOrd="1" destOrd="0" presId="urn:microsoft.com/office/officeart/2008/layout/HorizontalMultiLevelHierarchy"/>
    <dgm:cxn modelId="{B04FA9A2-B503-4DA6-A748-0290D4866469}" type="presParOf" srcId="{68E97C6D-41E7-44CD-AD5C-C15A777C8E4D}" destId="{C36D933B-DC2E-49DB-B383-FA9682E4DD3D}" srcOrd="0" destOrd="0" presId="urn:microsoft.com/office/officeart/2008/layout/HorizontalMultiLevelHierarchy"/>
    <dgm:cxn modelId="{AE677D6F-E632-4884-80BD-A9F1D7C702E9}" type="presParOf" srcId="{68E97C6D-41E7-44CD-AD5C-C15A777C8E4D}" destId="{F8B0B9E3-1D37-4CEB-83C6-ACD6FE844456}" srcOrd="1" destOrd="0" presId="urn:microsoft.com/office/officeart/2008/layout/HorizontalMultiLevelHierarchy"/>
    <dgm:cxn modelId="{4088B722-060A-4DD1-AD4A-D4B37DD22BC2}" type="presParOf" srcId="{8E71E436-8ADE-40C4-88B0-22C302001D0D}" destId="{95FB0B6A-82E2-49A0-84C8-EF6168BE495D}" srcOrd="2" destOrd="0" presId="urn:microsoft.com/office/officeart/2008/layout/HorizontalMultiLevelHierarchy"/>
    <dgm:cxn modelId="{BEC0EC95-6C20-4AE6-BDBE-4865721097CE}" type="presParOf" srcId="{95FB0B6A-82E2-49A0-84C8-EF6168BE495D}" destId="{C40967AF-C170-466B-A4E4-8F5A191E2A7E}" srcOrd="0" destOrd="0" presId="urn:microsoft.com/office/officeart/2008/layout/HorizontalMultiLevelHierarchy"/>
    <dgm:cxn modelId="{3DC3306E-D2B4-4E1E-9A41-7042C21BFAEA}" type="presParOf" srcId="{8E71E436-8ADE-40C4-88B0-22C302001D0D}" destId="{ABC845B6-90E0-4267-B693-A4B89703EF22}" srcOrd="3" destOrd="0" presId="urn:microsoft.com/office/officeart/2008/layout/HorizontalMultiLevelHierarchy"/>
    <dgm:cxn modelId="{E4371E7B-4048-4B08-8A34-FD4FD4EF96AB}" type="presParOf" srcId="{ABC845B6-90E0-4267-B693-A4B89703EF22}" destId="{E7DD4E41-BC36-48D7-9C26-C49247D78B79}" srcOrd="0" destOrd="0" presId="urn:microsoft.com/office/officeart/2008/layout/HorizontalMultiLevelHierarchy"/>
    <dgm:cxn modelId="{93840679-0780-418F-A4F0-20EB96F57FD2}" type="presParOf" srcId="{ABC845B6-90E0-4267-B693-A4B89703EF22}" destId="{EF7E4693-EA42-492A-AF2F-561A4A9AE5EA}" srcOrd="1" destOrd="0" presId="urn:microsoft.com/office/officeart/2008/layout/HorizontalMultiLevelHierarchy"/>
    <dgm:cxn modelId="{668B1564-2A9A-424E-8C02-2FF68E22BE85}" type="presParOf" srcId="{8E71E436-8ADE-40C4-88B0-22C302001D0D}" destId="{1E5A2185-BA0C-4F91-AA10-F6CB1B0156FC}" srcOrd="4" destOrd="0" presId="urn:microsoft.com/office/officeart/2008/layout/HorizontalMultiLevelHierarchy"/>
    <dgm:cxn modelId="{1129BE14-9918-4FC6-ABB2-7157EDFD8D90}" type="presParOf" srcId="{1E5A2185-BA0C-4F91-AA10-F6CB1B0156FC}" destId="{D135C692-C0EC-4F6A-B102-4457BC7949B2}" srcOrd="0" destOrd="0" presId="urn:microsoft.com/office/officeart/2008/layout/HorizontalMultiLevelHierarchy"/>
    <dgm:cxn modelId="{0DF55CA5-B7AC-42A5-9D0A-6A65A0836477}" type="presParOf" srcId="{8E71E436-8ADE-40C4-88B0-22C302001D0D}" destId="{B232C524-1618-40BE-A55F-A33A10364233}" srcOrd="5" destOrd="0" presId="urn:microsoft.com/office/officeart/2008/layout/HorizontalMultiLevelHierarchy"/>
    <dgm:cxn modelId="{6E52C7AE-7346-4B83-B4C5-E3F3C07F9765}" type="presParOf" srcId="{B232C524-1618-40BE-A55F-A33A10364233}" destId="{A8CAA23B-DECC-4DE6-98E2-2C9D8BE5E59C}" srcOrd="0" destOrd="0" presId="urn:microsoft.com/office/officeart/2008/layout/HorizontalMultiLevelHierarchy"/>
    <dgm:cxn modelId="{55435ECF-E5F5-4E71-83E4-F9C22060EF33}" type="presParOf" srcId="{B232C524-1618-40BE-A55F-A33A10364233}" destId="{95A207FE-39EE-4B9A-A3B6-A47A594D5F54}" srcOrd="1" destOrd="0" presId="urn:microsoft.com/office/officeart/2008/layout/HorizontalMultiLevelHierarchy"/>
    <dgm:cxn modelId="{BC7A8ADC-72BB-466D-B7A5-205B279CC02B}" type="presParOf" srcId="{8E71E436-8ADE-40C4-88B0-22C302001D0D}" destId="{4B763022-987E-4813-B217-C6DBC14CE2C6}" srcOrd="6" destOrd="0" presId="urn:microsoft.com/office/officeart/2008/layout/HorizontalMultiLevelHierarchy"/>
    <dgm:cxn modelId="{23EF2EAA-4F32-4327-9040-035599723FB8}" type="presParOf" srcId="{4B763022-987E-4813-B217-C6DBC14CE2C6}" destId="{76260727-C795-4CA5-BCD3-8B4DC0C82E2A}" srcOrd="0" destOrd="0" presId="urn:microsoft.com/office/officeart/2008/layout/HorizontalMultiLevelHierarchy"/>
    <dgm:cxn modelId="{C2DA7C7D-D2C5-40A1-8BC0-D1432204FD46}" type="presParOf" srcId="{8E71E436-8ADE-40C4-88B0-22C302001D0D}" destId="{9B790912-C7F2-410E-A5B2-70FA999A4AB7}" srcOrd="7" destOrd="0" presId="urn:microsoft.com/office/officeart/2008/layout/HorizontalMultiLevelHierarchy"/>
    <dgm:cxn modelId="{A9016F0B-4D4C-4424-AB40-2354AE12FC72}" type="presParOf" srcId="{9B790912-C7F2-410E-A5B2-70FA999A4AB7}" destId="{EE9A99F2-3E14-4D11-917F-B58A06B280AB}" srcOrd="0" destOrd="0" presId="urn:microsoft.com/office/officeart/2008/layout/HorizontalMultiLevelHierarchy"/>
    <dgm:cxn modelId="{36B9F78B-0326-4EA4-82BB-2FAA4BF0C580}" type="presParOf" srcId="{9B790912-C7F2-410E-A5B2-70FA999A4AB7}" destId="{5FFD9AF4-0EDF-4E80-A6D9-8F78D09431A5}" srcOrd="1" destOrd="0" presId="urn:microsoft.com/office/officeart/2008/layout/HorizontalMultiLevelHierarchy"/>
    <dgm:cxn modelId="{58CD0B23-4CEB-4B83-A692-5FC15FC6A784}" type="presParOf" srcId="{8E71E436-8ADE-40C4-88B0-22C302001D0D}" destId="{47FEE023-1A1D-4B85-A59B-6C1A2EA20C15}" srcOrd="8" destOrd="0" presId="urn:microsoft.com/office/officeart/2008/layout/HorizontalMultiLevelHierarchy"/>
    <dgm:cxn modelId="{50CF616A-25B8-426B-848D-F1E0E697B806}" type="presParOf" srcId="{47FEE023-1A1D-4B85-A59B-6C1A2EA20C15}" destId="{C783A362-4F56-4422-B23C-1799C71A5667}" srcOrd="0" destOrd="0" presId="urn:microsoft.com/office/officeart/2008/layout/HorizontalMultiLevelHierarchy"/>
    <dgm:cxn modelId="{682F6E03-0C8A-4054-80BF-7FC5875C815D}" type="presParOf" srcId="{8E71E436-8ADE-40C4-88B0-22C302001D0D}" destId="{A81DE9A3-36C0-41C3-8BA6-7C284A3EE3BA}" srcOrd="9" destOrd="0" presId="urn:microsoft.com/office/officeart/2008/layout/HorizontalMultiLevelHierarchy"/>
    <dgm:cxn modelId="{2F57411E-629B-4DC8-A35C-13195917FB67}" type="presParOf" srcId="{A81DE9A3-36C0-41C3-8BA6-7C284A3EE3BA}" destId="{FE5079DA-EFC3-4922-A063-981745543C78}" srcOrd="0" destOrd="0" presId="urn:microsoft.com/office/officeart/2008/layout/HorizontalMultiLevelHierarchy"/>
    <dgm:cxn modelId="{C524CA21-4FF8-45AF-845E-94201484C5E1}" type="presParOf" srcId="{A81DE9A3-36C0-41C3-8BA6-7C284A3EE3BA}" destId="{E0998837-9FBB-4756-A0C3-EEDE7A58921E}" srcOrd="1" destOrd="0" presId="urn:microsoft.com/office/officeart/2008/layout/HorizontalMultiLevelHierarchy"/>
    <dgm:cxn modelId="{A6FD4DF9-EC79-47D9-BF6B-277ED0B0E06F}" type="presParOf" srcId="{8E71E436-8ADE-40C4-88B0-22C302001D0D}" destId="{D4F9D83C-9DCD-4181-B117-CB9FA91F3AE2}" srcOrd="10" destOrd="0" presId="urn:microsoft.com/office/officeart/2008/layout/HorizontalMultiLevelHierarchy"/>
    <dgm:cxn modelId="{E0A17328-7177-4765-A139-990D9EBCEBCB}" type="presParOf" srcId="{D4F9D83C-9DCD-4181-B117-CB9FA91F3AE2}" destId="{ECFF81C6-020D-4BA8-B313-602951EFCD15}" srcOrd="0" destOrd="0" presId="urn:microsoft.com/office/officeart/2008/layout/HorizontalMultiLevelHierarchy"/>
    <dgm:cxn modelId="{82F41C26-FF98-4FA5-B466-4B03E2966D73}" type="presParOf" srcId="{8E71E436-8ADE-40C4-88B0-22C302001D0D}" destId="{39F04734-AAA5-4F3C-9113-8F8567397E9A}" srcOrd="11" destOrd="0" presId="urn:microsoft.com/office/officeart/2008/layout/HorizontalMultiLevelHierarchy"/>
    <dgm:cxn modelId="{9DA261F2-CF8B-47E2-B6B1-DDCD6ED14226}" type="presParOf" srcId="{39F04734-AAA5-4F3C-9113-8F8567397E9A}" destId="{2024498F-F7CF-4062-9396-EF5F2D7129E6}" srcOrd="0" destOrd="0" presId="urn:microsoft.com/office/officeart/2008/layout/HorizontalMultiLevelHierarchy"/>
    <dgm:cxn modelId="{877B5A44-CC82-4C00-8DDB-3F3FAA0AB099}" type="presParOf" srcId="{39F04734-AAA5-4F3C-9113-8F8567397E9A}" destId="{7B9D1980-D6F6-4E7A-8CAB-87BE7F9E3409}" srcOrd="1" destOrd="0" presId="urn:microsoft.com/office/officeart/2008/layout/HorizontalMultiLevelHierarchy"/>
    <dgm:cxn modelId="{78AC1852-211A-4ED5-98D9-E6E37423889E}" type="presParOf" srcId="{8E71E436-8ADE-40C4-88B0-22C302001D0D}" destId="{74391852-20B6-4874-955D-801FF57834EE}" srcOrd="12" destOrd="0" presId="urn:microsoft.com/office/officeart/2008/layout/HorizontalMultiLevelHierarchy"/>
    <dgm:cxn modelId="{EDFC323A-0D08-436D-970E-E42DFE799FFE}" type="presParOf" srcId="{74391852-20B6-4874-955D-801FF57834EE}" destId="{3758A0D4-2C40-4658-B762-D5ED70FF1E54}" srcOrd="0" destOrd="0" presId="urn:microsoft.com/office/officeart/2008/layout/HorizontalMultiLevelHierarchy"/>
    <dgm:cxn modelId="{2EFB4DD6-D008-49F1-9862-83EFD2618695}" type="presParOf" srcId="{8E71E436-8ADE-40C4-88B0-22C302001D0D}" destId="{C697F1E5-33A7-4E04-864C-5CC402F5596B}" srcOrd="13" destOrd="0" presId="urn:microsoft.com/office/officeart/2008/layout/HorizontalMultiLevelHierarchy"/>
    <dgm:cxn modelId="{5DE81BB5-1661-45A7-8ECE-0232FE05BA72}" type="presParOf" srcId="{C697F1E5-33A7-4E04-864C-5CC402F5596B}" destId="{4149323B-3026-48D2-9406-B1B2030D0A79}" srcOrd="0" destOrd="0" presId="urn:microsoft.com/office/officeart/2008/layout/HorizontalMultiLevelHierarchy"/>
    <dgm:cxn modelId="{F1D85518-AC77-4425-AB8E-4F9047C53B6C}" type="presParOf" srcId="{C697F1E5-33A7-4E04-864C-5CC402F5596B}" destId="{47015758-2E79-4791-9121-BDFE8F5B96AA}" srcOrd="1" destOrd="0" presId="urn:microsoft.com/office/officeart/2008/layout/HorizontalMultiLevelHierarchy"/>
  </dgm:cxnLst>
  <dgm:bg/>
  <dgm:whole>
    <a:ln w="762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2CB6A8-347C-4C66-B848-0290A50CA0DA}"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zh-TW" altLang="en-US"/>
        </a:p>
      </dgm:t>
    </dgm:pt>
    <dgm:pt modelId="{F5B6D5AE-D4F3-4470-A131-76C5C217B970}">
      <dgm:prSet phldrT="[文字]" custT="1"/>
      <dgm:spPr>
        <a:xfrm>
          <a:off x="83" y="2138756"/>
          <a:ext cx="2013593" cy="2036861"/>
        </a:xfrm>
        <a:prstGeom prst="roundRect">
          <a:avLst/>
        </a:prstGeom>
        <a:solidFill>
          <a:srgbClr val="66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2800" b="1" u="none" dirty="0">
              <a:solidFill>
                <a:sysClr val="window" lastClr="FFFFFF"/>
              </a:solidFill>
              <a:latin typeface="微軟正黑體" pitchFamily="34" charset="-120"/>
              <a:ea typeface="微軟正黑體" pitchFamily="34" charset="-120"/>
              <a:cs typeface="+mn-cs"/>
            </a:rPr>
            <a:t>服務表現</a:t>
          </a:r>
          <a:endParaRPr lang="en-US" altLang="zh-TW" sz="2800" b="1" u="none" dirty="0">
            <a:solidFill>
              <a:sysClr val="window" lastClr="FFFFFF"/>
            </a:solidFill>
            <a:latin typeface="微軟正黑體" pitchFamily="34" charset="-120"/>
            <a:ea typeface="微軟正黑體" pitchFamily="34" charset="-120"/>
            <a:cs typeface="+mn-cs"/>
          </a:endParaRPr>
        </a:p>
        <a:p>
          <a:r>
            <a:rPr lang="zh-TW" altLang="en-US" sz="2800" b="1" u="none" dirty="0">
              <a:solidFill>
                <a:sysClr val="window" lastClr="FFFFFF"/>
              </a:solidFill>
              <a:latin typeface="微軟正黑體" pitchFamily="34" charset="-120"/>
              <a:ea typeface="微軟正黑體" pitchFamily="34" charset="-120"/>
              <a:cs typeface="+mn-cs"/>
            </a:rPr>
            <a:t>上限</a:t>
          </a:r>
          <a:r>
            <a:rPr lang="en-US" altLang="zh-TW" sz="2800" b="1" u="none" dirty="0">
              <a:solidFill>
                <a:sysClr val="window" lastClr="FFFFFF"/>
              </a:solidFill>
              <a:latin typeface="微軟正黑體" pitchFamily="34" charset="-120"/>
              <a:ea typeface="微軟正黑體" pitchFamily="34" charset="-120"/>
              <a:cs typeface="+mn-cs"/>
            </a:rPr>
            <a:t>10</a:t>
          </a:r>
          <a:r>
            <a:rPr lang="zh-TW" altLang="en-US" sz="2800" b="1" u="none" dirty="0">
              <a:solidFill>
                <a:sysClr val="window" lastClr="FFFFFF"/>
              </a:solidFill>
              <a:latin typeface="微軟正黑體" pitchFamily="34" charset="-120"/>
              <a:ea typeface="微軟正黑體" pitchFamily="34" charset="-120"/>
              <a:cs typeface="+mn-cs"/>
            </a:rPr>
            <a:t>分</a:t>
          </a:r>
          <a:endParaRPr lang="zh-TW" altLang="en-US" sz="2800" b="1" dirty="0">
            <a:solidFill>
              <a:sysClr val="window" lastClr="FFFFFF"/>
            </a:solidFill>
            <a:latin typeface="微軟正黑體" pitchFamily="34" charset="-120"/>
            <a:ea typeface="微軟正黑體" pitchFamily="34" charset="-120"/>
            <a:cs typeface="+mn-cs"/>
          </a:endParaRPr>
        </a:p>
      </dgm:t>
    </dgm:pt>
    <dgm:pt modelId="{5FA2A4AD-D9C8-4CFF-910F-0E774883977A}" type="parTrans" cxnId="{BC2FD9C2-E635-415A-AC1A-E0E09DAB079A}">
      <dgm:prSet/>
      <dgm:spPr/>
      <dgm:t>
        <a:bodyPr/>
        <a:lstStyle/>
        <a:p>
          <a:endParaRPr lang="zh-TW" altLang="en-US" b="1">
            <a:latin typeface="微軟正黑體" pitchFamily="34" charset="-120"/>
            <a:ea typeface="微軟正黑體" pitchFamily="34" charset="-120"/>
          </a:endParaRPr>
        </a:p>
      </dgm:t>
    </dgm:pt>
    <dgm:pt modelId="{ED895410-8EB4-4341-8D0A-E21D0AC6C83E}" type="sibTrans" cxnId="{BC2FD9C2-E635-415A-AC1A-E0E09DAB079A}">
      <dgm:prSet/>
      <dgm:spPr/>
      <dgm:t>
        <a:bodyPr/>
        <a:lstStyle/>
        <a:p>
          <a:endParaRPr lang="zh-TW" altLang="en-US" b="1">
            <a:latin typeface="微軟正黑體" pitchFamily="34" charset="-120"/>
            <a:ea typeface="微軟正黑體" pitchFamily="34" charset="-120"/>
          </a:endParaRPr>
        </a:p>
      </dgm:t>
    </dgm:pt>
    <dgm:pt modelId="{2844DD21-10DD-4016-9FF4-78F7C4C51D88}">
      <dgm:prSet phldrT="[文字]" custT="1"/>
      <dgm:spPr>
        <a:xfrm rot="5400000">
          <a:off x="4350572" y="-53572"/>
          <a:ext cx="1629489" cy="6421520"/>
        </a:xfrm>
        <a:prstGeom prst="round2SameRect">
          <a:avLst/>
        </a:prstGeo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100" b="1" u="none" dirty="0">
              <a:solidFill>
                <a:srgbClr val="000066"/>
              </a:solidFill>
              <a:latin typeface="微軟正黑體" pitchFamily="34" charset="-120"/>
              <a:ea typeface="微軟正黑體" pitchFamily="34" charset="-120"/>
              <a:cs typeface="+mn-cs"/>
            </a:rPr>
            <a:t>班級幹部：擔任班級幹部任滿</a:t>
          </a:r>
          <a:r>
            <a:rPr lang="en-US" altLang="en-US" sz="2100" b="1" u="none" dirty="0">
              <a:solidFill>
                <a:srgbClr val="000066"/>
              </a:solidFill>
              <a:latin typeface="微軟正黑體" pitchFamily="34" charset="-120"/>
              <a:ea typeface="微軟正黑體" pitchFamily="34" charset="-120"/>
              <a:cs typeface="+mn-cs"/>
            </a:rPr>
            <a:t>1</a:t>
          </a:r>
          <a:r>
            <a:rPr lang="zh-TW" altLang="en-US" sz="2100" b="1" u="none" dirty="0">
              <a:solidFill>
                <a:srgbClr val="000066"/>
              </a:solidFill>
              <a:latin typeface="微軟正黑體" pitchFamily="34" charset="-120"/>
              <a:ea typeface="微軟正黑體" pitchFamily="34" charset="-120"/>
              <a:cs typeface="+mn-cs"/>
            </a:rPr>
            <a:t>學期，經考核表現優良者得 </a:t>
          </a:r>
          <a:r>
            <a:rPr lang="en-US" altLang="en-US" sz="2200" b="1" u="none" baseline="0" dirty="0">
              <a:solidFill>
                <a:srgbClr val="FF0000"/>
              </a:solidFill>
              <a:latin typeface="微軟正黑體" pitchFamily="34" charset="-120"/>
              <a:ea typeface="微軟正黑體" pitchFamily="34" charset="-120"/>
              <a:cs typeface="+mn-cs"/>
            </a:rPr>
            <a:t>3</a:t>
          </a:r>
          <a:r>
            <a:rPr lang="zh-TW" altLang="en-US" sz="2200" b="1" u="none" baseline="0" dirty="0">
              <a:solidFill>
                <a:srgbClr val="FF0000"/>
              </a:solidFill>
              <a:latin typeface="微軟正黑體" pitchFamily="34" charset="-120"/>
              <a:ea typeface="微軟正黑體" pitchFamily="34" charset="-120"/>
              <a:cs typeface="+mn-cs"/>
            </a:rPr>
            <a:t>分</a:t>
          </a:r>
          <a:r>
            <a:rPr lang="zh-TW" altLang="en-US" sz="2100" b="1" u="none" dirty="0">
              <a:solidFill>
                <a:srgbClr val="000066"/>
              </a:solidFill>
              <a:latin typeface="微軟正黑體" pitchFamily="34" charset="-120"/>
              <a:ea typeface="微軟正黑體" pitchFamily="34" charset="-120"/>
              <a:cs typeface="+mn-cs"/>
            </a:rPr>
            <a:t>。 </a:t>
          </a:r>
          <a:endParaRPr lang="zh-TW" altLang="en-US" sz="2100" b="1" dirty="0">
            <a:solidFill>
              <a:srgbClr val="000066"/>
            </a:solidFill>
            <a:latin typeface="微軟正黑體" pitchFamily="34" charset="-120"/>
            <a:ea typeface="微軟正黑體" pitchFamily="34" charset="-120"/>
            <a:cs typeface="+mn-cs"/>
          </a:endParaRPr>
        </a:p>
      </dgm:t>
    </dgm:pt>
    <dgm:pt modelId="{3CBBFEB9-A4BF-4679-AC44-9372B6C461D8}" type="parTrans" cxnId="{F4213F72-A2A0-4468-A5C2-2585C9067DE3}">
      <dgm:prSet/>
      <dgm:spPr/>
      <dgm:t>
        <a:bodyPr/>
        <a:lstStyle/>
        <a:p>
          <a:endParaRPr lang="zh-TW" altLang="en-US" b="1">
            <a:latin typeface="微軟正黑體" pitchFamily="34" charset="-120"/>
            <a:ea typeface="微軟正黑體" pitchFamily="34" charset="-120"/>
          </a:endParaRPr>
        </a:p>
      </dgm:t>
    </dgm:pt>
    <dgm:pt modelId="{4CC58B6B-D323-4EB8-A2ED-3B8E0332B37B}" type="sibTrans" cxnId="{F4213F72-A2A0-4468-A5C2-2585C9067DE3}">
      <dgm:prSet/>
      <dgm:spPr/>
      <dgm:t>
        <a:bodyPr/>
        <a:lstStyle/>
        <a:p>
          <a:endParaRPr lang="zh-TW" altLang="en-US" b="1">
            <a:latin typeface="微軟正黑體" pitchFamily="34" charset="-120"/>
            <a:ea typeface="微軟正黑體" pitchFamily="34" charset="-120"/>
          </a:endParaRPr>
        </a:p>
      </dgm:t>
    </dgm:pt>
    <dgm:pt modelId="{8D848E2C-F3FF-41B2-9EA8-3FABC7112800}">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100" b="1" u="none" dirty="0">
              <a:solidFill>
                <a:srgbClr val="000066"/>
              </a:solidFill>
              <a:latin typeface="微軟正黑體" pitchFamily="34" charset="-120"/>
              <a:ea typeface="微軟正黑體" pitchFamily="34" charset="-120"/>
              <a:cs typeface="+mn-cs"/>
            </a:rPr>
            <a:t>班級幹部之數量以</a:t>
          </a:r>
          <a:r>
            <a:rPr lang="en-US" altLang="en-US" sz="2100" b="1" u="none" dirty="0">
              <a:solidFill>
                <a:srgbClr val="000066"/>
              </a:solidFill>
              <a:latin typeface="微軟正黑體" pitchFamily="34" charset="-120"/>
              <a:ea typeface="微軟正黑體" pitchFamily="34" charset="-120"/>
              <a:cs typeface="+mn-cs"/>
            </a:rPr>
            <a:t>1</a:t>
          </a:r>
          <a:r>
            <a:rPr lang="zh-TW" altLang="en-US" sz="2100" b="1" u="none" dirty="0">
              <a:solidFill>
                <a:srgbClr val="000066"/>
              </a:solidFill>
              <a:latin typeface="微軟正黑體" pitchFamily="34" charset="-120"/>
              <a:ea typeface="微軟正黑體" pitchFamily="34" charset="-120"/>
              <a:cs typeface="+mn-cs"/>
            </a:rPr>
            <a:t>人服務</a:t>
          </a:r>
          <a:r>
            <a:rPr lang="en-US" altLang="en-US" sz="2100" b="1" u="none" dirty="0">
              <a:solidFill>
                <a:srgbClr val="000066"/>
              </a:solidFill>
              <a:latin typeface="微軟正黑體" pitchFamily="34" charset="-120"/>
              <a:ea typeface="微軟正黑體" pitchFamily="34" charset="-120"/>
              <a:cs typeface="+mn-cs"/>
            </a:rPr>
            <a:t>3</a:t>
          </a:r>
          <a:r>
            <a:rPr lang="zh-TW" altLang="en-US" sz="2100" b="1" u="none" dirty="0">
              <a:solidFill>
                <a:srgbClr val="000066"/>
              </a:solidFill>
              <a:latin typeface="微軟正黑體" pitchFamily="34" charset="-120"/>
              <a:ea typeface="微軟正黑體" pitchFamily="34" charset="-120"/>
              <a:cs typeface="+mn-cs"/>
            </a:rPr>
            <a:t>人之比例計算為原則，最多為</a:t>
          </a:r>
          <a:r>
            <a:rPr lang="en-US" altLang="zh-TW" sz="2100" b="1" u="none" dirty="0">
              <a:solidFill>
                <a:srgbClr val="333399"/>
              </a:solidFill>
              <a:latin typeface="微軟正黑體" pitchFamily="34" charset="-120"/>
              <a:ea typeface="微軟正黑體" pitchFamily="34" charset="-120"/>
              <a:cs typeface="+mn-cs"/>
            </a:rPr>
            <a:t>10</a:t>
          </a:r>
          <a:r>
            <a:rPr lang="zh-TW" altLang="en-US" sz="2100" b="1" u="none" dirty="0">
              <a:solidFill>
                <a:srgbClr val="000066"/>
              </a:solidFill>
              <a:latin typeface="微軟正黑體" pitchFamily="34" charset="-120"/>
              <a:ea typeface="微軟正黑體" pitchFamily="34" charset="-120"/>
              <a:cs typeface="+mn-cs"/>
            </a:rPr>
            <a:t>個幹部。</a:t>
          </a:r>
          <a:r>
            <a:rPr lang="zh-TW" altLang="en-US" sz="2100" b="1" u="none" dirty="0">
              <a:solidFill>
                <a:srgbClr val="FF0000"/>
              </a:solidFill>
              <a:latin typeface="微軟正黑體" pitchFamily="34" charset="-120"/>
              <a:ea typeface="微軟正黑體" pitchFamily="34" charset="-120"/>
              <a:cs typeface="+mn-cs"/>
            </a:rPr>
            <a:t>幹部名稱</a:t>
          </a:r>
          <a:r>
            <a:rPr lang="zh-TW" altLang="en-US" sz="2100" b="1" u="none" dirty="0">
              <a:solidFill>
                <a:srgbClr val="000066"/>
              </a:solidFill>
              <a:latin typeface="微軟正黑體" pitchFamily="34" charset="-120"/>
              <a:ea typeface="微軟正黑體" pitchFamily="34" charset="-120"/>
              <a:cs typeface="+mn-cs"/>
            </a:rPr>
            <a:t>例如：班長、副班長、學藝股長、風紀股長、衛生股長、服務（總務或事務）股長、康樂（體育）股長、輔導股長等，</a:t>
          </a:r>
          <a:r>
            <a:rPr lang="zh-TW" altLang="en-US" sz="2100" b="1" u="none" dirty="0">
              <a:solidFill>
                <a:srgbClr val="FF0000"/>
              </a:solidFill>
              <a:latin typeface="微軟正黑體" pitchFamily="34" charset="-120"/>
              <a:ea typeface="微軟正黑體" pitchFamily="34" charset="-120"/>
              <a:cs typeface="+mn-cs"/>
            </a:rPr>
            <a:t>各校得自行訂定</a:t>
          </a:r>
          <a:r>
            <a:rPr lang="zh-TW" altLang="en-US" sz="2100" b="1" u="none" dirty="0">
              <a:solidFill>
                <a:srgbClr val="000066"/>
              </a:solidFill>
              <a:latin typeface="微軟正黑體" pitchFamily="34" charset="-120"/>
              <a:ea typeface="微軟正黑體" pitchFamily="34" charset="-120"/>
              <a:cs typeface="+mn-cs"/>
            </a:rPr>
            <a:t>。</a:t>
          </a:r>
        </a:p>
      </dgm:t>
    </dgm:pt>
    <dgm:pt modelId="{1FD618FE-B07E-4665-AF9F-7D694E87068D}" type="parTrans" cxnId="{F5DA1644-D756-4FEF-82FF-0786E38B0F4C}">
      <dgm:prSet/>
      <dgm:spPr/>
      <dgm:t>
        <a:bodyPr/>
        <a:lstStyle/>
        <a:p>
          <a:endParaRPr lang="zh-TW" altLang="en-US"/>
        </a:p>
      </dgm:t>
    </dgm:pt>
    <dgm:pt modelId="{29BC6749-727B-424D-99E7-739354E6F0DF}" type="sibTrans" cxnId="{F5DA1644-D756-4FEF-82FF-0786E38B0F4C}">
      <dgm:prSet/>
      <dgm:spPr/>
      <dgm:t>
        <a:bodyPr/>
        <a:lstStyle/>
        <a:p>
          <a:endParaRPr lang="zh-TW" altLang="en-US"/>
        </a:p>
      </dgm:t>
    </dgm:pt>
    <dgm:pt modelId="{2A9EB695-1FE8-4678-BFD2-D039EBCD76CF}">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100" b="1" u="none" dirty="0">
              <a:solidFill>
                <a:srgbClr val="000066"/>
              </a:solidFill>
              <a:latin typeface="微軟正黑體" pitchFamily="34" charset="-120"/>
              <a:ea typeface="微軟正黑體" pitchFamily="34" charset="-120"/>
              <a:cs typeface="+mn-cs"/>
            </a:rPr>
            <a:t>特殊服務表現：每班</a:t>
          </a:r>
          <a:r>
            <a:rPr lang="en-US" altLang="en-US" sz="2100" b="1" u="none" dirty="0">
              <a:solidFill>
                <a:srgbClr val="000066"/>
              </a:solidFill>
              <a:latin typeface="微軟正黑體" pitchFamily="34" charset="-120"/>
              <a:ea typeface="微軟正黑體" pitchFamily="34" charset="-120"/>
              <a:cs typeface="+mn-cs"/>
            </a:rPr>
            <a:t>0~4</a:t>
          </a:r>
          <a:r>
            <a:rPr lang="zh-TW" altLang="en-US" sz="2100" b="1" u="none" dirty="0">
              <a:solidFill>
                <a:srgbClr val="000066"/>
              </a:solidFill>
              <a:latin typeface="微軟正黑體" pitchFamily="34" charset="-120"/>
              <a:ea typeface="微軟正黑體" pitchFamily="34" charset="-120"/>
              <a:cs typeface="+mn-cs"/>
            </a:rPr>
            <a:t>位，任滿</a:t>
          </a:r>
          <a:r>
            <a:rPr lang="en-US" altLang="en-US" sz="2100" b="1" u="none" dirty="0">
              <a:solidFill>
                <a:srgbClr val="000066"/>
              </a:solidFill>
              <a:latin typeface="微軟正黑體" pitchFamily="34" charset="-120"/>
              <a:ea typeface="微軟正黑體" pitchFamily="34" charset="-120"/>
              <a:cs typeface="+mn-cs"/>
            </a:rPr>
            <a:t>1</a:t>
          </a:r>
          <a:r>
            <a:rPr lang="zh-TW" altLang="en-US" sz="2100" b="1" u="none" dirty="0">
              <a:solidFill>
                <a:srgbClr val="000066"/>
              </a:solidFill>
              <a:latin typeface="微軟正黑體" pitchFamily="34" charset="-120"/>
              <a:ea typeface="微軟正黑體" pitchFamily="34" charset="-120"/>
              <a:cs typeface="+mn-cs"/>
            </a:rPr>
            <a:t>學期，經考核表現優良者得 </a:t>
          </a:r>
          <a:r>
            <a:rPr lang="en-US" altLang="en-US" sz="2200" b="1" u="none" baseline="0" dirty="0">
              <a:solidFill>
                <a:srgbClr val="FF0000"/>
              </a:solidFill>
              <a:latin typeface="微軟正黑體" pitchFamily="34" charset="-120"/>
              <a:ea typeface="微軟正黑體" pitchFamily="34" charset="-120"/>
              <a:cs typeface="+mn-cs"/>
            </a:rPr>
            <a:t>2</a:t>
          </a:r>
          <a:r>
            <a:rPr lang="zh-TW" altLang="en-US" sz="2200" b="1" u="none" baseline="0" dirty="0">
              <a:solidFill>
                <a:srgbClr val="FF0000"/>
              </a:solidFill>
              <a:latin typeface="微軟正黑體" pitchFamily="34" charset="-120"/>
              <a:ea typeface="微軟正黑體" pitchFamily="34" charset="-120"/>
              <a:cs typeface="+mn-cs"/>
            </a:rPr>
            <a:t>分</a:t>
          </a:r>
          <a:r>
            <a:rPr lang="zh-TW" altLang="en-US" sz="2100" b="1" u="none" dirty="0">
              <a:solidFill>
                <a:srgbClr val="000066"/>
              </a:solidFill>
              <a:latin typeface="微軟正黑體" pitchFamily="34" charset="-120"/>
              <a:ea typeface="微軟正黑體" pitchFamily="34" charset="-120"/>
              <a:cs typeface="+mn-cs"/>
            </a:rPr>
            <a:t>。</a:t>
          </a:r>
        </a:p>
      </dgm:t>
    </dgm:pt>
    <dgm:pt modelId="{FDCD241A-2069-4FBA-8FF5-2A243AE466F9}" type="parTrans" cxnId="{2A64EBB8-2FD1-46E2-BA10-13F328B12D4A}">
      <dgm:prSet/>
      <dgm:spPr/>
      <dgm:t>
        <a:bodyPr/>
        <a:lstStyle/>
        <a:p>
          <a:endParaRPr lang="zh-TW" altLang="en-US"/>
        </a:p>
      </dgm:t>
    </dgm:pt>
    <dgm:pt modelId="{785CF402-AFEC-4565-B5F2-CE43E790EE79}" type="sibTrans" cxnId="{2A64EBB8-2FD1-46E2-BA10-13F328B12D4A}">
      <dgm:prSet/>
      <dgm:spPr/>
      <dgm:t>
        <a:bodyPr/>
        <a:lstStyle/>
        <a:p>
          <a:endParaRPr lang="zh-TW" altLang="en-US"/>
        </a:p>
      </dgm:t>
    </dgm:pt>
    <dgm:pt modelId="{DEA1F44B-257F-4EC1-98D6-E49C3500357B}">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100" b="1" u="none" dirty="0">
              <a:solidFill>
                <a:srgbClr val="000066"/>
              </a:solidFill>
              <a:latin typeface="微軟正黑體" pitchFamily="34" charset="-120"/>
              <a:ea typeface="微軟正黑體" pitchFamily="34" charset="-120"/>
              <a:cs typeface="+mn-cs"/>
            </a:rPr>
            <a:t>社團社長：任滿</a:t>
          </a:r>
          <a:r>
            <a:rPr lang="en-US" altLang="en-US" sz="2100" b="1" u="none" dirty="0">
              <a:solidFill>
                <a:srgbClr val="000066"/>
              </a:solidFill>
              <a:latin typeface="微軟正黑體" pitchFamily="34" charset="-120"/>
              <a:ea typeface="微軟正黑體" pitchFamily="34" charset="-120"/>
              <a:cs typeface="+mn-cs"/>
            </a:rPr>
            <a:t>1</a:t>
          </a:r>
          <a:r>
            <a:rPr lang="zh-TW" altLang="en-US" sz="2100" b="1" u="none" dirty="0">
              <a:solidFill>
                <a:srgbClr val="000066"/>
              </a:solidFill>
              <a:latin typeface="微軟正黑體" pitchFamily="34" charset="-120"/>
              <a:ea typeface="微軟正黑體" pitchFamily="34" charset="-120"/>
              <a:cs typeface="+mn-cs"/>
            </a:rPr>
            <a:t>學期，經考核表現優良者得 </a:t>
          </a:r>
          <a:r>
            <a:rPr lang="en-US" altLang="en-US" sz="2200" b="1" u="none" baseline="0" dirty="0">
              <a:solidFill>
                <a:srgbClr val="FF0000"/>
              </a:solidFill>
              <a:latin typeface="微軟正黑體" pitchFamily="34" charset="-120"/>
              <a:ea typeface="微軟正黑體" pitchFamily="34" charset="-120"/>
              <a:cs typeface="+mn-cs"/>
            </a:rPr>
            <a:t>2</a:t>
          </a:r>
          <a:r>
            <a:rPr lang="zh-TW" altLang="en-US" sz="2200" b="1" u="none" baseline="0" dirty="0">
              <a:solidFill>
                <a:srgbClr val="FF0000"/>
              </a:solidFill>
              <a:latin typeface="微軟正黑體" pitchFamily="34" charset="-120"/>
              <a:ea typeface="微軟正黑體" pitchFamily="34" charset="-120"/>
              <a:cs typeface="+mn-cs"/>
            </a:rPr>
            <a:t>分</a:t>
          </a:r>
          <a:r>
            <a:rPr lang="zh-TW" altLang="en-US" sz="2100" b="1" u="none" dirty="0">
              <a:solidFill>
                <a:srgbClr val="000066"/>
              </a:solidFill>
              <a:latin typeface="微軟正黑體" pitchFamily="34" charset="-120"/>
              <a:ea typeface="微軟正黑體" pitchFamily="34" charset="-120"/>
              <a:cs typeface="+mn-cs"/>
            </a:rPr>
            <a:t>。</a:t>
          </a:r>
        </a:p>
      </dgm:t>
    </dgm:pt>
    <dgm:pt modelId="{B028DD39-5919-4F47-A14E-1B1B7EF5BDE2}" type="parTrans" cxnId="{3E1F0815-D8CB-44AE-80FD-61651C9CC7BE}">
      <dgm:prSet/>
      <dgm:spPr/>
      <dgm:t>
        <a:bodyPr/>
        <a:lstStyle/>
        <a:p>
          <a:endParaRPr lang="zh-TW" altLang="en-US"/>
        </a:p>
      </dgm:t>
    </dgm:pt>
    <dgm:pt modelId="{0A713A0E-0EAD-4254-BB87-FF583C8F0179}" type="sibTrans" cxnId="{3E1F0815-D8CB-44AE-80FD-61651C9CC7BE}">
      <dgm:prSet/>
      <dgm:spPr/>
      <dgm:t>
        <a:bodyPr/>
        <a:lstStyle/>
        <a:p>
          <a:endParaRPr lang="zh-TW" altLang="en-US"/>
        </a:p>
      </dgm:t>
    </dgm:pt>
    <dgm:pt modelId="{6B17E9ED-22E4-446D-ABD5-71B2CF926AAD}">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altLang="en-US" sz="2100" b="1" u="none" dirty="0">
              <a:solidFill>
                <a:srgbClr val="000066"/>
              </a:solidFill>
              <a:latin typeface="微軟正黑體" pitchFamily="34" charset="-120"/>
              <a:ea typeface="微軟正黑體" pitchFamily="34" charset="-120"/>
              <a:cs typeface="+mn-cs"/>
            </a:rPr>
            <a:t>班級幹部、社團社長及特殊服務表現由學校提供證明；非學校型態個人實驗教育參與特殊服務表現</a:t>
          </a:r>
          <a:r>
            <a:rPr lang="en-US" altLang="zh-TW" sz="2100" b="1" u="none" dirty="0">
              <a:solidFill>
                <a:srgbClr val="000066"/>
              </a:solidFill>
              <a:latin typeface="微軟正黑體" pitchFamily="34" charset="-120"/>
              <a:ea typeface="微軟正黑體" pitchFamily="34" charset="-120"/>
              <a:cs typeface="+mn-cs"/>
            </a:rPr>
            <a:t>(</a:t>
          </a:r>
          <a:r>
            <a:rPr lang="zh-TW" altLang="en-US" sz="2100" b="1" u="none" dirty="0">
              <a:solidFill>
                <a:srgbClr val="000066"/>
              </a:solidFill>
              <a:latin typeface="微軟正黑體" pitchFamily="34" charset="-120"/>
              <a:ea typeface="微軟正黑體" pitchFamily="34" charset="-120"/>
              <a:cs typeface="+mn-cs"/>
            </a:rPr>
            <a:t>名額外加</a:t>
          </a:r>
          <a:r>
            <a:rPr lang="en-US" altLang="en-US" sz="2100" b="1" u="none" dirty="0">
              <a:solidFill>
                <a:srgbClr val="000066"/>
              </a:solidFill>
              <a:latin typeface="微軟正黑體" pitchFamily="34" charset="-120"/>
              <a:ea typeface="微軟正黑體" pitchFamily="34" charset="-120"/>
              <a:cs typeface="+mn-cs"/>
            </a:rPr>
            <a:t>)</a:t>
          </a:r>
          <a:r>
            <a:rPr lang="zh-TW" altLang="en-US" sz="2100" b="1" u="none" dirty="0">
              <a:solidFill>
                <a:srgbClr val="000066"/>
              </a:solidFill>
              <a:latin typeface="微軟正黑體" pitchFamily="34" charset="-120"/>
              <a:ea typeface="微軟正黑體" pitchFamily="34" charset="-120"/>
              <a:cs typeface="+mn-cs"/>
            </a:rPr>
            <a:t>，由家長提供證明。</a:t>
          </a:r>
        </a:p>
      </dgm:t>
    </dgm:pt>
    <dgm:pt modelId="{9E153008-63FC-4D6F-857F-1F50A65BB684}" type="parTrans" cxnId="{90FF244A-EC28-4120-9E5D-B8A6A6A9BA65}">
      <dgm:prSet/>
      <dgm:spPr/>
      <dgm:t>
        <a:bodyPr/>
        <a:lstStyle/>
        <a:p>
          <a:endParaRPr lang="zh-TW" altLang="en-US"/>
        </a:p>
      </dgm:t>
    </dgm:pt>
    <dgm:pt modelId="{2D59A31F-6E36-49C0-98F7-413649DFDBD1}" type="sibTrans" cxnId="{90FF244A-EC28-4120-9E5D-B8A6A6A9BA65}">
      <dgm:prSet/>
      <dgm:spPr/>
      <dgm:t>
        <a:bodyPr/>
        <a:lstStyle/>
        <a:p>
          <a:endParaRPr lang="zh-TW" altLang="en-US"/>
        </a:p>
      </dgm:t>
    </dgm:pt>
    <dgm:pt modelId="{43DE773F-FF14-47B5-BB42-D7B3D33BC52E}" type="pres">
      <dgm:prSet presAssocID="{C62CB6A8-347C-4C66-B848-0290A50CA0DA}" presName="Name0" presStyleCnt="0">
        <dgm:presLayoutVars>
          <dgm:dir/>
          <dgm:animLvl val="lvl"/>
          <dgm:resizeHandles val="exact"/>
        </dgm:presLayoutVars>
      </dgm:prSet>
      <dgm:spPr/>
    </dgm:pt>
    <dgm:pt modelId="{62972737-034A-43C1-8B53-F3CAFCF4B1DA}" type="pres">
      <dgm:prSet presAssocID="{F5B6D5AE-D4F3-4470-A131-76C5C217B970}" presName="linNode" presStyleCnt="0"/>
      <dgm:spPr/>
    </dgm:pt>
    <dgm:pt modelId="{86C6275C-E814-444B-B2D2-162DEBBE454D}" type="pres">
      <dgm:prSet presAssocID="{F5B6D5AE-D4F3-4470-A131-76C5C217B970}" presName="parentText" presStyleLbl="node1" presStyleIdx="0" presStyleCnt="1">
        <dgm:presLayoutVars>
          <dgm:chMax val="1"/>
          <dgm:bulletEnabled val="1"/>
        </dgm:presLayoutVars>
      </dgm:prSet>
      <dgm:spPr/>
    </dgm:pt>
    <dgm:pt modelId="{C0ACAB9B-5EED-4CB5-BECD-8EA6561A796F}" type="pres">
      <dgm:prSet presAssocID="{F5B6D5AE-D4F3-4470-A131-76C5C217B970}" presName="descendantText" presStyleLbl="alignAccFollowNode1" presStyleIdx="0" presStyleCnt="1" custScaleX="179386" custScaleY="125122" custLinFactNeighborX="3450" custLinFactNeighborY="-1584">
        <dgm:presLayoutVars>
          <dgm:bulletEnabled val="1"/>
        </dgm:presLayoutVars>
      </dgm:prSet>
      <dgm:spPr>
        <a:prstGeom prst="round2SameRect">
          <a:avLst/>
        </a:prstGeom>
      </dgm:spPr>
    </dgm:pt>
  </dgm:ptLst>
  <dgm:cxnLst>
    <dgm:cxn modelId="{85AA0B02-A6C3-49BF-9919-5E58068DFE79}" type="presOf" srcId="{8D848E2C-F3FF-41B2-9EA8-3FABC7112800}" destId="{C0ACAB9B-5EED-4CB5-BECD-8EA6561A796F}" srcOrd="0" destOrd="1" presId="urn:microsoft.com/office/officeart/2005/8/layout/vList5"/>
    <dgm:cxn modelId="{3E1F0815-D8CB-44AE-80FD-61651C9CC7BE}" srcId="{F5B6D5AE-D4F3-4470-A131-76C5C217B970}" destId="{DEA1F44B-257F-4EC1-98D6-E49C3500357B}" srcOrd="2" destOrd="0" parTransId="{B028DD39-5919-4F47-A14E-1B1B7EF5BDE2}" sibTransId="{0A713A0E-0EAD-4254-BB87-FF583C8F0179}"/>
    <dgm:cxn modelId="{D350A51A-0984-4E99-98CD-711C96CE1E10}" type="presOf" srcId="{DEA1F44B-257F-4EC1-98D6-E49C3500357B}" destId="{C0ACAB9B-5EED-4CB5-BECD-8EA6561A796F}" srcOrd="0" destOrd="2" presId="urn:microsoft.com/office/officeart/2005/8/layout/vList5"/>
    <dgm:cxn modelId="{F5DA1644-D756-4FEF-82FF-0786E38B0F4C}" srcId="{F5B6D5AE-D4F3-4470-A131-76C5C217B970}" destId="{8D848E2C-F3FF-41B2-9EA8-3FABC7112800}" srcOrd="1" destOrd="0" parTransId="{1FD618FE-B07E-4665-AF9F-7D694E87068D}" sibTransId="{29BC6749-727B-424D-99E7-739354E6F0DF}"/>
    <dgm:cxn modelId="{90FF244A-EC28-4120-9E5D-B8A6A6A9BA65}" srcId="{F5B6D5AE-D4F3-4470-A131-76C5C217B970}" destId="{6B17E9ED-22E4-446D-ABD5-71B2CF926AAD}" srcOrd="4" destOrd="0" parTransId="{9E153008-63FC-4D6F-857F-1F50A65BB684}" sibTransId="{2D59A31F-6E36-49C0-98F7-413649DFDBD1}"/>
    <dgm:cxn modelId="{F4213F72-A2A0-4468-A5C2-2585C9067DE3}" srcId="{F5B6D5AE-D4F3-4470-A131-76C5C217B970}" destId="{2844DD21-10DD-4016-9FF4-78F7C4C51D88}" srcOrd="0" destOrd="0" parTransId="{3CBBFEB9-A4BF-4679-AC44-9372B6C461D8}" sibTransId="{4CC58B6B-D323-4EB8-A2ED-3B8E0332B37B}"/>
    <dgm:cxn modelId="{0E174675-A271-49B4-8B72-C30D27CD2234}" type="presOf" srcId="{6B17E9ED-22E4-446D-ABD5-71B2CF926AAD}" destId="{C0ACAB9B-5EED-4CB5-BECD-8EA6561A796F}" srcOrd="0" destOrd="4" presId="urn:microsoft.com/office/officeart/2005/8/layout/vList5"/>
    <dgm:cxn modelId="{AF1537A0-5951-4C3B-9BEB-7102C32CB060}" type="presOf" srcId="{F5B6D5AE-D4F3-4470-A131-76C5C217B970}" destId="{86C6275C-E814-444B-B2D2-162DEBBE454D}" srcOrd="0" destOrd="0" presId="urn:microsoft.com/office/officeart/2005/8/layout/vList5"/>
    <dgm:cxn modelId="{1C3E53B0-5F61-4295-82C0-A1EDBAC3B2E0}" type="presOf" srcId="{C62CB6A8-347C-4C66-B848-0290A50CA0DA}" destId="{43DE773F-FF14-47B5-BB42-D7B3D33BC52E}" srcOrd="0" destOrd="0" presId="urn:microsoft.com/office/officeart/2005/8/layout/vList5"/>
    <dgm:cxn modelId="{2A64EBB8-2FD1-46E2-BA10-13F328B12D4A}" srcId="{F5B6D5AE-D4F3-4470-A131-76C5C217B970}" destId="{2A9EB695-1FE8-4678-BFD2-D039EBCD76CF}" srcOrd="3" destOrd="0" parTransId="{FDCD241A-2069-4FBA-8FF5-2A243AE466F9}" sibTransId="{785CF402-AFEC-4565-B5F2-CE43E790EE79}"/>
    <dgm:cxn modelId="{BC2FD9C2-E635-415A-AC1A-E0E09DAB079A}" srcId="{C62CB6A8-347C-4C66-B848-0290A50CA0DA}" destId="{F5B6D5AE-D4F3-4470-A131-76C5C217B970}" srcOrd="0" destOrd="0" parTransId="{5FA2A4AD-D9C8-4CFF-910F-0E774883977A}" sibTransId="{ED895410-8EB4-4341-8D0A-E21D0AC6C83E}"/>
    <dgm:cxn modelId="{63F5F5E3-F86F-41A2-B4B6-655F7A8D032E}" type="presOf" srcId="{2844DD21-10DD-4016-9FF4-78F7C4C51D88}" destId="{C0ACAB9B-5EED-4CB5-BECD-8EA6561A796F}" srcOrd="0" destOrd="0" presId="urn:microsoft.com/office/officeart/2005/8/layout/vList5"/>
    <dgm:cxn modelId="{222117F1-CD7F-4961-80EC-AB2215671EB3}" type="presOf" srcId="{2A9EB695-1FE8-4678-BFD2-D039EBCD76CF}" destId="{C0ACAB9B-5EED-4CB5-BECD-8EA6561A796F}" srcOrd="0" destOrd="3" presId="urn:microsoft.com/office/officeart/2005/8/layout/vList5"/>
    <dgm:cxn modelId="{3B468A43-CD0A-4E9C-831E-EA2685548F0C}" type="presParOf" srcId="{43DE773F-FF14-47B5-BB42-D7B3D33BC52E}" destId="{62972737-034A-43C1-8B53-F3CAFCF4B1DA}" srcOrd="0" destOrd="0" presId="urn:microsoft.com/office/officeart/2005/8/layout/vList5"/>
    <dgm:cxn modelId="{50C8620B-23BA-4E95-9CCD-DF116B84F034}" type="presParOf" srcId="{62972737-034A-43C1-8B53-F3CAFCF4B1DA}" destId="{86C6275C-E814-444B-B2D2-162DEBBE454D}" srcOrd="0" destOrd="0" presId="urn:microsoft.com/office/officeart/2005/8/layout/vList5"/>
    <dgm:cxn modelId="{8E784BF5-9265-4C1F-BFCC-5D84539F66F3}" type="presParOf" srcId="{62972737-034A-43C1-8B53-F3CAFCF4B1DA}" destId="{C0ACAB9B-5EED-4CB5-BECD-8EA6561A796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2CB6A8-347C-4C66-B848-0290A50CA0DA}"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zh-TW" altLang="en-US"/>
        </a:p>
      </dgm:t>
    </dgm:pt>
    <dgm:pt modelId="{F5B6D5AE-D4F3-4470-A131-76C5C217B970}">
      <dgm:prSet phldrT="[文字]" custT="1"/>
      <dgm:spPr>
        <a:xfrm>
          <a:off x="83" y="2138756"/>
          <a:ext cx="2013593" cy="2036861"/>
        </a:xfr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2800" b="1" u="none" dirty="0">
              <a:solidFill>
                <a:schemeClr val="bg1"/>
              </a:solidFill>
              <a:latin typeface="微軟正黑體" pitchFamily="34" charset="-120"/>
              <a:ea typeface="微軟正黑體" pitchFamily="34" charset="-120"/>
              <a:cs typeface="+mn-cs"/>
            </a:rPr>
            <a:t>獎懲紀錄</a:t>
          </a:r>
          <a:endParaRPr lang="en-US" altLang="zh-TW" sz="2800" b="1" u="none" dirty="0">
            <a:solidFill>
              <a:schemeClr val="bg1"/>
            </a:solidFill>
            <a:latin typeface="微軟正黑體" pitchFamily="34" charset="-120"/>
            <a:ea typeface="微軟正黑體" pitchFamily="34" charset="-120"/>
            <a:cs typeface="+mn-cs"/>
          </a:endParaRPr>
        </a:p>
        <a:p>
          <a:r>
            <a:rPr lang="zh-TW" altLang="en-US" sz="2800" b="1" u="none" dirty="0">
              <a:solidFill>
                <a:sysClr val="window" lastClr="FFFFFF"/>
              </a:solidFill>
              <a:latin typeface="微軟正黑體" pitchFamily="34" charset="-120"/>
              <a:ea typeface="微軟正黑體" pitchFamily="34" charset="-120"/>
              <a:cs typeface="+mn-cs"/>
            </a:rPr>
            <a:t>上限</a:t>
          </a:r>
          <a:r>
            <a:rPr lang="en-US" altLang="zh-TW" sz="2800" b="1" u="none" dirty="0">
              <a:solidFill>
                <a:sysClr val="window" lastClr="FFFFFF"/>
              </a:solidFill>
              <a:latin typeface="微軟正黑體" pitchFamily="34" charset="-120"/>
              <a:ea typeface="微軟正黑體" pitchFamily="34" charset="-120"/>
              <a:cs typeface="+mn-cs"/>
            </a:rPr>
            <a:t>10</a:t>
          </a:r>
          <a:r>
            <a:rPr lang="zh-TW" altLang="en-US" sz="2800" b="1" u="none" dirty="0">
              <a:solidFill>
                <a:sysClr val="window" lastClr="FFFFFF"/>
              </a:solidFill>
              <a:latin typeface="微軟正黑體" pitchFamily="34" charset="-120"/>
              <a:ea typeface="微軟正黑體" pitchFamily="34" charset="-120"/>
              <a:cs typeface="+mn-cs"/>
            </a:rPr>
            <a:t>分</a:t>
          </a:r>
          <a:endParaRPr lang="zh-TW" altLang="en-US" sz="2800" b="1" dirty="0">
            <a:solidFill>
              <a:sysClr val="window" lastClr="FFFFFF"/>
            </a:solidFill>
            <a:latin typeface="微軟正黑體" pitchFamily="34" charset="-120"/>
            <a:ea typeface="微軟正黑體" pitchFamily="34" charset="-120"/>
            <a:cs typeface="+mn-cs"/>
          </a:endParaRPr>
        </a:p>
      </dgm:t>
    </dgm:pt>
    <dgm:pt modelId="{5FA2A4AD-D9C8-4CFF-910F-0E774883977A}" type="parTrans" cxnId="{BC2FD9C2-E635-415A-AC1A-E0E09DAB079A}">
      <dgm:prSet/>
      <dgm:spPr/>
      <dgm:t>
        <a:bodyPr/>
        <a:lstStyle/>
        <a:p>
          <a:endParaRPr lang="zh-TW" altLang="en-US" b="1">
            <a:latin typeface="微軟正黑體" pitchFamily="34" charset="-120"/>
            <a:ea typeface="微軟正黑體" pitchFamily="34" charset="-120"/>
          </a:endParaRPr>
        </a:p>
      </dgm:t>
    </dgm:pt>
    <dgm:pt modelId="{ED895410-8EB4-4341-8D0A-E21D0AC6C83E}" type="sibTrans" cxnId="{BC2FD9C2-E635-415A-AC1A-E0E09DAB079A}">
      <dgm:prSet/>
      <dgm:spPr/>
      <dgm:t>
        <a:bodyPr/>
        <a:lstStyle/>
        <a:p>
          <a:endParaRPr lang="zh-TW" altLang="en-US" b="1">
            <a:latin typeface="微軟正黑體" pitchFamily="34" charset="-120"/>
            <a:ea typeface="微軟正黑體" pitchFamily="34" charset="-120"/>
          </a:endParaRPr>
        </a:p>
      </dgm:t>
    </dgm:pt>
    <dgm:pt modelId="{2844DD21-10DD-4016-9FF4-78F7C4C51D88}">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sz="2600" b="1" u="none" dirty="0">
              <a:solidFill>
                <a:srgbClr val="333399"/>
              </a:solidFill>
              <a:latin typeface="微軟正黑體" panose="020B0604030504040204" pitchFamily="34" charset="-120"/>
              <a:ea typeface="微軟正黑體" panose="020B0604030504040204" pitchFamily="34" charset="-120"/>
            </a:rPr>
            <a:t>銷過或功過相抵後，無任何懲處紀錄者得</a:t>
          </a:r>
          <a:r>
            <a:rPr lang="en-US" altLang="zh-TW" sz="2600" b="1" u="none" dirty="0">
              <a:solidFill>
                <a:srgbClr val="333399"/>
              </a:solidFill>
              <a:latin typeface="微軟正黑體" panose="020B0604030504040204" pitchFamily="34" charset="-120"/>
              <a:ea typeface="微軟正黑體" panose="020B0604030504040204" pitchFamily="34" charset="-120"/>
            </a:rPr>
            <a:t> </a:t>
          </a:r>
          <a:r>
            <a:rPr lang="en-US" sz="2600" b="1" u="none" dirty="0">
              <a:solidFill>
                <a:srgbClr val="333399"/>
              </a:solidFill>
              <a:latin typeface="微軟正黑體" panose="020B0604030504040204" pitchFamily="34" charset="-120"/>
              <a:ea typeface="微軟正黑體" panose="020B0604030504040204" pitchFamily="34" charset="-120"/>
            </a:rPr>
            <a:t>10</a:t>
          </a:r>
          <a:r>
            <a:rPr lang="zh-TW" sz="2600" b="1" u="none" dirty="0">
              <a:solidFill>
                <a:srgbClr val="333399"/>
              </a:solidFill>
              <a:latin typeface="微軟正黑體" panose="020B0604030504040204" pitchFamily="34" charset="-120"/>
              <a:ea typeface="微軟正黑體" panose="020B0604030504040204" pitchFamily="34" charset="-120"/>
            </a:rPr>
            <a:t>分</a:t>
          </a:r>
          <a:r>
            <a:rPr lang="zh-TW" altLang="en-US" sz="2600" b="1" u="none" dirty="0">
              <a:solidFill>
                <a:srgbClr val="333399"/>
              </a:solidFill>
              <a:latin typeface="微軟正黑體" panose="020B0604030504040204" pitchFamily="34" charset="-120"/>
              <a:ea typeface="微軟正黑體" panose="020B0604030504040204" pitchFamily="34" charset="-120"/>
            </a:rPr>
            <a:t>。</a:t>
          </a:r>
          <a:endParaRPr lang="zh-TW" altLang="en-US" sz="2600" b="1" u="none" dirty="0">
            <a:solidFill>
              <a:srgbClr val="333399"/>
            </a:solidFill>
            <a:latin typeface="微軟正黑體" pitchFamily="34" charset="-120"/>
            <a:ea typeface="微軟正黑體" pitchFamily="34" charset="-120"/>
            <a:cs typeface="+mn-cs"/>
          </a:endParaRPr>
        </a:p>
      </dgm:t>
    </dgm:pt>
    <dgm:pt modelId="{3CBBFEB9-A4BF-4679-AC44-9372B6C461D8}" type="parTrans" cxnId="{F4213F72-A2A0-4468-A5C2-2585C9067DE3}">
      <dgm:prSet/>
      <dgm:spPr/>
      <dgm:t>
        <a:bodyPr/>
        <a:lstStyle/>
        <a:p>
          <a:endParaRPr lang="zh-TW" altLang="en-US" b="1">
            <a:latin typeface="微軟正黑體" pitchFamily="34" charset="-120"/>
            <a:ea typeface="微軟正黑體" pitchFamily="34" charset="-120"/>
          </a:endParaRPr>
        </a:p>
      </dgm:t>
    </dgm:pt>
    <dgm:pt modelId="{4CC58B6B-D323-4EB8-A2ED-3B8E0332B37B}" type="sibTrans" cxnId="{F4213F72-A2A0-4468-A5C2-2585C9067DE3}">
      <dgm:prSet/>
      <dgm:spPr/>
      <dgm:t>
        <a:bodyPr/>
        <a:lstStyle/>
        <a:p>
          <a:endParaRPr lang="zh-TW" altLang="en-US" b="1">
            <a:latin typeface="微軟正黑體" pitchFamily="34" charset="-120"/>
            <a:ea typeface="微軟正黑體" pitchFamily="34" charset="-120"/>
          </a:endParaRPr>
        </a:p>
      </dgm:t>
    </dgm:pt>
    <dgm:pt modelId="{AF191595-2BFD-42F7-B92F-983996C0CF16}">
      <dgm:prSet custT="1"/>
      <dgm:spPr/>
      <dgm:t>
        <a:bodyPr/>
        <a:lstStyle/>
        <a:p>
          <a:endParaRPr lang="zh-TW" altLang="en-US" sz="1600" b="1" u="none" dirty="0">
            <a:solidFill>
              <a:srgbClr val="000066"/>
            </a:solidFill>
            <a:latin typeface="微軟正黑體" pitchFamily="34" charset="-120"/>
            <a:ea typeface="微軟正黑體" pitchFamily="34" charset="-120"/>
            <a:cs typeface="+mn-cs"/>
          </a:endParaRPr>
        </a:p>
      </dgm:t>
    </dgm:pt>
    <dgm:pt modelId="{546AAA18-EF15-4C3C-95C4-24E6F008E2F7}" type="parTrans" cxnId="{0B48AF66-6DA9-4648-BD28-406E2546D6D2}">
      <dgm:prSet/>
      <dgm:spPr/>
      <dgm:t>
        <a:bodyPr/>
        <a:lstStyle/>
        <a:p>
          <a:endParaRPr lang="zh-TW" altLang="en-US"/>
        </a:p>
      </dgm:t>
    </dgm:pt>
    <dgm:pt modelId="{756A41B7-E037-49D6-A25F-E8A338AD3E0F}" type="sibTrans" cxnId="{0B48AF66-6DA9-4648-BD28-406E2546D6D2}">
      <dgm:prSet/>
      <dgm:spPr/>
      <dgm:t>
        <a:bodyPr/>
        <a:lstStyle/>
        <a:p>
          <a:endParaRPr lang="zh-TW" altLang="en-US"/>
        </a:p>
      </dgm:t>
    </dgm:pt>
    <dgm:pt modelId="{0DC0BF36-EC95-4A23-BBEA-6D09A5B70934}">
      <dgm:prSet custT="1"/>
      <dgm:spPr/>
      <dgm:t>
        <a:bodyPr/>
        <a:lstStyle/>
        <a:p>
          <a:r>
            <a:rPr lang="zh-TW" altLang="en-US" sz="2600" b="1" u="none" dirty="0">
              <a:solidFill>
                <a:srgbClr val="000066"/>
              </a:solidFill>
              <a:latin typeface="微軟正黑體" pitchFamily="34" charset="-120"/>
              <a:ea typeface="微軟正黑體" pitchFamily="34" charset="-120"/>
              <a:cs typeface="+mn-cs"/>
            </a:rPr>
            <a:t>記過紀錄包含大過、小過、警告。</a:t>
          </a:r>
        </a:p>
      </dgm:t>
    </dgm:pt>
    <dgm:pt modelId="{911AD001-77F3-43E6-8BE7-19270B40AC8A}" type="parTrans" cxnId="{5245F5C9-AFD2-448E-AE2A-089D2D7420FB}">
      <dgm:prSet/>
      <dgm:spPr/>
      <dgm:t>
        <a:bodyPr/>
        <a:lstStyle/>
        <a:p>
          <a:endParaRPr lang="zh-TW" altLang="en-US"/>
        </a:p>
      </dgm:t>
    </dgm:pt>
    <dgm:pt modelId="{A3E2B119-F891-42B0-A377-DA49EFF0FC35}" type="sibTrans" cxnId="{5245F5C9-AFD2-448E-AE2A-089D2D7420FB}">
      <dgm:prSet/>
      <dgm:spPr/>
      <dgm:t>
        <a:bodyPr/>
        <a:lstStyle/>
        <a:p>
          <a:endParaRPr lang="zh-TW" altLang="en-US"/>
        </a:p>
      </dgm:t>
    </dgm:pt>
    <dgm:pt modelId="{806EDCFF-8C2F-4678-9342-8E56804408E3}">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sz="2600" b="1" u="none" dirty="0">
              <a:solidFill>
                <a:srgbClr val="333399"/>
              </a:solidFill>
              <a:latin typeface="微軟正黑體" panose="020B0604030504040204" pitchFamily="34" charset="-120"/>
              <a:ea typeface="微軟正黑體" panose="020B0604030504040204" pitchFamily="34" charset="-120"/>
            </a:rPr>
            <a:t>未達小過</a:t>
          </a:r>
          <a:r>
            <a:rPr lang="en-US" sz="2600" b="1" u="none" dirty="0">
              <a:solidFill>
                <a:srgbClr val="333399"/>
              </a:solidFill>
              <a:latin typeface="微軟正黑體" panose="020B0604030504040204" pitchFamily="34" charset="-120"/>
              <a:ea typeface="微軟正黑體" panose="020B0604030504040204" pitchFamily="34" charset="-120"/>
            </a:rPr>
            <a:t>1</a:t>
          </a:r>
          <a:r>
            <a:rPr lang="zh-TW" sz="2600" b="1" u="none" dirty="0">
              <a:solidFill>
                <a:srgbClr val="333399"/>
              </a:solidFill>
              <a:latin typeface="微軟正黑體" panose="020B0604030504040204" pitchFamily="34" charset="-120"/>
              <a:ea typeface="微軟正黑體" panose="020B0604030504040204" pitchFamily="34" charset="-120"/>
            </a:rPr>
            <a:t>次紀錄者</a:t>
          </a:r>
          <a:r>
            <a:rPr lang="zh-TW" sz="2600" b="1" u="none" baseline="0" dirty="0">
              <a:solidFill>
                <a:srgbClr val="333399"/>
              </a:solidFill>
              <a:latin typeface="微軟正黑體" panose="020B0604030504040204" pitchFamily="34" charset="-120"/>
              <a:ea typeface="微軟正黑體" panose="020B0604030504040204" pitchFamily="34" charset="-120"/>
            </a:rPr>
            <a:t>得</a:t>
          </a:r>
          <a:r>
            <a:rPr lang="en-US" altLang="zh-TW" sz="2600" b="1" u="none" baseline="0" dirty="0">
              <a:solidFill>
                <a:srgbClr val="FF0000"/>
              </a:solidFill>
              <a:latin typeface="微軟正黑體" panose="020B0604030504040204" pitchFamily="34" charset="-120"/>
              <a:ea typeface="微軟正黑體" panose="020B0604030504040204" pitchFamily="34" charset="-120"/>
            </a:rPr>
            <a:t> </a:t>
          </a:r>
          <a:r>
            <a:rPr lang="en-US" sz="2600" b="1" u="none" baseline="0" dirty="0">
              <a:solidFill>
                <a:srgbClr val="FF0000"/>
              </a:solidFill>
              <a:latin typeface="微軟正黑體" panose="020B0604030504040204" pitchFamily="34" charset="-120"/>
              <a:ea typeface="微軟正黑體" panose="020B0604030504040204" pitchFamily="34" charset="-120"/>
            </a:rPr>
            <a:t>7</a:t>
          </a:r>
          <a:r>
            <a:rPr lang="zh-TW" sz="2600" b="1" u="none" baseline="0" dirty="0">
              <a:solidFill>
                <a:srgbClr val="FF0000"/>
              </a:solidFill>
              <a:latin typeface="微軟正黑體" panose="020B0604030504040204" pitchFamily="34" charset="-120"/>
              <a:ea typeface="微軟正黑體" panose="020B0604030504040204" pitchFamily="34" charset="-120"/>
            </a:rPr>
            <a:t>分</a:t>
          </a:r>
          <a:r>
            <a:rPr lang="zh-TW" altLang="en-US" sz="2600" b="1" u="none" dirty="0">
              <a:solidFill>
                <a:srgbClr val="333399"/>
              </a:solidFill>
              <a:latin typeface="微軟正黑體" panose="020B0604030504040204" pitchFamily="34" charset="-120"/>
              <a:ea typeface="微軟正黑體" panose="020B0604030504040204" pitchFamily="34" charset="-120"/>
            </a:rPr>
            <a:t>。</a:t>
          </a:r>
          <a:endParaRPr lang="zh-TW" altLang="en-US" sz="2600" b="1" u="none" dirty="0">
            <a:solidFill>
              <a:srgbClr val="333399"/>
            </a:solidFill>
            <a:latin typeface="微軟正黑體" pitchFamily="34" charset="-120"/>
            <a:ea typeface="微軟正黑體" pitchFamily="34" charset="-120"/>
            <a:cs typeface="+mn-cs"/>
          </a:endParaRPr>
        </a:p>
      </dgm:t>
    </dgm:pt>
    <dgm:pt modelId="{BF04989B-974F-455F-BCF0-36B4267E41FC}" type="parTrans" cxnId="{18558D6C-26DA-4522-8DF2-51A649A27D27}">
      <dgm:prSet/>
      <dgm:spPr/>
      <dgm:t>
        <a:bodyPr/>
        <a:lstStyle/>
        <a:p>
          <a:endParaRPr lang="zh-TW" altLang="en-US"/>
        </a:p>
      </dgm:t>
    </dgm:pt>
    <dgm:pt modelId="{C414B19E-2BC9-45B8-BD1A-A615CD0D5471}" type="sibTrans" cxnId="{18558D6C-26DA-4522-8DF2-51A649A27D27}">
      <dgm:prSet/>
      <dgm:spPr/>
      <dgm:t>
        <a:bodyPr/>
        <a:lstStyle/>
        <a:p>
          <a:endParaRPr lang="zh-TW" altLang="en-US"/>
        </a:p>
      </dgm:t>
    </dgm:pt>
    <dgm:pt modelId="{A177393C-B898-466C-9ADC-722A305A235E}">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sz="2600" b="1" u="none" dirty="0">
              <a:solidFill>
                <a:srgbClr val="333399"/>
              </a:solidFill>
              <a:latin typeface="微軟正黑體" panose="020B0604030504040204" pitchFamily="34" charset="-120"/>
              <a:ea typeface="微軟正黑體" panose="020B0604030504040204" pitchFamily="34" charset="-120"/>
            </a:rPr>
            <a:t>未達小過</a:t>
          </a:r>
          <a:r>
            <a:rPr lang="en-US" sz="2600" b="1" u="none" dirty="0">
              <a:solidFill>
                <a:srgbClr val="333399"/>
              </a:solidFill>
              <a:latin typeface="微軟正黑體" panose="020B0604030504040204" pitchFamily="34" charset="-120"/>
              <a:ea typeface="微軟正黑體" panose="020B0604030504040204" pitchFamily="34" charset="-120"/>
            </a:rPr>
            <a:t>2</a:t>
          </a:r>
          <a:r>
            <a:rPr lang="zh-TW" sz="2600" b="1" u="none" dirty="0">
              <a:solidFill>
                <a:srgbClr val="333399"/>
              </a:solidFill>
              <a:latin typeface="微軟正黑體" panose="020B0604030504040204" pitchFamily="34" charset="-120"/>
              <a:ea typeface="微軟正黑體" panose="020B0604030504040204" pitchFamily="34" charset="-120"/>
            </a:rPr>
            <a:t>次紀錄者得</a:t>
          </a:r>
          <a:r>
            <a:rPr lang="en-US" altLang="zh-TW" sz="2600" b="1" u="none" dirty="0">
              <a:solidFill>
                <a:srgbClr val="333399"/>
              </a:solidFill>
              <a:latin typeface="微軟正黑體" panose="020B0604030504040204" pitchFamily="34" charset="-120"/>
              <a:ea typeface="微軟正黑體" panose="020B0604030504040204" pitchFamily="34" charset="-120"/>
            </a:rPr>
            <a:t> </a:t>
          </a:r>
          <a:r>
            <a:rPr lang="en-US" sz="2600" b="1" u="none" baseline="0" dirty="0">
              <a:solidFill>
                <a:srgbClr val="FF0000"/>
              </a:solidFill>
              <a:latin typeface="微軟正黑體" panose="020B0604030504040204" pitchFamily="34" charset="-120"/>
              <a:ea typeface="微軟正黑體" panose="020B0604030504040204" pitchFamily="34" charset="-120"/>
            </a:rPr>
            <a:t>4</a:t>
          </a:r>
          <a:r>
            <a:rPr lang="zh-TW" sz="2600" b="1" u="none" baseline="0" dirty="0">
              <a:solidFill>
                <a:srgbClr val="FF0000"/>
              </a:solidFill>
              <a:latin typeface="微軟正黑體" panose="020B0604030504040204" pitchFamily="34" charset="-120"/>
              <a:ea typeface="微軟正黑體" panose="020B0604030504040204" pitchFamily="34" charset="-120"/>
            </a:rPr>
            <a:t>分</a:t>
          </a:r>
          <a:r>
            <a:rPr lang="zh-TW" altLang="en-US" sz="2600" b="1" u="none" dirty="0">
              <a:solidFill>
                <a:srgbClr val="333399"/>
              </a:solidFill>
              <a:latin typeface="微軟正黑體" panose="020B0604030504040204" pitchFamily="34" charset="-120"/>
              <a:ea typeface="微軟正黑體" panose="020B0604030504040204" pitchFamily="34" charset="-120"/>
            </a:rPr>
            <a:t>。</a:t>
          </a:r>
          <a:endParaRPr lang="zh-TW" altLang="en-US" sz="2600" b="1" u="none" dirty="0">
            <a:solidFill>
              <a:srgbClr val="333399"/>
            </a:solidFill>
            <a:latin typeface="微軟正黑體" pitchFamily="34" charset="-120"/>
            <a:ea typeface="微軟正黑體" pitchFamily="34" charset="-120"/>
            <a:cs typeface="+mn-cs"/>
          </a:endParaRPr>
        </a:p>
      </dgm:t>
    </dgm:pt>
    <dgm:pt modelId="{05BE04AC-243F-4610-88F7-DB97DC6A9986}" type="parTrans" cxnId="{B9F08A8B-B700-4632-A8C9-CC0C2CE3FDEC}">
      <dgm:prSet/>
      <dgm:spPr/>
      <dgm:t>
        <a:bodyPr/>
        <a:lstStyle/>
        <a:p>
          <a:endParaRPr lang="zh-TW" altLang="en-US"/>
        </a:p>
      </dgm:t>
    </dgm:pt>
    <dgm:pt modelId="{44CA9E81-FFF3-4606-B65E-1C89EF5BC737}" type="sibTrans" cxnId="{B9F08A8B-B700-4632-A8C9-CC0C2CE3FDEC}">
      <dgm:prSet/>
      <dgm:spPr/>
      <dgm:t>
        <a:bodyPr/>
        <a:lstStyle/>
        <a:p>
          <a:endParaRPr lang="zh-TW" altLang="en-US"/>
        </a:p>
      </dgm:t>
    </dgm:pt>
    <dgm:pt modelId="{E9CDC031-45C2-458C-ADF0-913E4FD90DC9}">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sz="2600" b="1" u="none" dirty="0">
              <a:solidFill>
                <a:srgbClr val="333399"/>
              </a:solidFill>
              <a:latin typeface="微軟正黑體" panose="020B0604030504040204" pitchFamily="34" charset="-120"/>
              <a:ea typeface="微軟正黑體" panose="020B0604030504040204" pitchFamily="34" charset="-120"/>
            </a:rPr>
            <a:t>未達小過</a:t>
          </a:r>
          <a:r>
            <a:rPr lang="en-US" sz="2600" b="1" u="none" dirty="0">
              <a:solidFill>
                <a:srgbClr val="333399"/>
              </a:solidFill>
              <a:latin typeface="微軟正黑體" panose="020B0604030504040204" pitchFamily="34" charset="-120"/>
              <a:ea typeface="微軟正黑體" panose="020B0604030504040204" pitchFamily="34" charset="-120"/>
            </a:rPr>
            <a:t>3</a:t>
          </a:r>
          <a:r>
            <a:rPr lang="zh-TW" sz="2600" b="1" u="none" dirty="0">
              <a:solidFill>
                <a:srgbClr val="333399"/>
              </a:solidFill>
              <a:latin typeface="微軟正黑體" panose="020B0604030504040204" pitchFamily="34" charset="-120"/>
              <a:ea typeface="微軟正黑體" panose="020B0604030504040204" pitchFamily="34" charset="-120"/>
            </a:rPr>
            <a:t>次紀錄者得</a:t>
          </a:r>
          <a:r>
            <a:rPr lang="en-US" altLang="zh-TW" sz="2600" b="1" u="none" dirty="0">
              <a:solidFill>
                <a:srgbClr val="333399"/>
              </a:solidFill>
              <a:latin typeface="微軟正黑體" panose="020B0604030504040204" pitchFamily="34" charset="-120"/>
              <a:ea typeface="微軟正黑體" panose="020B0604030504040204" pitchFamily="34" charset="-120"/>
            </a:rPr>
            <a:t> </a:t>
          </a:r>
          <a:r>
            <a:rPr lang="en-US" sz="2600" b="1" u="none" baseline="0" dirty="0">
              <a:solidFill>
                <a:srgbClr val="FF0000"/>
              </a:solidFill>
              <a:latin typeface="微軟正黑體" panose="020B0604030504040204" pitchFamily="34" charset="-120"/>
              <a:ea typeface="微軟正黑體" panose="020B0604030504040204" pitchFamily="34" charset="-120"/>
            </a:rPr>
            <a:t>1</a:t>
          </a:r>
          <a:r>
            <a:rPr lang="zh-TW" sz="2600" b="1" u="none" baseline="0" dirty="0">
              <a:solidFill>
                <a:srgbClr val="FF0000"/>
              </a:solidFill>
              <a:latin typeface="微軟正黑體" panose="020B0604030504040204" pitchFamily="34" charset="-120"/>
              <a:ea typeface="微軟正黑體" panose="020B0604030504040204" pitchFamily="34" charset="-120"/>
            </a:rPr>
            <a:t>分</a:t>
          </a:r>
          <a:r>
            <a:rPr lang="zh-TW" sz="2600" b="1" u="none" dirty="0">
              <a:solidFill>
                <a:srgbClr val="333399"/>
              </a:solidFill>
              <a:latin typeface="微軟正黑體" panose="020B0604030504040204" pitchFamily="34" charset="-120"/>
              <a:ea typeface="微軟正黑體" panose="020B0604030504040204" pitchFamily="34" charset="-120"/>
            </a:rPr>
            <a:t>。</a:t>
          </a:r>
          <a:endParaRPr lang="zh-TW" altLang="en-US" sz="2600" b="1" u="none" dirty="0">
            <a:solidFill>
              <a:srgbClr val="333399"/>
            </a:solidFill>
            <a:latin typeface="微軟正黑體" pitchFamily="34" charset="-120"/>
            <a:ea typeface="微軟正黑體" pitchFamily="34" charset="-120"/>
            <a:cs typeface="+mn-cs"/>
          </a:endParaRPr>
        </a:p>
      </dgm:t>
    </dgm:pt>
    <dgm:pt modelId="{98C2C558-060C-48AD-8786-69B95D983B99}" type="parTrans" cxnId="{37AD460A-E1CE-4EDD-AD52-43CE4AAC4F6D}">
      <dgm:prSet/>
      <dgm:spPr/>
      <dgm:t>
        <a:bodyPr/>
        <a:lstStyle/>
        <a:p>
          <a:endParaRPr lang="zh-TW" altLang="en-US"/>
        </a:p>
      </dgm:t>
    </dgm:pt>
    <dgm:pt modelId="{32033DD0-D6E5-4429-8916-8C42338A38FD}" type="sibTrans" cxnId="{37AD460A-E1CE-4EDD-AD52-43CE4AAC4F6D}">
      <dgm:prSet/>
      <dgm:spPr/>
      <dgm:t>
        <a:bodyPr/>
        <a:lstStyle/>
        <a:p>
          <a:endParaRPr lang="zh-TW" altLang="en-US"/>
        </a:p>
      </dgm:t>
    </dgm:pt>
    <dgm:pt modelId="{D0C066E0-C56C-43F5-A689-7A51C867027E}">
      <dgm:prSet phldrT="[文字]" custT="1"/>
      <dgm:spPr>
        <a:xfrm rot="5400000">
          <a:off x="4350572" y="-53572"/>
          <a:ext cx="1629489" cy="6421520"/>
        </a:xfr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TW" sz="2600" b="1" u="none" dirty="0">
              <a:solidFill>
                <a:srgbClr val="000066"/>
              </a:solidFill>
              <a:latin typeface="微軟正黑體" pitchFamily="34" charset="-120"/>
              <a:ea typeface="微軟正黑體" pitchFamily="34" charset="-120"/>
              <a:cs typeface="+mn-cs"/>
            </a:rPr>
            <a:t>採計至當年度</a:t>
          </a:r>
          <a:r>
            <a:rPr lang="en-US" sz="2800" b="1" u="none" baseline="0" dirty="0">
              <a:solidFill>
                <a:srgbClr val="FF0000"/>
              </a:solidFill>
              <a:latin typeface="微軟正黑體" pitchFamily="34" charset="-120"/>
              <a:ea typeface="微軟正黑體" pitchFamily="34" charset="-120"/>
              <a:cs typeface="+mn-cs"/>
            </a:rPr>
            <a:t>4</a:t>
          </a:r>
          <a:r>
            <a:rPr lang="zh-TW" sz="2800" b="1" u="none" baseline="0" dirty="0">
              <a:solidFill>
                <a:srgbClr val="FF0000"/>
              </a:solidFill>
              <a:latin typeface="微軟正黑體" pitchFamily="34" charset="-120"/>
              <a:ea typeface="微軟正黑體" pitchFamily="34" charset="-120"/>
              <a:cs typeface="+mn-cs"/>
            </a:rPr>
            <a:t>月</a:t>
          </a:r>
          <a:r>
            <a:rPr lang="en-US" sz="2800" b="1" u="none" baseline="0" dirty="0">
              <a:solidFill>
                <a:srgbClr val="FF0000"/>
              </a:solidFill>
              <a:latin typeface="微軟正黑體" pitchFamily="34" charset="-120"/>
              <a:ea typeface="微軟正黑體" pitchFamily="34" charset="-120"/>
              <a:cs typeface="+mn-cs"/>
            </a:rPr>
            <a:t>20</a:t>
          </a:r>
          <a:r>
            <a:rPr lang="zh-TW" sz="2800" b="1" u="none" baseline="0" dirty="0">
              <a:solidFill>
                <a:srgbClr val="FF0000"/>
              </a:solidFill>
              <a:latin typeface="微軟正黑體" pitchFamily="34" charset="-120"/>
              <a:ea typeface="微軟正黑體" pitchFamily="34" charset="-120"/>
              <a:cs typeface="+mn-cs"/>
            </a:rPr>
            <a:t>日前</a:t>
          </a:r>
          <a:r>
            <a:rPr lang="zh-TW" sz="2600" b="1" u="none" dirty="0">
              <a:solidFill>
                <a:srgbClr val="000066"/>
              </a:solidFill>
              <a:latin typeface="微軟正黑體" pitchFamily="34" charset="-120"/>
              <a:ea typeface="微軟正黑體" pitchFamily="34" charset="-120"/>
              <a:cs typeface="+mn-cs"/>
            </a:rPr>
            <a:t>。</a:t>
          </a:r>
          <a:endParaRPr lang="zh-TW" altLang="en-US" sz="2600" b="1" u="none" dirty="0">
            <a:solidFill>
              <a:srgbClr val="000066"/>
            </a:solidFill>
            <a:latin typeface="微軟正黑體" pitchFamily="34" charset="-120"/>
            <a:ea typeface="微軟正黑體" pitchFamily="34" charset="-120"/>
            <a:cs typeface="+mn-cs"/>
          </a:endParaRPr>
        </a:p>
      </dgm:t>
    </dgm:pt>
    <dgm:pt modelId="{F312E3C2-1310-4379-9279-9DBFE3739EE4}" type="parTrans" cxnId="{09797382-2503-4A08-9AE2-482344438AFD}">
      <dgm:prSet/>
      <dgm:spPr/>
      <dgm:t>
        <a:bodyPr/>
        <a:lstStyle/>
        <a:p>
          <a:endParaRPr lang="zh-TW" altLang="en-US"/>
        </a:p>
      </dgm:t>
    </dgm:pt>
    <dgm:pt modelId="{2FE37211-346A-41D8-9E73-100888DA6310}" type="sibTrans" cxnId="{09797382-2503-4A08-9AE2-482344438AFD}">
      <dgm:prSet/>
      <dgm:spPr/>
      <dgm:t>
        <a:bodyPr/>
        <a:lstStyle/>
        <a:p>
          <a:endParaRPr lang="zh-TW" altLang="en-US"/>
        </a:p>
      </dgm:t>
    </dgm:pt>
    <dgm:pt modelId="{43DE773F-FF14-47B5-BB42-D7B3D33BC52E}" type="pres">
      <dgm:prSet presAssocID="{C62CB6A8-347C-4C66-B848-0290A50CA0DA}" presName="Name0" presStyleCnt="0">
        <dgm:presLayoutVars>
          <dgm:dir/>
          <dgm:animLvl val="lvl"/>
          <dgm:resizeHandles val="exact"/>
        </dgm:presLayoutVars>
      </dgm:prSet>
      <dgm:spPr/>
    </dgm:pt>
    <dgm:pt modelId="{62972737-034A-43C1-8B53-F3CAFCF4B1DA}" type="pres">
      <dgm:prSet presAssocID="{F5B6D5AE-D4F3-4470-A131-76C5C217B970}" presName="linNode" presStyleCnt="0"/>
      <dgm:spPr/>
    </dgm:pt>
    <dgm:pt modelId="{86C6275C-E814-444B-B2D2-162DEBBE454D}" type="pres">
      <dgm:prSet presAssocID="{F5B6D5AE-D4F3-4470-A131-76C5C217B970}" presName="parentText" presStyleLbl="node1" presStyleIdx="0" presStyleCnt="1">
        <dgm:presLayoutVars>
          <dgm:chMax val="1"/>
          <dgm:bulletEnabled val="1"/>
        </dgm:presLayoutVars>
      </dgm:prSet>
      <dgm:spPr>
        <a:prstGeom prst="roundRect">
          <a:avLst/>
        </a:prstGeom>
      </dgm:spPr>
    </dgm:pt>
    <dgm:pt modelId="{C0ACAB9B-5EED-4CB5-BECD-8EA6561A796F}" type="pres">
      <dgm:prSet presAssocID="{F5B6D5AE-D4F3-4470-A131-76C5C217B970}" presName="descendantText" presStyleLbl="alignAccFollowNode1" presStyleIdx="0" presStyleCnt="1" custScaleX="179386" custScaleY="121143" custLinFactNeighborX="-2936" custLinFactNeighborY="-411">
        <dgm:presLayoutVars>
          <dgm:bulletEnabled val="1"/>
        </dgm:presLayoutVars>
      </dgm:prSet>
      <dgm:spPr>
        <a:prstGeom prst="round2SameRect">
          <a:avLst/>
        </a:prstGeom>
      </dgm:spPr>
    </dgm:pt>
  </dgm:ptLst>
  <dgm:cxnLst>
    <dgm:cxn modelId="{3973E406-16DC-4F57-B9EF-344BE51FEC7B}" type="presOf" srcId="{806EDCFF-8C2F-4678-9342-8E56804408E3}" destId="{C0ACAB9B-5EED-4CB5-BECD-8EA6561A796F}" srcOrd="0" destOrd="1" presId="urn:microsoft.com/office/officeart/2005/8/layout/vList5"/>
    <dgm:cxn modelId="{37AD460A-E1CE-4EDD-AD52-43CE4AAC4F6D}" srcId="{F5B6D5AE-D4F3-4470-A131-76C5C217B970}" destId="{E9CDC031-45C2-458C-ADF0-913E4FD90DC9}" srcOrd="3" destOrd="0" parTransId="{98C2C558-060C-48AD-8786-69B95D983B99}" sibTransId="{32033DD0-D6E5-4429-8916-8C42338A38FD}"/>
    <dgm:cxn modelId="{23977428-6B97-4492-AA22-E9F40233FE07}" type="presOf" srcId="{AF191595-2BFD-42F7-B92F-983996C0CF16}" destId="{C0ACAB9B-5EED-4CB5-BECD-8EA6561A796F}" srcOrd="0" destOrd="6" presId="urn:microsoft.com/office/officeart/2005/8/layout/vList5"/>
    <dgm:cxn modelId="{1CAF302B-E634-4B83-9993-73CAABCD6E8A}" type="presOf" srcId="{2844DD21-10DD-4016-9FF4-78F7C4C51D88}" destId="{C0ACAB9B-5EED-4CB5-BECD-8EA6561A796F}" srcOrd="0" destOrd="0" presId="urn:microsoft.com/office/officeart/2005/8/layout/vList5"/>
    <dgm:cxn modelId="{D0059462-F192-4CEC-8D95-29A280737048}" type="presOf" srcId="{D0C066E0-C56C-43F5-A689-7A51C867027E}" destId="{C0ACAB9B-5EED-4CB5-BECD-8EA6561A796F}" srcOrd="0" destOrd="4" presId="urn:microsoft.com/office/officeart/2005/8/layout/vList5"/>
    <dgm:cxn modelId="{DC969A43-F25D-45DB-8480-06E41FF3E97B}" type="presOf" srcId="{E9CDC031-45C2-458C-ADF0-913E4FD90DC9}" destId="{C0ACAB9B-5EED-4CB5-BECD-8EA6561A796F}" srcOrd="0" destOrd="3" presId="urn:microsoft.com/office/officeart/2005/8/layout/vList5"/>
    <dgm:cxn modelId="{0B48AF66-6DA9-4648-BD28-406E2546D6D2}" srcId="{F5B6D5AE-D4F3-4470-A131-76C5C217B970}" destId="{AF191595-2BFD-42F7-B92F-983996C0CF16}" srcOrd="6" destOrd="0" parTransId="{546AAA18-EF15-4C3C-95C4-24E6F008E2F7}" sibTransId="{756A41B7-E037-49D6-A25F-E8A338AD3E0F}"/>
    <dgm:cxn modelId="{18558D6C-26DA-4522-8DF2-51A649A27D27}" srcId="{F5B6D5AE-D4F3-4470-A131-76C5C217B970}" destId="{806EDCFF-8C2F-4678-9342-8E56804408E3}" srcOrd="1" destOrd="0" parTransId="{BF04989B-974F-455F-BCF0-36B4267E41FC}" sibTransId="{C414B19E-2BC9-45B8-BD1A-A615CD0D5471}"/>
    <dgm:cxn modelId="{F4213F72-A2A0-4468-A5C2-2585C9067DE3}" srcId="{F5B6D5AE-D4F3-4470-A131-76C5C217B970}" destId="{2844DD21-10DD-4016-9FF4-78F7C4C51D88}" srcOrd="0" destOrd="0" parTransId="{3CBBFEB9-A4BF-4679-AC44-9372B6C461D8}" sibTransId="{4CC58B6B-D323-4EB8-A2ED-3B8E0332B37B}"/>
    <dgm:cxn modelId="{09797382-2503-4A08-9AE2-482344438AFD}" srcId="{F5B6D5AE-D4F3-4470-A131-76C5C217B970}" destId="{D0C066E0-C56C-43F5-A689-7A51C867027E}" srcOrd="4" destOrd="0" parTransId="{F312E3C2-1310-4379-9279-9DBFE3739EE4}" sibTransId="{2FE37211-346A-41D8-9E73-100888DA6310}"/>
    <dgm:cxn modelId="{7306DB88-95BD-4E97-A2F7-19ABC1003CFB}" type="presOf" srcId="{C62CB6A8-347C-4C66-B848-0290A50CA0DA}" destId="{43DE773F-FF14-47B5-BB42-D7B3D33BC52E}" srcOrd="0" destOrd="0" presId="urn:microsoft.com/office/officeart/2005/8/layout/vList5"/>
    <dgm:cxn modelId="{B9F08A8B-B700-4632-A8C9-CC0C2CE3FDEC}" srcId="{F5B6D5AE-D4F3-4470-A131-76C5C217B970}" destId="{A177393C-B898-466C-9ADC-722A305A235E}" srcOrd="2" destOrd="0" parTransId="{05BE04AC-243F-4610-88F7-DB97DC6A9986}" sibTransId="{44CA9E81-FFF3-4606-B65E-1C89EF5BC737}"/>
    <dgm:cxn modelId="{84DF0494-37A7-413E-9E58-001527DEC067}" type="presOf" srcId="{F5B6D5AE-D4F3-4470-A131-76C5C217B970}" destId="{86C6275C-E814-444B-B2D2-162DEBBE454D}" srcOrd="0" destOrd="0" presId="urn:microsoft.com/office/officeart/2005/8/layout/vList5"/>
    <dgm:cxn modelId="{BC2FD9C2-E635-415A-AC1A-E0E09DAB079A}" srcId="{C62CB6A8-347C-4C66-B848-0290A50CA0DA}" destId="{F5B6D5AE-D4F3-4470-A131-76C5C217B970}" srcOrd="0" destOrd="0" parTransId="{5FA2A4AD-D9C8-4CFF-910F-0E774883977A}" sibTransId="{ED895410-8EB4-4341-8D0A-E21D0AC6C83E}"/>
    <dgm:cxn modelId="{5245F5C9-AFD2-448E-AE2A-089D2D7420FB}" srcId="{F5B6D5AE-D4F3-4470-A131-76C5C217B970}" destId="{0DC0BF36-EC95-4A23-BBEA-6D09A5B70934}" srcOrd="5" destOrd="0" parTransId="{911AD001-77F3-43E6-8BE7-19270B40AC8A}" sibTransId="{A3E2B119-F891-42B0-A377-DA49EFF0FC35}"/>
    <dgm:cxn modelId="{183B56E0-E06E-403C-83B9-A1A3FA6904E3}" type="presOf" srcId="{A177393C-B898-466C-9ADC-722A305A235E}" destId="{C0ACAB9B-5EED-4CB5-BECD-8EA6561A796F}" srcOrd="0" destOrd="2" presId="urn:microsoft.com/office/officeart/2005/8/layout/vList5"/>
    <dgm:cxn modelId="{C066D3E3-47EC-435D-A72A-85800178FE3D}" type="presOf" srcId="{0DC0BF36-EC95-4A23-BBEA-6D09A5B70934}" destId="{C0ACAB9B-5EED-4CB5-BECD-8EA6561A796F}" srcOrd="0" destOrd="5" presId="urn:microsoft.com/office/officeart/2005/8/layout/vList5"/>
    <dgm:cxn modelId="{5F09A69F-44FE-44F9-87E4-5B4505703D53}" type="presParOf" srcId="{43DE773F-FF14-47B5-BB42-D7B3D33BC52E}" destId="{62972737-034A-43C1-8B53-F3CAFCF4B1DA}" srcOrd="0" destOrd="0" presId="urn:microsoft.com/office/officeart/2005/8/layout/vList5"/>
    <dgm:cxn modelId="{0F1F8355-68D2-4649-8EF1-FB9C4F436353}" type="presParOf" srcId="{62972737-034A-43C1-8B53-F3CAFCF4B1DA}" destId="{86C6275C-E814-444B-B2D2-162DEBBE454D}" srcOrd="0" destOrd="0" presId="urn:microsoft.com/office/officeart/2005/8/layout/vList5"/>
    <dgm:cxn modelId="{05749250-D6AB-46B7-97A1-9B1DD23350A6}" type="presParOf" srcId="{62972737-034A-43C1-8B53-F3CAFCF4B1DA}" destId="{C0ACAB9B-5EED-4CB5-BECD-8EA6561A796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2CB6A8-347C-4C66-B848-0290A50CA0DA}"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zh-TW" altLang="en-US"/>
        </a:p>
      </dgm:t>
    </dgm:pt>
    <dgm:pt modelId="{3ABC7923-6FCA-4F98-9577-45BB739CE8D7}">
      <dgm:prSet phldrT="[文字]" custT="1"/>
      <dgm:spPr>
        <a:xfrm>
          <a:off x="1328" y="1569"/>
          <a:ext cx="2178285" cy="3211569"/>
        </a:xfrm>
        <a:prstGeom prst="roundRect">
          <a:avLst/>
        </a:prstGeom>
        <a:solidFill>
          <a:srgbClr val="0000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TW" altLang="en-US" sz="3000" b="1" dirty="0">
              <a:solidFill>
                <a:sysClr val="window" lastClr="FFFFFF"/>
              </a:solidFill>
              <a:latin typeface="微軟正黑體" pitchFamily="34" charset="-120"/>
              <a:ea typeface="微軟正黑體" pitchFamily="34" charset="-120"/>
              <a:cs typeface="+mn-cs"/>
            </a:rPr>
            <a:t>競賽表現上限</a:t>
          </a:r>
          <a:r>
            <a:rPr lang="en-US" altLang="zh-TW" sz="3000" b="1" dirty="0">
              <a:solidFill>
                <a:sysClr val="window" lastClr="FFFFFF"/>
              </a:solidFill>
              <a:latin typeface="微軟正黑體" pitchFamily="34" charset="-120"/>
              <a:ea typeface="微軟正黑體" pitchFamily="34" charset="-120"/>
              <a:cs typeface="+mn-cs"/>
            </a:rPr>
            <a:t>10</a:t>
          </a:r>
          <a:r>
            <a:rPr lang="zh-TW" altLang="en-US" sz="3000" b="1" dirty="0">
              <a:solidFill>
                <a:sysClr val="window" lastClr="FFFFFF"/>
              </a:solidFill>
              <a:latin typeface="微軟正黑體" pitchFamily="34" charset="-120"/>
              <a:ea typeface="微軟正黑體" pitchFamily="34" charset="-120"/>
              <a:cs typeface="+mn-cs"/>
            </a:rPr>
            <a:t>分</a:t>
          </a:r>
        </a:p>
      </dgm:t>
    </dgm:pt>
    <dgm:pt modelId="{8546E344-C7C4-40E7-9A0B-D8AE105BB860}" type="parTrans" cxnId="{7094370B-3CA8-4F6D-9B2A-FFB3AA5AC778}">
      <dgm:prSet/>
      <dgm:spPr/>
      <dgm:t>
        <a:bodyPr/>
        <a:lstStyle/>
        <a:p>
          <a:endParaRPr lang="zh-TW" altLang="en-US" b="1">
            <a:latin typeface="微軟正黑體" pitchFamily="34" charset="-120"/>
            <a:ea typeface="微軟正黑體" pitchFamily="34" charset="-120"/>
          </a:endParaRPr>
        </a:p>
      </dgm:t>
    </dgm:pt>
    <dgm:pt modelId="{6707096F-B01F-4844-B579-92BA9C71C219}" type="sibTrans" cxnId="{7094370B-3CA8-4F6D-9B2A-FFB3AA5AC778}">
      <dgm:prSet/>
      <dgm:spPr/>
      <dgm:t>
        <a:bodyPr/>
        <a:lstStyle/>
        <a:p>
          <a:endParaRPr lang="zh-TW" altLang="en-US" b="1">
            <a:latin typeface="微軟正黑體" pitchFamily="34" charset="-120"/>
            <a:ea typeface="微軟正黑體" pitchFamily="34" charset="-120"/>
          </a:endParaRPr>
        </a:p>
      </dgm:t>
    </dgm:pt>
    <dgm:pt modelId="{79C4D88A-9FFE-4BCF-B30B-1C4C674C5ADF}">
      <dgm:prSet phldrT="[文字]" custT="1"/>
      <dgm:spPr>
        <a:xfrm rot="5400000">
          <a:off x="3771742" y="-1519814"/>
          <a:ext cx="2973630" cy="6254337"/>
        </a:xfrm>
        <a:prstGeom prst="round2SameRect">
          <a:avLst/>
        </a:prstGeom>
        <a:solidFill>
          <a:srgbClr val="4BACC6">
            <a:lumMod val="20000"/>
            <a:lumOff val="80000"/>
            <a:alpha val="9000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spcAft>
              <a:spcPts val="0"/>
            </a:spcAft>
          </a:pP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個人賽：全縣性：第</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6</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含佳作</a:t>
          </a:r>
          <a:r>
            <a:rPr lang="en-US" altLang="en-US" sz="1400" b="1" dirty="0">
              <a:solidFill>
                <a:srgbClr val="663300"/>
              </a:solidFill>
              <a:latin typeface="微軟正黑體" pitchFamily="34" charset="-120"/>
              <a:ea typeface="微軟正黑體" pitchFamily="34" charset="-120"/>
              <a:cs typeface="+mn-cs"/>
            </a:rPr>
            <a:t>)0.5</a:t>
          </a:r>
          <a:r>
            <a:rPr lang="zh-TW" altLang="en-US" sz="1400" b="1" dirty="0">
              <a:solidFill>
                <a:srgbClr val="663300"/>
              </a:solidFill>
              <a:latin typeface="微軟正黑體" pitchFamily="34" charset="-120"/>
              <a:ea typeface="微軟正黑體" pitchFamily="34" charset="-120"/>
              <a:cs typeface="+mn-cs"/>
            </a:rPr>
            <a:t>分全國性：第</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8</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7</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6</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6</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7</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8</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分</a:t>
          </a:r>
        </a:p>
      </dgm:t>
    </dgm:pt>
    <dgm:pt modelId="{911DFA8A-5B59-4449-BFA1-E620ECCA54B7}" type="parTrans" cxnId="{99C70435-F2E1-4AA0-82FF-8651D63BBBAF}">
      <dgm:prSet/>
      <dgm:spPr/>
      <dgm:t>
        <a:bodyPr/>
        <a:lstStyle/>
        <a:p>
          <a:endParaRPr lang="zh-TW" altLang="en-US" b="1">
            <a:latin typeface="微軟正黑體" pitchFamily="34" charset="-120"/>
            <a:ea typeface="微軟正黑體" pitchFamily="34" charset="-120"/>
          </a:endParaRPr>
        </a:p>
      </dgm:t>
    </dgm:pt>
    <dgm:pt modelId="{6EFBE08F-5E9E-4744-AD55-14CEE0DD6936}" type="sibTrans" cxnId="{99C70435-F2E1-4AA0-82FF-8651D63BBBAF}">
      <dgm:prSet/>
      <dgm:spPr/>
      <dgm:t>
        <a:bodyPr/>
        <a:lstStyle/>
        <a:p>
          <a:endParaRPr lang="zh-TW" altLang="en-US" b="1">
            <a:latin typeface="微軟正黑體" pitchFamily="34" charset="-120"/>
            <a:ea typeface="微軟正黑體" pitchFamily="34" charset="-120"/>
          </a:endParaRPr>
        </a:p>
      </dgm:t>
    </dgm:pt>
    <dgm:pt modelId="{73355DF1-ED76-4FEB-8B24-B79FA9152FDB}">
      <dgm:prSet custT="1"/>
      <dgm:spPr/>
      <dgm:t>
        <a:bodyPr/>
        <a:lstStyle/>
        <a:p>
          <a:pPr>
            <a:spcAft>
              <a:spcPts val="0"/>
            </a:spcAft>
          </a:pP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團體賽：依個人賽積分計算。</a:t>
          </a:r>
        </a:p>
      </dgm:t>
    </dgm:pt>
    <dgm:pt modelId="{B0A28A37-0185-447D-87AD-672E7F130861}" type="parTrans" cxnId="{F6643276-6E40-430B-9F8C-2B96DAE88B6C}">
      <dgm:prSet/>
      <dgm:spPr/>
      <dgm:t>
        <a:bodyPr/>
        <a:lstStyle/>
        <a:p>
          <a:endParaRPr lang="zh-TW" altLang="en-US"/>
        </a:p>
      </dgm:t>
    </dgm:pt>
    <dgm:pt modelId="{F0027EA9-5F59-47F5-8036-A110818B4791}" type="sibTrans" cxnId="{F6643276-6E40-430B-9F8C-2B96DAE88B6C}">
      <dgm:prSet/>
      <dgm:spPr/>
      <dgm:t>
        <a:bodyPr/>
        <a:lstStyle/>
        <a:p>
          <a:endParaRPr lang="zh-TW" altLang="en-US"/>
        </a:p>
      </dgm:t>
    </dgm:pt>
    <dgm:pt modelId="{CF55E8A9-BFFD-4290-83EC-47B22F92870B}">
      <dgm:prSet custT="1"/>
      <dgm:spPr/>
      <dgm:t>
        <a:bodyPr/>
        <a:lstStyle/>
        <a:p>
          <a:pPr>
            <a:spcAft>
              <a:spcPts val="0"/>
            </a:spcAft>
          </a:pP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成績比照：</a:t>
          </a:r>
        </a:p>
      </dgm:t>
    </dgm:pt>
    <dgm:pt modelId="{3D5C9F22-7794-4B85-84B6-F9FCA6695239}" type="parTrans" cxnId="{E6A262F6-D6EA-448E-8DB2-DE5381F0FFCB}">
      <dgm:prSet/>
      <dgm:spPr/>
      <dgm:t>
        <a:bodyPr/>
        <a:lstStyle/>
        <a:p>
          <a:endParaRPr lang="zh-TW" altLang="en-US"/>
        </a:p>
      </dgm:t>
    </dgm:pt>
    <dgm:pt modelId="{63AD8BD8-570F-4124-B3A7-66CC1C152DA9}" type="sibTrans" cxnId="{E6A262F6-D6EA-448E-8DB2-DE5381F0FFCB}">
      <dgm:prSet/>
      <dgm:spPr/>
      <dgm:t>
        <a:bodyPr/>
        <a:lstStyle/>
        <a:p>
          <a:endParaRPr lang="zh-TW" altLang="en-US"/>
        </a:p>
      </dgm:t>
    </dgm:pt>
    <dgm:pt modelId="{D4793A39-E1DA-4544-BE0C-EDFAF4E3AC56}">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）甲等：比照第</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名。     </a:t>
          </a:r>
        </a:p>
      </dgm:t>
    </dgm:pt>
    <dgm:pt modelId="{04EC49B6-4291-4E0B-8A15-1E44788A266B}" type="parTrans" cxnId="{449F58BC-E950-4611-B13E-B44848770BD7}">
      <dgm:prSet/>
      <dgm:spPr/>
      <dgm:t>
        <a:bodyPr/>
        <a:lstStyle/>
        <a:p>
          <a:endParaRPr lang="zh-TW" altLang="en-US"/>
        </a:p>
      </dgm:t>
    </dgm:pt>
    <dgm:pt modelId="{2D27D572-B156-46C0-9637-9B257C162BE3}" type="sibTrans" cxnId="{449F58BC-E950-4611-B13E-B44848770BD7}">
      <dgm:prSet/>
      <dgm:spPr/>
      <dgm:t>
        <a:bodyPr/>
        <a:lstStyle/>
        <a:p>
          <a:endParaRPr lang="zh-TW" altLang="en-US"/>
        </a:p>
      </dgm:t>
    </dgm:pt>
    <dgm:pt modelId="{CB0EF59C-FA49-46BA-AB76-61D97BB50AA1}">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）全國佳作：比照第</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名。</a:t>
          </a:r>
        </a:p>
      </dgm:t>
    </dgm:pt>
    <dgm:pt modelId="{2BC682C7-46D5-4D20-949F-1D00F78C605A}" type="parTrans" cxnId="{2EE877C5-FA70-4943-A61C-116C2E22C966}">
      <dgm:prSet/>
      <dgm:spPr/>
      <dgm:t>
        <a:bodyPr/>
        <a:lstStyle/>
        <a:p>
          <a:endParaRPr lang="zh-TW" altLang="en-US"/>
        </a:p>
      </dgm:t>
    </dgm:pt>
    <dgm:pt modelId="{E3EEA6B0-6537-4438-BC3D-C67BAA273B01}" type="sibTrans" cxnId="{2EE877C5-FA70-4943-A61C-116C2E22C966}">
      <dgm:prSet/>
      <dgm:spPr/>
      <dgm:t>
        <a:bodyPr/>
        <a:lstStyle/>
        <a:p>
          <a:endParaRPr lang="zh-TW" altLang="en-US"/>
        </a:p>
      </dgm:t>
    </dgm:pt>
    <dgm:pt modelId="{422F04C6-8F1B-4D5A-B1F4-F32D2CD44115}">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）全國入選：比照第</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名。</a:t>
          </a:r>
        </a:p>
      </dgm:t>
    </dgm:pt>
    <dgm:pt modelId="{008BD474-1907-45FA-BA5D-1D496090124C}" type="parTrans" cxnId="{D7AA6353-210D-438D-AB1F-B9C054B216C9}">
      <dgm:prSet/>
      <dgm:spPr/>
      <dgm:t>
        <a:bodyPr/>
        <a:lstStyle/>
        <a:p>
          <a:endParaRPr lang="zh-TW" altLang="en-US"/>
        </a:p>
      </dgm:t>
    </dgm:pt>
    <dgm:pt modelId="{69E05E20-996E-4872-9AEB-0ADE7ED2C41D}" type="sibTrans" cxnId="{D7AA6353-210D-438D-AB1F-B9C054B216C9}">
      <dgm:prSet/>
      <dgm:spPr/>
      <dgm:t>
        <a:bodyPr/>
        <a:lstStyle/>
        <a:p>
          <a:endParaRPr lang="zh-TW" altLang="en-US"/>
        </a:p>
      </dgm:t>
    </dgm:pt>
    <dgm:pt modelId="{0AA0BED3-1B5F-4B4C-B97F-A2747BD25C33}">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6</a:t>
          </a:r>
          <a:r>
            <a:rPr lang="zh-TW" altLang="en-US" sz="1400" b="1" dirty="0">
              <a:solidFill>
                <a:srgbClr val="663300"/>
              </a:solidFill>
              <a:latin typeface="微軟正黑體" pitchFamily="34" charset="-120"/>
              <a:ea typeface="微軟正黑體" pitchFamily="34" charset="-120"/>
              <a:cs typeface="+mn-cs"/>
            </a:rPr>
            <a:t>）給獎名次為金獎、銀獎、銅獎及佳作：依次比照第</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名、第</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名、第</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名、第</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名。</a:t>
          </a:r>
        </a:p>
      </dgm:t>
    </dgm:pt>
    <dgm:pt modelId="{9101620B-2FAE-45A9-86AB-130605F66335}" type="parTrans" cxnId="{9E32B9EB-6410-4693-927F-C0654249F589}">
      <dgm:prSet/>
      <dgm:spPr/>
      <dgm:t>
        <a:bodyPr/>
        <a:lstStyle/>
        <a:p>
          <a:endParaRPr lang="zh-TW" altLang="en-US"/>
        </a:p>
      </dgm:t>
    </dgm:pt>
    <dgm:pt modelId="{3AC5EC0F-3F4A-40CA-AA53-2A2814D223DF}" type="sibTrans" cxnId="{9E32B9EB-6410-4693-927F-C0654249F589}">
      <dgm:prSet/>
      <dgm:spPr/>
      <dgm:t>
        <a:bodyPr/>
        <a:lstStyle/>
        <a:p>
          <a:endParaRPr lang="zh-TW" altLang="en-US"/>
        </a:p>
      </dgm:t>
    </dgm:pt>
    <dgm:pt modelId="{4A5FCD1C-ED24-4313-8575-5A2082B05F4D}">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7</a:t>
          </a:r>
          <a:r>
            <a:rPr lang="zh-TW" altLang="en-US" sz="1400" b="1" dirty="0">
              <a:solidFill>
                <a:srgbClr val="663300"/>
              </a:solidFill>
              <a:latin typeface="微軟正黑體" pitchFamily="34" charset="-120"/>
              <a:ea typeface="微軟正黑體" pitchFamily="34" charset="-120"/>
              <a:cs typeface="+mn-cs"/>
            </a:rPr>
            <a:t>）給獎名次為白金獎、金獎、銀獎：依次比照第</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名、第</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名、第</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名。</a:t>
          </a:r>
        </a:p>
      </dgm:t>
    </dgm:pt>
    <dgm:pt modelId="{88EF28F1-61B0-4193-9E3A-60B96DA86AAB}" type="parTrans" cxnId="{468ABC56-B59D-41BA-9821-552FED2891D2}">
      <dgm:prSet/>
      <dgm:spPr/>
      <dgm:t>
        <a:bodyPr/>
        <a:lstStyle/>
        <a:p>
          <a:endParaRPr lang="zh-TW" altLang="en-US"/>
        </a:p>
      </dgm:t>
    </dgm:pt>
    <dgm:pt modelId="{23F49837-DACB-47E9-9AB1-EDA8642E76F9}" type="sibTrans" cxnId="{468ABC56-B59D-41BA-9821-552FED2891D2}">
      <dgm:prSet/>
      <dgm:spPr/>
      <dgm:t>
        <a:bodyPr/>
        <a:lstStyle/>
        <a:p>
          <a:endParaRPr lang="zh-TW" altLang="en-US"/>
        </a:p>
      </dgm:t>
    </dgm:pt>
    <dgm:pt modelId="{3854A0A5-AB28-4B26-9761-1F381859912B}">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8</a:t>
          </a:r>
          <a:r>
            <a:rPr lang="zh-TW" altLang="en-US" sz="1400" b="1" dirty="0">
              <a:solidFill>
                <a:srgbClr val="663300"/>
              </a:solidFill>
              <a:latin typeface="微軟正黑體" pitchFamily="34" charset="-120"/>
              <a:ea typeface="微軟正黑體" pitchFamily="34" charset="-120"/>
              <a:cs typeface="+mn-cs"/>
            </a:rPr>
            <a:t>）特別獎、最佳鄉土教材獎、最佳團隊合作獎、最佳創意獎：全縣性競賽比照佳作；全國性競賽比照第</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名。</a:t>
          </a:r>
        </a:p>
      </dgm:t>
    </dgm:pt>
    <dgm:pt modelId="{1880C9D1-70AF-43F2-AF73-8B2B529FAF9F}" type="parTrans" cxnId="{395E6C84-EBD3-467C-9BD8-1EDE5FDCB000}">
      <dgm:prSet/>
      <dgm:spPr/>
      <dgm:t>
        <a:bodyPr/>
        <a:lstStyle/>
        <a:p>
          <a:endParaRPr lang="zh-TW" altLang="en-US"/>
        </a:p>
      </dgm:t>
    </dgm:pt>
    <dgm:pt modelId="{FDAAA1EA-149F-45D2-9CC3-9880018A1B82}" type="sibTrans" cxnId="{395E6C84-EBD3-467C-9BD8-1EDE5FDCB000}">
      <dgm:prSet/>
      <dgm:spPr/>
      <dgm:t>
        <a:bodyPr/>
        <a:lstStyle/>
        <a:p>
          <a:endParaRPr lang="zh-TW" altLang="en-US"/>
        </a:p>
      </dgm:t>
    </dgm:pt>
    <dgm:pt modelId="{48A06656-D96E-4D7B-9290-01109EAE6D59}">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）優等：比照第</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名。          </a:t>
          </a:r>
        </a:p>
      </dgm:t>
    </dgm:pt>
    <dgm:pt modelId="{1C471E26-2E20-41C1-A87C-C61341CA3DA4}" type="sibTrans" cxnId="{FC070FCF-C02D-4C49-9A9F-E064A1026008}">
      <dgm:prSet/>
      <dgm:spPr/>
      <dgm:t>
        <a:bodyPr/>
        <a:lstStyle/>
        <a:p>
          <a:endParaRPr lang="zh-TW" altLang="en-US"/>
        </a:p>
      </dgm:t>
    </dgm:pt>
    <dgm:pt modelId="{7BD5275B-63A7-44CC-9927-AAFB6ADB666F}" type="parTrans" cxnId="{FC070FCF-C02D-4C49-9A9F-E064A1026008}">
      <dgm:prSet/>
      <dgm:spPr/>
      <dgm:t>
        <a:bodyPr/>
        <a:lstStyle/>
        <a:p>
          <a:endParaRPr lang="zh-TW" altLang="en-US"/>
        </a:p>
      </dgm:t>
    </dgm:pt>
    <dgm:pt modelId="{53D93D57-B8BF-4F81-9A80-F0EE8E5F79F8}">
      <dgm:prSet custT="1"/>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）特優：比照第</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名。      </a:t>
          </a:r>
        </a:p>
      </dgm:t>
    </dgm:pt>
    <dgm:pt modelId="{83F2F023-95ED-49AF-9305-7F912975DD09}" type="sibTrans" cxnId="{9C0D0623-6098-4B36-BAB6-F3CA2BC1DB7B}">
      <dgm:prSet/>
      <dgm:spPr/>
      <dgm:t>
        <a:bodyPr/>
        <a:lstStyle/>
        <a:p>
          <a:endParaRPr lang="zh-TW" altLang="en-US"/>
        </a:p>
      </dgm:t>
    </dgm:pt>
    <dgm:pt modelId="{B92B005B-690F-4F47-8449-9A521D7EFDBB}" type="parTrans" cxnId="{9C0D0623-6098-4B36-BAB6-F3CA2BC1DB7B}">
      <dgm:prSet/>
      <dgm:spPr/>
      <dgm:t>
        <a:bodyPr/>
        <a:lstStyle/>
        <a:p>
          <a:endParaRPr lang="zh-TW" altLang="en-US"/>
        </a:p>
      </dgm:t>
    </dgm:pt>
    <dgm:pt modelId="{C4A311B2-F8F5-43D7-8B3D-2A19AE79D20F}">
      <dgm:prSet phldrT="[文字]" custT="1"/>
      <dgm:spPr>
        <a:xfrm rot="5400000">
          <a:off x="3771742" y="-1519814"/>
          <a:ext cx="2973630" cy="6254337"/>
        </a:xfrm>
        <a:solidFill>
          <a:srgbClr val="4BACC6">
            <a:lumMod val="20000"/>
            <a:lumOff val="80000"/>
            <a:alpha val="9000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spcAft>
              <a:spcPts val="0"/>
            </a:spcAft>
          </a:pPr>
          <a:r>
            <a:rPr lang="zh-TW" altLang="en-US" sz="1400" b="1" dirty="0">
              <a:solidFill>
                <a:srgbClr val="663300"/>
              </a:solidFill>
              <a:latin typeface="微軟正黑體" pitchFamily="34" charset="-120"/>
              <a:ea typeface="微軟正黑體" pitchFamily="34" charset="-120"/>
              <a:cs typeface="+mn-cs"/>
            </a:rPr>
            <a:t>國際性：第</a:t>
          </a:r>
          <a:r>
            <a:rPr lang="en-US" altLang="en-US" sz="1400" b="1" dirty="0">
              <a:solidFill>
                <a:srgbClr val="663300"/>
              </a:solidFill>
              <a:latin typeface="微軟正黑體" pitchFamily="34" charset="-120"/>
              <a:ea typeface="微軟正黑體" pitchFamily="34" charset="-120"/>
              <a:cs typeface="+mn-cs"/>
            </a:rPr>
            <a:t>1</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10</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2</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9</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8</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7</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6</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6</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5</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7</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4</a:t>
          </a:r>
          <a:r>
            <a:rPr lang="zh-TW" altLang="en-US" sz="1400" b="1" dirty="0">
              <a:solidFill>
                <a:srgbClr val="663300"/>
              </a:solidFill>
              <a:latin typeface="微軟正黑體" pitchFamily="34" charset="-120"/>
              <a:ea typeface="微軟正黑體" pitchFamily="34" charset="-120"/>
              <a:cs typeface="+mn-cs"/>
            </a:rPr>
            <a:t>分</a:t>
          </a:r>
          <a:r>
            <a:rPr lang="en-US" altLang="en-US" sz="1400" b="1" dirty="0">
              <a:solidFill>
                <a:srgbClr val="663300"/>
              </a:solidFill>
              <a:latin typeface="微軟正黑體" pitchFamily="34" charset="-120"/>
              <a:ea typeface="微軟正黑體" pitchFamily="34" charset="-120"/>
              <a:cs typeface="+mn-cs"/>
            </a:rPr>
            <a:t>/</a:t>
          </a:r>
          <a:r>
            <a:rPr lang="zh-TW" altLang="en-US" sz="1400" b="1" dirty="0">
              <a:solidFill>
                <a:srgbClr val="663300"/>
              </a:solidFill>
              <a:latin typeface="微軟正黑體" pitchFamily="34" charset="-120"/>
              <a:ea typeface="微軟正黑體" pitchFamily="34" charset="-120"/>
              <a:cs typeface="+mn-cs"/>
            </a:rPr>
            <a:t>第</a:t>
          </a:r>
          <a:r>
            <a:rPr lang="en-US" altLang="en-US" sz="1400" b="1" dirty="0">
              <a:solidFill>
                <a:srgbClr val="663300"/>
              </a:solidFill>
              <a:latin typeface="微軟正黑體" pitchFamily="34" charset="-120"/>
              <a:ea typeface="微軟正黑體" pitchFamily="34" charset="-120"/>
              <a:cs typeface="+mn-cs"/>
            </a:rPr>
            <a:t>8</a:t>
          </a:r>
          <a:r>
            <a:rPr lang="zh-TW" altLang="en-US" sz="1400" b="1" dirty="0">
              <a:solidFill>
                <a:srgbClr val="663300"/>
              </a:solidFill>
              <a:latin typeface="微軟正黑體" pitchFamily="34" charset="-120"/>
              <a:ea typeface="微軟正黑體" pitchFamily="34" charset="-120"/>
              <a:cs typeface="+mn-cs"/>
            </a:rPr>
            <a:t>名</a:t>
          </a:r>
          <a:r>
            <a:rPr lang="en-US" altLang="en-US" sz="1400" b="1" dirty="0">
              <a:solidFill>
                <a:srgbClr val="663300"/>
              </a:solidFill>
              <a:latin typeface="微軟正黑體" pitchFamily="34" charset="-120"/>
              <a:ea typeface="微軟正黑體" pitchFamily="34" charset="-120"/>
              <a:cs typeface="+mn-cs"/>
            </a:rPr>
            <a:t>3</a:t>
          </a:r>
          <a:r>
            <a:rPr lang="zh-TW" altLang="en-US" sz="1400" b="1" dirty="0">
              <a:solidFill>
                <a:srgbClr val="663300"/>
              </a:solidFill>
              <a:latin typeface="微軟正黑體" pitchFamily="34" charset="-120"/>
              <a:ea typeface="微軟正黑體" pitchFamily="34" charset="-120"/>
              <a:cs typeface="+mn-cs"/>
            </a:rPr>
            <a:t>分</a:t>
          </a:r>
        </a:p>
      </dgm:t>
    </dgm:pt>
    <dgm:pt modelId="{CCC2841E-63D3-415F-A096-4CB965345CE6}" type="parTrans" cxnId="{98CE179D-B183-4D22-95BE-87248FB47F4A}">
      <dgm:prSet/>
      <dgm:spPr/>
      <dgm:t>
        <a:bodyPr/>
        <a:lstStyle/>
        <a:p>
          <a:endParaRPr lang="zh-TW" altLang="en-US"/>
        </a:p>
      </dgm:t>
    </dgm:pt>
    <dgm:pt modelId="{486B1ABC-24B4-4BED-B982-3FBCBCB9EE70}" type="sibTrans" cxnId="{98CE179D-B183-4D22-95BE-87248FB47F4A}">
      <dgm:prSet/>
      <dgm:spPr/>
      <dgm:t>
        <a:bodyPr/>
        <a:lstStyle/>
        <a:p>
          <a:endParaRPr lang="zh-TW" altLang="en-US"/>
        </a:p>
      </dgm:t>
    </dgm:pt>
    <dgm:pt modelId="{38F7E3C6-4596-43E3-983D-C1C881E1D49E}">
      <dgm:prSet custT="1"/>
      <dgm:spPr/>
      <dgm:t>
        <a:bodyPr/>
        <a:lstStyle/>
        <a:p>
          <a:pPr>
            <a:spcAft>
              <a:spcPts val="0"/>
            </a:spcAft>
          </a:pPr>
          <a:r>
            <a:rPr lang="zh-TW" altLang="en-US" sz="1800" b="1" dirty="0">
              <a:solidFill>
                <a:schemeClr val="tx1"/>
              </a:solidFill>
              <a:latin typeface="微軟正黑體" pitchFamily="34" charset="-120"/>
              <a:ea typeface="微軟正黑體" pitchFamily="34" charset="-120"/>
              <a:cs typeface="+mn-cs"/>
            </a:rPr>
            <a:t>採計之競賽名稱，請詳閱簡章之競賽表現成績計分方式一覽表，非本表所列之競賽概不採計。</a:t>
          </a:r>
        </a:p>
      </dgm:t>
    </dgm:pt>
    <dgm:pt modelId="{FD4EAB6A-4D35-4207-AD8F-BC071E2F20DD}" type="parTrans" cxnId="{0E1D63A3-170F-49D3-927F-3CED633A7F8C}">
      <dgm:prSet/>
      <dgm:spPr/>
      <dgm:t>
        <a:bodyPr/>
        <a:lstStyle/>
        <a:p>
          <a:endParaRPr lang="zh-TW" altLang="en-US"/>
        </a:p>
      </dgm:t>
    </dgm:pt>
    <dgm:pt modelId="{245D1F33-78A4-413C-A321-85B080568D48}" type="sibTrans" cxnId="{0E1D63A3-170F-49D3-927F-3CED633A7F8C}">
      <dgm:prSet/>
      <dgm:spPr/>
      <dgm:t>
        <a:bodyPr/>
        <a:lstStyle/>
        <a:p>
          <a:endParaRPr lang="zh-TW" altLang="en-US"/>
        </a:p>
      </dgm:t>
    </dgm:pt>
    <dgm:pt modelId="{8826CEFD-41A0-4E14-A6C9-F8746A107E65}">
      <dgm:prSet custT="1"/>
      <dgm:spPr/>
      <dgm:t>
        <a:bodyPr/>
        <a:lstStyle/>
        <a:p>
          <a:pPr>
            <a:spcAft>
              <a:spcPts val="0"/>
            </a:spcAft>
          </a:pPr>
          <a:r>
            <a:rPr lang="zh-TW" sz="2200" b="1" dirty="0">
              <a:latin typeface="微軟正黑體" panose="020B0604030504040204" pitchFamily="34" charset="-120"/>
              <a:ea typeface="微軟正黑體" panose="020B0604030504040204" pitchFamily="34" charset="-120"/>
            </a:rPr>
            <a:t>採計至</a:t>
          </a:r>
          <a:r>
            <a:rPr lang="zh-TW" sz="2200" b="1" baseline="0" dirty="0">
              <a:solidFill>
                <a:srgbClr val="FF0000"/>
              </a:solidFill>
              <a:latin typeface="微軟正黑體" panose="020B0604030504040204" pitchFamily="34" charset="-120"/>
              <a:ea typeface="微軟正黑體" panose="020B0604030504040204" pitchFamily="34" charset="-120"/>
            </a:rPr>
            <a:t>當年度</a:t>
          </a:r>
          <a:r>
            <a:rPr lang="en-US" sz="2200" b="1" baseline="0" dirty="0">
              <a:solidFill>
                <a:srgbClr val="FF0000"/>
              </a:solidFill>
              <a:latin typeface="微軟正黑體" panose="020B0604030504040204" pitchFamily="34" charset="-120"/>
              <a:ea typeface="微軟正黑體" panose="020B0604030504040204" pitchFamily="34" charset="-120"/>
            </a:rPr>
            <a:t>4</a:t>
          </a:r>
          <a:r>
            <a:rPr lang="zh-TW" sz="2200" b="1" baseline="0" dirty="0">
              <a:solidFill>
                <a:srgbClr val="FF0000"/>
              </a:solidFill>
              <a:latin typeface="微軟正黑體" panose="020B0604030504040204" pitchFamily="34" charset="-120"/>
              <a:ea typeface="微軟正黑體" panose="020B0604030504040204" pitchFamily="34" charset="-120"/>
            </a:rPr>
            <a:t>月</a:t>
          </a:r>
          <a:r>
            <a:rPr lang="en-US" sz="2200" b="1" u="none" baseline="0" dirty="0">
              <a:solidFill>
                <a:srgbClr val="FF0000"/>
              </a:solidFill>
              <a:latin typeface="微軟正黑體" panose="020B0604030504040204" pitchFamily="34" charset="-120"/>
              <a:ea typeface="微軟正黑體" panose="020B0604030504040204" pitchFamily="34" charset="-120"/>
            </a:rPr>
            <a:t>20</a:t>
          </a:r>
          <a:r>
            <a:rPr lang="zh-TW" sz="2200" b="1" baseline="0" dirty="0">
              <a:solidFill>
                <a:srgbClr val="FF0000"/>
              </a:solidFill>
              <a:latin typeface="微軟正黑體" panose="020B0604030504040204" pitchFamily="34" charset="-120"/>
              <a:ea typeface="微軟正黑體" panose="020B0604030504040204" pitchFamily="34" charset="-120"/>
            </a:rPr>
            <a:t>日前</a:t>
          </a:r>
          <a:endParaRPr lang="zh-TW" altLang="en-US" sz="2200" b="1" baseline="0" dirty="0">
            <a:solidFill>
              <a:srgbClr val="FF0000"/>
            </a:solidFill>
            <a:latin typeface="微軟正黑體" pitchFamily="34" charset="-120"/>
            <a:ea typeface="微軟正黑體" pitchFamily="34" charset="-120"/>
            <a:cs typeface="+mn-cs"/>
          </a:endParaRPr>
        </a:p>
      </dgm:t>
    </dgm:pt>
    <dgm:pt modelId="{7F7425A8-5437-48A8-8ACC-8E9D7F053DA4}" type="parTrans" cxnId="{3A440DAD-536D-4DF9-B934-732CA5F6C36D}">
      <dgm:prSet/>
      <dgm:spPr/>
      <dgm:t>
        <a:bodyPr/>
        <a:lstStyle/>
        <a:p>
          <a:endParaRPr lang="zh-TW" altLang="en-US"/>
        </a:p>
      </dgm:t>
    </dgm:pt>
    <dgm:pt modelId="{BF8BC94C-FC4C-400C-B877-B437BF220EE8}" type="sibTrans" cxnId="{3A440DAD-536D-4DF9-B934-732CA5F6C36D}">
      <dgm:prSet/>
      <dgm:spPr/>
      <dgm:t>
        <a:bodyPr/>
        <a:lstStyle/>
        <a:p>
          <a:endParaRPr lang="zh-TW" altLang="en-US"/>
        </a:p>
      </dgm:t>
    </dgm:pt>
    <dgm:pt modelId="{43DE773F-FF14-47B5-BB42-D7B3D33BC52E}" type="pres">
      <dgm:prSet presAssocID="{C62CB6A8-347C-4C66-B848-0290A50CA0DA}" presName="Name0" presStyleCnt="0">
        <dgm:presLayoutVars>
          <dgm:dir/>
          <dgm:animLvl val="lvl"/>
          <dgm:resizeHandles val="exact"/>
        </dgm:presLayoutVars>
      </dgm:prSet>
      <dgm:spPr/>
    </dgm:pt>
    <dgm:pt modelId="{93189CC9-2870-4B0C-BC14-BE0844B1A5B8}" type="pres">
      <dgm:prSet presAssocID="{3ABC7923-6FCA-4F98-9577-45BB739CE8D7}" presName="linNode" presStyleCnt="0"/>
      <dgm:spPr/>
    </dgm:pt>
    <dgm:pt modelId="{325212F6-3176-4964-B4B0-3C6D23FCF7F2}" type="pres">
      <dgm:prSet presAssocID="{3ABC7923-6FCA-4F98-9577-45BB739CE8D7}" presName="parentText" presStyleLbl="node1" presStyleIdx="0" presStyleCnt="1" custScaleX="133068" custScaleY="100098">
        <dgm:presLayoutVars>
          <dgm:chMax val="1"/>
          <dgm:bulletEnabled val="1"/>
        </dgm:presLayoutVars>
      </dgm:prSet>
      <dgm:spPr/>
    </dgm:pt>
    <dgm:pt modelId="{C725CA07-542D-43A3-B31D-F7D44A53874C}" type="pres">
      <dgm:prSet presAssocID="{3ABC7923-6FCA-4F98-9577-45BB739CE8D7}" presName="descendantText" presStyleLbl="alignAccFollowNode1" presStyleIdx="0" presStyleCnt="1" custScaleX="799451" custScaleY="125245" custLinFactNeighborX="-2946">
        <dgm:presLayoutVars>
          <dgm:bulletEnabled val="1"/>
        </dgm:presLayoutVars>
      </dgm:prSet>
      <dgm:spPr>
        <a:prstGeom prst="round2SameRect">
          <a:avLst/>
        </a:prstGeom>
      </dgm:spPr>
    </dgm:pt>
  </dgm:ptLst>
  <dgm:cxnLst>
    <dgm:cxn modelId="{7094370B-3CA8-4F6D-9B2A-FFB3AA5AC778}" srcId="{C62CB6A8-347C-4C66-B848-0290A50CA0DA}" destId="{3ABC7923-6FCA-4F98-9577-45BB739CE8D7}" srcOrd="0" destOrd="0" parTransId="{8546E344-C7C4-40E7-9A0B-D8AE105BB860}" sibTransId="{6707096F-B01F-4844-B579-92BA9C71C219}"/>
    <dgm:cxn modelId="{604D820C-0E67-4FC8-BF36-040FD7256416}" type="presOf" srcId="{0AA0BED3-1B5F-4B4C-B97F-A2747BD25C33}" destId="{C725CA07-542D-43A3-B31D-F7D44A53874C}" srcOrd="0" destOrd="9" presId="urn:microsoft.com/office/officeart/2005/8/layout/vList5"/>
    <dgm:cxn modelId="{9C0D0623-6098-4B36-BAB6-F3CA2BC1DB7B}" srcId="{3ABC7923-6FCA-4F98-9577-45BB739CE8D7}" destId="{53D93D57-B8BF-4F81-9A80-F0EE8E5F79F8}" srcOrd="4" destOrd="0" parTransId="{B92B005B-690F-4F47-8449-9A521D7EFDBB}" sibTransId="{83F2F023-95ED-49AF-9305-7F912975DD09}"/>
    <dgm:cxn modelId="{582C4428-2E71-439B-8DA3-037B7060CA5A}" type="presOf" srcId="{8826CEFD-41A0-4E14-A6C9-F8746A107E65}" destId="{C725CA07-542D-43A3-B31D-F7D44A53874C}" srcOrd="0" destOrd="13" presId="urn:microsoft.com/office/officeart/2005/8/layout/vList5"/>
    <dgm:cxn modelId="{99C70435-F2E1-4AA0-82FF-8651D63BBBAF}" srcId="{3ABC7923-6FCA-4F98-9577-45BB739CE8D7}" destId="{79C4D88A-9FFE-4BCF-B30B-1C4C674C5ADF}" srcOrd="0" destOrd="0" parTransId="{911DFA8A-5B59-4449-BFA1-E620ECCA54B7}" sibTransId="{6EFBE08F-5E9E-4744-AD55-14CEE0DD6936}"/>
    <dgm:cxn modelId="{EC4F4C39-6603-4AF0-84CF-3A9896493F9A}" type="presOf" srcId="{CF55E8A9-BFFD-4290-83EC-47B22F92870B}" destId="{C725CA07-542D-43A3-B31D-F7D44A53874C}" srcOrd="0" destOrd="3" presId="urn:microsoft.com/office/officeart/2005/8/layout/vList5"/>
    <dgm:cxn modelId="{EBDCF53A-C06F-4B30-8E51-1935FE307312}" type="presOf" srcId="{3854A0A5-AB28-4B26-9761-1F381859912B}" destId="{C725CA07-542D-43A3-B31D-F7D44A53874C}" srcOrd="0" destOrd="11" presId="urn:microsoft.com/office/officeart/2005/8/layout/vList5"/>
    <dgm:cxn modelId="{C01B325C-4C68-41EE-AC46-A5966EDB96BC}" type="presOf" srcId="{C4A311B2-F8F5-43D7-8B3D-2A19AE79D20F}" destId="{C725CA07-542D-43A3-B31D-F7D44A53874C}" srcOrd="0" destOrd="1" presId="urn:microsoft.com/office/officeart/2005/8/layout/vList5"/>
    <dgm:cxn modelId="{858F134C-BE67-40FB-89BD-2303D99DC0F1}" type="presOf" srcId="{C62CB6A8-347C-4C66-B848-0290A50CA0DA}" destId="{43DE773F-FF14-47B5-BB42-D7B3D33BC52E}" srcOrd="0" destOrd="0" presId="urn:microsoft.com/office/officeart/2005/8/layout/vList5"/>
    <dgm:cxn modelId="{D7AA6353-210D-438D-AB1F-B9C054B216C9}" srcId="{3ABC7923-6FCA-4F98-9577-45BB739CE8D7}" destId="{422F04C6-8F1B-4D5A-B1F4-F32D2CD44115}" srcOrd="8" destOrd="0" parTransId="{008BD474-1907-45FA-BA5D-1D496090124C}" sibTransId="{69E05E20-996E-4872-9AEB-0ADE7ED2C41D}"/>
    <dgm:cxn modelId="{8CE0A574-064C-47F7-BB2A-D583801A3632}" type="presOf" srcId="{53D93D57-B8BF-4F81-9A80-F0EE8E5F79F8}" destId="{C725CA07-542D-43A3-B31D-F7D44A53874C}" srcOrd="0" destOrd="4" presId="urn:microsoft.com/office/officeart/2005/8/layout/vList5"/>
    <dgm:cxn modelId="{F6643276-6E40-430B-9F8C-2B96DAE88B6C}" srcId="{3ABC7923-6FCA-4F98-9577-45BB739CE8D7}" destId="{73355DF1-ED76-4FEB-8B24-B79FA9152FDB}" srcOrd="2" destOrd="0" parTransId="{B0A28A37-0185-447D-87AD-672E7F130861}" sibTransId="{F0027EA9-5F59-47F5-8036-A110818B4791}"/>
    <dgm:cxn modelId="{468ABC56-B59D-41BA-9821-552FED2891D2}" srcId="{3ABC7923-6FCA-4F98-9577-45BB739CE8D7}" destId="{4A5FCD1C-ED24-4313-8575-5A2082B05F4D}" srcOrd="10" destOrd="0" parTransId="{88EF28F1-61B0-4193-9E3A-60B96DA86AAB}" sibTransId="{23F49837-DACB-47E9-9AB1-EDA8642E76F9}"/>
    <dgm:cxn modelId="{395E6C84-EBD3-467C-9BD8-1EDE5FDCB000}" srcId="{3ABC7923-6FCA-4F98-9577-45BB739CE8D7}" destId="{3854A0A5-AB28-4B26-9761-1F381859912B}" srcOrd="11" destOrd="0" parTransId="{1880C9D1-70AF-43F2-AF73-8B2B529FAF9F}" sibTransId="{FDAAA1EA-149F-45D2-9CC3-9880018A1B82}"/>
    <dgm:cxn modelId="{EDBE6885-DD0D-44A4-9E45-7E622C661394}" type="presOf" srcId="{48A06656-D96E-4D7B-9290-01109EAE6D59}" destId="{C725CA07-542D-43A3-B31D-F7D44A53874C}" srcOrd="0" destOrd="5" presId="urn:microsoft.com/office/officeart/2005/8/layout/vList5"/>
    <dgm:cxn modelId="{34177587-AFA5-4D38-A116-7B004C2FCF9C}" type="presOf" srcId="{73355DF1-ED76-4FEB-8B24-B79FA9152FDB}" destId="{C725CA07-542D-43A3-B31D-F7D44A53874C}" srcOrd="0" destOrd="2" presId="urn:microsoft.com/office/officeart/2005/8/layout/vList5"/>
    <dgm:cxn modelId="{98F05A8B-3F17-4E83-8BE6-CBD240A78B0B}" type="presOf" srcId="{4A5FCD1C-ED24-4313-8575-5A2082B05F4D}" destId="{C725CA07-542D-43A3-B31D-F7D44A53874C}" srcOrd="0" destOrd="10" presId="urn:microsoft.com/office/officeart/2005/8/layout/vList5"/>
    <dgm:cxn modelId="{98CE179D-B183-4D22-95BE-87248FB47F4A}" srcId="{3ABC7923-6FCA-4F98-9577-45BB739CE8D7}" destId="{C4A311B2-F8F5-43D7-8B3D-2A19AE79D20F}" srcOrd="1" destOrd="0" parTransId="{CCC2841E-63D3-415F-A096-4CB965345CE6}" sibTransId="{486B1ABC-24B4-4BED-B982-3FBCBCB9EE70}"/>
    <dgm:cxn modelId="{0E1D63A3-170F-49D3-927F-3CED633A7F8C}" srcId="{3ABC7923-6FCA-4F98-9577-45BB739CE8D7}" destId="{38F7E3C6-4596-43E3-983D-C1C881E1D49E}" srcOrd="12" destOrd="0" parTransId="{FD4EAB6A-4D35-4207-AD8F-BC071E2F20DD}" sibTransId="{245D1F33-78A4-413C-A321-85B080568D48}"/>
    <dgm:cxn modelId="{13F724A4-5CAD-4DE8-BA48-E921E23F2AA6}" type="presOf" srcId="{422F04C6-8F1B-4D5A-B1F4-F32D2CD44115}" destId="{C725CA07-542D-43A3-B31D-F7D44A53874C}" srcOrd="0" destOrd="8" presId="urn:microsoft.com/office/officeart/2005/8/layout/vList5"/>
    <dgm:cxn modelId="{454385AB-C27E-457E-A684-45947D35B112}" type="presOf" srcId="{79C4D88A-9FFE-4BCF-B30B-1C4C674C5ADF}" destId="{C725CA07-542D-43A3-B31D-F7D44A53874C}" srcOrd="0" destOrd="0" presId="urn:microsoft.com/office/officeart/2005/8/layout/vList5"/>
    <dgm:cxn modelId="{3A440DAD-536D-4DF9-B934-732CA5F6C36D}" srcId="{3ABC7923-6FCA-4F98-9577-45BB739CE8D7}" destId="{8826CEFD-41A0-4E14-A6C9-F8746A107E65}" srcOrd="13" destOrd="0" parTransId="{7F7425A8-5437-48A8-8ACC-8E9D7F053DA4}" sibTransId="{BF8BC94C-FC4C-400C-B877-B437BF220EE8}"/>
    <dgm:cxn modelId="{8DEA58B2-A403-4F03-9999-07ADEFCED4E9}" type="presOf" srcId="{CB0EF59C-FA49-46BA-AB76-61D97BB50AA1}" destId="{C725CA07-542D-43A3-B31D-F7D44A53874C}" srcOrd="0" destOrd="7" presId="urn:microsoft.com/office/officeart/2005/8/layout/vList5"/>
    <dgm:cxn modelId="{361583B6-FCC3-4E8B-802C-F6E15A6E2B95}" type="presOf" srcId="{3ABC7923-6FCA-4F98-9577-45BB739CE8D7}" destId="{325212F6-3176-4964-B4B0-3C6D23FCF7F2}" srcOrd="0" destOrd="0" presId="urn:microsoft.com/office/officeart/2005/8/layout/vList5"/>
    <dgm:cxn modelId="{449F58BC-E950-4611-B13E-B44848770BD7}" srcId="{3ABC7923-6FCA-4F98-9577-45BB739CE8D7}" destId="{D4793A39-E1DA-4544-BE0C-EDFAF4E3AC56}" srcOrd="6" destOrd="0" parTransId="{04EC49B6-4291-4E0B-8A15-1E44788A266B}" sibTransId="{2D27D572-B156-46C0-9637-9B257C162BE3}"/>
    <dgm:cxn modelId="{2EE877C5-FA70-4943-A61C-116C2E22C966}" srcId="{3ABC7923-6FCA-4F98-9577-45BB739CE8D7}" destId="{CB0EF59C-FA49-46BA-AB76-61D97BB50AA1}" srcOrd="7" destOrd="0" parTransId="{2BC682C7-46D5-4D20-949F-1D00F78C605A}" sibTransId="{E3EEA6B0-6537-4438-BC3D-C67BAA273B01}"/>
    <dgm:cxn modelId="{FC070FCF-C02D-4C49-9A9F-E064A1026008}" srcId="{3ABC7923-6FCA-4F98-9577-45BB739CE8D7}" destId="{48A06656-D96E-4D7B-9290-01109EAE6D59}" srcOrd="5" destOrd="0" parTransId="{7BD5275B-63A7-44CC-9927-AAFB6ADB666F}" sibTransId="{1C471E26-2E20-41C1-A87C-C61341CA3DA4}"/>
    <dgm:cxn modelId="{50857DD8-D920-4D17-B853-F713E0E1D509}" type="presOf" srcId="{38F7E3C6-4596-43E3-983D-C1C881E1D49E}" destId="{C725CA07-542D-43A3-B31D-F7D44A53874C}" srcOrd="0" destOrd="12" presId="urn:microsoft.com/office/officeart/2005/8/layout/vList5"/>
    <dgm:cxn modelId="{9E32B9EB-6410-4693-927F-C0654249F589}" srcId="{3ABC7923-6FCA-4F98-9577-45BB739CE8D7}" destId="{0AA0BED3-1B5F-4B4C-B97F-A2747BD25C33}" srcOrd="9" destOrd="0" parTransId="{9101620B-2FAE-45A9-86AB-130605F66335}" sibTransId="{3AC5EC0F-3F4A-40CA-AA53-2A2814D223DF}"/>
    <dgm:cxn modelId="{9370E5EB-42CF-4B17-AD46-00721417691D}" type="presOf" srcId="{D4793A39-E1DA-4544-BE0C-EDFAF4E3AC56}" destId="{C725CA07-542D-43A3-B31D-F7D44A53874C}" srcOrd="0" destOrd="6" presId="urn:microsoft.com/office/officeart/2005/8/layout/vList5"/>
    <dgm:cxn modelId="{E6A262F6-D6EA-448E-8DB2-DE5381F0FFCB}" srcId="{3ABC7923-6FCA-4F98-9577-45BB739CE8D7}" destId="{CF55E8A9-BFFD-4290-83EC-47B22F92870B}" srcOrd="3" destOrd="0" parTransId="{3D5C9F22-7794-4B85-84B6-F9FCA6695239}" sibTransId="{63AD8BD8-570F-4124-B3A7-66CC1C152DA9}"/>
    <dgm:cxn modelId="{1DFC0170-E114-47E4-8C43-8290CEE612E7}" type="presParOf" srcId="{43DE773F-FF14-47B5-BB42-D7B3D33BC52E}" destId="{93189CC9-2870-4B0C-BC14-BE0844B1A5B8}" srcOrd="0" destOrd="0" presId="urn:microsoft.com/office/officeart/2005/8/layout/vList5"/>
    <dgm:cxn modelId="{FEB2CFEB-D3C5-4D47-BB01-89EBB5FFE6D8}" type="presParOf" srcId="{93189CC9-2870-4B0C-BC14-BE0844B1A5B8}" destId="{325212F6-3176-4964-B4B0-3C6D23FCF7F2}" srcOrd="0" destOrd="0" presId="urn:microsoft.com/office/officeart/2005/8/layout/vList5"/>
    <dgm:cxn modelId="{D90003C8-F6AF-4152-8B20-5D6F41822B91}" type="presParOf" srcId="{93189CC9-2870-4B0C-BC14-BE0844B1A5B8}" destId="{C725CA07-542D-43A3-B31D-F7D44A53874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62CB6A8-347C-4C66-B848-0290A50CA0DA}"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7D24F22E-FC71-496D-A6A5-D63A894EFBB3}">
      <dgm:prSet phldrT="[文字]" custT="1"/>
      <dgm:spPr>
        <a:xfrm>
          <a:off x="1194" y="2032"/>
          <a:ext cx="1960551" cy="2079178"/>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nSpc>
              <a:spcPct val="100000"/>
            </a:lnSpc>
            <a:spcAft>
              <a:spcPts val="0"/>
            </a:spcAft>
          </a:pPr>
          <a:r>
            <a:rPr lang="zh-TW" altLang="en-US" sz="2800" b="1" u="none" dirty="0">
              <a:solidFill>
                <a:sysClr val="window" lastClr="FFFFFF"/>
              </a:solidFill>
              <a:latin typeface="微軟正黑體" pitchFamily="34" charset="-120"/>
              <a:ea typeface="微軟正黑體" pitchFamily="34" charset="-120"/>
              <a:cs typeface="+mn-cs"/>
            </a:rPr>
            <a:t>體適能</a:t>
          </a:r>
          <a:endParaRPr lang="en-US" altLang="zh-TW" sz="2800" b="1" u="none" dirty="0">
            <a:solidFill>
              <a:sysClr val="window" lastClr="FFFFFF"/>
            </a:solidFill>
            <a:latin typeface="微軟正黑體" pitchFamily="34" charset="-120"/>
            <a:ea typeface="微軟正黑體" pitchFamily="34" charset="-120"/>
            <a:cs typeface="+mn-cs"/>
          </a:endParaRPr>
        </a:p>
        <a:p>
          <a:pPr>
            <a:lnSpc>
              <a:spcPct val="100000"/>
            </a:lnSpc>
            <a:spcAft>
              <a:spcPts val="0"/>
            </a:spcAft>
          </a:pPr>
          <a:r>
            <a:rPr lang="zh-TW" altLang="en-US" sz="2800" b="1" u="none" dirty="0">
              <a:solidFill>
                <a:sysClr val="window" lastClr="FFFFFF"/>
              </a:solidFill>
              <a:latin typeface="微軟正黑體" pitchFamily="34" charset="-120"/>
              <a:ea typeface="微軟正黑體" pitchFamily="34" charset="-120"/>
              <a:cs typeface="+mn-cs"/>
            </a:rPr>
            <a:t>上限</a:t>
          </a:r>
          <a:r>
            <a:rPr lang="en-US" altLang="zh-TW" sz="2800" b="1" u="none" dirty="0">
              <a:solidFill>
                <a:sysClr val="window" lastClr="FFFFFF"/>
              </a:solidFill>
              <a:latin typeface="微軟正黑體" pitchFamily="34" charset="-120"/>
              <a:ea typeface="微軟正黑體" pitchFamily="34" charset="-120"/>
              <a:cs typeface="+mn-cs"/>
            </a:rPr>
            <a:t>10</a:t>
          </a:r>
          <a:r>
            <a:rPr lang="zh-TW" altLang="en-US" sz="2800" b="1" u="none" dirty="0">
              <a:solidFill>
                <a:sysClr val="window" lastClr="FFFFFF"/>
              </a:solidFill>
              <a:latin typeface="微軟正黑體" pitchFamily="34" charset="-120"/>
              <a:ea typeface="微軟正黑體" pitchFamily="34" charset="-120"/>
              <a:cs typeface="+mn-cs"/>
            </a:rPr>
            <a:t>分</a:t>
          </a:r>
          <a:endParaRPr lang="zh-TW" altLang="en-US" sz="2800" b="1" dirty="0">
            <a:solidFill>
              <a:sysClr val="window" lastClr="FFFFFF"/>
            </a:solidFill>
            <a:latin typeface="微軟正黑體" pitchFamily="34" charset="-120"/>
            <a:ea typeface="微軟正黑體" pitchFamily="34" charset="-120"/>
            <a:cs typeface="+mn-cs"/>
          </a:endParaRPr>
        </a:p>
      </dgm:t>
    </dgm:pt>
    <dgm:pt modelId="{0C80427D-800B-4E85-A9C7-40BBF4C78C81}" type="parTrans" cxnId="{99852167-2CD2-4FC1-BC0B-0DC22758C352}">
      <dgm:prSet/>
      <dgm:spPr/>
      <dgm:t>
        <a:bodyPr/>
        <a:lstStyle/>
        <a:p>
          <a:endParaRPr lang="zh-TW" altLang="en-US" b="1">
            <a:latin typeface="微軟正黑體" pitchFamily="34" charset="-120"/>
            <a:ea typeface="微軟正黑體" pitchFamily="34" charset="-120"/>
          </a:endParaRPr>
        </a:p>
      </dgm:t>
    </dgm:pt>
    <dgm:pt modelId="{92B603F3-9348-4F41-9CD5-09C504B6A649}" type="sibTrans" cxnId="{99852167-2CD2-4FC1-BC0B-0DC22758C352}">
      <dgm:prSet/>
      <dgm:spPr/>
      <dgm:t>
        <a:bodyPr/>
        <a:lstStyle/>
        <a:p>
          <a:endParaRPr lang="zh-TW" altLang="en-US" b="1">
            <a:latin typeface="微軟正黑體" pitchFamily="34" charset="-120"/>
            <a:ea typeface="微軟正黑體" pitchFamily="34" charset="-120"/>
          </a:endParaRPr>
        </a:p>
      </dgm:t>
    </dgm:pt>
    <dgm:pt modelId="{F8BD9B43-7647-4087-90EA-2EFE2DCB60D8}">
      <dgm:prSet phldrT="[文字]" custT="1"/>
      <dgm:spPr>
        <a:xfrm rot="5400000">
          <a:off x="4071035" y="-1979540"/>
          <a:ext cx="1663342" cy="6040292"/>
        </a:xfrm>
        <a:prstGeom prst="round2SameRect">
          <a:avLst/>
        </a:prstGeom>
        <a:solidFill>
          <a:srgbClr val="F79646">
            <a:lumMod val="40000"/>
            <a:lumOff val="60000"/>
            <a:alpha val="9000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lnSpc>
              <a:spcPct val="70000"/>
            </a:lnSpc>
            <a:spcAft>
              <a:spcPts val="0"/>
            </a:spcAft>
          </a:pPr>
          <a:r>
            <a:rPr lang="zh-TW" altLang="en-US" sz="2000" b="1" dirty="0">
              <a:solidFill>
                <a:sysClr val="windowText" lastClr="000000">
                  <a:hueOff val="0"/>
                  <a:satOff val="0"/>
                  <a:lumOff val="0"/>
                  <a:alphaOff val="0"/>
                </a:sysClr>
              </a:solidFill>
              <a:latin typeface="微軟正黑體" pitchFamily="34" charset="-120"/>
              <a:ea typeface="微軟正黑體" pitchFamily="34" charset="-120"/>
              <a:cs typeface="+mn-cs"/>
            </a:rPr>
            <a:t>含肌耐力、柔軟度、瞬發力、心肺耐力</a:t>
          </a:r>
        </a:p>
      </dgm:t>
    </dgm:pt>
    <dgm:pt modelId="{75101160-105D-4BC5-9BFE-BA07FF30F65E}" type="sibTrans" cxnId="{E896A0B2-53F9-44EE-A900-E7B5453078B2}">
      <dgm:prSet/>
      <dgm:spPr/>
      <dgm:t>
        <a:bodyPr/>
        <a:lstStyle/>
        <a:p>
          <a:endParaRPr lang="zh-TW" altLang="en-US" b="1">
            <a:latin typeface="微軟正黑體" pitchFamily="34" charset="-120"/>
            <a:ea typeface="微軟正黑體" pitchFamily="34" charset="-120"/>
          </a:endParaRPr>
        </a:p>
      </dgm:t>
    </dgm:pt>
    <dgm:pt modelId="{009013A6-1BD5-4F85-82E5-2673314172F4}" type="parTrans" cxnId="{E896A0B2-53F9-44EE-A900-E7B5453078B2}">
      <dgm:prSet/>
      <dgm:spPr/>
      <dgm:t>
        <a:bodyPr/>
        <a:lstStyle/>
        <a:p>
          <a:endParaRPr lang="zh-TW" altLang="en-US" b="1">
            <a:latin typeface="微軟正黑體" pitchFamily="34" charset="-120"/>
            <a:ea typeface="微軟正黑體" pitchFamily="34" charset="-120"/>
          </a:endParaRPr>
        </a:p>
      </dgm:t>
    </dgm:pt>
    <dgm:pt modelId="{300385B8-1497-4D7D-9404-DEA3DABFC32F}">
      <dgm:prSet custT="1"/>
      <dgm:spPr/>
      <dgm:t>
        <a:bodyPr/>
        <a:lstStyle/>
        <a:p>
          <a:r>
            <a:rPr lang="zh-TW" sz="2000" b="1" u="none" dirty="0">
              <a:solidFill>
                <a:schemeClr val="tx1"/>
              </a:solidFill>
              <a:latin typeface="微軟正黑體" panose="020B0604030504040204" pitchFamily="34" charset="-120"/>
              <a:ea typeface="微軟正黑體" panose="020B0604030504040204" pitchFamily="34" charset="-120"/>
            </a:rPr>
            <a:t>體適能之成績可經由各校依教育部體適能檢測標準進行檢測或至合格體適能檢測站進行檢測。</a:t>
          </a:r>
          <a:endParaRPr lang="zh-TW" altLang="en-US" sz="2000" b="1" u="none" dirty="0">
            <a:solidFill>
              <a:schemeClr val="tx1"/>
            </a:solidFill>
            <a:latin typeface="微軟正黑體" pitchFamily="34" charset="-120"/>
            <a:ea typeface="微軟正黑體" pitchFamily="34" charset="-120"/>
            <a:cs typeface="+mn-cs"/>
          </a:endParaRPr>
        </a:p>
      </dgm:t>
    </dgm:pt>
    <dgm:pt modelId="{D6FA448A-ED92-473A-AF34-257656BBA101}" type="parTrans" cxnId="{9A563B41-2CA3-43B6-86FF-5E1B4595088E}">
      <dgm:prSet/>
      <dgm:spPr/>
      <dgm:t>
        <a:bodyPr/>
        <a:lstStyle/>
        <a:p>
          <a:endParaRPr lang="zh-TW" altLang="en-US"/>
        </a:p>
      </dgm:t>
    </dgm:pt>
    <dgm:pt modelId="{335EAC99-5CAD-4E9A-BCF5-50A5984CB4C5}" type="sibTrans" cxnId="{9A563B41-2CA3-43B6-86FF-5E1B4595088E}">
      <dgm:prSet/>
      <dgm:spPr/>
      <dgm:t>
        <a:bodyPr/>
        <a:lstStyle/>
        <a:p>
          <a:endParaRPr lang="zh-TW" altLang="en-US"/>
        </a:p>
      </dgm:t>
    </dgm:pt>
    <dgm:pt modelId="{24AC9408-BC11-46FC-AF10-8A2354C12029}">
      <dgm:prSet custT="1"/>
      <dgm:spPr/>
      <dgm:t>
        <a:bodyPr/>
        <a:lstStyle/>
        <a:p>
          <a:r>
            <a:rPr lang="zh-TW" sz="2000" b="1" u="none" dirty="0">
              <a:solidFill>
                <a:schemeClr val="tx1"/>
              </a:solidFill>
              <a:latin typeface="微軟正黑體" panose="020B0604030504040204" pitchFamily="34" charset="-120"/>
              <a:ea typeface="微軟正黑體" panose="020B0604030504040204" pitchFamily="34" charset="-120"/>
            </a:rPr>
            <a:t>一項成績達教育部公布之最新門檻標準者，得</a:t>
          </a:r>
          <a:r>
            <a:rPr lang="en-US" altLang="zh-TW" sz="2000" b="1" u="none" dirty="0">
              <a:solidFill>
                <a:schemeClr val="tx1"/>
              </a:solidFill>
              <a:latin typeface="微軟正黑體" panose="020B0604030504040204" pitchFamily="34" charset="-120"/>
              <a:ea typeface="微軟正黑體" panose="020B0604030504040204" pitchFamily="34" charset="-120"/>
            </a:rPr>
            <a:t> </a:t>
          </a:r>
          <a:r>
            <a:rPr lang="en-US" sz="2000" b="1" u="none" dirty="0">
              <a:solidFill>
                <a:schemeClr val="tx1"/>
              </a:solidFill>
              <a:latin typeface="微軟正黑體" panose="020B0604030504040204" pitchFamily="34" charset="-120"/>
              <a:ea typeface="微軟正黑體" panose="020B0604030504040204" pitchFamily="34" charset="-120"/>
            </a:rPr>
            <a:t>2</a:t>
          </a:r>
          <a:r>
            <a:rPr lang="zh-TW" sz="2000" b="1" u="none" dirty="0">
              <a:solidFill>
                <a:schemeClr val="tx1"/>
              </a:solidFill>
              <a:latin typeface="微軟正黑體" panose="020B0604030504040204" pitchFamily="34" charset="-120"/>
              <a:ea typeface="微軟正黑體" panose="020B0604030504040204" pitchFamily="34" charset="-120"/>
            </a:rPr>
            <a:t>分。</a:t>
          </a:r>
          <a:endParaRPr lang="zh-TW" altLang="en-US" sz="2000" b="1" u="none" dirty="0">
            <a:solidFill>
              <a:schemeClr val="tx1"/>
            </a:solidFill>
            <a:latin typeface="微軟正黑體" pitchFamily="34" charset="-120"/>
            <a:ea typeface="微軟正黑體" pitchFamily="34" charset="-120"/>
            <a:cs typeface="+mn-cs"/>
          </a:endParaRPr>
        </a:p>
      </dgm:t>
    </dgm:pt>
    <dgm:pt modelId="{AB515105-694D-464A-969F-8A466AFE29D7}" type="parTrans" cxnId="{33076857-2C38-4F93-A10B-69A6D13D7C3E}">
      <dgm:prSet/>
      <dgm:spPr/>
      <dgm:t>
        <a:bodyPr/>
        <a:lstStyle/>
        <a:p>
          <a:endParaRPr lang="zh-TW" altLang="en-US"/>
        </a:p>
      </dgm:t>
    </dgm:pt>
    <dgm:pt modelId="{D3C6C451-B63C-427A-B832-DD3C15E11298}" type="sibTrans" cxnId="{33076857-2C38-4F93-A10B-69A6D13D7C3E}">
      <dgm:prSet/>
      <dgm:spPr/>
      <dgm:t>
        <a:bodyPr/>
        <a:lstStyle/>
        <a:p>
          <a:endParaRPr lang="zh-TW" altLang="en-US"/>
        </a:p>
      </dgm:t>
    </dgm:pt>
    <dgm:pt modelId="{22B8BBE5-77A7-4F51-B21D-6591EA84F423}">
      <dgm:prSet custT="1"/>
      <dgm:spPr/>
      <dgm:t>
        <a:bodyPr/>
        <a:lstStyle/>
        <a:p>
          <a:r>
            <a:rPr lang="zh-TW" sz="2000" b="1" u="none" dirty="0">
              <a:solidFill>
                <a:schemeClr val="tx1"/>
              </a:solidFill>
              <a:latin typeface="微軟正黑體" panose="020B0604030504040204" pitchFamily="34" charset="-120"/>
              <a:ea typeface="微軟正黑體" panose="020B0604030504040204" pitchFamily="34" charset="-120"/>
            </a:rPr>
            <a:t>二項成績達教育部公布之最新門檻標準者，得</a:t>
          </a:r>
          <a:r>
            <a:rPr lang="en-US" altLang="zh-TW" sz="2000" b="1" u="none" dirty="0">
              <a:solidFill>
                <a:schemeClr val="tx1"/>
              </a:solidFill>
              <a:latin typeface="微軟正黑體" panose="020B0604030504040204" pitchFamily="34" charset="-120"/>
              <a:ea typeface="微軟正黑體" panose="020B0604030504040204" pitchFamily="34" charset="-120"/>
            </a:rPr>
            <a:t> </a:t>
          </a:r>
          <a:r>
            <a:rPr lang="en-US" sz="2000" b="1" u="none" dirty="0">
              <a:solidFill>
                <a:schemeClr val="tx1"/>
              </a:solidFill>
              <a:latin typeface="微軟正黑體" panose="020B0604030504040204" pitchFamily="34" charset="-120"/>
              <a:ea typeface="微軟正黑體" panose="020B0604030504040204" pitchFamily="34" charset="-120"/>
            </a:rPr>
            <a:t>4</a:t>
          </a:r>
          <a:r>
            <a:rPr lang="zh-TW" sz="2000" b="1" u="none" dirty="0">
              <a:solidFill>
                <a:schemeClr val="tx1"/>
              </a:solidFill>
              <a:latin typeface="微軟正黑體" panose="020B0604030504040204" pitchFamily="34" charset="-120"/>
              <a:ea typeface="微軟正黑體" panose="020B0604030504040204" pitchFamily="34" charset="-120"/>
            </a:rPr>
            <a:t>分。</a:t>
          </a:r>
        </a:p>
      </dgm:t>
    </dgm:pt>
    <dgm:pt modelId="{EB72BB52-BF26-4253-9A4B-FBDCEE6A736F}" type="parTrans" cxnId="{C8278378-DD17-40BD-83D2-9C5F8317F6A1}">
      <dgm:prSet/>
      <dgm:spPr/>
      <dgm:t>
        <a:bodyPr/>
        <a:lstStyle/>
        <a:p>
          <a:endParaRPr lang="zh-TW" altLang="en-US"/>
        </a:p>
      </dgm:t>
    </dgm:pt>
    <dgm:pt modelId="{40D40F75-5677-418E-B189-2C2E62C57475}" type="sibTrans" cxnId="{C8278378-DD17-40BD-83D2-9C5F8317F6A1}">
      <dgm:prSet/>
      <dgm:spPr/>
      <dgm:t>
        <a:bodyPr/>
        <a:lstStyle/>
        <a:p>
          <a:endParaRPr lang="zh-TW" altLang="en-US"/>
        </a:p>
      </dgm:t>
    </dgm:pt>
    <dgm:pt modelId="{37949C00-A493-4678-9767-A3E8B7A8B48E}">
      <dgm:prSet custT="1"/>
      <dgm:spPr/>
      <dgm:t>
        <a:bodyPr/>
        <a:lstStyle/>
        <a:p>
          <a:r>
            <a:rPr lang="zh-TW" sz="2000" b="1" u="none" dirty="0">
              <a:solidFill>
                <a:schemeClr val="tx1"/>
              </a:solidFill>
              <a:latin typeface="微軟正黑體" panose="020B0604030504040204" pitchFamily="34" charset="-120"/>
              <a:ea typeface="微軟正黑體" panose="020B0604030504040204" pitchFamily="34" charset="-120"/>
            </a:rPr>
            <a:t>三項成績達教育部公布之最新門檻標準者，得</a:t>
          </a:r>
          <a:r>
            <a:rPr lang="en-US" altLang="zh-TW" sz="2000" b="1" u="none" dirty="0">
              <a:solidFill>
                <a:schemeClr val="tx1"/>
              </a:solidFill>
              <a:latin typeface="微軟正黑體" panose="020B0604030504040204" pitchFamily="34" charset="-120"/>
              <a:ea typeface="微軟正黑體" panose="020B0604030504040204" pitchFamily="34" charset="-120"/>
            </a:rPr>
            <a:t> </a:t>
          </a:r>
          <a:r>
            <a:rPr lang="en-US" sz="2000" b="1" u="none" dirty="0">
              <a:solidFill>
                <a:schemeClr val="tx1"/>
              </a:solidFill>
              <a:latin typeface="微軟正黑體" panose="020B0604030504040204" pitchFamily="34" charset="-120"/>
              <a:ea typeface="微軟正黑體" panose="020B0604030504040204" pitchFamily="34" charset="-120"/>
            </a:rPr>
            <a:t>6</a:t>
          </a:r>
          <a:r>
            <a:rPr lang="zh-TW" sz="2000" b="1" u="none" dirty="0">
              <a:solidFill>
                <a:schemeClr val="tx1"/>
              </a:solidFill>
              <a:latin typeface="微軟正黑體" panose="020B0604030504040204" pitchFamily="34" charset="-120"/>
              <a:ea typeface="微軟正黑體" panose="020B0604030504040204" pitchFamily="34" charset="-120"/>
            </a:rPr>
            <a:t>分。</a:t>
          </a:r>
        </a:p>
      </dgm:t>
    </dgm:pt>
    <dgm:pt modelId="{AA576515-4AAB-4B55-BFB7-5A00D34031E3}" type="parTrans" cxnId="{60ECB574-DA9B-45F1-BF59-04194CEF0DCA}">
      <dgm:prSet/>
      <dgm:spPr/>
      <dgm:t>
        <a:bodyPr/>
        <a:lstStyle/>
        <a:p>
          <a:endParaRPr lang="zh-TW" altLang="en-US"/>
        </a:p>
      </dgm:t>
    </dgm:pt>
    <dgm:pt modelId="{35E584E9-27FF-4E4B-91C9-B240CE2A7A6C}" type="sibTrans" cxnId="{60ECB574-DA9B-45F1-BF59-04194CEF0DCA}">
      <dgm:prSet/>
      <dgm:spPr/>
      <dgm:t>
        <a:bodyPr/>
        <a:lstStyle/>
        <a:p>
          <a:endParaRPr lang="zh-TW" altLang="en-US"/>
        </a:p>
      </dgm:t>
    </dgm:pt>
    <dgm:pt modelId="{2D58CF63-C700-4C19-B4B9-035425D62454}">
      <dgm:prSet custT="1"/>
      <dgm:spPr/>
      <dgm:t>
        <a:bodyPr/>
        <a:lstStyle/>
        <a:p>
          <a:r>
            <a:rPr lang="zh-TW" sz="2000" b="1" u="none" dirty="0">
              <a:solidFill>
                <a:schemeClr val="tx1"/>
              </a:solidFill>
              <a:latin typeface="微軟正黑體" panose="020B0604030504040204" pitchFamily="34" charset="-120"/>
              <a:ea typeface="微軟正黑體" panose="020B0604030504040204" pitchFamily="34" charset="-120"/>
            </a:rPr>
            <a:t>四項成績達教育部公布之最新門檻標準者，得</a:t>
          </a:r>
          <a:r>
            <a:rPr lang="en-US" altLang="zh-TW" sz="2000" b="1" u="none" dirty="0">
              <a:solidFill>
                <a:schemeClr val="tx1"/>
              </a:solidFill>
              <a:latin typeface="微軟正黑體" panose="020B0604030504040204" pitchFamily="34" charset="-120"/>
              <a:ea typeface="微軟正黑體" panose="020B0604030504040204" pitchFamily="34" charset="-120"/>
            </a:rPr>
            <a:t> </a:t>
          </a:r>
          <a:r>
            <a:rPr lang="en-US" sz="2000" b="1" u="none" dirty="0">
              <a:solidFill>
                <a:schemeClr val="tx1"/>
              </a:solidFill>
              <a:latin typeface="微軟正黑體" panose="020B0604030504040204" pitchFamily="34" charset="-120"/>
              <a:ea typeface="微軟正黑體" panose="020B0604030504040204" pitchFamily="34" charset="-120"/>
            </a:rPr>
            <a:t>8</a:t>
          </a:r>
          <a:r>
            <a:rPr lang="zh-TW" sz="2000" b="1" u="none" dirty="0">
              <a:solidFill>
                <a:schemeClr val="tx1"/>
              </a:solidFill>
              <a:latin typeface="微軟正黑體" panose="020B0604030504040204" pitchFamily="34" charset="-120"/>
              <a:ea typeface="微軟正黑體" panose="020B0604030504040204" pitchFamily="34" charset="-120"/>
            </a:rPr>
            <a:t>分。</a:t>
          </a:r>
        </a:p>
      </dgm:t>
    </dgm:pt>
    <dgm:pt modelId="{0271C8F8-9423-4D98-82BC-ABA61CB036E9}" type="parTrans" cxnId="{C309D2DB-8D61-4548-92D8-3006A9644BD9}">
      <dgm:prSet/>
      <dgm:spPr/>
      <dgm:t>
        <a:bodyPr/>
        <a:lstStyle/>
        <a:p>
          <a:endParaRPr lang="zh-TW" altLang="en-US"/>
        </a:p>
      </dgm:t>
    </dgm:pt>
    <dgm:pt modelId="{A0137346-83EA-44AA-90A1-CF3C5937E5A1}" type="sibTrans" cxnId="{C309D2DB-8D61-4548-92D8-3006A9644BD9}">
      <dgm:prSet/>
      <dgm:spPr/>
      <dgm:t>
        <a:bodyPr/>
        <a:lstStyle/>
        <a:p>
          <a:endParaRPr lang="zh-TW" altLang="en-US"/>
        </a:p>
      </dgm:t>
    </dgm:pt>
    <dgm:pt modelId="{6D1F51E1-ED72-494C-85A3-79A6928418B9}">
      <dgm:prSet custT="1"/>
      <dgm:spPr/>
      <dgm:t>
        <a:bodyPr/>
        <a:lstStyle/>
        <a:p>
          <a:r>
            <a:rPr lang="zh-TW" sz="2000" b="1" u="none" dirty="0">
              <a:solidFill>
                <a:schemeClr val="tx1"/>
              </a:solidFill>
              <a:latin typeface="微軟正黑體" panose="020B0604030504040204" pitchFamily="34" charset="-120"/>
              <a:ea typeface="微軟正黑體" panose="020B0604030504040204" pitchFamily="34" charset="-120"/>
            </a:rPr>
            <a:t>完成四項檢測者，再得</a:t>
          </a:r>
          <a:r>
            <a:rPr lang="en-US" altLang="zh-TW" sz="2000" b="1" u="none" dirty="0">
              <a:solidFill>
                <a:schemeClr val="tx1"/>
              </a:solidFill>
              <a:latin typeface="微軟正黑體" panose="020B0604030504040204" pitchFamily="34" charset="-120"/>
              <a:ea typeface="微軟正黑體" panose="020B0604030504040204" pitchFamily="34" charset="-120"/>
            </a:rPr>
            <a:t> </a:t>
          </a:r>
          <a:r>
            <a:rPr lang="en-US" sz="2000" b="1" u="none" dirty="0">
              <a:solidFill>
                <a:schemeClr val="tx1"/>
              </a:solidFill>
              <a:latin typeface="微軟正黑體" panose="020B0604030504040204" pitchFamily="34" charset="-120"/>
              <a:ea typeface="微軟正黑體" panose="020B0604030504040204" pitchFamily="34" charset="-120"/>
            </a:rPr>
            <a:t>2</a:t>
          </a:r>
          <a:r>
            <a:rPr lang="zh-TW" sz="2000" b="1" u="none" dirty="0">
              <a:solidFill>
                <a:schemeClr val="tx1"/>
              </a:solidFill>
              <a:latin typeface="微軟正黑體" panose="020B0604030504040204" pitchFamily="34" charset="-120"/>
              <a:ea typeface="微軟正黑體" panose="020B0604030504040204" pitchFamily="34" charset="-120"/>
            </a:rPr>
            <a:t>分。</a:t>
          </a:r>
          <a:endParaRPr lang="zh-TW" altLang="en-US" sz="2000" b="1" u="none" dirty="0">
            <a:solidFill>
              <a:schemeClr val="tx1"/>
            </a:solidFill>
            <a:latin typeface="微軟正黑體" panose="020B0604030504040204" pitchFamily="34" charset="-120"/>
            <a:ea typeface="微軟正黑體" panose="020B0604030504040204" pitchFamily="34" charset="-120"/>
          </a:endParaRPr>
        </a:p>
      </dgm:t>
    </dgm:pt>
    <dgm:pt modelId="{B4FE8FCC-E8E3-4B90-AA42-BB972F9C8624}" type="parTrans" cxnId="{996A5022-0BCA-45FF-9720-5926B7C72738}">
      <dgm:prSet/>
      <dgm:spPr/>
      <dgm:t>
        <a:bodyPr/>
        <a:lstStyle/>
        <a:p>
          <a:endParaRPr lang="zh-TW" altLang="en-US"/>
        </a:p>
      </dgm:t>
    </dgm:pt>
    <dgm:pt modelId="{973EF8A3-4E43-4211-B125-AF3B3717B99C}" type="sibTrans" cxnId="{996A5022-0BCA-45FF-9720-5926B7C72738}">
      <dgm:prSet/>
      <dgm:spPr/>
      <dgm:t>
        <a:bodyPr/>
        <a:lstStyle/>
        <a:p>
          <a:endParaRPr lang="zh-TW" altLang="en-US"/>
        </a:p>
      </dgm:t>
    </dgm:pt>
    <dgm:pt modelId="{43DE773F-FF14-47B5-BB42-D7B3D33BC52E}" type="pres">
      <dgm:prSet presAssocID="{C62CB6A8-347C-4C66-B848-0290A50CA0DA}" presName="Name0" presStyleCnt="0">
        <dgm:presLayoutVars>
          <dgm:dir/>
          <dgm:animLvl val="lvl"/>
          <dgm:resizeHandles val="exact"/>
        </dgm:presLayoutVars>
      </dgm:prSet>
      <dgm:spPr/>
    </dgm:pt>
    <dgm:pt modelId="{FAD23C77-19A1-4385-8BC2-B2017D60604F}" type="pres">
      <dgm:prSet presAssocID="{7D24F22E-FC71-496D-A6A5-D63A894EFBB3}" presName="linNode" presStyleCnt="0"/>
      <dgm:spPr/>
    </dgm:pt>
    <dgm:pt modelId="{2399A95D-0C20-42F1-A0E6-5C6C217F5327}" type="pres">
      <dgm:prSet presAssocID="{7D24F22E-FC71-496D-A6A5-D63A894EFBB3}" presName="parentText" presStyleLbl="node1" presStyleIdx="0" presStyleCnt="1" custScaleX="117758" custScaleY="100098" custLinFactNeighborX="-4487" custLinFactNeighborY="-49">
        <dgm:presLayoutVars>
          <dgm:chMax val="1"/>
          <dgm:bulletEnabled val="1"/>
        </dgm:presLayoutVars>
      </dgm:prSet>
      <dgm:spPr/>
    </dgm:pt>
    <dgm:pt modelId="{F172DAF1-019A-4370-AE2A-A73C40FC660A}" type="pres">
      <dgm:prSet presAssocID="{7D24F22E-FC71-496D-A6A5-D63A894EFBB3}" presName="descendantText" presStyleLbl="alignAccFollowNode1" presStyleIdx="0" presStyleCnt="1" custScaleX="223328" custScaleY="125122" custLinFactNeighborX="-1098" custLinFactNeighborY="-3298">
        <dgm:presLayoutVars>
          <dgm:bulletEnabled val="1"/>
        </dgm:presLayoutVars>
      </dgm:prSet>
      <dgm:spPr>
        <a:prstGeom prst="round2SameRect">
          <a:avLst/>
        </a:prstGeom>
      </dgm:spPr>
    </dgm:pt>
  </dgm:ptLst>
  <dgm:cxnLst>
    <dgm:cxn modelId="{A1E06213-9245-41AC-B7BC-D3114EF04854}" type="presOf" srcId="{C62CB6A8-347C-4C66-B848-0290A50CA0DA}" destId="{43DE773F-FF14-47B5-BB42-D7B3D33BC52E}" srcOrd="0" destOrd="0" presId="urn:microsoft.com/office/officeart/2005/8/layout/vList5"/>
    <dgm:cxn modelId="{E709BB1B-14CD-4353-92A5-5A913F71EBF2}" type="presOf" srcId="{7D24F22E-FC71-496D-A6A5-D63A894EFBB3}" destId="{2399A95D-0C20-42F1-A0E6-5C6C217F5327}" srcOrd="0" destOrd="0" presId="urn:microsoft.com/office/officeart/2005/8/layout/vList5"/>
    <dgm:cxn modelId="{996A5022-0BCA-45FF-9720-5926B7C72738}" srcId="{7D24F22E-FC71-496D-A6A5-D63A894EFBB3}" destId="{6D1F51E1-ED72-494C-85A3-79A6928418B9}" srcOrd="6" destOrd="0" parTransId="{B4FE8FCC-E8E3-4B90-AA42-BB972F9C8624}" sibTransId="{973EF8A3-4E43-4211-B125-AF3B3717B99C}"/>
    <dgm:cxn modelId="{2A0C1426-B5E4-46B7-BB78-9012A6B5C875}" type="presOf" srcId="{6D1F51E1-ED72-494C-85A3-79A6928418B9}" destId="{F172DAF1-019A-4370-AE2A-A73C40FC660A}" srcOrd="0" destOrd="6" presId="urn:microsoft.com/office/officeart/2005/8/layout/vList5"/>
    <dgm:cxn modelId="{7E9DF45F-3F2B-41E9-8E60-00DCF5872C88}" type="presOf" srcId="{F8BD9B43-7647-4087-90EA-2EFE2DCB60D8}" destId="{F172DAF1-019A-4370-AE2A-A73C40FC660A}" srcOrd="0" destOrd="0" presId="urn:microsoft.com/office/officeart/2005/8/layout/vList5"/>
    <dgm:cxn modelId="{9A563B41-2CA3-43B6-86FF-5E1B4595088E}" srcId="{7D24F22E-FC71-496D-A6A5-D63A894EFBB3}" destId="{300385B8-1497-4D7D-9404-DEA3DABFC32F}" srcOrd="1" destOrd="0" parTransId="{D6FA448A-ED92-473A-AF34-257656BBA101}" sibTransId="{335EAC99-5CAD-4E9A-BCF5-50A5984CB4C5}"/>
    <dgm:cxn modelId="{99852167-2CD2-4FC1-BC0B-0DC22758C352}" srcId="{C62CB6A8-347C-4C66-B848-0290A50CA0DA}" destId="{7D24F22E-FC71-496D-A6A5-D63A894EFBB3}" srcOrd="0" destOrd="0" parTransId="{0C80427D-800B-4E85-A9C7-40BBF4C78C81}" sibTransId="{92B603F3-9348-4F41-9CD5-09C504B6A649}"/>
    <dgm:cxn modelId="{9E75E568-353B-4D34-9431-4BC56AEF4B5E}" type="presOf" srcId="{37949C00-A493-4678-9767-A3E8B7A8B48E}" destId="{F172DAF1-019A-4370-AE2A-A73C40FC660A}" srcOrd="0" destOrd="4" presId="urn:microsoft.com/office/officeart/2005/8/layout/vList5"/>
    <dgm:cxn modelId="{60ECB574-DA9B-45F1-BF59-04194CEF0DCA}" srcId="{7D24F22E-FC71-496D-A6A5-D63A894EFBB3}" destId="{37949C00-A493-4678-9767-A3E8B7A8B48E}" srcOrd="4" destOrd="0" parTransId="{AA576515-4AAB-4B55-BFB7-5A00D34031E3}" sibTransId="{35E584E9-27FF-4E4B-91C9-B240CE2A7A6C}"/>
    <dgm:cxn modelId="{33076857-2C38-4F93-A10B-69A6D13D7C3E}" srcId="{7D24F22E-FC71-496D-A6A5-D63A894EFBB3}" destId="{24AC9408-BC11-46FC-AF10-8A2354C12029}" srcOrd="2" destOrd="0" parTransId="{AB515105-694D-464A-969F-8A466AFE29D7}" sibTransId="{D3C6C451-B63C-427A-B832-DD3C15E11298}"/>
    <dgm:cxn modelId="{C8278378-DD17-40BD-83D2-9C5F8317F6A1}" srcId="{7D24F22E-FC71-496D-A6A5-D63A894EFBB3}" destId="{22B8BBE5-77A7-4F51-B21D-6591EA84F423}" srcOrd="3" destOrd="0" parTransId="{EB72BB52-BF26-4253-9A4B-FBDCEE6A736F}" sibTransId="{40D40F75-5677-418E-B189-2C2E62C57475}"/>
    <dgm:cxn modelId="{A08A4686-C02C-454D-AFC7-ED0673D26D34}" type="presOf" srcId="{22B8BBE5-77A7-4F51-B21D-6591EA84F423}" destId="{F172DAF1-019A-4370-AE2A-A73C40FC660A}" srcOrd="0" destOrd="3" presId="urn:microsoft.com/office/officeart/2005/8/layout/vList5"/>
    <dgm:cxn modelId="{184A56A6-42BD-4F6C-A8C3-95D60758E8E9}" type="presOf" srcId="{24AC9408-BC11-46FC-AF10-8A2354C12029}" destId="{F172DAF1-019A-4370-AE2A-A73C40FC660A}" srcOrd="0" destOrd="2" presId="urn:microsoft.com/office/officeart/2005/8/layout/vList5"/>
    <dgm:cxn modelId="{E896A0B2-53F9-44EE-A900-E7B5453078B2}" srcId="{7D24F22E-FC71-496D-A6A5-D63A894EFBB3}" destId="{F8BD9B43-7647-4087-90EA-2EFE2DCB60D8}" srcOrd="0" destOrd="0" parTransId="{009013A6-1BD5-4F85-82E5-2673314172F4}" sibTransId="{75101160-105D-4BC5-9BFE-BA07FF30F65E}"/>
    <dgm:cxn modelId="{219FACD7-C5A1-4BA1-B008-0E4F2DDAE3F6}" type="presOf" srcId="{300385B8-1497-4D7D-9404-DEA3DABFC32F}" destId="{F172DAF1-019A-4370-AE2A-A73C40FC660A}" srcOrd="0" destOrd="1" presId="urn:microsoft.com/office/officeart/2005/8/layout/vList5"/>
    <dgm:cxn modelId="{C309D2DB-8D61-4548-92D8-3006A9644BD9}" srcId="{7D24F22E-FC71-496D-A6A5-D63A894EFBB3}" destId="{2D58CF63-C700-4C19-B4B9-035425D62454}" srcOrd="5" destOrd="0" parTransId="{0271C8F8-9423-4D98-82BC-ABA61CB036E9}" sibTransId="{A0137346-83EA-44AA-90A1-CF3C5937E5A1}"/>
    <dgm:cxn modelId="{8428B8F3-6809-474B-B24E-57B1F1F61C0F}" type="presOf" srcId="{2D58CF63-C700-4C19-B4B9-035425D62454}" destId="{F172DAF1-019A-4370-AE2A-A73C40FC660A}" srcOrd="0" destOrd="5" presId="urn:microsoft.com/office/officeart/2005/8/layout/vList5"/>
    <dgm:cxn modelId="{B185C26B-C878-4AEB-B55C-1B990310BD52}" type="presParOf" srcId="{43DE773F-FF14-47B5-BB42-D7B3D33BC52E}" destId="{FAD23C77-19A1-4385-8BC2-B2017D60604F}" srcOrd="0" destOrd="0" presId="urn:microsoft.com/office/officeart/2005/8/layout/vList5"/>
    <dgm:cxn modelId="{046212C9-D1A9-4B6E-94DA-91FA92F43384}" type="presParOf" srcId="{FAD23C77-19A1-4385-8BC2-B2017D60604F}" destId="{2399A95D-0C20-42F1-A0E6-5C6C217F5327}" srcOrd="0" destOrd="0" presId="urn:microsoft.com/office/officeart/2005/8/layout/vList5"/>
    <dgm:cxn modelId="{AF02B1D3-F552-4F7E-895A-3D9FDBCA135E}" type="presParOf" srcId="{FAD23C77-19A1-4385-8BC2-B2017D60604F}" destId="{F172DAF1-019A-4370-AE2A-A73C40FC660A}" srcOrd="1" destOrd="0" presId="urn:microsoft.com/office/officeart/2005/8/layout/vList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6042859-7BD1-43F8-91B4-9B715902119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TW" altLang="en-US"/>
        </a:p>
      </dgm:t>
    </dgm:pt>
    <dgm:pt modelId="{36EF0EC0-60A4-4C1A-9356-01B0251FFD65}">
      <dgm:prSet phldrT="[文字]" custT="1"/>
      <dgm:spPr>
        <a:xfrm>
          <a:off x="33725" y="887765"/>
          <a:ext cx="1447510" cy="1381541"/>
        </a:xfrm>
      </dgm:spPr>
      <dgm:t>
        <a:bodyPr vert="vert"/>
        <a:lstStyle/>
        <a:p>
          <a:r>
            <a:rPr lang="zh-TW" altLang="en-US" sz="2800" b="1">
              <a:latin typeface="微軟正黑體" pitchFamily="34" charset="-120"/>
              <a:ea typeface="微軟正黑體" pitchFamily="34" charset="-120"/>
              <a:cs typeface="+mn-cs"/>
            </a:rPr>
            <a:t>總積分</a:t>
          </a:r>
          <a:r>
            <a:rPr lang="en-US" altLang="zh-TW" sz="2800" b="1">
              <a:latin typeface="微軟正黑體" pitchFamily="34" charset="-120"/>
              <a:ea typeface="微軟正黑體" pitchFamily="34" charset="-120"/>
              <a:cs typeface="+mn-cs"/>
            </a:rPr>
            <a:t>79</a:t>
          </a:r>
          <a:r>
            <a:rPr lang="zh-TW" altLang="en-US" sz="2800" b="1">
              <a:latin typeface="微軟正黑體" pitchFamily="34" charset="-120"/>
              <a:ea typeface="微軟正黑體" pitchFamily="34" charset="-120"/>
              <a:cs typeface="+mn-cs"/>
            </a:rPr>
            <a:t>分</a:t>
          </a:r>
          <a:endParaRPr lang="zh-TW" altLang="en-US" sz="2800" b="1" dirty="0">
            <a:latin typeface="微軟正黑體" pitchFamily="34" charset="-120"/>
            <a:ea typeface="微軟正黑體" pitchFamily="34" charset="-120"/>
            <a:cs typeface="+mn-cs"/>
          </a:endParaRPr>
        </a:p>
      </dgm:t>
    </dgm:pt>
    <dgm:pt modelId="{63B15F2D-0DE7-49B5-BA24-46DB5A1E0C74}" type="parTrans" cxnId="{14059885-84DD-4F1E-9ED5-F996EEE8ACA8}">
      <dgm:prSet/>
      <dgm:spPr/>
      <dgm:t>
        <a:bodyPr/>
        <a:lstStyle/>
        <a:p>
          <a:endParaRPr lang="zh-TW" altLang="en-US" sz="2800" b="1">
            <a:latin typeface="微軟正黑體" pitchFamily="34" charset="-120"/>
            <a:ea typeface="微軟正黑體" pitchFamily="34" charset="-120"/>
          </a:endParaRPr>
        </a:p>
      </dgm:t>
    </dgm:pt>
    <dgm:pt modelId="{3586689E-4824-4357-B5C5-C6CBA22C5BE4}" type="sibTrans" cxnId="{14059885-84DD-4F1E-9ED5-F996EEE8ACA8}">
      <dgm:prSet/>
      <dgm:spPr/>
      <dgm:t>
        <a:bodyPr/>
        <a:lstStyle/>
        <a:p>
          <a:endParaRPr lang="zh-TW" altLang="en-US" sz="2800" b="1">
            <a:latin typeface="微軟正黑體" pitchFamily="34" charset="-120"/>
            <a:ea typeface="微軟正黑體" pitchFamily="34" charset="-120"/>
          </a:endParaRPr>
        </a:p>
      </dgm:t>
    </dgm:pt>
    <dgm:pt modelId="{45E39A56-40CC-4E96-9015-DA7B915A0C87}">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0BCEE368-3431-44B9-BC39-8D043A9AFB6B}" type="parTrans" cxnId="{C91C2303-9485-4AB5-A3FD-EAF9AFF3A4E2}">
      <dgm:prSet/>
      <dgm:spPr/>
      <dgm:t>
        <a:bodyPr/>
        <a:lstStyle/>
        <a:p>
          <a:endParaRPr lang="zh-TW" altLang="en-US"/>
        </a:p>
      </dgm:t>
    </dgm:pt>
    <dgm:pt modelId="{B3B5EC6A-4611-4D4A-B888-EBC306378333}" type="sibTrans" cxnId="{C91C2303-9485-4AB5-A3FD-EAF9AFF3A4E2}">
      <dgm:prSet/>
      <dgm:spPr/>
      <dgm:t>
        <a:bodyPr/>
        <a:lstStyle/>
        <a:p>
          <a:endParaRPr lang="zh-TW" altLang="en-US"/>
        </a:p>
      </dgm:t>
    </dgm:pt>
    <dgm:pt modelId="{BB5ED96F-427D-43EC-B451-2BF560A2541D}">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均衡學習（</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9</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F34A9759-A1C7-4A33-B2A7-7B973735D614}" type="parTrans" cxnId="{A724CD7C-143F-48A9-B4D2-6BDE68A0B95D}">
      <dgm:prSet/>
      <dgm:spPr/>
      <dgm:t>
        <a:bodyPr/>
        <a:lstStyle/>
        <a:p>
          <a:endParaRPr lang="zh-TW" altLang="en-US"/>
        </a:p>
      </dgm:t>
    </dgm:pt>
    <dgm:pt modelId="{4ABD601C-F62F-4820-BD14-2C8A189D0F56}" type="sibTrans" cxnId="{A724CD7C-143F-48A9-B4D2-6BDE68A0B95D}">
      <dgm:prSet/>
      <dgm:spPr/>
      <dgm:t>
        <a:bodyPr/>
        <a:lstStyle/>
        <a:p>
          <a:endParaRPr lang="zh-TW" altLang="en-US"/>
        </a:p>
      </dgm:t>
    </dgm:pt>
    <dgm:pt modelId="{66707873-FE4E-4F02-A241-93CC8F117438}">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志願序（</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rPr>
            <a:t>7</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dirty="0"/>
        </a:p>
      </dgm:t>
    </dgm:pt>
    <dgm:pt modelId="{980E9C16-A76E-4416-A46E-D2E80524CBA2}" type="parTrans" cxnId="{C671EFB0-25CC-4F55-9C7E-FC254CA17625}">
      <dgm:prSet/>
      <dgm:spPr/>
      <dgm:t>
        <a:bodyPr/>
        <a:lstStyle/>
        <a:p>
          <a:endParaRPr lang="zh-TW" altLang="en-US"/>
        </a:p>
      </dgm:t>
    </dgm:pt>
    <dgm:pt modelId="{B18122E7-9A1B-46BA-A0B1-63A02023E335}" type="sibTrans" cxnId="{C671EFB0-25CC-4F55-9C7E-FC254CA17625}">
      <dgm:prSet/>
      <dgm:spPr/>
      <dgm:t>
        <a:bodyPr/>
        <a:lstStyle/>
        <a:p>
          <a:endParaRPr lang="zh-TW" altLang="en-US"/>
        </a:p>
      </dgm:t>
    </dgm:pt>
    <dgm:pt modelId="{135AEF2C-5110-4C4E-8844-0F140ACF302D}">
      <dgm:prSet custT="1"/>
      <dgm:spPr/>
      <dgm:t>
        <a:bodyPr/>
        <a:lstStyle/>
        <a:p>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sz="1600" dirty="0"/>
        </a:p>
      </dgm:t>
    </dgm:pt>
    <dgm:pt modelId="{CE0711CA-AB88-42F3-9B58-9D9798B18A1F}" type="parTrans" cxnId="{F742B27B-D9C2-4099-9C03-81E666F7A21C}">
      <dgm:prSet/>
      <dgm:spPr/>
      <dgm:t>
        <a:bodyPr/>
        <a:lstStyle/>
        <a:p>
          <a:endParaRPr lang="zh-TW" altLang="en-US"/>
        </a:p>
      </dgm:t>
    </dgm:pt>
    <dgm:pt modelId="{39B8DE6E-6F71-49D8-BF1C-603F1EE00125}" type="sibTrans" cxnId="{F742B27B-D9C2-4099-9C03-81E666F7A21C}">
      <dgm:prSet/>
      <dgm:spPr/>
      <dgm:t>
        <a:bodyPr/>
        <a:lstStyle/>
        <a:p>
          <a:endParaRPr lang="zh-TW" altLang="en-US"/>
        </a:p>
      </dgm:t>
    </dgm:pt>
    <dgm:pt modelId="{1C39AB6F-243F-410C-8C0A-F831AA0B0142}">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C7CE2D37-D75A-401F-9AC1-CFEFF8361B00}" type="parTrans" cxnId="{EA9242C8-CD55-4814-A5CB-864B73AFAB63}">
      <dgm:prSet/>
      <dgm:spPr/>
      <dgm:t>
        <a:bodyPr/>
        <a:lstStyle/>
        <a:p>
          <a:endParaRPr lang="zh-TW" altLang="en-US"/>
        </a:p>
      </dgm:t>
    </dgm:pt>
    <dgm:pt modelId="{F2DCA00F-F18A-4D4B-A367-A8E610BBF095}" type="sibTrans" cxnId="{EA9242C8-CD55-4814-A5CB-864B73AFAB63}">
      <dgm:prSet/>
      <dgm:spPr/>
      <dgm:t>
        <a:bodyPr/>
        <a:lstStyle/>
        <a:p>
          <a:endParaRPr lang="zh-TW" altLang="en-US"/>
        </a:p>
      </dgm:t>
    </dgm:pt>
    <dgm:pt modelId="{39EC5172-4BC3-4BA1-952B-BAC716F7257E}">
      <dgm:prSet custT="1"/>
      <dgm:spPr/>
      <dgm:t>
        <a:bodyPr/>
        <a:lstStyle/>
        <a:p>
          <a:pPr>
            <a:lnSpc>
              <a:spcPct val="150000"/>
            </a:lnSpc>
          </a:pPr>
          <a:r>
            <a:rPr kumimoji="1" lang="zh-TW" altLang="en-US" sz="1800" b="1" i="0" u="none" strike="noStrike" cap="none" normalizeH="0" baseline="0" dirty="0">
              <a:ln/>
              <a:effectLst/>
              <a:latin typeface="微軟正黑體" panose="020B0604030504040204" pitchFamily="34" charset="-120"/>
              <a:ea typeface="微軟正黑體" panose="020B0604030504040204" pitchFamily="34" charset="-120"/>
              <a:cs typeface="+mn-cs"/>
            </a:rPr>
            <a:t>適性發展（</a:t>
          </a:r>
          <a:r>
            <a:rPr kumimoji="1" lang="en-US" altLang="zh-TW" sz="1800" b="1" i="0" u="none" strike="noStrike" cap="none" normalizeH="0" baseline="0" dirty="0">
              <a:ln/>
              <a:effectLst/>
              <a:latin typeface="微軟正黑體" panose="020B0604030504040204" pitchFamily="34" charset="-120"/>
              <a:ea typeface="微軟正黑體" panose="020B0604030504040204" pitchFamily="34" charset="-120"/>
              <a:cs typeface="+mn-cs"/>
            </a:rPr>
            <a:t>6</a:t>
          </a:r>
          <a:r>
            <a:rPr kumimoji="1" lang="zh-TW" altLang="en-US" sz="1800" b="1" i="0" u="none" strike="noStrike" cap="none" normalizeH="0" baseline="0" dirty="0">
              <a:ln/>
              <a:effectLst/>
              <a:latin typeface="微軟正黑體" panose="020B0604030504040204" pitchFamily="34" charset="-120"/>
              <a:ea typeface="微軟正黑體" panose="020B0604030504040204" pitchFamily="34" charset="-120"/>
              <a:cs typeface="+mn-cs"/>
            </a:rPr>
            <a:t>分</a:t>
          </a:r>
          <a:r>
            <a:rPr kumimoji="1" lang="zh-TW" altLang="en-US" sz="1300" b="1" i="0" u="none" strike="noStrike" cap="none" normalizeH="0" baseline="0" dirty="0">
              <a:ln/>
              <a:effectLst/>
              <a:latin typeface="微軟正黑體" panose="020B0604030504040204" pitchFamily="34" charset="-120"/>
              <a:ea typeface="微軟正黑體" panose="020B0604030504040204" pitchFamily="34" charset="-120"/>
              <a:cs typeface="+mn-cs"/>
            </a:rPr>
            <a:t>）</a:t>
          </a:r>
          <a:endParaRPr lang="zh-TW" altLang="en-US" sz="1300" dirty="0"/>
        </a:p>
      </dgm:t>
    </dgm:pt>
    <dgm:pt modelId="{5A6311CB-0A7F-4017-AD33-666B10CA6727}" type="parTrans" cxnId="{572AA447-3FFC-4C0D-89CD-90E184956B5E}">
      <dgm:prSet/>
      <dgm:spPr/>
      <dgm:t>
        <a:bodyPr/>
        <a:lstStyle/>
        <a:p>
          <a:endParaRPr lang="zh-TW" altLang="en-US"/>
        </a:p>
      </dgm:t>
    </dgm:pt>
    <dgm:pt modelId="{D54592D1-C22A-422C-B5CD-635005D252FD}" type="sibTrans" cxnId="{572AA447-3FFC-4C0D-89CD-90E184956B5E}">
      <dgm:prSet/>
      <dgm:spPr/>
      <dgm:t>
        <a:bodyPr/>
        <a:lstStyle/>
        <a:p>
          <a:endParaRPr lang="zh-TW" altLang="en-US"/>
        </a:p>
      </dgm:t>
    </dgm:pt>
    <dgm:pt modelId="{2C4F72F7-6691-4BDA-A6E5-6FBEA6CDBC29}">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(2</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a:t>
          </a:r>
          <a:endParaRPr lang="zh-TW" altLang="en-US" dirty="0"/>
        </a:p>
      </dgm:t>
    </dgm:pt>
    <dgm:pt modelId="{423E522E-F39B-4288-92D4-75938BD88936}" type="parTrans" cxnId="{1455DB6A-9EC0-45AB-BB38-819DCE49C408}">
      <dgm:prSet/>
      <dgm:spPr/>
      <dgm:t>
        <a:bodyPr/>
        <a:lstStyle/>
        <a:p>
          <a:endParaRPr lang="zh-TW" altLang="en-US"/>
        </a:p>
      </dgm:t>
    </dgm:pt>
    <dgm:pt modelId="{A5F0C0CC-BAF2-4644-92F0-94E5B639786B}" type="sibTrans" cxnId="{1455DB6A-9EC0-45AB-BB38-819DCE49C408}">
      <dgm:prSet/>
      <dgm:spPr/>
      <dgm:t>
        <a:bodyPr/>
        <a:lstStyle/>
        <a:p>
          <a:endParaRPr lang="zh-TW" altLang="en-US"/>
        </a:p>
      </dgm:t>
    </dgm:pt>
    <dgm:pt modelId="{A032B66E-986F-441B-9E05-57F38F87657D}" type="pres">
      <dgm:prSet presAssocID="{76042859-7BD1-43F8-91B4-9B7159021193}" presName="Name0" presStyleCnt="0">
        <dgm:presLayoutVars>
          <dgm:chPref val="1"/>
          <dgm:dir/>
          <dgm:animOne val="branch"/>
          <dgm:animLvl val="lvl"/>
          <dgm:resizeHandles val="exact"/>
        </dgm:presLayoutVars>
      </dgm:prSet>
      <dgm:spPr/>
    </dgm:pt>
    <dgm:pt modelId="{5D73B763-97F2-4FE2-8750-A25AF6D10FB0}" type="pres">
      <dgm:prSet presAssocID="{36EF0EC0-60A4-4C1A-9356-01B0251FFD65}" presName="root1" presStyleCnt="0"/>
      <dgm:spPr/>
    </dgm:pt>
    <dgm:pt modelId="{D2007AEC-647D-47B0-B4C8-FF0881230684}" type="pres">
      <dgm:prSet presAssocID="{36EF0EC0-60A4-4C1A-9356-01B0251FFD65}" presName="LevelOneTextNode" presStyleLbl="node0" presStyleIdx="0" presStyleCnt="1" custScaleX="295691">
        <dgm:presLayoutVars>
          <dgm:chPref val="3"/>
        </dgm:presLayoutVars>
      </dgm:prSet>
      <dgm:spPr>
        <a:prstGeom prst="roundRect">
          <a:avLst>
            <a:gd name="adj" fmla="val 10000"/>
          </a:avLst>
        </a:prstGeom>
      </dgm:spPr>
    </dgm:pt>
    <dgm:pt modelId="{8E71E436-8ADE-40C4-88B0-22C302001D0D}" type="pres">
      <dgm:prSet presAssocID="{36EF0EC0-60A4-4C1A-9356-01B0251FFD65}" presName="level2hierChild" presStyleCnt="0"/>
      <dgm:spPr/>
    </dgm:pt>
    <dgm:pt modelId="{4DCC8F3E-F709-4B42-99CB-9E754E86A040}" type="pres">
      <dgm:prSet presAssocID="{CE0711CA-AB88-42F3-9B58-9D9798B18A1F}" presName="conn2-1" presStyleLbl="parChTrans1D2" presStyleIdx="0" presStyleCnt="7"/>
      <dgm:spPr/>
    </dgm:pt>
    <dgm:pt modelId="{925884E4-ECEB-467E-BFE0-3FFC322DBD5B}" type="pres">
      <dgm:prSet presAssocID="{CE0711CA-AB88-42F3-9B58-9D9798B18A1F}" presName="connTx" presStyleLbl="parChTrans1D2" presStyleIdx="0" presStyleCnt="7"/>
      <dgm:spPr/>
    </dgm:pt>
    <dgm:pt modelId="{68E97C6D-41E7-44CD-AD5C-C15A777C8E4D}" type="pres">
      <dgm:prSet presAssocID="{135AEF2C-5110-4C4E-8844-0F140ACF302D}" presName="root2" presStyleCnt="0"/>
      <dgm:spPr/>
    </dgm:pt>
    <dgm:pt modelId="{C36D933B-DC2E-49DB-B383-FA9682E4DD3D}" type="pres">
      <dgm:prSet presAssocID="{135AEF2C-5110-4C4E-8844-0F140ACF302D}" presName="LevelTwoTextNode" presStyleLbl="node2" presStyleIdx="0" presStyleCnt="7" custScaleX="125691">
        <dgm:presLayoutVars>
          <dgm:chPref val="3"/>
        </dgm:presLayoutVars>
      </dgm:prSet>
      <dgm:spPr/>
    </dgm:pt>
    <dgm:pt modelId="{F8B0B9E3-1D37-4CEB-83C6-ACD6FE844456}" type="pres">
      <dgm:prSet presAssocID="{135AEF2C-5110-4C4E-8844-0F140ACF302D}" presName="level3hierChild" presStyleCnt="0"/>
      <dgm:spPr/>
    </dgm:pt>
    <dgm:pt modelId="{95FB0B6A-82E2-49A0-84C8-EF6168BE495D}" type="pres">
      <dgm:prSet presAssocID="{980E9C16-A76E-4416-A46E-D2E80524CBA2}" presName="conn2-1" presStyleLbl="parChTrans1D2" presStyleIdx="1" presStyleCnt="7"/>
      <dgm:spPr/>
    </dgm:pt>
    <dgm:pt modelId="{C40967AF-C170-466B-A4E4-8F5A191E2A7E}" type="pres">
      <dgm:prSet presAssocID="{980E9C16-A76E-4416-A46E-D2E80524CBA2}" presName="connTx" presStyleLbl="parChTrans1D2" presStyleIdx="1" presStyleCnt="7"/>
      <dgm:spPr/>
    </dgm:pt>
    <dgm:pt modelId="{ABC845B6-90E0-4267-B693-A4B89703EF22}" type="pres">
      <dgm:prSet presAssocID="{66707873-FE4E-4F02-A241-93CC8F117438}" presName="root2" presStyleCnt="0"/>
      <dgm:spPr/>
    </dgm:pt>
    <dgm:pt modelId="{E7DD4E41-BC36-48D7-9C26-C49247D78B79}" type="pres">
      <dgm:prSet presAssocID="{66707873-FE4E-4F02-A241-93CC8F117438}" presName="LevelTwoTextNode" presStyleLbl="node2" presStyleIdx="1" presStyleCnt="7" custScaleX="125691">
        <dgm:presLayoutVars>
          <dgm:chPref val="3"/>
        </dgm:presLayoutVars>
      </dgm:prSet>
      <dgm:spPr/>
    </dgm:pt>
    <dgm:pt modelId="{EF7E4693-EA42-492A-AF2F-561A4A9AE5EA}" type="pres">
      <dgm:prSet presAssocID="{66707873-FE4E-4F02-A241-93CC8F117438}" presName="level3hierChild" presStyleCnt="0"/>
      <dgm:spPr/>
    </dgm:pt>
    <dgm:pt modelId="{1E5A2185-BA0C-4F91-AA10-F6CB1B0156FC}" type="pres">
      <dgm:prSet presAssocID="{F34A9759-A1C7-4A33-B2A7-7B973735D614}" presName="conn2-1" presStyleLbl="parChTrans1D2" presStyleIdx="2" presStyleCnt="7"/>
      <dgm:spPr/>
    </dgm:pt>
    <dgm:pt modelId="{D135C692-C0EC-4F6A-B102-4457BC7949B2}" type="pres">
      <dgm:prSet presAssocID="{F34A9759-A1C7-4A33-B2A7-7B973735D614}" presName="connTx" presStyleLbl="parChTrans1D2" presStyleIdx="2" presStyleCnt="7"/>
      <dgm:spPr/>
    </dgm:pt>
    <dgm:pt modelId="{B232C524-1618-40BE-A55F-A33A10364233}" type="pres">
      <dgm:prSet presAssocID="{BB5ED96F-427D-43EC-B451-2BF560A2541D}" presName="root2" presStyleCnt="0"/>
      <dgm:spPr/>
    </dgm:pt>
    <dgm:pt modelId="{A8CAA23B-DECC-4DE6-98E2-2C9D8BE5E59C}" type="pres">
      <dgm:prSet presAssocID="{BB5ED96F-427D-43EC-B451-2BF560A2541D}" presName="LevelTwoTextNode" presStyleLbl="node2" presStyleIdx="2" presStyleCnt="7" custScaleX="125691">
        <dgm:presLayoutVars>
          <dgm:chPref val="3"/>
        </dgm:presLayoutVars>
      </dgm:prSet>
      <dgm:spPr/>
    </dgm:pt>
    <dgm:pt modelId="{95A207FE-39EE-4B9A-A3B6-A47A594D5F54}" type="pres">
      <dgm:prSet presAssocID="{BB5ED96F-427D-43EC-B451-2BF560A2541D}" presName="level3hierChild" presStyleCnt="0"/>
      <dgm:spPr/>
    </dgm:pt>
    <dgm:pt modelId="{4B763022-987E-4813-B217-C6DBC14CE2C6}" type="pres">
      <dgm:prSet presAssocID="{C7CE2D37-D75A-401F-9AC1-CFEFF8361B00}" presName="conn2-1" presStyleLbl="parChTrans1D2" presStyleIdx="3" presStyleCnt="7"/>
      <dgm:spPr/>
    </dgm:pt>
    <dgm:pt modelId="{76260727-C795-4CA5-BCD3-8B4DC0C82E2A}" type="pres">
      <dgm:prSet presAssocID="{C7CE2D37-D75A-401F-9AC1-CFEFF8361B00}" presName="connTx" presStyleLbl="parChTrans1D2" presStyleIdx="3" presStyleCnt="7"/>
      <dgm:spPr/>
    </dgm:pt>
    <dgm:pt modelId="{9B790912-C7F2-410E-A5B2-70FA999A4AB7}" type="pres">
      <dgm:prSet presAssocID="{1C39AB6F-243F-410C-8C0A-F831AA0B0142}" presName="root2" presStyleCnt="0"/>
      <dgm:spPr/>
    </dgm:pt>
    <dgm:pt modelId="{EE9A99F2-3E14-4D11-917F-B58A06B280AB}" type="pres">
      <dgm:prSet presAssocID="{1C39AB6F-243F-410C-8C0A-F831AA0B0142}" presName="LevelTwoTextNode" presStyleLbl="node2" presStyleIdx="3" presStyleCnt="7" custScaleX="124074">
        <dgm:presLayoutVars>
          <dgm:chPref val="3"/>
        </dgm:presLayoutVars>
      </dgm:prSet>
      <dgm:spPr/>
    </dgm:pt>
    <dgm:pt modelId="{5FFD9AF4-0EDF-4E80-A6D9-8F78D09431A5}" type="pres">
      <dgm:prSet presAssocID="{1C39AB6F-243F-410C-8C0A-F831AA0B0142}" presName="level3hierChild" presStyleCnt="0"/>
      <dgm:spPr/>
    </dgm:pt>
    <dgm:pt modelId="{47FEE023-1A1D-4B85-A59B-6C1A2EA20C15}" type="pres">
      <dgm:prSet presAssocID="{5A6311CB-0A7F-4017-AD33-666B10CA6727}" presName="conn2-1" presStyleLbl="parChTrans1D2" presStyleIdx="4" presStyleCnt="7"/>
      <dgm:spPr/>
    </dgm:pt>
    <dgm:pt modelId="{C783A362-4F56-4422-B23C-1799C71A5667}" type="pres">
      <dgm:prSet presAssocID="{5A6311CB-0A7F-4017-AD33-666B10CA6727}" presName="connTx" presStyleLbl="parChTrans1D2" presStyleIdx="4" presStyleCnt="7"/>
      <dgm:spPr/>
    </dgm:pt>
    <dgm:pt modelId="{A81DE9A3-36C0-41C3-8BA6-7C284A3EE3BA}" type="pres">
      <dgm:prSet presAssocID="{39EC5172-4BC3-4BA1-952B-BAC716F7257E}" presName="root2" presStyleCnt="0"/>
      <dgm:spPr/>
    </dgm:pt>
    <dgm:pt modelId="{FE5079DA-EFC3-4922-A063-981745543C78}" type="pres">
      <dgm:prSet presAssocID="{39EC5172-4BC3-4BA1-952B-BAC716F7257E}" presName="LevelTwoTextNode" presStyleLbl="node2" presStyleIdx="4" presStyleCnt="7" custScaleX="139696" custScaleY="119382">
        <dgm:presLayoutVars>
          <dgm:chPref val="3"/>
        </dgm:presLayoutVars>
      </dgm:prSet>
      <dgm:spPr/>
    </dgm:pt>
    <dgm:pt modelId="{E0998837-9FBB-4756-A0C3-EEDE7A58921E}" type="pres">
      <dgm:prSet presAssocID="{39EC5172-4BC3-4BA1-952B-BAC716F7257E}" presName="level3hierChild" presStyleCnt="0"/>
      <dgm:spPr/>
    </dgm:pt>
    <dgm:pt modelId="{D4F9D83C-9DCD-4181-B117-CB9FA91F3AE2}" type="pres">
      <dgm:prSet presAssocID="{423E522E-F39B-4288-92D4-75938BD88936}" presName="conn2-1" presStyleLbl="parChTrans1D2" presStyleIdx="5" presStyleCnt="7"/>
      <dgm:spPr/>
    </dgm:pt>
    <dgm:pt modelId="{ECFF81C6-020D-4BA8-B313-602951EFCD15}" type="pres">
      <dgm:prSet presAssocID="{423E522E-F39B-4288-92D4-75938BD88936}" presName="connTx" presStyleLbl="parChTrans1D2" presStyleIdx="5" presStyleCnt="7"/>
      <dgm:spPr/>
    </dgm:pt>
    <dgm:pt modelId="{39F04734-AAA5-4F3C-9113-8F8567397E9A}" type="pres">
      <dgm:prSet presAssocID="{2C4F72F7-6691-4BDA-A6E5-6FBEA6CDBC29}" presName="root2" presStyleCnt="0"/>
      <dgm:spPr/>
    </dgm:pt>
    <dgm:pt modelId="{2024498F-F7CF-4062-9396-EF5F2D7129E6}" type="pres">
      <dgm:prSet presAssocID="{2C4F72F7-6691-4BDA-A6E5-6FBEA6CDBC29}" presName="LevelTwoTextNode" presStyleLbl="node2" presStyleIdx="5" presStyleCnt="7" custScaleX="125691">
        <dgm:presLayoutVars>
          <dgm:chPref val="3"/>
        </dgm:presLayoutVars>
      </dgm:prSet>
      <dgm:spPr/>
    </dgm:pt>
    <dgm:pt modelId="{7B9D1980-D6F6-4E7A-8CAB-87BE7F9E3409}" type="pres">
      <dgm:prSet presAssocID="{2C4F72F7-6691-4BDA-A6E5-6FBEA6CDBC29}" presName="level3hierChild" presStyleCnt="0"/>
      <dgm:spPr/>
    </dgm:pt>
    <dgm:pt modelId="{74391852-20B6-4874-955D-801FF57834EE}" type="pres">
      <dgm:prSet presAssocID="{0BCEE368-3431-44B9-BC39-8D043A9AFB6B}" presName="conn2-1" presStyleLbl="parChTrans1D2" presStyleIdx="6" presStyleCnt="7"/>
      <dgm:spPr/>
    </dgm:pt>
    <dgm:pt modelId="{3758A0D4-2C40-4658-B762-D5ED70FF1E54}" type="pres">
      <dgm:prSet presAssocID="{0BCEE368-3431-44B9-BC39-8D043A9AFB6B}" presName="connTx" presStyleLbl="parChTrans1D2" presStyleIdx="6" presStyleCnt="7"/>
      <dgm:spPr/>
    </dgm:pt>
    <dgm:pt modelId="{C697F1E5-33A7-4E04-864C-5CC402F5596B}" type="pres">
      <dgm:prSet presAssocID="{45E39A56-40CC-4E96-9015-DA7B915A0C87}" presName="root2" presStyleCnt="0"/>
      <dgm:spPr/>
    </dgm:pt>
    <dgm:pt modelId="{4149323B-3026-48D2-9406-B1B2030D0A79}" type="pres">
      <dgm:prSet presAssocID="{45E39A56-40CC-4E96-9015-DA7B915A0C87}" presName="LevelTwoTextNode" presStyleLbl="node2" presStyleIdx="6" presStyleCnt="7" custScaleX="124074">
        <dgm:presLayoutVars>
          <dgm:chPref val="3"/>
        </dgm:presLayoutVars>
      </dgm:prSet>
      <dgm:spPr/>
    </dgm:pt>
    <dgm:pt modelId="{47015758-2E79-4791-9121-BDFE8F5B96AA}" type="pres">
      <dgm:prSet presAssocID="{45E39A56-40CC-4E96-9015-DA7B915A0C87}" presName="level3hierChild" presStyleCnt="0"/>
      <dgm:spPr/>
    </dgm:pt>
  </dgm:ptLst>
  <dgm:cxnLst>
    <dgm:cxn modelId="{C91C2303-9485-4AB5-A3FD-EAF9AFF3A4E2}" srcId="{36EF0EC0-60A4-4C1A-9356-01B0251FFD65}" destId="{45E39A56-40CC-4E96-9015-DA7B915A0C87}" srcOrd="6" destOrd="0" parTransId="{0BCEE368-3431-44B9-BC39-8D043A9AFB6B}" sibTransId="{B3B5EC6A-4611-4D4A-B888-EBC306378333}"/>
    <dgm:cxn modelId="{38794407-47A5-4CB4-9A60-FD72F5CBE3CB}" type="presOf" srcId="{F34A9759-A1C7-4A33-B2A7-7B973735D614}" destId="{D135C692-C0EC-4F6A-B102-4457BC7949B2}" srcOrd="1" destOrd="0" presId="urn:microsoft.com/office/officeart/2008/layout/HorizontalMultiLevelHierarchy"/>
    <dgm:cxn modelId="{49333E15-9D80-4CDD-839B-F3CCADF9EE37}" type="presOf" srcId="{66707873-FE4E-4F02-A241-93CC8F117438}" destId="{E7DD4E41-BC36-48D7-9C26-C49247D78B79}" srcOrd="0" destOrd="0" presId="urn:microsoft.com/office/officeart/2008/layout/HorizontalMultiLevelHierarchy"/>
    <dgm:cxn modelId="{97C5A71C-3EA7-46E5-A4A3-1C976A4ABD99}" type="presOf" srcId="{CE0711CA-AB88-42F3-9B58-9D9798B18A1F}" destId="{925884E4-ECEB-467E-BFE0-3FFC322DBD5B}" srcOrd="1" destOrd="0" presId="urn:microsoft.com/office/officeart/2008/layout/HorizontalMultiLevelHierarchy"/>
    <dgm:cxn modelId="{114FBE1E-092D-41B4-A4B2-4EB629F555C4}" type="presOf" srcId="{C7CE2D37-D75A-401F-9AC1-CFEFF8361B00}" destId="{4B763022-987E-4813-B217-C6DBC14CE2C6}" srcOrd="0" destOrd="0" presId="urn:microsoft.com/office/officeart/2008/layout/HorizontalMultiLevelHierarchy"/>
    <dgm:cxn modelId="{78489D25-6351-4316-A6E3-CCA515D84269}" type="presOf" srcId="{2C4F72F7-6691-4BDA-A6E5-6FBEA6CDBC29}" destId="{2024498F-F7CF-4062-9396-EF5F2D7129E6}" srcOrd="0" destOrd="0" presId="urn:microsoft.com/office/officeart/2008/layout/HorizontalMultiLevelHierarchy"/>
    <dgm:cxn modelId="{54194C29-026D-4CAE-AE33-39C92A0B09FC}" type="presOf" srcId="{1C39AB6F-243F-410C-8C0A-F831AA0B0142}" destId="{EE9A99F2-3E14-4D11-917F-B58A06B280AB}" srcOrd="0" destOrd="0" presId="urn:microsoft.com/office/officeart/2008/layout/HorizontalMultiLevelHierarchy"/>
    <dgm:cxn modelId="{2C3FB038-D179-48B8-9B07-0D7045A1B611}" type="presOf" srcId="{5A6311CB-0A7F-4017-AD33-666B10CA6727}" destId="{C783A362-4F56-4422-B23C-1799C71A5667}" srcOrd="1" destOrd="0" presId="urn:microsoft.com/office/officeart/2008/layout/HorizontalMultiLevelHierarchy"/>
    <dgm:cxn modelId="{7D8DDF3F-2E03-4B6B-A41A-03C19BFD5DD9}" type="presOf" srcId="{0BCEE368-3431-44B9-BC39-8D043A9AFB6B}" destId="{74391852-20B6-4874-955D-801FF57834EE}" srcOrd="0" destOrd="0" presId="urn:microsoft.com/office/officeart/2008/layout/HorizontalMultiLevelHierarchy"/>
    <dgm:cxn modelId="{7F8EFD46-300F-4D16-9B66-865F5BC89B45}" type="presOf" srcId="{CE0711CA-AB88-42F3-9B58-9D9798B18A1F}" destId="{4DCC8F3E-F709-4B42-99CB-9E754E86A040}" srcOrd="0" destOrd="0" presId="urn:microsoft.com/office/officeart/2008/layout/HorizontalMultiLevelHierarchy"/>
    <dgm:cxn modelId="{572AA447-3FFC-4C0D-89CD-90E184956B5E}" srcId="{36EF0EC0-60A4-4C1A-9356-01B0251FFD65}" destId="{39EC5172-4BC3-4BA1-952B-BAC716F7257E}" srcOrd="4" destOrd="0" parTransId="{5A6311CB-0A7F-4017-AD33-666B10CA6727}" sibTransId="{D54592D1-C22A-422C-B5CD-635005D252FD}"/>
    <dgm:cxn modelId="{1455DB6A-9EC0-45AB-BB38-819DCE49C408}" srcId="{36EF0EC0-60A4-4C1A-9356-01B0251FFD65}" destId="{2C4F72F7-6691-4BDA-A6E5-6FBEA6CDBC29}" srcOrd="5" destOrd="0" parTransId="{423E522E-F39B-4288-92D4-75938BD88936}" sibTransId="{A5F0C0CC-BAF2-4644-92F0-94E5B639786B}"/>
    <dgm:cxn modelId="{F742B27B-D9C2-4099-9C03-81E666F7A21C}" srcId="{36EF0EC0-60A4-4C1A-9356-01B0251FFD65}" destId="{135AEF2C-5110-4C4E-8844-0F140ACF302D}" srcOrd="0" destOrd="0" parTransId="{CE0711CA-AB88-42F3-9B58-9D9798B18A1F}" sibTransId="{39B8DE6E-6F71-49D8-BF1C-603F1EE00125}"/>
    <dgm:cxn modelId="{A724CD7C-143F-48A9-B4D2-6BDE68A0B95D}" srcId="{36EF0EC0-60A4-4C1A-9356-01B0251FFD65}" destId="{BB5ED96F-427D-43EC-B451-2BF560A2541D}" srcOrd="2" destOrd="0" parTransId="{F34A9759-A1C7-4A33-B2A7-7B973735D614}" sibTransId="{4ABD601C-F62F-4820-BD14-2C8A189D0F56}"/>
    <dgm:cxn modelId="{0C07D77E-B2FC-4445-931A-B9DC1355385C}" type="presOf" srcId="{0BCEE368-3431-44B9-BC39-8D043A9AFB6B}" destId="{3758A0D4-2C40-4658-B762-D5ED70FF1E54}" srcOrd="1" destOrd="0" presId="urn:microsoft.com/office/officeart/2008/layout/HorizontalMultiLevelHierarchy"/>
    <dgm:cxn modelId="{FDF99B81-E3CC-4AA3-AC29-FCC8CD3B3B7E}" type="presOf" srcId="{F34A9759-A1C7-4A33-B2A7-7B973735D614}" destId="{1E5A2185-BA0C-4F91-AA10-F6CB1B0156FC}" srcOrd="0" destOrd="0" presId="urn:microsoft.com/office/officeart/2008/layout/HorizontalMultiLevelHierarchy"/>
    <dgm:cxn modelId="{42E1A282-DE48-46D5-9ADF-E60174F9D24A}" type="presOf" srcId="{39EC5172-4BC3-4BA1-952B-BAC716F7257E}" destId="{FE5079DA-EFC3-4922-A063-981745543C78}" srcOrd="0" destOrd="0" presId="urn:microsoft.com/office/officeart/2008/layout/HorizontalMultiLevelHierarchy"/>
    <dgm:cxn modelId="{14059885-84DD-4F1E-9ED5-F996EEE8ACA8}" srcId="{76042859-7BD1-43F8-91B4-9B7159021193}" destId="{36EF0EC0-60A4-4C1A-9356-01B0251FFD65}" srcOrd="0" destOrd="0" parTransId="{63B15F2D-0DE7-49B5-BA24-46DB5A1E0C74}" sibTransId="{3586689E-4824-4357-B5C5-C6CBA22C5BE4}"/>
    <dgm:cxn modelId="{A4F1C289-B730-45C3-BBC0-E0540BEB7773}" type="presOf" srcId="{135AEF2C-5110-4C4E-8844-0F140ACF302D}" destId="{C36D933B-DC2E-49DB-B383-FA9682E4DD3D}" srcOrd="0" destOrd="0" presId="urn:microsoft.com/office/officeart/2008/layout/HorizontalMultiLevelHierarchy"/>
    <dgm:cxn modelId="{56C5C890-2905-466A-B514-FCAB36A28C26}" type="presOf" srcId="{BB5ED96F-427D-43EC-B451-2BF560A2541D}" destId="{A8CAA23B-DECC-4DE6-98E2-2C9D8BE5E59C}" srcOrd="0" destOrd="0" presId="urn:microsoft.com/office/officeart/2008/layout/HorizontalMultiLevelHierarchy"/>
    <dgm:cxn modelId="{554B10A6-7AAF-42FD-A0DD-B769FCC19C7D}" type="presOf" srcId="{45E39A56-40CC-4E96-9015-DA7B915A0C87}" destId="{4149323B-3026-48D2-9406-B1B2030D0A79}" srcOrd="0" destOrd="0" presId="urn:microsoft.com/office/officeart/2008/layout/HorizontalMultiLevelHierarchy"/>
    <dgm:cxn modelId="{C671EFB0-25CC-4F55-9C7E-FC254CA17625}" srcId="{36EF0EC0-60A4-4C1A-9356-01B0251FFD65}" destId="{66707873-FE4E-4F02-A241-93CC8F117438}" srcOrd="1" destOrd="0" parTransId="{980E9C16-A76E-4416-A46E-D2E80524CBA2}" sibTransId="{B18122E7-9A1B-46BA-A0B1-63A02023E335}"/>
    <dgm:cxn modelId="{7A2C08BC-6546-4CDE-A3CF-3CCA24B84252}" type="presOf" srcId="{C7CE2D37-D75A-401F-9AC1-CFEFF8361B00}" destId="{76260727-C795-4CA5-BCD3-8B4DC0C82E2A}" srcOrd="1" destOrd="0" presId="urn:microsoft.com/office/officeart/2008/layout/HorizontalMultiLevelHierarchy"/>
    <dgm:cxn modelId="{7E2B0CC5-4072-4DE6-BFC7-C165F2167610}" type="presOf" srcId="{980E9C16-A76E-4416-A46E-D2E80524CBA2}" destId="{95FB0B6A-82E2-49A0-84C8-EF6168BE495D}" srcOrd="0" destOrd="0" presId="urn:microsoft.com/office/officeart/2008/layout/HorizontalMultiLevelHierarchy"/>
    <dgm:cxn modelId="{EA9242C8-CD55-4814-A5CB-864B73AFAB63}" srcId="{36EF0EC0-60A4-4C1A-9356-01B0251FFD65}" destId="{1C39AB6F-243F-410C-8C0A-F831AA0B0142}" srcOrd="3" destOrd="0" parTransId="{C7CE2D37-D75A-401F-9AC1-CFEFF8361B00}" sibTransId="{F2DCA00F-F18A-4D4B-A367-A8E610BBF095}"/>
    <dgm:cxn modelId="{DFAF4DCC-0972-4605-83BD-A8BCDDBE7470}" type="presOf" srcId="{5A6311CB-0A7F-4017-AD33-666B10CA6727}" destId="{47FEE023-1A1D-4B85-A59B-6C1A2EA20C15}" srcOrd="0" destOrd="0" presId="urn:microsoft.com/office/officeart/2008/layout/HorizontalMultiLevelHierarchy"/>
    <dgm:cxn modelId="{450C34D3-4658-4695-816B-F89178BDEDD6}" type="presOf" srcId="{36EF0EC0-60A4-4C1A-9356-01B0251FFD65}" destId="{D2007AEC-647D-47B0-B4C8-FF0881230684}" srcOrd="0" destOrd="0" presId="urn:microsoft.com/office/officeart/2008/layout/HorizontalMultiLevelHierarchy"/>
    <dgm:cxn modelId="{B101D2DC-CF8E-4AC7-B2A7-7BA2E94C72C9}" type="presOf" srcId="{76042859-7BD1-43F8-91B4-9B7159021193}" destId="{A032B66E-986F-441B-9E05-57F38F87657D}" srcOrd="0" destOrd="0" presId="urn:microsoft.com/office/officeart/2008/layout/HorizontalMultiLevelHierarchy"/>
    <dgm:cxn modelId="{CA80C0E2-974D-4465-9E47-CCD73FF0EFFC}" type="presOf" srcId="{423E522E-F39B-4288-92D4-75938BD88936}" destId="{D4F9D83C-9DCD-4181-B117-CB9FA91F3AE2}" srcOrd="0" destOrd="0" presId="urn:microsoft.com/office/officeart/2008/layout/HorizontalMultiLevelHierarchy"/>
    <dgm:cxn modelId="{93E1C1EB-BD58-46C5-BD51-9C169F1C12E1}" type="presOf" srcId="{980E9C16-A76E-4416-A46E-D2E80524CBA2}" destId="{C40967AF-C170-466B-A4E4-8F5A191E2A7E}" srcOrd="1" destOrd="0" presId="urn:microsoft.com/office/officeart/2008/layout/HorizontalMultiLevelHierarchy"/>
    <dgm:cxn modelId="{FF386CFA-D7BF-43D6-B5CA-1827FEE8869E}" type="presOf" srcId="{423E522E-F39B-4288-92D4-75938BD88936}" destId="{ECFF81C6-020D-4BA8-B313-602951EFCD15}" srcOrd="1" destOrd="0" presId="urn:microsoft.com/office/officeart/2008/layout/HorizontalMultiLevelHierarchy"/>
    <dgm:cxn modelId="{CD93336E-97FF-450A-B207-D5E7B07C4275}" type="presParOf" srcId="{A032B66E-986F-441B-9E05-57F38F87657D}" destId="{5D73B763-97F2-4FE2-8750-A25AF6D10FB0}" srcOrd="0" destOrd="0" presId="urn:microsoft.com/office/officeart/2008/layout/HorizontalMultiLevelHierarchy"/>
    <dgm:cxn modelId="{53D764BD-1488-4021-860D-EAA9387DBCF6}" type="presParOf" srcId="{5D73B763-97F2-4FE2-8750-A25AF6D10FB0}" destId="{D2007AEC-647D-47B0-B4C8-FF0881230684}" srcOrd="0" destOrd="0" presId="urn:microsoft.com/office/officeart/2008/layout/HorizontalMultiLevelHierarchy"/>
    <dgm:cxn modelId="{A216C1C4-96DB-47E3-B4A5-BE6627C69E1C}" type="presParOf" srcId="{5D73B763-97F2-4FE2-8750-A25AF6D10FB0}" destId="{8E71E436-8ADE-40C4-88B0-22C302001D0D}" srcOrd="1" destOrd="0" presId="urn:microsoft.com/office/officeart/2008/layout/HorizontalMultiLevelHierarchy"/>
    <dgm:cxn modelId="{FAECEDE3-571C-4F2C-905B-68286ACEBF51}" type="presParOf" srcId="{8E71E436-8ADE-40C4-88B0-22C302001D0D}" destId="{4DCC8F3E-F709-4B42-99CB-9E754E86A040}" srcOrd="0" destOrd="0" presId="urn:microsoft.com/office/officeart/2008/layout/HorizontalMultiLevelHierarchy"/>
    <dgm:cxn modelId="{D5055562-3C47-48A8-83B4-9054EEB7B5FC}" type="presParOf" srcId="{4DCC8F3E-F709-4B42-99CB-9E754E86A040}" destId="{925884E4-ECEB-467E-BFE0-3FFC322DBD5B}" srcOrd="0" destOrd="0" presId="urn:microsoft.com/office/officeart/2008/layout/HorizontalMultiLevelHierarchy"/>
    <dgm:cxn modelId="{211DFE6C-2A2A-425F-ACAC-7D7C3917FE9D}" type="presParOf" srcId="{8E71E436-8ADE-40C4-88B0-22C302001D0D}" destId="{68E97C6D-41E7-44CD-AD5C-C15A777C8E4D}" srcOrd="1" destOrd="0" presId="urn:microsoft.com/office/officeart/2008/layout/HorizontalMultiLevelHierarchy"/>
    <dgm:cxn modelId="{7496A1BC-3195-4689-A867-9418EB6691C3}" type="presParOf" srcId="{68E97C6D-41E7-44CD-AD5C-C15A777C8E4D}" destId="{C36D933B-DC2E-49DB-B383-FA9682E4DD3D}" srcOrd="0" destOrd="0" presId="urn:microsoft.com/office/officeart/2008/layout/HorizontalMultiLevelHierarchy"/>
    <dgm:cxn modelId="{404C36CC-AF76-4FC8-A84A-BB58E82CAD40}" type="presParOf" srcId="{68E97C6D-41E7-44CD-AD5C-C15A777C8E4D}" destId="{F8B0B9E3-1D37-4CEB-83C6-ACD6FE844456}" srcOrd="1" destOrd="0" presId="urn:microsoft.com/office/officeart/2008/layout/HorizontalMultiLevelHierarchy"/>
    <dgm:cxn modelId="{54C15938-DCCB-4F9A-9D7D-AB1D1E0351C9}" type="presParOf" srcId="{8E71E436-8ADE-40C4-88B0-22C302001D0D}" destId="{95FB0B6A-82E2-49A0-84C8-EF6168BE495D}" srcOrd="2" destOrd="0" presId="urn:microsoft.com/office/officeart/2008/layout/HorizontalMultiLevelHierarchy"/>
    <dgm:cxn modelId="{E52DD411-67A9-48F2-9DC4-5AE4E43A9326}" type="presParOf" srcId="{95FB0B6A-82E2-49A0-84C8-EF6168BE495D}" destId="{C40967AF-C170-466B-A4E4-8F5A191E2A7E}" srcOrd="0" destOrd="0" presId="urn:microsoft.com/office/officeart/2008/layout/HorizontalMultiLevelHierarchy"/>
    <dgm:cxn modelId="{8384F984-9ACE-4F65-AD96-A512ED369C2E}" type="presParOf" srcId="{8E71E436-8ADE-40C4-88B0-22C302001D0D}" destId="{ABC845B6-90E0-4267-B693-A4B89703EF22}" srcOrd="3" destOrd="0" presId="urn:microsoft.com/office/officeart/2008/layout/HorizontalMultiLevelHierarchy"/>
    <dgm:cxn modelId="{BEE6C5AD-67DF-41C2-BB3F-563E0168E922}" type="presParOf" srcId="{ABC845B6-90E0-4267-B693-A4B89703EF22}" destId="{E7DD4E41-BC36-48D7-9C26-C49247D78B79}" srcOrd="0" destOrd="0" presId="urn:microsoft.com/office/officeart/2008/layout/HorizontalMultiLevelHierarchy"/>
    <dgm:cxn modelId="{8FA9452F-BD0B-4799-A047-7954DAF619FD}" type="presParOf" srcId="{ABC845B6-90E0-4267-B693-A4B89703EF22}" destId="{EF7E4693-EA42-492A-AF2F-561A4A9AE5EA}" srcOrd="1" destOrd="0" presId="urn:microsoft.com/office/officeart/2008/layout/HorizontalMultiLevelHierarchy"/>
    <dgm:cxn modelId="{9A94CE56-8C61-4F98-85DC-43D7A571161A}" type="presParOf" srcId="{8E71E436-8ADE-40C4-88B0-22C302001D0D}" destId="{1E5A2185-BA0C-4F91-AA10-F6CB1B0156FC}" srcOrd="4" destOrd="0" presId="urn:microsoft.com/office/officeart/2008/layout/HorizontalMultiLevelHierarchy"/>
    <dgm:cxn modelId="{0D2C9A7F-10CB-40AC-B38F-320D0E063E13}" type="presParOf" srcId="{1E5A2185-BA0C-4F91-AA10-F6CB1B0156FC}" destId="{D135C692-C0EC-4F6A-B102-4457BC7949B2}" srcOrd="0" destOrd="0" presId="urn:microsoft.com/office/officeart/2008/layout/HorizontalMultiLevelHierarchy"/>
    <dgm:cxn modelId="{7662D0F9-FF32-4D4F-BC16-E7603659D849}" type="presParOf" srcId="{8E71E436-8ADE-40C4-88B0-22C302001D0D}" destId="{B232C524-1618-40BE-A55F-A33A10364233}" srcOrd="5" destOrd="0" presId="urn:microsoft.com/office/officeart/2008/layout/HorizontalMultiLevelHierarchy"/>
    <dgm:cxn modelId="{8485F172-5E9E-4BEE-94D9-5CFAA06C46D6}" type="presParOf" srcId="{B232C524-1618-40BE-A55F-A33A10364233}" destId="{A8CAA23B-DECC-4DE6-98E2-2C9D8BE5E59C}" srcOrd="0" destOrd="0" presId="urn:microsoft.com/office/officeart/2008/layout/HorizontalMultiLevelHierarchy"/>
    <dgm:cxn modelId="{94CB413A-90DE-4AB0-AA68-6ABE8FA0AF03}" type="presParOf" srcId="{B232C524-1618-40BE-A55F-A33A10364233}" destId="{95A207FE-39EE-4B9A-A3B6-A47A594D5F54}" srcOrd="1" destOrd="0" presId="urn:microsoft.com/office/officeart/2008/layout/HorizontalMultiLevelHierarchy"/>
    <dgm:cxn modelId="{26F466D8-F176-4135-A843-903C30F57B34}" type="presParOf" srcId="{8E71E436-8ADE-40C4-88B0-22C302001D0D}" destId="{4B763022-987E-4813-B217-C6DBC14CE2C6}" srcOrd="6" destOrd="0" presId="urn:microsoft.com/office/officeart/2008/layout/HorizontalMultiLevelHierarchy"/>
    <dgm:cxn modelId="{1BD4EF80-DC79-4235-AD50-0356A8619EB8}" type="presParOf" srcId="{4B763022-987E-4813-B217-C6DBC14CE2C6}" destId="{76260727-C795-4CA5-BCD3-8B4DC0C82E2A}" srcOrd="0" destOrd="0" presId="urn:microsoft.com/office/officeart/2008/layout/HorizontalMultiLevelHierarchy"/>
    <dgm:cxn modelId="{696EDE6E-30DE-4FEB-A3AD-0403635C8A5B}" type="presParOf" srcId="{8E71E436-8ADE-40C4-88B0-22C302001D0D}" destId="{9B790912-C7F2-410E-A5B2-70FA999A4AB7}" srcOrd="7" destOrd="0" presId="urn:microsoft.com/office/officeart/2008/layout/HorizontalMultiLevelHierarchy"/>
    <dgm:cxn modelId="{DC1F5F76-43A1-4B04-8D08-98628166F19E}" type="presParOf" srcId="{9B790912-C7F2-410E-A5B2-70FA999A4AB7}" destId="{EE9A99F2-3E14-4D11-917F-B58A06B280AB}" srcOrd="0" destOrd="0" presId="urn:microsoft.com/office/officeart/2008/layout/HorizontalMultiLevelHierarchy"/>
    <dgm:cxn modelId="{15A1C3E4-D64E-4299-BB2C-932E9D3901F3}" type="presParOf" srcId="{9B790912-C7F2-410E-A5B2-70FA999A4AB7}" destId="{5FFD9AF4-0EDF-4E80-A6D9-8F78D09431A5}" srcOrd="1" destOrd="0" presId="urn:microsoft.com/office/officeart/2008/layout/HorizontalMultiLevelHierarchy"/>
    <dgm:cxn modelId="{4703A1A5-C7CC-4CFE-9953-6CF8967B46C2}" type="presParOf" srcId="{8E71E436-8ADE-40C4-88B0-22C302001D0D}" destId="{47FEE023-1A1D-4B85-A59B-6C1A2EA20C15}" srcOrd="8" destOrd="0" presId="urn:microsoft.com/office/officeart/2008/layout/HorizontalMultiLevelHierarchy"/>
    <dgm:cxn modelId="{C2F9AB81-E918-46C9-9BBC-0D4483D1056D}" type="presParOf" srcId="{47FEE023-1A1D-4B85-A59B-6C1A2EA20C15}" destId="{C783A362-4F56-4422-B23C-1799C71A5667}" srcOrd="0" destOrd="0" presId="urn:microsoft.com/office/officeart/2008/layout/HorizontalMultiLevelHierarchy"/>
    <dgm:cxn modelId="{F0AFB88E-D7E0-4B74-AEC8-6CEEE6CBCC2E}" type="presParOf" srcId="{8E71E436-8ADE-40C4-88B0-22C302001D0D}" destId="{A81DE9A3-36C0-41C3-8BA6-7C284A3EE3BA}" srcOrd="9" destOrd="0" presId="urn:microsoft.com/office/officeart/2008/layout/HorizontalMultiLevelHierarchy"/>
    <dgm:cxn modelId="{59AF7836-E2DC-4D57-BF17-42B304C7B23B}" type="presParOf" srcId="{A81DE9A3-36C0-41C3-8BA6-7C284A3EE3BA}" destId="{FE5079DA-EFC3-4922-A063-981745543C78}" srcOrd="0" destOrd="0" presId="urn:microsoft.com/office/officeart/2008/layout/HorizontalMultiLevelHierarchy"/>
    <dgm:cxn modelId="{9F69E3E0-E714-4A13-B801-FA1A040C0F3B}" type="presParOf" srcId="{A81DE9A3-36C0-41C3-8BA6-7C284A3EE3BA}" destId="{E0998837-9FBB-4756-A0C3-EEDE7A58921E}" srcOrd="1" destOrd="0" presId="urn:microsoft.com/office/officeart/2008/layout/HorizontalMultiLevelHierarchy"/>
    <dgm:cxn modelId="{E4AD354F-4D0E-44AF-A653-3229466BEC5A}" type="presParOf" srcId="{8E71E436-8ADE-40C4-88B0-22C302001D0D}" destId="{D4F9D83C-9DCD-4181-B117-CB9FA91F3AE2}" srcOrd="10" destOrd="0" presId="urn:microsoft.com/office/officeart/2008/layout/HorizontalMultiLevelHierarchy"/>
    <dgm:cxn modelId="{03895158-4BC3-4D94-81E3-A9C4A09B1D7E}" type="presParOf" srcId="{D4F9D83C-9DCD-4181-B117-CB9FA91F3AE2}" destId="{ECFF81C6-020D-4BA8-B313-602951EFCD15}" srcOrd="0" destOrd="0" presId="urn:microsoft.com/office/officeart/2008/layout/HorizontalMultiLevelHierarchy"/>
    <dgm:cxn modelId="{A3CD4DD1-B479-4256-8820-4C8F857809F1}" type="presParOf" srcId="{8E71E436-8ADE-40C4-88B0-22C302001D0D}" destId="{39F04734-AAA5-4F3C-9113-8F8567397E9A}" srcOrd="11" destOrd="0" presId="urn:microsoft.com/office/officeart/2008/layout/HorizontalMultiLevelHierarchy"/>
    <dgm:cxn modelId="{C1581F56-BA2A-44B4-81AA-D108BBDD8F35}" type="presParOf" srcId="{39F04734-AAA5-4F3C-9113-8F8567397E9A}" destId="{2024498F-F7CF-4062-9396-EF5F2D7129E6}" srcOrd="0" destOrd="0" presId="urn:microsoft.com/office/officeart/2008/layout/HorizontalMultiLevelHierarchy"/>
    <dgm:cxn modelId="{D62E9AB6-B937-4FF0-B4E5-048596A133F3}" type="presParOf" srcId="{39F04734-AAA5-4F3C-9113-8F8567397E9A}" destId="{7B9D1980-D6F6-4E7A-8CAB-87BE7F9E3409}" srcOrd="1" destOrd="0" presId="urn:microsoft.com/office/officeart/2008/layout/HorizontalMultiLevelHierarchy"/>
    <dgm:cxn modelId="{183BE2B0-0A89-4CBD-A8F3-85A3BE3E6EF8}" type="presParOf" srcId="{8E71E436-8ADE-40C4-88B0-22C302001D0D}" destId="{74391852-20B6-4874-955D-801FF57834EE}" srcOrd="12" destOrd="0" presId="urn:microsoft.com/office/officeart/2008/layout/HorizontalMultiLevelHierarchy"/>
    <dgm:cxn modelId="{10CDAE20-9BD2-488B-81A4-7E339DD257C9}" type="presParOf" srcId="{74391852-20B6-4874-955D-801FF57834EE}" destId="{3758A0D4-2C40-4658-B762-D5ED70FF1E54}" srcOrd="0" destOrd="0" presId="urn:microsoft.com/office/officeart/2008/layout/HorizontalMultiLevelHierarchy"/>
    <dgm:cxn modelId="{191F6A67-BB4A-4293-8704-D59F1803A060}" type="presParOf" srcId="{8E71E436-8ADE-40C4-88B0-22C302001D0D}" destId="{C697F1E5-33A7-4E04-864C-5CC402F5596B}" srcOrd="13" destOrd="0" presId="urn:microsoft.com/office/officeart/2008/layout/HorizontalMultiLevelHierarchy"/>
    <dgm:cxn modelId="{F31736D1-29D5-40B3-8FA1-596436F89D41}" type="presParOf" srcId="{C697F1E5-33A7-4E04-864C-5CC402F5596B}" destId="{4149323B-3026-48D2-9406-B1B2030D0A79}" srcOrd="0" destOrd="0" presId="urn:microsoft.com/office/officeart/2008/layout/HorizontalMultiLevelHierarchy"/>
    <dgm:cxn modelId="{87F9F872-3F8E-41EA-8673-6B624246CCED}" type="presParOf" srcId="{C697F1E5-33A7-4E04-864C-5CC402F5596B}" destId="{47015758-2E79-4791-9121-BDFE8F5B96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042859-7BD1-43F8-91B4-9B715902119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TW" altLang="en-US"/>
        </a:p>
      </dgm:t>
    </dgm:pt>
    <dgm:pt modelId="{36EF0EC0-60A4-4C1A-9356-01B0251FFD65}">
      <dgm:prSet phldrT="[文字]" custT="1"/>
      <dgm:spPr>
        <a:xfrm>
          <a:off x="33725" y="887765"/>
          <a:ext cx="1447510" cy="1381541"/>
        </a:xfrm>
      </dgm:spPr>
      <dgm:t>
        <a:bodyPr vert="vert"/>
        <a:lstStyle/>
        <a:p>
          <a:r>
            <a:rPr lang="zh-TW" altLang="en-US" sz="2800" b="1" dirty="0">
              <a:latin typeface="微軟正黑體" pitchFamily="34" charset="-120"/>
              <a:ea typeface="微軟正黑體" pitchFamily="34" charset="-120"/>
              <a:cs typeface="+mn-cs"/>
            </a:rPr>
            <a:t>總積分</a:t>
          </a:r>
          <a:r>
            <a:rPr lang="en-US" altLang="zh-TW" sz="2800" b="1" dirty="0">
              <a:latin typeface="微軟正黑體" pitchFamily="34" charset="-120"/>
              <a:ea typeface="微軟正黑體" pitchFamily="34" charset="-120"/>
              <a:cs typeface="+mn-cs"/>
            </a:rPr>
            <a:t>79</a:t>
          </a:r>
          <a:r>
            <a:rPr lang="zh-TW" altLang="en-US" sz="2800" b="1" dirty="0">
              <a:latin typeface="微軟正黑體" pitchFamily="34" charset="-120"/>
              <a:ea typeface="微軟正黑體" pitchFamily="34" charset="-120"/>
              <a:cs typeface="+mn-cs"/>
            </a:rPr>
            <a:t>分</a:t>
          </a:r>
        </a:p>
      </dgm:t>
    </dgm:pt>
    <dgm:pt modelId="{63B15F2D-0DE7-49B5-BA24-46DB5A1E0C74}" type="parTrans" cxnId="{14059885-84DD-4F1E-9ED5-F996EEE8ACA8}">
      <dgm:prSet/>
      <dgm:spPr/>
      <dgm:t>
        <a:bodyPr/>
        <a:lstStyle/>
        <a:p>
          <a:endParaRPr lang="zh-TW" altLang="en-US" sz="2800" b="1">
            <a:latin typeface="微軟正黑體" pitchFamily="34" charset="-120"/>
            <a:ea typeface="微軟正黑體" pitchFamily="34" charset="-120"/>
          </a:endParaRPr>
        </a:p>
      </dgm:t>
    </dgm:pt>
    <dgm:pt modelId="{3586689E-4824-4357-B5C5-C6CBA22C5BE4}" type="sibTrans" cxnId="{14059885-84DD-4F1E-9ED5-F996EEE8ACA8}">
      <dgm:prSet/>
      <dgm:spPr/>
      <dgm:t>
        <a:bodyPr/>
        <a:lstStyle/>
        <a:p>
          <a:endParaRPr lang="zh-TW" altLang="en-US" sz="2800" b="1">
            <a:latin typeface="微軟正黑體" pitchFamily="34" charset="-120"/>
            <a:ea typeface="微軟正黑體" pitchFamily="34" charset="-120"/>
          </a:endParaRPr>
        </a:p>
      </dgm:t>
    </dgm:pt>
    <dgm:pt modelId="{45E39A56-40CC-4E96-9015-DA7B915A0C87}">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zh-TW" altLang="en-US" b="1" i="0" u="none" strike="noStrike"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（至多採計</a:t>
          </a:r>
          <a:r>
            <a:rPr kumimoji="1" lang="en-US" altLang="en-US" b="1" i="0" u="none" strike="noStrike"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25</a:t>
          </a:r>
          <a:r>
            <a:rPr kumimoji="1" lang="zh-TW" altLang="en-US" b="1" i="0" u="none" strike="noStrike"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分）</a:t>
          </a:r>
          <a:endParaRPr lang="zh-TW" altLang="en-US" u="none" dirty="0">
            <a:solidFill>
              <a:srgbClr val="FFFF00"/>
            </a:solidFill>
          </a:endParaRPr>
        </a:p>
      </dgm:t>
    </dgm:pt>
    <dgm:pt modelId="{0BCEE368-3431-44B9-BC39-8D043A9AFB6B}" type="parTrans" cxnId="{C91C2303-9485-4AB5-A3FD-EAF9AFF3A4E2}">
      <dgm:prSet/>
      <dgm:spPr/>
      <dgm:t>
        <a:bodyPr/>
        <a:lstStyle/>
        <a:p>
          <a:endParaRPr lang="zh-TW" altLang="en-US"/>
        </a:p>
      </dgm:t>
    </dgm:pt>
    <dgm:pt modelId="{B3B5EC6A-4611-4D4A-B888-EBC306378333}" type="sibTrans" cxnId="{C91C2303-9485-4AB5-A3FD-EAF9AFF3A4E2}">
      <dgm:prSet/>
      <dgm:spPr/>
      <dgm:t>
        <a:bodyPr/>
        <a:lstStyle/>
        <a:p>
          <a:endParaRPr lang="zh-TW" altLang="en-US"/>
        </a:p>
      </dgm:t>
    </dgm:pt>
    <dgm:pt modelId="{BB5ED96F-427D-43EC-B451-2BF560A2541D}">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9</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F34A9759-A1C7-4A33-B2A7-7B973735D614}" type="parTrans" cxnId="{A724CD7C-143F-48A9-B4D2-6BDE68A0B95D}">
      <dgm:prSet/>
      <dgm:spPr/>
      <dgm:t>
        <a:bodyPr/>
        <a:lstStyle/>
        <a:p>
          <a:endParaRPr lang="zh-TW" altLang="en-US"/>
        </a:p>
      </dgm:t>
    </dgm:pt>
    <dgm:pt modelId="{4ABD601C-F62F-4820-BD14-2C8A189D0F56}" type="sibTrans" cxnId="{A724CD7C-143F-48A9-B4D2-6BDE68A0B95D}">
      <dgm:prSet/>
      <dgm:spPr/>
      <dgm:t>
        <a:bodyPr/>
        <a:lstStyle/>
        <a:p>
          <a:endParaRPr lang="zh-TW" altLang="en-US"/>
        </a:p>
      </dgm:t>
    </dgm:pt>
    <dgm:pt modelId="{66707873-FE4E-4F02-A241-93CC8F117438}">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rPr>
            <a:t>志願序（</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rPr>
            <a:t>7</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rPr>
            <a:t>分）</a:t>
          </a:r>
          <a:endParaRPr lang="zh-TW" altLang="en-US" dirty="0"/>
        </a:p>
      </dgm:t>
    </dgm:pt>
    <dgm:pt modelId="{980E9C16-A76E-4416-A46E-D2E80524CBA2}" type="parTrans" cxnId="{C671EFB0-25CC-4F55-9C7E-FC254CA17625}">
      <dgm:prSet/>
      <dgm:spPr/>
      <dgm:t>
        <a:bodyPr/>
        <a:lstStyle/>
        <a:p>
          <a:endParaRPr lang="zh-TW" altLang="en-US"/>
        </a:p>
      </dgm:t>
    </dgm:pt>
    <dgm:pt modelId="{B18122E7-9A1B-46BA-A0B1-63A02023E335}" type="sibTrans" cxnId="{C671EFB0-25CC-4F55-9C7E-FC254CA17625}">
      <dgm:prSet/>
      <dgm:spPr/>
      <dgm:t>
        <a:bodyPr/>
        <a:lstStyle/>
        <a:p>
          <a:endParaRPr lang="zh-TW" altLang="en-US"/>
        </a:p>
      </dgm:t>
    </dgm:pt>
    <dgm:pt modelId="{135AEF2C-5110-4C4E-8844-0F140ACF302D}">
      <dgm:prSet custT="1"/>
      <dgm:spPr/>
      <dgm:t>
        <a:bodyPr/>
        <a:lstStyle/>
        <a:p>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cap="none" normalizeH="0" baseline="0">
              <a:ln/>
              <a:effectLst/>
              <a:latin typeface="微軟正黑體" panose="020B0604030504040204" pitchFamily="34" charset="-120"/>
              <a:ea typeface="微軟正黑體" panose="020B0604030504040204" pitchFamily="34" charset="-120"/>
            </a:rPr>
            <a:t>分）</a:t>
          </a:r>
          <a:endParaRPr lang="zh-TW" altLang="en-US" sz="1600" dirty="0"/>
        </a:p>
      </dgm:t>
    </dgm:pt>
    <dgm:pt modelId="{CE0711CA-AB88-42F3-9B58-9D9798B18A1F}" type="parTrans" cxnId="{F742B27B-D9C2-4099-9C03-81E666F7A21C}">
      <dgm:prSet/>
      <dgm:spPr/>
      <dgm:t>
        <a:bodyPr/>
        <a:lstStyle/>
        <a:p>
          <a:endParaRPr lang="zh-TW" altLang="en-US"/>
        </a:p>
      </dgm:t>
    </dgm:pt>
    <dgm:pt modelId="{39B8DE6E-6F71-49D8-BF1C-603F1EE00125}" type="sibTrans" cxnId="{F742B27B-D9C2-4099-9C03-81E666F7A21C}">
      <dgm:prSet/>
      <dgm:spPr/>
      <dgm:t>
        <a:bodyPr/>
        <a:lstStyle/>
        <a:p>
          <a:endParaRPr lang="zh-TW" altLang="en-US"/>
        </a:p>
      </dgm:t>
    </dgm:pt>
    <dgm:pt modelId="{1C39AB6F-243F-410C-8C0A-F831AA0B0142}">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C7CE2D37-D75A-401F-9AC1-CFEFF8361B00}" type="parTrans" cxnId="{EA9242C8-CD55-4814-A5CB-864B73AFAB63}">
      <dgm:prSet/>
      <dgm:spPr/>
      <dgm:t>
        <a:bodyPr/>
        <a:lstStyle/>
        <a:p>
          <a:endParaRPr lang="zh-TW" altLang="en-US"/>
        </a:p>
      </dgm:t>
    </dgm:pt>
    <dgm:pt modelId="{F2DCA00F-F18A-4D4B-A367-A8E610BBF095}" type="sibTrans" cxnId="{EA9242C8-CD55-4814-A5CB-864B73AFAB63}">
      <dgm:prSet/>
      <dgm:spPr/>
      <dgm:t>
        <a:bodyPr/>
        <a:lstStyle/>
        <a:p>
          <a:endParaRPr lang="zh-TW" altLang="en-US"/>
        </a:p>
      </dgm:t>
    </dgm:pt>
    <dgm:pt modelId="{39EC5172-4BC3-4BA1-952B-BAC716F7257E}">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6</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5A6311CB-0A7F-4017-AD33-666B10CA6727}" type="parTrans" cxnId="{572AA447-3FFC-4C0D-89CD-90E184956B5E}">
      <dgm:prSet/>
      <dgm:spPr/>
      <dgm:t>
        <a:bodyPr/>
        <a:lstStyle/>
        <a:p>
          <a:endParaRPr lang="zh-TW" altLang="en-US"/>
        </a:p>
      </dgm:t>
    </dgm:pt>
    <dgm:pt modelId="{D54592D1-C22A-422C-B5CD-635005D252FD}" type="sibTrans" cxnId="{572AA447-3FFC-4C0D-89CD-90E184956B5E}">
      <dgm:prSet/>
      <dgm:spPr/>
      <dgm:t>
        <a:bodyPr/>
        <a:lstStyle/>
        <a:p>
          <a:endParaRPr lang="zh-TW" altLang="en-US"/>
        </a:p>
      </dgm:t>
    </dgm:pt>
    <dgm:pt modelId="{2C4F72F7-6691-4BDA-A6E5-6FBEA6CDBC29}">
      <dgm:prSet/>
      <dgm:spPr/>
      <dgm:t>
        <a:bodyPr/>
        <a:lstStyle/>
        <a:p>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(2</a:t>
          </a:r>
          <a:r>
            <a:rPr kumimoji="1" lang="zh-TW" altLang="en-US" b="1" i="0" u="none" strike="noStrike"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b="1" i="0" u="none" strike="noStrike" cap="none" normalizeH="0" baseline="0">
              <a:ln/>
              <a:effectLst/>
              <a:latin typeface="微軟正黑體" panose="020B0604030504040204" pitchFamily="34" charset="-120"/>
              <a:ea typeface="微軟正黑體" panose="020B0604030504040204" pitchFamily="34" charset="-120"/>
              <a:cs typeface="+mn-cs"/>
            </a:rPr>
            <a:t>)</a:t>
          </a:r>
          <a:endParaRPr lang="zh-TW" altLang="en-US" dirty="0"/>
        </a:p>
      </dgm:t>
    </dgm:pt>
    <dgm:pt modelId="{423E522E-F39B-4288-92D4-75938BD88936}" type="parTrans" cxnId="{1455DB6A-9EC0-45AB-BB38-819DCE49C408}">
      <dgm:prSet/>
      <dgm:spPr/>
      <dgm:t>
        <a:bodyPr/>
        <a:lstStyle/>
        <a:p>
          <a:endParaRPr lang="zh-TW" altLang="en-US"/>
        </a:p>
      </dgm:t>
    </dgm:pt>
    <dgm:pt modelId="{A5F0C0CC-BAF2-4644-92F0-94E5B639786B}" type="sibTrans" cxnId="{1455DB6A-9EC0-45AB-BB38-819DCE49C408}">
      <dgm:prSet/>
      <dgm:spPr/>
      <dgm:t>
        <a:bodyPr/>
        <a:lstStyle/>
        <a:p>
          <a:endParaRPr lang="zh-TW" altLang="en-US"/>
        </a:p>
      </dgm:t>
    </dgm:pt>
    <dgm:pt modelId="{A032B66E-986F-441B-9E05-57F38F87657D}" type="pres">
      <dgm:prSet presAssocID="{76042859-7BD1-43F8-91B4-9B7159021193}" presName="Name0" presStyleCnt="0">
        <dgm:presLayoutVars>
          <dgm:chPref val="1"/>
          <dgm:dir/>
          <dgm:animOne val="branch"/>
          <dgm:animLvl val="lvl"/>
          <dgm:resizeHandles val="exact"/>
        </dgm:presLayoutVars>
      </dgm:prSet>
      <dgm:spPr/>
    </dgm:pt>
    <dgm:pt modelId="{5D73B763-97F2-4FE2-8750-A25AF6D10FB0}" type="pres">
      <dgm:prSet presAssocID="{36EF0EC0-60A4-4C1A-9356-01B0251FFD65}" presName="root1" presStyleCnt="0"/>
      <dgm:spPr/>
    </dgm:pt>
    <dgm:pt modelId="{D2007AEC-647D-47B0-B4C8-FF0881230684}" type="pres">
      <dgm:prSet presAssocID="{36EF0EC0-60A4-4C1A-9356-01B0251FFD65}" presName="LevelOneTextNode" presStyleLbl="node0" presStyleIdx="0" presStyleCnt="1" custScaleX="295691">
        <dgm:presLayoutVars>
          <dgm:chPref val="3"/>
        </dgm:presLayoutVars>
      </dgm:prSet>
      <dgm:spPr>
        <a:prstGeom prst="roundRect">
          <a:avLst>
            <a:gd name="adj" fmla="val 10000"/>
          </a:avLst>
        </a:prstGeom>
      </dgm:spPr>
    </dgm:pt>
    <dgm:pt modelId="{8E71E436-8ADE-40C4-88B0-22C302001D0D}" type="pres">
      <dgm:prSet presAssocID="{36EF0EC0-60A4-4C1A-9356-01B0251FFD65}" presName="level2hierChild" presStyleCnt="0"/>
      <dgm:spPr/>
    </dgm:pt>
    <dgm:pt modelId="{4DCC8F3E-F709-4B42-99CB-9E754E86A040}" type="pres">
      <dgm:prSet presAssocID="{CE0711CA-AB88-42F3-9B58-9D9798B18A1F}" presName="conn2-1" presStyleLbl="parChTrans1D2" presStyleIdx="0" presStyleCnt="7"/>
      <dgm:spPr/>
    </dgm:pt>
    <dgm:pt modelId="{925884E4-ECEB-467E-BFE0-3FFC322DBD5B}" type="pres">
      <dgm:prSet presAssocID="{CE0711CA-AB88-42F3-9B58-9D9798B18A1F}" presName="connTx" presStyleLbl="parChTrans1D2" presStyleIdx="0" presStyleCnt="7"/>
      <dgm:spPr/>
    </dgm:pt>
    <dgm:pt modelId="{68E97C6D-41E7-44CD-AD5C-C15A777C8E4D}" type="pres">
      <dgm:prSet presAssocID="{135AEF2C-5110-4C4E-8844-0F140ACF302D}" presName="root2" presStyleCnt="0"/>
      <dgm:spPr/>
    </dgm:pt>
    <dgm:pt modelId="{C36D933B-DC2E-49DB-B383-FA9682E4DD3D}" type="pres">
      <dgm:prSet presAssocID="{135AEF2C-5110-4C4E-8844-0F140ACF302D}" presName="LevelTwoTextNode" presStyleLbl="node2" presStyleIdx="0" presStyleCnt="7" custScaleX="125691">
        <dgm:presLayoutVars>
          <dgm:chPref val="3"/>
        </dgm:presLayoutVars>
      </dgm:prSet>
      <dgm:spPr/>
    </dgm:pt>
    <dgm:pt modelId="{F8B0B9E3-1D37-4CEB-83C6-ACD6FE844456}" type="pres">
      <dgm:prSet presAssocID="{135AEF2C-5110-4C4E-8844-0F140ACF302D}" presName="level3hierChild" presStyleCnt="0"/>
      <dgm:spPr/>
    </dgm:pt>
    <dgm:pt modelId="{95FB0B6A-82E2-49A0-84C8-EF6168BE495D}" type="pres">
      <dgm:prSet presAssocID="{980E9C16-A76E-4416-A46E-D2E80524CBA2}" presName="conn2-1" presStyleLbl="parChTrans1D2" presStyleIdx="1" presStyleCnt="7"/>
      <dgm:spPr/>
    </dgm:pt>
    <dgm:pt modelId="{C40967AF-C170-466B-A4E4-8F5A191E2A7E}" type="pres">
      <dgm:prSet presAssocID="{980E9C16-A76E-4416-A46E-D2E80524CBA2}" presName="connTx" presStyleLbl="parChTrans1D2" presStyleIdx="1" presStyleCnt="7"/>
      <dgm:spPr/>
    </dgm:pt>
    <dgm:pt modelId="{ABC845B6-90E0-4267-B693-A4B89703EF22}" type="pres">
      <dgm:prSet presAssocID="{66707873-FE4E-4F02-A241-93CC8F117438}" presName="root2" presStyleCnt="0"/>
      <dgm:spPr/>
    </dgm:pt>
    <dgm:pt modelId="{E7DD4E41-BC36-48D7-9C26-C49247D78B79}" type="pres">
      <dgm:prSet presAssocID="{66707873-FE4E-4F02-A241-93CC8F117438}" presName="LevelTwoTextNode" presStyleLbl="node2" presStyleIdx="1" presStyleCnt="7" custScaleX="125691">
        <dgm:presLayoutVars>
          <dgm:chPref val="3"/>
        </dgm:presLayoutVars>
      </dgm:prSet>
      <dgm:spPr/>
    </dgm:pt>
    <dgm:pt modelId="{EF7E4693-EA42-492A-AF2F-561A4A9AE5EA}" type="pres">
      <dgm:prSet presAssocID="{66707873-FE4E-4F02-A241-93CC8F117438}" presName="level3hierChild" presStyleCnt="0"/>
      <dgm:spPr/>
    </dgm:pt>
    <dgm:pt modelId="{1E5A2185-BA0C-4F91-AA10-F6CB1B0156FC}" type="pres">
      <dgm:prSet presAssocID="{F34A9759-A1C7-4A33-B2A7-7B973735D614}" presName="conn2-1" presStyleLbl="parChTrans1D2" presStyleIdx="2" presStyleCnt="7"/>
      <dgm:spPr/>
    </dgm:pt>
    <dgm:pt modelId="{D135C692-C0EC-4F6A-B102-4457BC7949B2}" type="pres">
      <dgm:prSet presAssocID="{F34A9759-A1C7-4A33-B2A7-7B973735D614}" presName="connTx" presStyleLbl="parChTrans1D2" presStyleIdx="2" presStyleCnt="7"/>
      <dgm:spPr/>
    </dgm:pt>
    <dgm:pt modelId="{B232C524-1618-40BE-A55F-A33A10364233}" type="pres">
      <dgm:prSet presAssocID="{BB5ED96F-427D-43EC-B451-2BF560A2541D}" presName="root2" presStyleCnt="0"/>
      <dgm:spPr/>
    </dgm:pt>
    <dgm:pt modelId="{A8CAA23B-DECC-4DE6-98E2-2C9D8BE5E59C}" type="pres">
      <dgm:prSet presAssocID="{BB5ED96F-427D-43EC-B451-2BF560A2541D}" presName="LevelTwoTextNode" presStyleLbl="node2" presStyleIdx="2" presStyleCnt="7" custScaleX="125691">
        <dgm:presLayoutVars>
          <dgm:chPref val="3"/>
        </dgm:presLayoutVars>
      </dgm:prSet>
      <dgm:spPr/>
    </dgm:pt>
    <dgm:pt modelId="{95A207FE-39EE-4B9A-A3B6-A47A594D5F54}" type="pres">
      <dgm:prSet presAssocID="{BB5ED96F-427D-43EC-B451-2BF560A2541D}" presName="level3hierChild" presStyleCnt="0"/>
      <dgm:spPr/>
    </dgm:pt>
    <dgm:pt modelId="{4B763022-987E-4813-B217-C6DBC14CE2C6}" type="pres">
      <dgm:prSet presAssocID="{C7CE2D37-D75A-401F-9AC1-CFEFF8361B00}" presName="conn2-1" presStyleLbl="parChTrans1D2" presStyleIdx="3" presStyleCnt="7"/>
      <dgm:spPr/>
    </dgm:pt>
    <dgm:pt modelId="{76260727-C795-4CA5-BCD3-8B4DC0C82E2A}" type="pres">
      <dgm:prSet presAssocID="{C7CE2D37-D75A-401F-9AC1-CFEFF8361B00}" presName="connTx" presStyleLbl="parChTrans1D2" presStyleIdx="3" presStyleCnt="7"/>
      <dgm:spPr/>
    </dgm:pt>
    <dgm:pt modelId="{9B790912-C7F2-410E-A5B2-70FA999A4AB7}" type="pres">
      <dgm:prSet presAssocID="{1C39AB6F-243F-410C-8C0A-F831AA0B0142}" presName="root2" presStyleCnt="0"/>
      <dgm:spPr/>
    </dgm:pt>
    <dgm:pt modelId="{EE9A99F2-3E14-4D11-917F-B58A06B280AB}" type="pres">
      <dgm:prSet presAssocID="{1C39AB6F-243F-410C-8C0A-F831AA0B0142}" presName="LevelTwoTextNode" presStyleLbl="node2" presStyleIdx="3" presStyleCnt="7" custScaleX="124074">
        <dgm:presLayoutVars>
          <dgm:chPref val="3"/>
        </dgm:presLayoutVars>
      </dgm:prSet>
      <dgm:spPr/>
    </dgm:pt>
    <dgm:pt modelId="{5FFD9AF4-0EDF-4E80-A6D9-8F78D09431A5}" type="pres">
      <dgm:prSet presAssocID="{1C39AB6F-243F-410C-8C0A-F831AA0B0142}" presName="level3hierChild" presStyleCnt="0"/>
      <dgm:spPr/>
    </dgm:pt>
    <dgm:pt modelId="{47FEE023-1A1D-4B85-A59B-6C1A2EA20C15}" type="pres">
      <dgm:prSet presAssocID="{5A6311CB-0A7F-4017-AD33-666B10CA6727}" presName="conn2-1" presStyleLbl="parChTrans1D2" presStyleIdx="4" presStyleCnt="7"/>
      <dgm:spPr/>
    </dgm:pt>
    <dgm:pt modelId="{C783A362-4F56-4422-B23C-1799C71A5667}" type="pres">
      <dgm:prSet presAssocID="{5A6311CB-0A7F-4017-AD33-666B10CA6727}" presName="connTx" presStyleLbl="parChTrans1D2" presStyleIdx="4" presStyleCnt="7"/>
      <dgm:spPr/>
    </dgm:pt>
    <dgm:pt modelId="{A81DE9A3-36C0-41C3-8BA6-7C284A3EE3BA}" type="pres">
      <dgm:prSet presAssocID="{39EC5172-4BC3-4BA1-952B-BAC716F7257E}" presName="root2" presStyleCnt="0"/>
      <dgm:spPr/>
    </dgm:pt>
    <dgm:pt modelId="{FE5079DA-EFC3-4922-A063-981745543C78}" type="pres">
      <dgm:prSet presAssocID="{39EC5172-4BC3-4BA1-952B-BAC716F7257E}" presName="LevelTwoTextNode" presStyleLbl="node2" presStyleIdx="4" presStyleCnt="7" custScaleX="124074">
        <dgm:presLayoutVars>
          <dgm:chPref val="3"/>
        </dgm:presLayoutVars>
      </dgm:prSet>
      <dgm:spPr/>
    </dgm:pt>
    <dgm:pt modelId="{E0998837-9FBB-4756-A0C3-EEDE7A58921E}" type="pres">
      <dgm:prSet presAssocID="{39EC5172-4BC3-4BA1-952B-BAC716F7257E}" presName="level3hierChild" presStyleCnt="0"/>
      <dgm:spPr/>
    </dgm:pt>
    <dgm:pt modelId="{D4F9D83C-9DCD-4181-B117-CB9FA91F3AE2}" type="pres">
      <dgm:prSet presAssocID="{423E522E-F39B-4288-92D4-75938BD88936}" presName="conn2-1" presStyleLbl="parChTrans1D2" presStyleIdx="5" presStyleCnt="7"/>
      <dgm:spPr/>
    </dgm:pt>
    <dgm:pt modelId="{ECFF81C6-020D-4BA8-B313-602951EFCD15}" type="pres">
      <dgm:prSet presAssocID="{423E522E-F39B-4288-92D4-75938BD88936}" presName="connTx" presStyleLbl="parChTrans1D2" presStyleIdx="5" presStyleCnt="7"/>
      <dgm:spPr/>
    </dgm:pt>
    <dgm:pt modelId="{39F04734-AAA5-4F3C-9113-8F8567397E9A}" type="pres">
      <dgm:prSet presAssocID="{2C4F72F7-6691-4BDA-A6E5-6FBEA6CDBC29}" presName="root2" presStyleCnt="0"/>
      <dgm:spPr/>
    </dgm:pt>
    <dgm:pt modelId="{2024498F-F7CF-4062-9396-EF5F2D7129E6}" type="pres">
      <dgm:prSet presAssocID="{2C4F72F7-6691-4BDA-A6E5-6FBEA6CDBC29}" presName="LevelTwoTextNode" presStyleLbl="node2" presStyleIdx="5" presStyleCnt="7" custScaleX="125691">
        <dgm:presLayoutVars>
          <dgm:chPref val="3"/>
        </dgm:presLayoutVars>
      </dgm:prSet>
      <dgm:spPr/>
    </dgm:pt>
    <dgm:pt modelId="{7B9D1980-D6F6-4E7A-8CAB-87BE7F9E3409}" type="pres">
      <dgm:prSet presAssocID="{2C4F72F7-6691-4BDA-A6E5-6FBEA6CDBC29}" presName="level3hierChild" presStyleCnt="0"/>
      <dgm:spPr/>
    </dgm:pt>
    <dgm:pt modelId="{74391852-20B6-4874-955D-801FF57834EE}" type="pres">
      <dgm:prSet presAssocID="{0BCEE368-3431-44B9-BC39-8D043A9AFB6B}" presName="conn2-1" presStyleLbl="parChTrans1D2" presStyleIdx="6" presStyleCnt="7"/>
      <dgm:spPr/>
    </dgm:pt>
    <dgm:pt modelId="{3758A0D4-2C40-4658-B762-D5ED70FF1E54}" type="pres">
      <dgm:prSet presAssocID="{0BCEE368-3431-44B9-BC39-8D043A9AFB6B}" presName="connTx" presStyleLbl="parChTrans1D2" presStyleIdx="6" presStyleCnt="7"/>
      <dgm:spPr/>
    </dgm:pt>
    <dgm:pt modelId="{C697F1E5-33A7-4E04-864C-5CC402F5596B}" type="pres">
      <dgm:prSet presAssocID="{45E39A56-40CC-4E96-9015-DA7B915A0C87}" presName="root2" presStyleCnt="0"/>
      <dgm:spPr/>
    </dgm:pt>
    <dgm:pt modelId="{4149323B-3026-48D2-9406-B1B2030D0A79}" type="pres">
      <dgm:prSet presAssocID="{45E39A56-40CC-4E96-9015-DA7B915A0C87}" presName="LevelTwoTextNode" presStyleLbl="node2" presStyleIdx="6" presStyleCnt="7" custScaleX="173009">
        <dgm:presLayoutVars>
          <dgm:chPref val="3"/>
        </dgm:presLayoutVars>
      </dgm:prSet>
      <dgm:spPr/>
    </dgm:pt>
    <dgm:pt modelId="{47015758-2E79-4791-9121-BDFE8F5B96AA}" type="pres">
      <dgm:prSet presAssocID="{45E39A56-40CC-4E96-9015-DA7B915A0C87}" presName="level3hierChild" presStyleCnt="0"/>
      <dgm:spPr/>
    </dgm:pt>
  </dgm:ptLst>
  <dgm:cxnLst>
    <dgm:cxn modelId="{8B23FB01-83FF-4C3D-A60B-41C0D0F19812}" type="presOf" srcId="{CE0711CA-AB88-42F3-9B58-9D9798B18A1F}" destId="{925884E4-ECEB-467E-BFE0-3FFC322DBD5B}" srcOrd="1" destOrd="0" presId="urn:microsoft.com/office/officeart/2008/layout/HorizontalMultiLevelHierarchy"/>
    <dgm:cxn modelId="{D0948002-8FC2-4315-82FE-E977B5FEE6E0}" type="presOf" srcId="{F34A9759-A1C7-4A33-B2A7-7B973735D614}" destId="{D135C692-C0EC-4F6A-B102-4457BC7949B2}" srcOrd="1" destOrd="0" presId="urn:microsoft.com/office/officeart/2008/layout/HorizontalMultiLevelHierarchy"/>
    <dgm:cxn modelId="{C91C2303-9485-4AB5-A3FD-EAF9AFF3A4E2}" srcId="{36EF0EC0-60A4-4C1A-9356-01B0251FFD65}" destId="{45E39A56-40CC-4E96-9015-DA7B915A0C87}" srcOrd="6" destOrd="0" parTransId="{0BCEE368-3431-44B9-BC39-8D043A9AFB6B}" sibTransId="{B3B5EC6A-4611-4D4A-B888-EBC306378333}"/>
    <dgm:cxn modelId="{CA37600D-BBFB-4921-A7D2-D6EBDB79EBCF}" type="presOf" srcId="{0BCEE368-3431-44B9-BC39-8D043A9AFB6B}" destId="{3758A0D4-2C40-4658-B762-D5ED70FF1E54}" srcOrd="1" destOrd="0" presId="urn:microsoft.com/office/officeart/2008/layout/HorizontalMultiLevelHierarchy"/>
    <dgm:cxn modelId="{D76B7211-6CC1-466D-9C87-75C25506AFF2}" type="presOf" srcId="{5A6311CB-0A7F-4017-AD33-666B10CA6727}" destId="{C783A362-4F56-4422-B23C-1799C71A5667}" srcOrd="1" destOrd="0" presId="urn:microsoft.com/office/officeart/2008/layout/HorizontalMultiLevelHierarchy"/>
    <dgm:cxn modelId="{BC45DE20-AD43-4CCF-9144-5FEAF7AC4F6E}" type="presOf" srcId="{0BCEE368-3431-44B9-BC39-8D043A9AFB6B}" destId="{74391852-20B6-4874-955D-801FF57834EE}" srcOrd="0" destOrd="0" presId="urn:microsoft.com/office/officeart/2008/layout/HorizontalMultiLevelHierarchy"/>
    <dgm:cxn modelId="{F2DF1C22-4D97-41F5-B0A2-718C697509B0}" type="presOf" srcId="{C7CE2D37-D75A-401F-9AC1-CFEFF8361B00}" destId="{4B763022-987E-4813-B217-C6DBC14CE2C6}" srcOrd="0" destOrd="0" presId="urn:microsoft.com/office/officeart/2008/layout/HorizontalMultiLevelHierarchy"/>
    <dgm:cxn modelId="{9AC98A26-3E1E-45ED-A71A-4D4CDD55FE08}" type="presOf" srcId="{F34A9759-A1C7-4A33-B2A7-7B973735D614}" destId="{1E5A2185-BA0C-4F91-AA10-F6CB1B0156FC}" srcOrd="0" destOrd="0" presId="urn:microsoft.com/office/officeart/2008/layout/HorizontalMultiLevelHierarchy"/>
    <dgm:cxn modelId="{258D812B-49BE-4BE0-BE17-51D7584AF4D5}" type="presOf" srcId="{36EF0EC0-60A4-4C1A-9356-01B0251FFD65}" destId="{D2007AEC-647D-47B0-B4C8-FF0881230684}" srcOrd="0" destOrd="0" presId="urn:microsoft.com/office/officeart/2008/layout/HorizontalMultiLevelHierarchy"/>
    <dgm:cxn modelId="{10A76A30-833B-4535-AFD0-0F607F1A4390}" type="presOf" srcId="{5A6311CB-0A7F-4017-AD33-666B10CA6727}" destId="{47FEE023-1A1D-4B85-A59B-6C1A2EA20C15}" srcOrd="0" destOrd="0" presId="urn:microsoft.com/office/officeart/2008/layout/HorizontalMultiLevelHierarchy"/>
    <dgm:cxn modelId="{09D30139-FBFA-4F8C-BFEE-A658C9510631}" type="presOf" srcId="{45E39A56-40CC-4E96-9015-DA7B915A0C87}" destId="{4149323B-3026-48D2-9406-B1B2030D0A79}" srcOrd="0" destOrd="0" presId="urn:microsoft.com/office/officeart/2008/layout/HorizontalMultiLevelHierarchy"/>
    <dgm:cxn modelId="{825DE95F-3A4E-49F7-A6AA-DD511618D6F7}" type="presOf" srcId="{423E522E-F39B-4288-92D4-75938BD88936}" destId="{D4F9D83C-9DCD-4181-B117-CB9FA91F3AE2}" srcOrd="0" destOrd="0" presId="urn:microsoft.com/office/officeart/2008/layout/HorizontalMultiLevelHierarchy"/>
    <dgm:cxn modelId="{572AA447-3FFC-4C0D-89CD-90E184956B5E}" srcId="{36EF0EC0-60A4-4C1A-9356-01B0251FFD65}" destId="{39EC5172-4BC3-4BA1-952B-BAC716F7257E}" srcOrd="4" destOrd="0" parTransId="{5A6311CB-0A7F-4017-AD33-666B10CA6727}" sibTransId="{D54592D1-C22A-422C-B5CD-635005D252FD}"/>
    <dgm:cxn modelId="{1455DB6A-9EC0-45AB-BB38-819DCE49C408}" srcId="{36EF0EC0-60A4-4C1A-9356-01B0251FFD65}" destId="{2C4F72F7-6691-4BDA-A6E5-6FBEA6CDBC29}" srcOrd="5" destOrd="0" parTransId="{423E522E-F39B-4288-92D4-75938BD88936}" sibTransId="{A5F0C0CC-BAF2-4644-92F0-94E5B639786B}"/>
    <dgm:cxn modelId="{25088B4B-C0F0-4C0B-BF48-DFC8394AB16F}" type="presOf" srcId="{135AEF2C-5110-4C4E-8844-0F140ACF302D}" destId="{C36D933B-DC2E-49DB-B383-FA9682E4DD3D}" srcOrd="0" destOrd="0" presId="urn:microsoft.com/office/officeart/2008/layout/HorizontalMultiLevelHierarchy"/>
    <dgm:cxn modelId="{0781D351-B5AE-4348-855F-75C2FF3F5544}" type="presOf" srcId="{CE0711CA-AB88-42F3-9B58-9D9798B18A1F}" destId="{4DCC8F3E-F709-4B42-99CB-9E754E86A040}" srcOrd="0" destOrd="0" presId="urn:microsoft.com/office/officeart/2008/layout/HorizontalMultiLevelHierarchy"/>
    <dgm:cxn modelId="{4C2F5B53-0DCA-4902-9CEF-40F5BAF934CD}" type="presOf" srcId="{980E9C16-A76E-4416-A46E-D2E80524CBA2}" destId="{95FB0B6A-82E2-49A0-84C8-EF6168BE495D}" srcOrd="0" destOrd="0" presId="urn:microsoft.com/office/officeart/2008/layout/HorizontalMultiLevelHierarchy"/>
    <dgm:cxn modelId="{F742B27B-D9C2-4099-9C03-81E666F7A21C}" srcId="{36EF0EC0-60A4-4C1A-9356-01B0251FFD65}" destId="{135AEF2C-5110-4C4E-8844-0F140ACF302D}" srcOrd="0" destOrd="0" parTransId="{CE0711CA-AB88-42F3-9B58-9D9798B18A1F}" sibTransId="{39B8DE6E-6F71-49D8-BF1C-603F1EE00125}"/>
    <dgm:cxn modelId="{A724CD7C-143F-48A9-B4D2-6BDE68A0B95D}" srcId="{36EF0EC0-60A4-4C1A-9356-01B0251FFD65}" destId="{BB5ED96F-427D-43EC-B451-2BF560A2541D}" srcOrd="2" destOrd="0" parTransId="{F34A9759-A1C7-4A33-B2A7-7B973735D614}" sibTransId="{4ABD601C-F62F-4820-BD14-2C8A189D0F56}"/>
    <dgm:cxn modelId="{14059885-84DD-4F1E-9ED5-F996EEE8ACA8}" srcId="{76042859-7BD1-43F8-91B4-9B7159021193}" destId="{36EF0EC0-60A4-4C1A-9356-01B0251FFD65}" srcOrd="0" destOrd="0" parTransId="{63B15F2D-0DE7-49B5-BA24-46DB5A1E0C74}" sibTransId="{3586689E-4824-4357-B5C5-C6CBA22C5BE4}"/>
    <dgm:cxn modelId="{8DC76589-CBE9-45C8-A7F9-9EFFFC84FB11}" type="presOf" srcId="{39EC5172-4BC3-4BA1-952B-BAC716F7257E}" destId="{FE5079DA-EFC3-4922-A063-981745543C78}" srcOrd="0" destOrd="0" presId="urn:microsoft.com/office/officeart/2008/layout/HorizontalMultiLevelHierarchy"/>
    <dgm:cxn modelId="{4F35D18A-6697-47AC-846C-19E97D530D11}" type="presOf" srcId="{1C39AB6F-243F-410C-8C0A-F831AA0B0142}" destId="{EE9A99F2-3E14-4D11-917F-B58A06B280AB}" srcOrd="0" destOrd="0" presId="urn:microsoft.com/office/officeart/2008/layout/HorizontalMultiLevelHierarchy"/>
    <dgm:cxn modelId="{8CD05499-D266-4056-A997-DEA894DDAD57}" type="presOf" srcId="{66707873-FE4E-4F02-A241-93CC8F117438}" destId="{E7DD4E41-BC36-48D7-9C26-C49247D78B79}" srcOrd="0" destOrd="0" presId="urn:microsoft.com/office/officeart/2008/layout/HorizontalMultiLevelHierarchy"/>
    <dgm:cxn modelId="{CB2951A2-E7DB-44C2-BB0D-A52F3912E6C3}" type="presOf" srcId="{2C4F72F7-6691-4BDA-A6E5-6FBEA6CDBC29}" destId="{2024498F-F7CF-4062-9396-EF5F2D7129E6}" srcOrd="0" destOrd="0" presId="urn:microsoft.com/office/officeart/2008/layout/HorizontalMultiLevelHierarchy"/>
    <dgm:cxn modelId="{403BCFA4-351E-468A-9B40-FD2D25DE47F2}" type="presOf" srcId="{980E9C16-A76E-4416-A46E-D2E80524CBA2}" destId="{C40967AF-C170-466B-A4E4-8F5A191E2A7E}" srcOrd="1" destOrd="0" presId="urn:microsoft.com/office/officeart/2008/layout/HorizontalMultiLevelHierarchy"/>
    <dgm:cxn modelId="{C671EFB0-25CC-4F55-9C7E-FC254CA17625}" srcId="{36EF0EC0-60A4-4C1A-9356-01B0251FFD65}" destId="{66707873-FE4E-4F02-A241-93CC8F117438}" srcOrd="1" destOrd="0" parTransId="{980E9C16-A76E-4416-A46E-D2E80524CBA2}" sibTransId="{B18122E7-9A1B-46BA-A0B1-63A02023E335}"/>
    <dgm:cxn modelId="{F7737ABD-BC28-43FB-A7F2-F8DDF6DD7592}" type="presOf" srcId="{BB5ED96F-427D-43EC-B451-2BF560A2541D}" destId="{A8CAA23B-DECC-4DE6-98E2-2C9D8BE5E59C}" srcOrd="0" destOrd="0" presId="urn:microsoft.com/office/officeart/2008/layout/HorizontalMultiLevelHierarchy"/>
    <dgm:cxn modelId="{EA9242C8-CD55-4814-A5CB-864B73AFAB63}" srcId="{36EF0EC0-60A4-4C1A-9356-01B0251FFD65}" destId="{1C39AB6F-243F-410C-8C0A-F831AA0B0142}" srcOrd="3" destOrd="0" parTransId="{C7CE2D37-D75A-401F-9AC1-CFEFF8361B00}" sibTransId="{F2DCA00F-F18A-4D4B-A367-A8E610BBF095}"/>
    <dgm:cxn modelId="{199921CE-12C1-46BA-92F2-D212564D8DF2}" type="presOf" srcId="{C7CE2D37-D75A-401F-9AC1-CFEFF8361B00}" destId="{76260727-C795-4CA5-BCD3-8B4DC0C82E2A}" srcOrd="1" destOrd="0" presId="urn:microsoft.com/office/officeart/2008/layout/HorizontalMultiLevelHierarchy"/>
    <dgm:cxn modelId="{6C7EB2DB-1AAD-4950-8C09-D5D474B5B344}" type="presOf" srcId="{423E522E-F39B-4288-92D4-75938BD88936}" destId="{ECFF81C6-020D-4BA8-B313-602951EFCD15}" srcOrd="1" destOrd="0" presId="urn:microsoft.com/office/officeart/2008/layout/HorizontalMultiLevelHierarchy"/>
    <dgm:cxn modelId="{75FB7DF0-6254-49BA-AB99-3C54C5741E24}" type="presOf" srcId="{76042859-7BD1-43F8-91B4-9B7159021193}" destId="{A032B66E-986F-441B-9E05-57F38F87657D}" srcOrd="0" destOrd="0" presId="urn:microsoft.com/office/officeart/2008/layout/HorizontalMultiLevelHierarchy"/>
    <dgm:cxn modelId="{FDC74998-9622-4690-B9AB-A82683654E78}" type="presParOf" srcId="{A032B66E-986F-441B-9E05-57F38F87657D}" destId="{5D73B763-97F2-4FE2-8750-A25AF6D10FB0}" srcOrd="0" destOrd="0" presId="urn:microsoft.com/office/officeart/2008/layout/HorizontalMultiLevelHierarchy"/>
    <dgm:cxn modelId="{2B8AFFC5-B1AA-434B-B351-D1F34F58E868}" type="presParOf" srcId="{5D73B763-97F2-4FE2-8750-A25AF6D10FB0}" destId="{D2007AEC-647D-47B0-B4C8-FF0881230684}" srcOrd="0" destOrd="0" presId="urn:microsoft.com/office/officeart/2008/layout/HorizontalMultiLevelHierarchy"/>
    <dgm:cxn modelId="{BB313AC9-68A1-44E2-8A56-7E94A177A69E}" type="presParOf" srcId="{5D73B763-97F2-4FE2-8750-A25AF6D10FB0}" destId="{8E71E436-8ADE-40C4-88B0-22C302001D0D}" srcOrd="1" destOrd="0" presId="urn:microsoft.com/office/officeart/2008/layout/HorizontalMultiLevelHierarchy"/>
    <dgm:cxn modelId="{0BB57C39-DCC0-41BD-9863-62671EF4441B}" type="presParOf" srcId="{8E71E436-8ADE-40C4-88B0-22C302001D0D}" destId="{4DCC8F3E-F709-4B42-99CB-9E754E86A040}" srcOrd="0" destOrd="0" presId="urn:microsoft.com/office/officeart/2008/layout/HorizontalMultiLevelHierarchy"/>
    <dgm:cxn modelId="{BF441C59-DF7D-49B2-B477-7050CFD15D37}" type="presParOf" srcId="{4DCC8F3E-F709-4B42-99CB-9E754E86A040}" destId="{925884E4-ECEB-467E-BFE0-3FFC322DBD5B}" srcOrd="0" destOrd="0" presId="urn:microsoft.com/office/officeart/2008/layout/HorizontalMultiLevelHierarchy"/>
    <dgm:cxn modelId="{2060B494-9C4A-4BC8-9D14-220115C194F6}" type="presParOf" srcId="{8E71E436-8ADE-40C4-88B0-22C302001D0D}" destId="{68E97C6D-41E7-44CD-AD5C-C15A777C8E4D}" srcOrd="1" destOrd="0" presId="urn:microsoft.com/office/officeart/2008/layout/HorizontalMultiLevelHierarchy"/>
    <dgm:cxn modelId="{ECA91E03-2E54-4EE9-906E-CA597A1E762C}" type="presParOf" srcId="{68E97C6D-41E7-44CD-AD5C-C15A777C8E4D}" destId="{C36D933B-DC2E-49DB-B383-FA9682E4DD3D}" srcOrd="0" destOrd="0" presId="urn:microsoft.com/office/officeart/2008/layout/HorizontalMultiLevelHierarchy"/>
    <dgm:cxn modelId="{41B2483B-1DDA-46AB-8D76-36465BDFC08E}" type="presParOf" srcId="{68E97C6D-41E7-44CD-AD5C-C15A777C8E4D}" destId="{F8B0B9E3-1D37-4CEB-83C6-ACD6FE844456}" srcOrd="1" destOrd="0" presId="urn:microsoft.com/office/officeart/2008/layout/HorizontalMultiLevelHierarchy"/>
    <dgm:cxn modelId="{A3821F90-EE17-4810-AF05-FD3CB1BD4931}" type="presParOf" srcId="{8E71E436-8ADE-40C4-88B0-22C302001D0D}" destId="{95FB0B6A-82E2-49A0-84C8-EF6168BE495D}" srcOrd="2" destOrd="0" presId="urn:microsoft.com/office/officeart/2008/layout/HorizontalMultiLevelHierarchy"/>
    <dgm:cxn modelId="{EE81716A-755C-4C0F-BFDB-6D9A99FD0F9F}" type="presParOf" srcId="{95FB0B6A-82E2-49A0-84C8-EF6168BE495D}" destId="{C40967AF-C170-466B-A4E4-8F5A191E2A7E}" srcOrd="0" destOrd="0" presId="urn:microsoft.com/office/officeart/2008/layout/HorizontalMultiLevelHierarchy"/>
    <dgm:cxn modelId="{61CC34D0-EB16-41E8-88AF-16A18496E055}" type="presParOf" srcId="{8E71E436-8ADE-40C4-88B0-22C302001D0D}" destId="{ABC845B6-90E0-4267-B693-A4B89703EF22}" srcOrd="3" destOrd="0" presId="urn:microsoft.com/office/officeart/2008/layout/HorizontalMultiLevelHierarchy"/>
    <dgm:cxn modelId="{39F3C5A4-5F9E-4EE3-A88F-C900FF524C73}" type="presParOf" srcId="{ABC845B6-90E0-4267-B693-A4B89703EF22}" destId="{E7DD4E41-BC36-48D7-9C26-C49247D78B79}" srcOrd="0" destOrd="0" presId="urn:microsoft.com/office/officeart/2008/layout/HorizontalMultiLevelHierarchy"/>
    <dgm:cxn modelId="{5965C4FC-858B-4CA3-9203-9944F6B96C3D}" type="presParOf" srcId="{ABC845B6-90E0-4267-B693-A4B89703EF22}" destId="{EF7E4693-EA42-492A-AF2F-561A4A9AE5EA}" srcOrd="1" destOrd="0" presId="urn:microsoft.com/office/officeart/2008/layout/HorizontalMultiLevelHierarchy"/>
    <dgm:cxn modelId="{7EB97E38-E84F-494B-9A53-E48264739F7C}" type="presParOf" srcId="{8E71E436-8ADE-40C4-88B0-22C302001D0D}" destId="{1E5A2185-BA0C-4F91-AA10-F6CB1B0156FC}" srcOrd="4" destOrd="0" presId="urn:microsoft.com/office/officeart/2008/layout/HorizontalMultiLevelHierarchy"/>
    <dgm:cxn modelId="{27A1CDCC-2F8B-4114-9664-BF4465F55356}" type="presParOf" srcId="{1E5A2185-BA0C-4F91-AA10-F6CB1B0156FC}" destId="{D135C692-C0EC-4F6A-B102-4457BC7949B2}" srcOrd="0" destOrd="0" presId="urn:microsoft.com/office/officeart/2008/layout/HorizontalMultiLevelHierarchy"/>
    <dgm:cxn modelId="{2EA10B02-429C-4C65-B636-EDC725D65FE3}" type="presParOf" srcId="{8E71E436-8ADE-40C4-88B0-22C302001D0D}" destId="{B232C524-1618-40BE-A55F-A33A10364233}" srcOrd="5" destOrd="0" presId="urn:microsoft.com/office/officeart/2008/layout/HorizontalMultiLevelHierarchy"/>
    <dgm:cxn modelId="{751B79F1-31BF-451B-827E-A1C23AE9D8C8}" type="presParOf" srcId="{B232C524-1618-40BE-A55F-A33A10364233}" destId="{A8CAA23B-DECC-4DE6-98E2-2C9D8BE5E59C}" srcOrd="0" destOrd="0" presId="urn:microsoft.com/office/officeart/2008/layout/HorizontalMultiLevelHierarchy"/>
    <dgm:cxn modelId="{4C714035-FFC8-47DC-8F78-0C22ED465BB5}" type="presParOf" srcId="{B232C524-1618-40BE-A55F-A33A10364233}" destId="{95A207FE-39EE-4B9A-A3B6-A47A594D5F54}" srcOrd="1" destOrd="0" presId="urn:microsoft.com/office/officeart/2008/layout/HorizontalMultiLevelHierarchy"/>
    <dgm:cxn modelId="{4D830F44-3473-4431-AD88-B3AC031AEF16}" type="presParOf" srcId="{8E71E436-8ADE-40C4-88B0-22C302001D0D}" destId="{4B763022-987E-4813-B217-C6DBC14CE2C6}" srcOrd="6" destOrd="0" presId="urn:microsoft.com/office/officeart/2008/layout/HorizontalMultiLevelHierarchy"/>
    <dgm:cxn modelId="{0088C14C-1485-462C-985A-A3A02832C63D}" type="presParOf" srcId="{4B763022-987E-4813-B217-C6DBC14CE2C6}" destId="{76260727-C795-4CA5-BCD3-8B4DC0C82E2A}" srcOrd="0" destOrd="0" presId="urn:microsoft.com/office/officeart/2008/layout/HorizontalMultiLevelHierarchy"/>
    <dgm:cxn modelId="{7B5A5402-C74C-46B2-B815-7FCC9B03E8D3}" type="presParOf" srcId="{8E71E436-8ADE-40C4-88B0-22C302001D0D}" destId="{9B790912-C7F2-410E-A5B2-70FA999A4AB7}" srcOrd="7" destOrd="0" presId="urn:microsoft.com/office/officeart/2008/layout/HorizontalMultiLevelHierarchy"/>
    <dgm:cxn modelId="{8439484F-8786-4D7C-9978-F66212993A92}" type="presParOf" srcId="{9B790912-C7F2-410E-A5B2-70FA999A4AB7}" destId="{EE9A99F2-3E14-4D11-917F-B58A06B280AB}" srcOrd="0" destOrd="0" presId="urn:microsoft.com/office/officeart/2008/layout/HorizontalMultiLevelHierarchy"/>
    <dgm:cxn modelId="{B983F0D0-8B0F-4988-B6A7-CF8277FBCFE8}" type="presParOf" srcId="{9B790912-C7F2-410E-A5B2-70FA999A4AB7}" destId="{5FFD9AF4-0EDF-4E80-A6D9-8F78D09431A5}" srcOrd="1" destOrd="0" presId="urn:microsoft.com/office/officeart/2008/layout/HorizontalMultiLevelHierarchy"/>
    <dgm:cxn modelId="{9227D714-A35F-4D71-85EE-DBAD54645BCA}" type="presParOf" srcId="{8E71E436-8ADE-40C4-88B0-22C302001D0D}" destId="{47FEE023-1A1D-4B85-A59B-6C1A2EA20C15}" srcOrd="8" destOrd="0" presId="urn:microsoft.com/office/officeart/2008/layout/HorizontalMultiLevelHierarchy"/>
    <dgm:cxn modelId="{6CD72F58-8601-4D31-8508-423A193C3355}" type="presParOf" srcId="{47FEE023-1A1D-4B85-A59B-6C1A2EA20C15}" destId="{C783A362-4F56-4422-B23C-1799C71A5667}" srcOrd="0" destOrd="0" presId="urn:microsoft.com/office/officeart/2008/layout/HorizontalMultiLevelHierarchy"/>
    <dgm:cxn modelId="{3AD5247D-21ED-4E93-952C-02EE4BE07949}" type="presParOf" srcId="{8E71E436-8ADE-40C4-88B0-22C302001D0D}" destId="{A81DE9A3-36C0-41C3-8BA6-7C284A3EE3BA}" srcOrd="9" destOrd="0" presId="urn:microsoft.com/office/officeart/2008/layout/HorizontalMultiLevelHierarchy"/>
    <dgm:cxn modelId="{97FB3A8B-08B5-4EEB-BDE8-8B153D0D4BB0}" type="presParOf" srcId="{A81DE9A3-36C0-41C3-8BA6-7C284A3EE3BA}" destId="{FE5079DA-EFC3-4922-A063-981745543C78}" srcOrd="0" destOrd="0" presId="urn:microsoft.com/office/officeart/2008/layout/HorizontalMultiLevelHierarchy"/>
    <dgm:cxn modelId="{CDB96A13-FB78-44B8-8D2A-33B7EEC9EB84}" type="presParOf" srcId="{A81DE9A3-36C0-41C3-8BA6-7C284A3EE3BA}" destId="{E0998837-9FBB-4756-A0C3-EEDE7A58921E}" srcOrd="1" destOrd="0" presId="urn:microsoft.com/office/officeart/2008/layout/HorizontalMultiLevelHierarchy"/>
    <dgm:cxn modelId="{98FE4AD2-AD87-4903-846A-913C52A09AA9}" type="presParOf" srcId="{8E71E436-8ADE-40C4-88B0-22C302001D0D}" destId="{D4F9D83C-9DCD-4181-B117-CB9FA91F3AE2}" srcOrd="10" destOrd="0" presId="urn:microsoft.com/office/officeart/2008/layout/HorizontalMultiLevelHierarchy"/>
    <dgm:cxn modelId="{5AA0380F-9CF4-4F03-8840-D099B199FEF4}" type="presParOf" srcId="{D4F9D83C-9DCD-4181-B117-CB9FA91F3AE2}" destId="{ECFF81C6-020D-4BA8-B313-602951EFCD15}" srcOrd="0" destOrd="0" presId="urn:microsoft.com/office/officeart/2008/layout/HorizontalMultiLevelHierarchy"/>
    <dgm:cxn modelId="{8D712BE5-8C4E-4417-AA07-A3A4100E26F9}" type="presParOf" srcId="{8E71E436-8ADE-40C4-88B0-22C302001D0D}" destId="{39F04734-AAA5-4F3C-9113-8F8567397E9A}" srcOrd="11" destOrd="0" presId="urn:microsoft.com/office/officeart/2008/layout/HorizontalMultiLevelHierarchy"/>
    <dgm:cxn modelId="{6B0BD1D3-3289-43DC-B148-73F129DB6BA7}" type="presParOf" srcId="{39F04734-AAA5-4F3C-9113-8F8567397E9A}" destId="{2024498F-F7CF-4062-9396-EF5F2D7129E6}" srcOrd="0" destOrd="0" presId="urn:microsoft.com/office/officeart/2008/layout/HorizontalMultiLevelHierarchy"/>
    <dgm:cxn modelId="{0880118B-ED31-443B-8229-4D1027165ACF}" type="presParOf" srcId="{39F04734-AAA5-4F3C-9113-8F8567397E9A}" destId="{7B9D1980-D6F6-4E7A-8CAB-87BE7F9E3409}" srcOrd="1" destOrd="0" presId="urn:microsoft.com/office/officeart/2008/layout/HorizontalMultiLevelHierarchy"/>
    <dgm:cxn modelId="{53D8705E-A3F0-4BC5-8B01-4C43F2457463}" type="presParOf" srcId="{8E71E436-8ADE-40C4-88B0-22C302001D0D}" destId="{74391852-20B6-4874-955D-801FF57834EE}" srcOrd="12" destOrd="0" presId="urn:microsoft.com/office/officeart/2008/layout/HorizontalMultiLevelHierarchy"/>
    <dgm:cxn modelId="{2AC3B23B-94C8-4DCA-86C4-A82AE2DFA2AC}" type="presParOf" srcId="{74391852-20B6-4874-955D-801FF57834EE}" destId="{3758A0D4-2C40-4658-B762-D5ED70FF1E54}" srcOrd="0" destOrd="0" presId="urn:microsoft.com/office/officeart/2008/layout/HorizontalMultiLevelHierarchy"/>
    <dgm:cxn modelId="{8B223096-8906-4BBF-9375-BA587DB6F4BE}" type="presParOf" srcId="{8E71E436-8ADE-40C4-88B0-22C302001D0D}" destId="{C697F1E5-33A7-4E04-864C-5CC402F5596B}" srcOrd="13" destOrd="0" presId="urn:microsoft.com/office/officeart/2008/layout/HorizontalMultiLevelHierarchy"/>
    <dgm:cxn modelId="{43A3045F-CAC7-4A90-8498-12EF970F033B}" type="presParOf" srcId="{C697F1E5-33A7-4E04-864C-5CC402F5596B}" destId="{4149323B-3026-48D2-9406-B1B2030D0A79}" srcOrd="0" destOrd="0" presId="urn:microsoft.com/office/officeart/2008/layout/HorizontalMultiLevelHierarchy"/>
    <dgm:cxn modelId="{73E0EDF4-D326-4CC6-AC0E-84F384C5E4F8}" type="presParOf" srcId="{C697F1E5-33A7-4E04-864C-5CC402F5596B}" destId="{47015758-2E79-4791-9121-BDFE8F5B96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23883DE-6319-4D11-BF0B-2B321222B91D}" type="doc">
      <dgm:prSet loTypeId="urn:microsoft.com/office/officeart/2005/8/layout/default#1" loCatId="list" qsTypeId="urn:microsoft.com/office/officeart/2005/8/quickstyle/simple2" qsCatId="simple" csTypeId="urn:microsoft.com/office/officeart/2005/8/colors/colorful1" csCatId="colorful" phldr="1"/>
      <dgm:spPr/>
      <dgm:t>
        <a:bodyPr/>
        <a:lstStyle/>
        <a:p>
          <a:endParaRPr lang="zh-TW" altLang="en-US"/>
        </a:p>
      </dgm:t>
    </dgm:pt>
    <dgm:pt modelId="{7E92ED9A-69C3-47E2-A218-D623EA34BB53}">
      <dgm:prSet phldrT="[文字]"/>
      <dgm:spPr>
        <a:xfrm>
          <a:off x="595393" y="1678"/>
          <a:ext cx="3376254" cy="2025752"/>
        </a:xfrm>
      </dgm:spPr>
      <dgm:t>
        <a:bodyPr/>
        <a:lstStyle/>
        <a:p>
          <a:r>
            <a:rPr lang="zh-TW" altLang="en-US" b="1" dirty="0">
              <a:latin typeface="微軟正黑體" panose="020B0604030504040204" pitchFamily="34" charset="-120"/>
              <a:ea typeface="微軟正黑體" panose="020B0604030504040204" pitchFamily="34" charset="-120"/>
              <a:cs typeface="+mn-cs"/>
            </a:rPr>
            <a:t>技藝技能優良學生甄審入學</a:t>
          </a:r>
        </a:p>
      </dgm:t>
    </dgm:pt>
    <dgm:pt modelId="{40C3EE49-F0C0-465A-8F6F-473AE028CAD9}" type="parTrans" cxnId="{6BEE136A-AB6D-4823-9305-D9B360EB7FD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F41D003-86AC-475D-A54F-EEA34A39734A}" type="sibTrans" cxnId="{6BEE136A-AB6D-4823-9305-D9B360EB7FD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80FFF4A-1163-494D-A169-F93B4642B2CC}">
      <dgm:prSet phldrT="[文字]"/>
      <dgm:spPr>
        <a:xfrm>
          <a:off x="2452332" y="2365056"/>
          <a:ext cx="3376254" cy="2025752"/>
        </a:xfrm>
      </dgm:spPr>
      <dgm:t>
        <a:bodyPr/>
        <a:lstStyle/>
        <a:p>
          <a:r>
            <a:rPr lang="zh-TW" altLang="en-US" b="1" dirty="0">
              <a:latin typeface="微軟正黑體" panose="020B0604030504040204" pitchFamily="34" charset="-120"/>
              <a:ea typeface="微軟正黑體" panose="020B0604030504040204" pitchFamily="34" charset="-120"/>
              <a:cs typeface="+mn-cs"/>
            </a:rPr>
            <a:t>進修部</a:t>
          </a:r>
          <a:endParaRPr lang="en-US" altLang="zh-TW" b="1" dirty="0">
            <a:latin typeface="微軟正黑體" panose="020B0604030504040204" pitchFamily="34" charset="-120"/>
            <a:ea typeface="微軟正黑體" panose="020B0604030504040204" pitchFamily="34" charset="-120"/>
            <a:cs typeface="+mn-cs"/>
          </a:endParaRPr>
        </a:p>
        <a:p>
          <a:r>
            <a:rPr lang="en-US" altLang="zh-TW" b="1" dirty="0">
              <a:latin typeface="微軟正黑體" panose="020B0604030504040204" pitchFamily="34" charset="-120"/>
              <a:ea typeface="微軟正黑體" panose="020B0604030504040204" pitchFamily="34" charset="-120"/>
              <a:cs typeface="+mn-cs"/>
            </a:rPr>
            <a:t>(</a:t>
          </a:r>
          <a:r>
            <a:rPr lang="zh-TW" altLang="en-US" b="1" dirty="0">
              <a:latin typeface="微軟正黑體" panose="020B0604030504040204" pitchFamily="34" charset="-120"/>
              <a:ea typeface="微軟正黑體" panose="020B0604030504040204" pitchFamily="34" charset="-120"/>
              <a:cs typeface="+mn-cs"/>
            </a:rPr>
            <a:t>夜間上課</a:t>
          </a:r>
          <a:r>
            <a:rPr lang="en-US" altLang="zh-TW" b="1" dirty="0">
              <a:latin typeface="微軟正黑體" panose="020B0604030504040204" pitchFamily="34" charset="-120"/>
              <a:ea typeface="微軟正黑體" panose="020B0604030504040204" pitchFamily="34" charset="-120"/>
              <a:cs typeface="+mn-cs"/>
            </a:rPr>
            <a:t>)</a:t>
          </a:r>
          <a:endParaRPr lang="zh-TW" altLang="en-US" b="1" dirty="0">
            <a:latin typeface="微軟正黑體" panose="020B0604030504040204" pitchFamily="34" charset="-120"/>
            <a:ea typeface="微軟正黑體" panose="020B0604030504040204" pitchFamily="34" charset="-120"/>
            <a:cs typeface="+mn-cs"/>
          </a:endParaRPr>
        </a:p>
      </dgm:t>
    </dgm:pt>
    <dgm:pt modelId="{005ADEDD-937F-4848-B0AC-98660B6506C7}" type="parTrans" cxnId="{580D880B-36BE-4A31-B41E-1D8ACC56263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B93D831-8DFC-4152-A976-EE08EDA1C0F1}" type="sibTrans" cxnId="{580D880B-36BE-4A31-B41E-1D8ACC56263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82FCA0F-7941-4842-B3C0-687F7D92BEE8}">
      <dgm:prSet phldrT="[文字]"/>
      <dgm:spPr>
        <a:xfrm>
          <a:off x="2452332" y="2365056"/>
          <a:ext cx="3376254" cy="2025752"/>
        </a:xfrm>
      </dgm:spPr>
      <dgm:t>
        <a:bodyPr/>
        <a:lstStyle/>
        <a:p>
          <a:r>
            <a:rPr lang="zh-TW" altLang="en-US" b="1" dirty="0">
              <a:latin typeface="微軟正黑體" panose="020B0604030504040204" pitchFamily="34" charset="-120"/>
              <a:ea typeface="微軟正黑體" panose="020B0604030504040204" pitchFamily="34" charset="-120"/>
              <a:cs typeface="+mn-cs"/>
            </a:rPr>
            <a:t>離島生</a:t>
          </a:r>
          <a:endParaRPr lang="en-US" altLang="zh-TW" b="1" dirty="0">
            <a:latin typeface="微軟正黑體" panose="020B0604030504040204" pitchFamily="34" charset="-120"/>
            <a:ea typeface="微軟正黑體" panose="020B0604030504040204" pitchFamily="34" charset="-120"/>
            <a:cs typeface="+mn-cs"/>
          </a:endParaRPr>
        </a:p>
        <a:p>
          <a:r>
            <a:rPr lang="zh-TW" altLang="en-US" b="1" dirty="0">
              <a:latin typeface="微軟正黑體" panose="020B0604030504040204" pitchFamily="34" charset="-120"/>
              <a:ea typeface="微軟正黑體" panose="020B0604030504040204" pitchFamily="34" charset="-120"/>
              <a:cs typeface="+mn-cs"/>
            </a:rPr>
            <a:t>免試入學</a:t>
          </a:r>
        </a:p>
      </dgm:t>
    </dgm:pt>
    <dgm:pt modelId="{7ED6138F-3FAD-44BB-AA52-40F265A72714}" type="parTrans" cxnId="{CC8F8608-7209-4EF9-9F87-C5BF28B0DAF9}">
      <dgm:prSet/>
      <dgm:spPr/>
      <dgm:t>
        <a:bodyPr/>
        <a:lstStyle/>
        <a:p>
          <a:endParaRPr lang="zh-TW" altLang="en-US"/>
        </a:p>
      </dgm:t>
    </dgm:pt>
    <dgm:pt modelId="{E245C7D6-C31D-4FC8-B390-82E10059DBF5}" type="sibTrans" cxnId="{CC8F8608-7209-4EF9-9F87-C5BF28B0DAF9}">
      <dgm:prSet/>
      <dgm:spPr/>
      <dgm:t>
        <a:bodyPr/>
        <a:lstStyle/>
        <a:p>
          <a:endParaRPr lang="zh-TW" altLang="en-US"/>
        </a:p>
      </dgm:t>
    </dgm:pt>
    <dgm:pt modelId="{07B6C0CB-38AD-4127-A85D-3F82FBA0410A}">
      <dgm:prSet/>
      <dgm:spPr/>
      <dgm:t>
        <a:bodyPr/>
        <a:lstStyle/>
        <a:p>
          <a:r>
            <a:rPr lang="zh-TW" altLang="en-US" b="1" dirty="0">
              <a:latin typeface="微軟正黑體" panose="020B0604030504040204" pitchFamily="34" charset="-120"/>
              <a:ea typeface="微軟正黑體" panose="020B0604030504040204" pitchFamily="34" charset="-120"/>
            </a:rPr>
            <a:t>直升入學</a:t>
          </a:r>
        </a:p>
      </dgm:t>
    </dgm:pt>
    <dgm:pt modelId="{B5C97BC3-6574-4F56-913B-FCBE9A976ABE}" type="parTrans" cxnId="{031AAE3C-B049-416D-8D94-327CEA0C305C}">
      <dgm:prSet/>
      <dgm:spPr/>
      <dgm:t>
        <a:bodyPr/>
        <a:lstStyle/>
        <a:p>
          <a:endParaRPr lang="zh-TW" altLang="en-US"/>
        </a:p>
      </dgm:t>
    </dgm:pt>
    <dgm:pt modelId="{10318C3B-BA88-4FFB-83C0-B78B0BE67E68}" type="sibTrans" cxnId="{031AAE3C-B049-416D-8D94-327CEA0C305C}">
      <dgm:prSet/>
      <dgm:spPr/>
      <dgm:t>
        <a:bodyPr/>
        <a:lstStyle/>
        <a:p>
          <a:endParaRPr lang="zh-TW" altLang="en-US"/>
        </a:p>
      </dgm:t>
    </dgm:pt>
    <dgm:pt modelId="{4D536721-0ECF-4F3A-AD74-F9D81309F500}">
      <dgm:prSet/>
      <dgm:spPr/>
      <dgm:t>
        <a:bodyPr/>
        <a:lstStyle/>
        <a:p>
          <a:r>
            <a:rPr lang="zh-TW" altLang="en-US" b="1" dirty="0">
              <a:latin typeface="微軟正黑體" panose="020B0604030504040204" pitchFamily="34" charset="-120"/>
              <a:ea typeface="微軟正黑體" panose="020B0604030504040204" pitchFamily="34" charset="-120"/>
            </a:rPr>
            <a:t>原住民</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實驗教育班</a:t>
          </a:r>
        </a:p>
      </dgm:t>
    </dgm:pt>
    <dgm:pt modelId="{983C0977-B8EA-4B09-A9A8-D6B3F226993E}" type="parTrans" cxnId="{17260AD1-74CD-4630-B02C-1E85DF71469D}">
      <dgm:prSet/>
      <dgm:spPr/>
      <dgm:t>
        <a:bodyPr/>
        <a:lstStyle/>
        <a:p>
          <a:endParaRPr lang="zh-TW" altLang="en-US"/>
        </a:p>
      </dgm:t>
    </dgm:pt>
    <dgm:pt modelId="{0967AA4E-DCFC-43AA-BF53-8118F06825F3}" type="sibTrans" cxnId="{17260AD1-74CD-4630-B02C-1E85DF71469D}">
      <dgm:prSet/>
      <dgm:spPr/>
      <dgm:t>
        <a:bodyPr/>
        <a:lstStyle/>
        <a:p>
          <a:endParaRPr lang="zh-TW" altLang="en-US"/>
        </a:p>
      </dgm:t>
    </dgm:pt>
    <dgm:pt modelId="{092EBEC8-77F4-49F7-AD40-1263C705DE93}" type="pres">
      <dgm:prSet presAssocID="{523883DE-6319-4D11-BF0B-2B321222B91D}" presName="diagram" presStyleCnt="0">
        <dgm:presLayoutVars>
          <dgm:dir/>
          <dgm:resizeHandles val="exact"/>
        </dgm:presLayoutVars>
      </dgm:prSet>
      <dgm:spPr/>
    </dgm:pt>
    <dgm:pt modelId="{CADA58C2-E56C-43EA-A954-B0219353F669}" type="pres">
      <dgm:prSet presAssocID="{7E92ED9A-69C3-47E2-A218-D623EA34BB53}" presName="node" presStyleLbl="node1" presStyleIdx="0" presStyleCnt="5">
        <dgm:presLayoutVars>
          <dgm:bulletEnabled val="1"/>
        </dgm:presLayoutVars>
      </dgm:prSet>
      <dgm:spPr>
        <a:prstGeom prst="rect">
          <a:avLst/>
        </a:prstGeom>
      </dgm:spPr>
    </dgm:pt>
    <dgm:pt modelId="{499AA352-D68D-49A1-90EB-F08514AA6FF8}" type="pres">
      <dgm:prSet presAssocID="{7F41D003-86AC-475D-A54F-EEA34A39734A}" presName="sibTrans" presStyleCnt="0"/>
      <dgm:spPr/>
    </dgm:pt>
    <dgm:pt modelId="{045B8913-2110-4799-AFB4-CA647A5A8553}" type="pres">
      <dgm:prSet presAssocID="{880FFF4A-1163-494D-A169-F93B4642B2CC}" presName="node" presStyleLbl="node1" presStyleIdx="1" presStyleCnt="5">
        <dgm:presLayoutVars>
          <dgm:bulletEnabled val="1"/>
        </dgm:presLayoutVars>
      </dgm:prSet>
      <dgm:spPr>
        <a:prstGeom prst="rect">
          <a:avLst/>
        </a:prstGeom>
      </dgm:spPr>
    </dgm:pt>
    <dgm:pt modelId="{AEABF9DB-5D8A-4CC3-8F51-BE3657DB7191}" type="pres">
      <dgm:prSet presAssocID="{5B93D831-8DFC-4152-A976-EE08EDA1C0F1}" presName="sibTrans" presStyleCnt="0"/>
      <dgm:spPr/>
    </dgm:pt>
    <dgm:pt modelId="{34C647E4-A7AD-45EE-83AC-88A0D351F1F8}" type="pres">
      <dgm:prSet presAssocID="{C82FCA0F-7941-4842-B3C0-687F7D92BEE8}" presName="node" presStyleLbl="node1" presStyleIdx="2" presStyleCnt="5">
        <dgm:presLayoutVars>
          <dgm:bulletEnabled val="1"/>
        </dgm:presLayoutVars>
      </dgm:prSet>
      <dgm:spPr/>
    </dgm:pt>
    <dgm:pt modelId="{A2140BD0-AFA8-44F2-98E0-054D08513F91}" type="pres">
      <dgm:prSet presAssocID="{E245C7D6-C31D-4FC8-B390-82E10059DBF5}" presName="sibTrans" presStyleCnt="0"/>
      <dgm:spPr/>
    </dgm:pt>
    <dgm:pt modelId="{CB0D1AD0-E2F7-4302-8013-F73575E228A7}" type="pres">
      <dgm:prSet presAssocID="{07B6C0CB-38AD-4127-A85D-3F82FBA0410A}" presName="node" presStyleLbl="node1" presStyleIdx="3" presStyleCnt="5">
        <dgm:presLayoutVars>
          <dgm:bulletEnabled val="1"/>
        </dgm:presLayoutVars>
      </dgm:prSet>
      <dgm:spPr/>
    </dgm:pt>
    <dgm:pt modelId="{24A0ED36-FB46-44E5-B0DD-9D110F9B5370}" type="pres">
      <dgm:prSet presAssocID="{10318C3B-BA88-4FFB-83C0-B78B0BE67E68}" presName="sibTrans" presStyleCnt="0"/>
      <dgm:spPr/>
    </dgm:pt>
    <dgm:pt modelId="{CFD4A7BC-7C17-41CB-AFB8-C3CEF7C2787F}" type="pres">
      <dgm:prSet presAssocID="{4D536721-0ECF-4F3A-AD74-F9D81309F500}" presName="node" presStyleLbl="node1" presStyleIdx="4" presStyleCnt="5">
        <dgm:presLayoutVars>
          <dgm:bulletEnabled val="1"/>
        </dgm:presLayoutVars>
      </dgm:prSet>
      <dgm:spPr/>
    </dgm:pt>
  </dgm:ptLst>
  <dgm:cxnLst>
    <dgm:cxn modelId="{CC8F8608-7209-4EF9-9F87-C5BF28B0DAF9}" srcId="{523883DE-6319-4D11-BF0B-2B321222B91D}" destId="{C82FCA0F-7941-4842-B3C0-687F7D92BEE8}" srcOrd="2" destOrd="0" parTransId="{7ED6138F-3FAD-44BB-AA52-40F265A72714}" sibTransId="{E245C7D6-C31D-4FC8-B390-82E10059DBF5}"/>
    <dgm:cxn modelId="{580D880B-36BE-4A31-B41E-1D8ACC562632}" srcId="{523883DE-6319-4D11-BF0B-2B321222B91D}" destId="{880FFF4A-1163-494D-A169-F93B4642B2CC}" srcOrd="1" destOrd="0" parTransId="{005ADEDD-937F-4848-B0AC-98660B6506C7}" sibTransId="{5B93D831-8DFC-4152-A976-EE08EDA1C0F1}"/>
    <dgm:cxn modelId="{031AAE3C-B049-416D-8D94-327CEA0C305C}" srcId="{523883DE-6319-4D11-BF0B-2B321222B91D}" destId="{07B6C0CB-38AD-4127-A85D-3F82FBA0410A}" srcOrd="3" destOrd="0" parTransId="{B5C97BC3-6574-4F56-913B-FCBE9A976ABE}" sibTransId="{10318C3B-BA88-4FFB-83C0-B78B0BE67E68}"/>
    <dgm:cxn modelId="{6BEE136A-AB6D-4823-9305-D9B360EB7FD9}" srcId="{523883DE-6319-4D11-BF0B-2B321222B91D}" destId="{7E92ED9A-69C3-47E2-A218-D623EA34BB53}" srcOrd="0" destOrd="0" parTransId="{40C3EE49-F0C0-465A-8F6F-473AE028CAD9}" sibTransId="{7F41D003-86AC-475D-A54F-EEA34A39734A}"/>
    <dgm:cxn modelId="{DC2E0893-451A-4A6A-8CA6-B864C4D89929}" type="presOf" srcId="{C82FCA0F-7941-4842-B3C0-687F7D92BEE8}" destId="{34C647E4-A7AD-45EE-83AC-88A0D351F1F8}" srcOrd="0" destOrd="0" presId="urn:microsoft.com/office/officeart/2005/8/layout/default#1"/>
    <dgm:cxn modelId="{31106798-7FD3-458F-B290-3584B882C674}" type="presOf" srcId="{880FFF4A-1163-494D-A169-F93B4642B2CC}" destId="{045B8913-2110-4799-AFB4-CA647A5A8553}" srcOrd="0" destOrd="0" presId="urn:microsoft.com/office/officeart/2005/8/layout/default#1"/>
    <dgm:cxn modelId="{5FA8E0B1-2E42-47D2-93A4-221A04BA969A}" type="presOf" srcId="{7E92ED9A-69C3-47E2-A218-D623EA34BB53}" destId="{CADA58C2-E56C-43EA-A954-B0219353F669}" srcOrd="0" destOrd="0" presId="urn:microsoft.com/office/officeart/2005/8/layout/default#1"/>
    <dgm:cxn modelId="{1A5DDBBB-7E8E-4162-AE9F-7D9699764F62}" type="presOf" srcId="{523883DE-6319-4D11-BF0B-2B321222B91D}" destId="{092EBEC8-77F4-49F7-AD40-1263C705DE93}" srcOrd="0" destOrd="0" presId="urn:microsoft.com/office/officeart/2005/8/layout/default#1"/>
    <dgm:cxn modelId="{464222C7-8088-4108-85D3-FA548669FE53}" type="presOf" srcId="{07B6C0CB-38AD-4127-A85D-3F82FBA0410A}" destId="{CB0D1AD0-E2F7-4302-8013-F73575E228A7}" srcOrd="0" destOrd="0" presId="urn:microsoft.com/office/officeart/2005/8/layout/default#1"/>
    <dgm:cxn modelId="{5236D1CA-04DA-45E8-97AF-CA2A8CF44812}" type="presOf" srcId="{4D536721-0ECF-4F3A-AD74-F9D81309F500}" destId="{CFD4A7BC-7C17-41CB-AFB8-C3CEF7C2787F}" srcOrd="0" destOrd="0" presId="urn:microsoft.com/office/officeart/2005/8/layout/default#1"/>
    <dgm:cxn modelId="{17260AD1-74CD-4630-B02C-1E85DF71469D}" srcId="{523883DE-6319-4D11-BF0B-2B321222B91D}" destId="{4D536721-0ECF-4F3A-AD74-F9D81309F500}" srcOrd="4" destOrd="0" parTransId="{983C0977-B8EA-4B09-A9A8-D6B3F226993E}" sibTransId="{0967AA4E-DCFC-43AA-BF53-8118F06825F3}"/>
    <dgm:cxn modelId="{A7A94B45-0640-4E7D-BFA4-551C7739E16B}" type="presParOf" srcId="{092EBEC8-77F4-49F7-AD40-1263C705DE93}" destId="{CADA58C2-E56C-43EA-A954-B0219353F669}" srcOrd="0" destOrd="0" presId="urn:microsoft.com/office/officeart/2005/8/layout/default#1"/>
    <dgm:cxn modelId="{41492AB8-5050-45BA-BF10-D3CB786633E4}" type="presParOf" srcId="{092EBEC8-77F4-49F7-AD40-1263C705DE93}" destId="{499AA352-D68D-49A1-90EB-F08514AA6FF8}" srcOrd="1" destOrd="0" presId="urn:microsoft.com/office/officeart/2005/8/layout/default#1"/>
    <dgm:cxn modelId="{73DEBF85-038C-4292-9748-A40FB3946113}" type="presParOf" srcId="{092EBEC8-77F4-49F7-AD40-1263C705DE93}" destId="{045B8913-2110-4799-AFB4-CA647A5A8553}" srcOrd="2" destOrd="0" presId="urn:microsoft.com/office/officeart/2005/8/layout/default#1"/>
    <dgm:cxn modelId="{FD6D72FD-D417-4DF0-9223-C440FB82A99D}" type="presParOf" srcId="{092EBEC8-77F4-49F7-AD40-1263C705DE93}" destId="{AEABF9DB-5D8A-4CC3-8F51-BE3657DB7191}" srcOrd="3" destOrd="0" presId="urn:microsoft.com/office/officeart/2005/8/layout/default#1"/>
    <dgm:cxn modelId="{E63D4BA7-F7E2-44D7-BDA5-D7F5D26A6517}" type="presParOf" srcId="{092EBEC8-77F4-49F7-AD40-1263C705DE93}" destId="{34C647E4-A7AD-45EE-83AC-88A0D351F1F8}" srcOrd="4" destOrd="0" presId="urn:microsoft.com/office/officeart/2005/8/layout/default#1"/>
    <dgm:cxn modelId="{B47C9971-41A2-4213-93D8-AC060E0C54A5}" type="presParOf" srcId="{092EBEC8-77F4-49F7-AD40-1263C705DE93}" destId="{A2140BD0-AFA8-44F2-98E0-054D08513F91}" srcOrd="5" destOrd="0" presId="urn:microsoft.com/office/officeart/2005/8/layout/default#1"/>
    <dgm:cxn modelId="{9F18485A-511F-4449-88DA-A167BD1D1C4A}" type="presParOf" srcId="{092EBEC8-77F4-49F7-AD40-1263C705DE93}" destId="{CB0D1AD0-E2F7-4302-8013-F73575E228A7}" srcOrd="6" destOrd="0" presId="urn:microsoft.com/office/officeart/2005/8/layout/default#1"/>
    <dgm:cxn modelId="{541BBE98-7541-40B5-80EF-2FAB24168E7E}" type="presParOf" srcId="{092EBEC8-77F4-49F7-AD40-1263C705DE93}" destId="{24A0ED36-FB46-44E5-B0DD-9D110F9B5370}" srcOrd="7" destOrd="0" presId="urn:microsoft.com/office/officeart/2005/8/layout/default#1"/>
    <dgm:cxn modelId="{52DBDCA6-8650-42CE-BFC2-C347E73CB671}" type="presParOf" srcId="{092EBEC8-77F4-49F7-AD40-1263C705DE93}" destId="{CFD4A7BC-7C17-41CB-AFB8-C3CEF7C2787F}"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06ADC0B-CE67-4554-80A6-269F3901A660}" type="doc">
      <dgm:prSet loTypeId="urn:microsoft.com/office/officeart/2005/8/layout/default#3" loCatId="list" qsTypeId="urn:microsoft.com/office/officeart/2005/8/quickstyle/simple4" qsCatId="simple" csTypeId="urn:microsoft.com/office/officeart/2005/8/colors/accent1_2" csCatId="accent1" phldr="1"/>
      <dgm:spPr/>
      <dgm:t>
        <a:bodyPr/>
        <a:lstStyle/>
        <a:p>
          <a:endParaRPr lang="zh-TW" altLang="en-US"/>
        </a:p>
      </dgm:t>
    </dgm:pt>
    <dgm:pt modelId="{7B41672E-13BC-45CA-A8C0-DFEE7E66FFFD}">
      <dgm:prSet phldrT="[文字]"/>
      <dgm:spPr/>
      <dgm:t>
        <a:bodyPr/>
        <a:lstStyle/>
        <a:p>
          <a:r>
            <a:rPr lang="zh-TW" altLang="en-US" dirty="0">
              <a:latin typeface="微軟正黑體" panose="020B0604030504040204" pitchFamily="34" charset="-120"/>
              <a:ea typeface="微軟正黑體" panose="020B0604030504040204" pitchFamily="34" charset="-120"/>
            </a:rPr>
            <a:t>體育班</a:t>
          </a:r>
        </a:p>
      </dgm:t>
    </dgm:pt>
    <dgm:pt modelId="{CF9D157B-0F3E-45AA-8345-21652A6B01F9}" type="parTrans" cxnId="{C3D080BA-E044-4A12-B87A-8A51DDE98C13}">
      <dgm:prSet/>
      <dgm:spPr/>
      <dgm:t>
        <a:bodyPr/>
        <a:lstStyle/>
        <a:p>
          <a:endParaRPr lang="zh-TW" altLang="en-US"/>
        </a:p>
      </dgm:t>
    </dgm:pt>
    <dgm:pt modelId="{398EAAE6-B451-472A-B032-FE9E81BD4844}" type="sibTrans" cxnId="{C3D080BA-E044-4A12-B87A-8A51DDE98C13}">
      <dgm:prSet/>
      <dgm:spPr/>
      <dgm:t>
        <a:bodyPr/>
        <a:lstStyle/>
        <a:p>
          <a:endParaRPr lang="zh-TW" altLang="en-US"/>
        </a:p>
      </dgm:t>
    </dgm:pt>
    <dgm:pt modelId="{A97A58C7-93F8-4992-A2D2-816919293D65}">
      <dgm:prSet phldrT="[文字]"/>
      <dgm:spPr/>
      <dgm:t>
        <a:bodyPr/>
        <a:lstStyle/>
        <a:p>
          <a:r>
            <a:rPr lang="zh-TW" altLang="en-US" dirty="0">
              <a:latin typeface="微軟正黑體" panose="020B0604030504040204" pitchFamily="34" charset="-120"/>
              <a:ea typeface="微軟正黑體" panose="020B0604030504040204" pitchFamily="34" charset="-120"/>
            </a:rPr>
            <a:t>音樂班</a:t>
          </a:r>
        </a:p>
      </dgm:t>
    </dgm:pt>
    <dgm:pt modelId="{0C7FBFC5-84E7-4AC6-A6F6-DA2E1B50804E}" type="parTrans" cxnId="{87E54BC6-DDBF-4DB2-9F15-33A13A21CD48}">
      <dgm:prSet/>
      <dgm:spPr/>
      <dgm:t>
        <a:bodyPr/>
        <a:lstStyle/>
        <a:p>
          <a:endParaRPr lang="zh-TW" altLang="en-US"/>
        </a:p>
      </dgm:t>
    </dgm:pt>
    <dgm:pt modelId="{122FA07B-007F-44C5-BF62-BCCD13452882}" type="sibTrans" cxnId="{87E54BC6-DDBF-4DB2-9F15-33A13A21CD48}">
      <dgm:prSet/>
      <dgm:spPr/>
      <dgm:t>
        <a:bodyPr/>
        <a:lstStyle/>
        <a:p>
          <a:endParaRPr lang="zh-TW" altLang="en-US"/>
        </a:p>
      </dgm:t>
    </dgm:pt>
    <dgm:pt modelId="{F65EECDC-887E-4794-A737-F45F4593D3ED}">
      <dgm:prSet phldrT="[文字]"/>
      <dgm:spPr/>
      <dgm:t>
        <a:bodyPr/>
        <a:lstStyle/>
        <a:p>
          <a:r>
            <a:rPr lang="zh-TW" altLang="en-US" dirty="0">
              <a:latin typeface="微軟正黑體" panose="020B0604030504040204" pitchFamily="34" charset="-120"/>
              <a:ea typeface="微軟正黑體" panose="020B0604030504040204" pitchFamily="34" charset="-120"/>
            </a:rPr>
            <a:t>美術班</a:t>
          </a:r>
        </a:p>
      </dgm:t>
    </dgm:pt>
    <dgm:pt modelId="{222D85BC-A6FD-451D-BECE-8634587CBBE1}" type="parTrans" cxnId="{D762BDD8-DAE8-4AA6-9DB9-48C10424EB77}">
      <dgm:prSet/>
      <dgm:spPr/>
      <dgm:t>
        <a:bodyPr/>
        <a:lstStyle/>
        <a:p>
          <a:endParaRPr lang="zh-TW" altLang="en-US"/>
        </a:p>
      </dgm:t>
    </dgm:pt>
    <dgm:pt modelId="{FDC73A00-BFE7-43C9-8412-5C299AAA8395}" type="sibTrans" cxnId="{D762BDD8-DAE8-4AA6-9DB9-48C10424EB77}">
      <dgm:prSet/>
      <dgm:spPr/>
      <dgm:t>
        <a:bodyPr/>
        <a:lstStyle/>
        <a:p>
          <a:endParaRPr lang="zh-TW" altLang="en-US"/>
        </a:p>
      </dgm:t>
    </dgm:pt>
    <dgm:pt modelId="{1613F6BD-4843-4AB6-8D30-34319E5FB951}" type="pres">
      <dgm:prSet presAssocID="{B06ADC0B-CE67-4554-80A6-269F3901A660}" presName="diagram" presStyleCnt="0">
        <dgm:presLayoutVars>
          <dgm:dir/>
          <dgm:resizeHandles val="exact"/>
        </dgm:presLayoutVars>
      </dgm:prSet>
      <dgm:spPr/>
    </dgm:pt>
    <dgm:pt modelId="{BC5F3506-B0B0-4D4D-92A0-A0325D311C2B}" type="pres">
      <dgm:prSet presAssocID="{7B41672E-13BC-45CA-A8C0-DFEE7E66FFFD}" presName="node" presStyleLbl="node1" presStyleIdx="0" presStyleCnt="3">
        <dgm:presLayoutVars>
          <dgm:bulletEnabled val="1"/>
        </dgm:presLayoutVars>
      </dgm:prSet>
      <dgm:spPr/>
    </dgm:pt>
    <dgm:pt modelId="{5A40B1C0-B66A-47B9-BFEE-C2C9AE02CDFE}" type="pres">
      <dgm:prSet presAssocID="{398EAAE6-B451-472A-B032-FE9E81BD4844}" presName="sibTrans" presStyleCnt="0"/>
      <dgm:spPr/>
    </dgm:pt>
    <dgm:pt modelId="{ED9595D8-CF84-442F-A796-F95CB2A66DB3}" type="pres">
      <dgm:prSet presAssocID="{A97A58C7-93F8-4992-A2D2-816919293D65}" presName="node" presStyleLbl="node1" presStyleIdx="1" presStyleCnt="3">
        <dgm:presLayoutVars>
          <dgm:bulletEnabled val="1"/>
        </dgm:presLayoutVars>
      </dgm:prSet>
      <dgm:spPr/>
    </dgm:pt>
    <dgm:pt modelId="{0B8489BC-FC8A-4376-9081-441D4A4EFB13}" type="pres">
      <dgm:prSet presAssocID="{122FA07B-007F-44C5-BF62-BCCD13452882}" presName="sibTrans" presStyleCnt="0"/>
      <dgm:spPr/>
    </dgm:pt>
    <dgm:pt modelId="{5307D0F3-DAEB-453A-8F77-B62AFD0EE8B1}" type="pres">
      <dgm:prSet presAssocID="{F65EECDC-887E-4794-A737-F45F4593D3ED}" presName="node" presStyleLbl="node1" presStyleIdx="2" presStyleCnt="3">
        <dgm:presLayoutVars>
          <dgm:bulletEnabled val="1"/>
        </dgm:presLayoutVars>
      </dgm:prSet>
      <dgm:spPr/>
    </dgm:pt>
  </dgm:ptLst>
  <dgm:cxnLst>
    <dgm:cxn modelId="{D5097A11-1514-40D9-9FA5-BDD460AC42BE}" type="presOf" srcId="{A97A58C7-93F8-4992-A2D2-816919293D65}" destId="{ED9595D8-CF84-442F-A796-F95CB2A66DB3}" srcOrd="0" destOrd="0" presId="urn:microsoft.com/office/officeart/2005/8/layout/default#3"/>
    <dgm:cxn modelId="{0E62595D-15A1-4B0E-A6A2-13826D40E1C0}" type="presOf" srcId="{7B41672E-13BC-45CA-A8C0-DFEE7E66FFFD}" destId="{BC5F3506-B0B0-4D4D-92A0-A0325D311C2B}" srcOrd="0" destOrd="0" presId="urn:microsoft.com/office/officeart/2005/8/layout/default#3"/>
    <dgm:cxn modelId="{C3D080BA-E044-4A12-B87A-8A51DDE98C13}" srcId="{B06ADC0B-CE67-4554-80A6-269F3901A660}" destId="{7B41672E-13BC-45CA-A8C0-DFEE7E66FFFD}" srcOrd="0" destOrd="0" parTransId="{CF9D157B-0F3E-45AA-8345-21652A6B01F9}" sibTransId="{398EAAE6-B451-472A-B032-FE9E81BD4844}"/>
    <dgm:cxn modelId="{87E54BC6-DDBF-4DB2-9F15-33A13A21CD48}" srcId="{B06ADC0B-CE67-4554-80A6-269F3901A660}" destId="{A97A58C7-93F8-4992-A2D2-816919293D65}" srcOrd="1" destOrd="0" parTransId="{0C7FBFC5-84E7-4AC6-A6F6-DA2E1B50804E}" sibTransId="{122FA07B-007F-44C5-BF62-BCCD13452882}"/>
    <dgm:cxn modelId="{726262C8-B69E-4CDA-8E96-512B8835046E}" type="presOf" srcId="{F65EECDC-887E-4794-A737-F45F4593D3ED}" destId="{5307D0F3-DAEB-453A-8F77-B62AFD0EE8B1}" srcOrd="0" destOrd="0" presId="urn:microsoft.com/office/officeart/2005/8/layout/default#3"/>
    <dgm:cxn modelId="{D762BDD8-DAE8-4AA6-9DB9-48C10424EB77}" srcId="{B06ADC0B-CE67-4554-80A6-269F3901A660}" destId="{F65EECDC-887E-4794-A737-F45F4593D3ED}" srcOrd="2" destOrd="0" parTransId="{222D85BC-A6FD-451D-BECE-8634587CBBE1}" sibTransId="{FDC73A00-BFE7-43C9-8412-5C299AAA8395}"/>
    <dgm:cxn modelId="{298252DE-D50C-4535-AC76-8FA51F643EB3}" type="presOf" srcId="{B06ADC0B-CE67-4554-80A6-269F3901A660}" destId="{1613F6BD-4843-4AB6-8D30-34319E5FB951}" srcOrd="0" destOrd="0" presId="urn:microsoft.com/office/officeart/2005/8/layout/default#3"/>
    <dgm:cxn modelId="{F9F9D5A2-379B-43E8-AA5D-804CEC7223B2}" type="presParOf" srcId="{1613F6BD-4843-4AB6-8D30-34319E5FB951}" destId="{BC5F3506-B0B0-4D4D-92A0-A0325D311C2B}" srcOrd="0" destOrd="0" presId="urn:microsoft.com/office/officeart/2005/8/layout/default#3"/>
    <dgm:cxn modelId="{5C473F08-E2ED-4EBC-86D8-BFCC3859954F}" type="presParOf" srcId="{1613F6BD-4843-4AB6-8D30-34319E5FB951}" destId="{5A40B1C0-B66A-47B9-BFEE-C2C9AE02CDFE}" srcOrd="1" destOrd="0" presId="urn:microsoft.com/office/officeart/2005/8/layout/default#3"/>
    <dgm:cxn modelId="{43CA56C0-8EEB-4A3E-864B-07E8B8AFD9B0}" type="presParOf" srcId="{1613F6BD-4843-4AB6-8D30-34319E5FB951}" destId="{ED9595D8-CF84-442F-A796-F95CB2A66DB3}" srcOrd="2" destOrd="0" presId="urn:microsoft.com/office/officeart/2005/8/layout/default#3"/>
    <dgm:cxn modelId="{C97EC461-2E91-448B-9D9E-93618AD05B9B}" type="presParOf" srcId="{1613F6BD-4843-4AB6-8D30-34319E5FB951}" destId="{0B8489BC-FC8A-4376-9081-441D4A4EFB13}" srcOrd="3" destOrd="0" presId="urn:microsoft.com/office/officeart/2005/8/layout/default#3"/>
    <dgm:cxn modelId="{9975CA91-C373-44BD-90B5-509263F191D4}" type="presParOf" srcId="{1613F6BD-4843-4AB6-8D30-34319E5FB951}" destId="{5307D0F3-DAEB-453A-8F77-B62AFD0EE8B1}" srcOrd="4"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1" loCatId="list" qsTypeId="urn:microsoft.com/office/officeart/2009/2/quickstyle/3d8#1" qsCatId="3D" csTypeId="urn:microsoft.com/office/officeart/2005/8/colors/accent6_4#1"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A53E4926-B8C7-43A1-968E-B0F93D556B6D}" type="presOf" srcId="{E5717704-ACC8-4493-BE3C-81EA7DEAAFA1}" destId="{A7CFF0A9-7AC0-4873-8FB4-0557C73D79FA}" srcOrd="0" destOrd="0" presId="urn:microsoft.com/office/officeart/2005/8/layout/v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CE837FE-9745-45F9-AB8B-8F5A05145C67}" type="doc">
      <dgm:prSet loTypeId="urn:microsoft.com/office/officeart/2005/8/layout/hierarchy4" loCatId="list" qsTypeId="urn:microsoft.com/office/officeart/2005/8/quickstyle/simple4" qsCatId="simple" csTypeId="urn:microsoft.com/office/officeart/2005/8/colors/colorful1#8" csCatId="colorful" phldr="1"/>
      <dgm:spPr/>
      <dgm:t>
        <a:bodyPr/>
        <a:lstStyle/>
        <a:p>
          <a:endParaRPr lang="zh-TW" altLang="en-US"/>
        </a:p>
      </dgm:t>
    </dgm:pt>
    <dgm:pt modelId="{56467849-D623-4DB4-8142-1F2A193F0A51}">
      <dgm:prSet phldrT="[文字]"/>
      <dgm:spPr>
        <a:xfrm>
          <a:off x="944" y="958"/>
          <a:ext cx="8227711" cy="1412153"/>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動力機械群</a:t>
          </a:r>
        </a:p>
      </dgm:t>
    </dgm:pt>
    <dgm:pt modelId="{B8263297-371A-4141-8511-C8D3757CC1C6}" type="parTrans" cxnId="{74CE3B03-5C34-46BD-A213-F74C49C7B5E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B806640-92DC-4A0C-B488-A1EF5D38FA63}" type="sibTrans" cxnId="{74CE3B03-5C34-46BD-A213-F74C49C7B5E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C90850C-139B-41F6-9F5F-E05665809784}">
      <dgm:prSet phldrT="[文字]" custT="1"/>
      <dgm:spPr>
        <a:xfrm>
          <a:off x="5541357" y="1556904"/>
          <a:ext cx="2687297" cy="1412153"/>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TW" altLang="en-US" sz="2400" b="1" dirty="0">
              <a:solidFill>
                <a:sysClr val="window" lastClr="FFFFFF"/>
              </a:solidFill>
              <a:latin typeface="微軟正黑體" panose="020B0604030504040204" pitchFamily="34" charset="-120"/>
              <a:ea typeface="微軟正黑體" panose="020B0604030504040204" pitchFamily="34" charset="-120"/>
              <a:cs typeface="+mn-cs"/>
            </a:rPr>
            <a:t>農業機械科</a:t>
          </a:r>
          <a:endParaRPr lang="en-US" altLang="zh-TW" sz="2400" b="1" dirty="0">
            <a:solidFill>
              <a:sysClr val="window" lastClr="FFFFFF"/>
            </a:solidFill>
            <a:latin typeface="微軟正黑體" panose="020B0604030504040204" pitchFamily="34" charset="-120"/>
            <a:ea typeface="微軟正黑體" panose="020B0604030504040204" pitchFamily="34" charset="-120"/>
            <a:cs typeface="+mn-cs"/>
          </a:endParaRPr>
        </a:p>
        <a:p>
          <a:r>
            <a:rPr lang="en-US" altLang="zh-TW" sz="3200" b="1" dirty="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3200" b="1" dirty="0">
              <a:solidFill>
                <a:sysClr val="window" lastClr="FFFFFF"/>
              </a:solidFill>
              <a:latin typeface="微軟正黑體" panose="020B0604030504040204" pitchFamily="34" charset="-120"/>
              <a:ea typeface="微軟正黑體" panose="020B0604030504040204" pitchFamily="34" charset="-120"/>
              <a:cs typeface="+mn-cs"/>
            </a:rPr>
            <a:t>產特</a:t>
          </a:r>
          <a:r>
            <a:rPr lang="en-US" altLang="zh-TW" sz="3200" b="1" dirty="0">
              <a:solidFill>
                <a:sysClr val="window" lastClr="FFFFFF"/>
              </a:solidFill>
              <a:latin typeface="微軟正黑體" panose="020B0604030504040204" pitchFamily="34" charset="-120"/>
              <a:ea typeface="微軟正黑體" panose="020B0604030504040204" pitchFamily="34" charset="-120"/>
              <a:cs typeface="+mn-cs"/>
            </a:rPr>
            <a:t>)</a:t>
          </a:r>
          <a:endParaRPr lang="zh-TW" altLang="en-US" sz="3200"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CD887F31-2C3D-4D4F-AE11-38A1C97719DF}" type="parTrans" cxnId="{A7EAE71E-C188-49F7-A82C-C8C5E9F8B76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4BBF0DF-94FB-4B66-B80C-98D9F0FDF61E}" type="sibTrans" cxnId="{A7EAE71E-C188-49F7-A82C-C8C5E9F8B76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6A6E281-6970-42F9-A999-54972EFC029D}">
      <dgm:prSet phldrT="[文字]"/>
      <dgm:spPr>
        <a:xfrm>
          <a:off x="1372229" y="3112851"/>
          <a:ext cx="1316012" cy="1412153"/>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屏東</a:t>
          </a:r>
          <a:endParaRPr lang="en-US" altLang="zh-TW" b="1" dirty="0">
            <a:solidFill>
              <a:sysClr val="window" lastClr="FFFFFF"/>
            </a:solidFill>
            <a:latin typeface="微軟正黑體" panose="020B0604030504040204" pitchFamily="34" charset="-120"/>
            <a:ea typeface="微軟正黑體" panose="020B0604030504040204" pitchFamily="34" charset="-120"/>
            <a:cs typeface="+mn-cs"/>
          </a:endParaRPr>
        </a:p>
        <a:p>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高工</a:t>
          </a:r>
        </a:p>
      </dgm:t>
    </dgm:pt>
    <dgm:pt modelId="{81F86871-D3C1-47BF-B0B4-BA979B877A2D}" type="parTrans" cxnId="{FF767F35-B7BB-4E15-9220-C5FB37FE790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F04A9A3C-0863-488B-8954-D0A72D364715}" type="sibTrans" cxnId="{FF767F35-B7BB-4E15-9220-C5FB37FE790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CB2CD1A-D604-4885-9DF4-4895E15BD372}">
      <dgm:prSet phldrT="[文字]"/>
      <dgm:spPr>
        <a:xfrm>
          <a:off x="944" y="1556904"/>
          <a:ext cx="5429868" cy="1412153"/>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汽車科</a:t>
          </a:r>
        </a:p>
      </dgm:t>
    </dgm:pt>
    <dgm:pt modelId="{F6D08762-2098-4A09-AEC7-58D68C6F942C}" type="parTrans" cxnId="{445D1AB6-413A-4C15-AA60-165C0250A49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DA7A632-5B46-4562-AE49-A2AFE0CA0077}" type="sibTrans" cxnId="{445D1AB6-413A-4C15-AA60-165C0250A49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0FA41F4-2DFB-4468-9E88-AB22453E1AD3}">
      <dgm:prSet phldrT="[文字]"/>
      <dgm:spPr>
        <a:xfrm>
          <a:off x="5541357" y="3112851"/>
          <a:ext cx="1316012" cy="1412153"/>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內埔</a:t>
          </a:r>
          <a:endParaRPr lang="en-US" altLang="zh-TW" b="1" dirty="0">
            <a:solidFill>
              <a:sysClr val="window" lastClr="FFFFFF"/>
            </a:solidFill>
            <a:latin typeface="微軟正黑體" panose="020B0604030504040204" pitchFamily="34" charset="-120"/>
            <a:ea typeface="微軟正黑體" panose="020B0604030504040204" pitchFamily="34" charset="-120"/>
            <a:cs typeface="+mn-cs"/>
          </a:endParaRPr>
        </a:p>
        <a:p>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農工</a:t>
          </a:r>
        </a:p>
      </dgm:t>
    </dgm:pt>
    <dgm:pt modelId="{26A08708-7697-40CA-98D5-C9DF4FC92BB5}" type="parTrans" cxnId="{F25D9BB9-7D3F-4EE5-BE7C-ADB49F1BB74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E10C33D-323B-4ACF-A536-078EAE75C15C}" type="sibTrans" cxnId="{F25D9BB9-7D3F-4EE5-BE7C-ADB49F1BB74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EAEE04B-8DA1-4114-B4D7-3236D65DC530}">
      <dgm:prSet phldrT="[文字]"/>
      <dgm:spPr>
        <a:xfrm>
          <a:off x="944" y="3112851"/>
          <a:ext cx="1316012" cy="1412153"/>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內埔</a:t>
          </a:r>
          <a:endParaRPr lang="en-US" altLang="zh-TW" b="1" dirty="0">
            <a:solidFill>
              <a:sysClr val="window" lastClr="FFFFFF"/>
            </a:solidFill>
            <a:latin typeface="微軟正黑體" panose="020B0604030504040204" pitchFamily="34" charset="-120"/>
            <a:ea typeface="微軟正黑體" panose="020B0604030504040204" pitchFamily="34" charset="-120"/>
            <a:cs typeface="+mn-cs"/>
          </a:endParaRPr>
        </a:p>
        <a:p>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農工</a:t>
          </a:r>
        </a:p>
      </dgm:t>
    </dgm:pt>
    <dgm:pt modelId="{DDC520E8-739E-487B-A1F3-0ED081BF0477}" type="parTrans" cxnId="{442C6975-D8D7-4CA1-9EB2-42F2DD082B3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F7228D2B-AE44-4412-BC2F-B868F75E2783}" type="sibTrans" cxnId="{442C6975-D8D7-4CA1-9EB2-42F2DD082B3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B29A53E-BABB-4B6B-BC4C-5E3EE8C5C371}">
      <dgm:prSet phldrT="[文字]"/>
      <dgm:spPr>
        <a:xfrm>
          <a:off x="6912642" y="3112851"/>
          <a:ext cx="1316012" cy="1412153"/>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佳冬</a:t>
          </a:r>
          <a:endParaRPr lang="en-US" altLang="zh-TW" b="1" dirty="0">
            <a:solidFill>
              <a:sysClr val="window" lastClr="FFFFFF"/>
            </a:solidFill>
            <a:latin typeface="微軟正黑體" panose="020B0604030504040204" pitchFamily="34" charset="-120"/>
            <a:ea typeface="微軟正黑體" panose="020B0604030504040204" pitchFamily="34" charset="-120"/>
            <a:cs typeface="+mn-cs"/>
          </a:endParaRPr>
        </a:p>
        <a:p>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高農</a:t>
          </a:r>
        </a:p>
      </dgm:t>
    </dgm:pt>
    <dgm:pt modelId="{381D0ECA-D7B8-44E1-B665-FAA4FA0B5408}" type="parTrans" cxnId="{80220783-3EA0-4416-B603-DBFC7AB35518}">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B27757F8-1338-44F7-AAE0-28E8D069F2D2}" type="sibTrans" cxnId="{80220783-3EA0-4416-B603-DBFC7AB35518}">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03CA1F2-5D8E-48D8-9A4D-F97AE1F06EB6}">
      <dgm:prSet phldrT="[文字]"/>
      <dgm:spPr>
        <a:xfrm>
          <a:off x="944" y="3112851"/>
          <a:ext cx="1316012" cy="1412153"/>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屏工</a:t>
          </a:r>
          <a:endParaRPr lang="en-US" altLang="zh-TW" b="1" dirty="0">
            <a:solidFill>
              <a:sysClr val="window" lastClr="FFFFFF"/>
            </a:solidFill>
            <a:latin typeface="微軟正黑體" panose="020B0604030504040204" pitchFamily="34" charset="-120"/>
            <a:ea typeface="微軟正黑體" panose="020B0604030504040204" pitchFamily="34" charset="-120"/>
            <a:cs typeface="+mn-cs"/>
          </a:endParaRPr>
        </a:p>
        <a:p>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進修部</a:t>
          </a:r>
        </a:p>
      </dgm:t>
    </dgm:pt>
    <dgm:pt modelId="{4A710E6D-CF56-4D11-9F78-068CA43B41AB}" type="parTrans" cxnId="{9DB617C5-C528-47B3-8238-C371BAC73549}">
      <dgm:prSet/>
      <dgm:spPr/>
      <dgm:t>
        <a:bodyPr/>
        <a:lstStyle/>
        <a:p>
          <a:endParaRPr lang="zh-TW" altLang="en-US"/>
        </a:p>
      </dgm:t>
    </dgm:pt>
    <dgm:pt modelId="{5857C2A0-4B3D-410D-8CE7-E11CEF1FBDD4}" type="sibTrans" cxnId="{9DB617C5-C528-47B3-8238-C371BAC73549}">
      <dgm:prSet/>
      <dgm:spPr/>
      <dgm:t>
        <a:bodyPr/>
        <a:lstStyle/>
        <a:p>
          <a:endParaRPr lang="zh-TW" altLang="en-US"/>
        </a:p>
      </dgm:t>
    </dgm:pt>
    <dgm:pt modelId="{EBA89E28-252F-4683-90FB-3304FB69E308}" type="pres">
      <dgm:prSet presAssocID="{ACE837FE-9745-45F9-AB8B-8F5A05145C67}" presName="Name0" presStyleCnt="0">
        <dgm:presLayoutVars>
          <dgm:chPref val="1"/>
          <dgm:dir/>
          <dgm:animOne val="branch"/>
          <dgm:animLvl val="lvl"/>
          <dgm:resizeHandles/>
        </dgm:presLayoutVars>
      </dgm:prSet>
      <dgm:spPr/>
    </dgm:pt>
    <dgm:pt modelId="{D775CAE9-44D1-4885-8767-BE88FB3A7765}" type="pres">
      <dgm:prSet presAssocID="{56467849-D623-4DB4-8142-1F2A193F0A51}" presName="vertOne" presStyleCnt="0"/>
      <dgm:spPr/>
    </dgm:pt>
    <dgm:pt modelId="{B93D7E45-04DD-42AF-A980-F70567FBEDDF}" type="pres">
      <dgm:prSet presAssocID="{56467849-D623-4DB4-8142-1F2A193F0A51}" presName="txOne" presStyleLbl="node0" presStyleIdx="0" presStyleCnt="1">
        <dgm:presLayoutVars>
          <dgm:chPref val="3"/>
        </dgm:presLayoutVars>
      </dgm:prSet>
      <dgm:spPr>
        <a:prstGeom prst="roundRect">
          <a:avLst>
            <a:gd name="adj" fmla="val 10000"/>
          </a:avLst>
        </a:prstGeom>
      </dgm:spPr>
    </dgm:pt>
    <dgm:pt modelId="{A34F34B9-142E-48A4-B8B2-BF10AD2C5228}" type="pres">
      <dgm:prSet presAssocID="{56467849-D623-4DB4-8142-1F2A193F0A51}" presName="parTransOne" presStyleCnt="0"/>
      <dgm:spPr/>
    </dgm:pt>
    <dgm:pt modelId="{866FD093-0E6F-4568-9536-B518F59A9978}" type="pres">
      <dgm:prSet presAssocID="{56467849-D623-4DB4-8142-1F2A193F0A51}" presName="horzOne" presStyleCnt="0"/>
      <dgm:spPr/>
    </dgm:pt>
    <dgm:pt modelId="{FC99C107-A5D5-4EDF-A905-731855EC4DD1}" type="pres">
      <dgm:prSet presAssocID="{7CB2CD1A-D604-4885-9DF4-4895E15BD372}" presName="vertTwo" presStyleCnt="0"/>
      <dgm:spPr/>
    </dgm:pt>
    <dgm:pt modelId="{DA6F3BDF-444E-4FBD-8E85-368607583A8F}" type="pres">
      <dgm:prSet presAssocID="{7CB2CD1A-D604-4885-9DF4-4895E15BD372}" presName="txTwo" presStyleLbl="node2" presStyleIdx="0" presStyleCnt="2">
        <dgm:presLayoutVars>
          <dgm:chPref val="3"/>
        </dgm:presLayoutVars>
      </dgm:prSet>
      <dgm:spPr>
        <a:prstGeom prst="roundRect">
          <a:avLst>
            <a:gd name="adj" fmla="val 10000"/>
          </a:avLst>
        </a:prstGeom>
      </dgm:spPr>
    </dgm:pt>
    <dgm:pt modelId="{C9AF3B95-12B0-4CB5-A65A-249107B319F1}" type="pres">
      <dgm:prSet presAssocID="{7CB2CD1A-D604-4885-9DF4-4895E15BD372}" presName="parTransTwo" presStyleCnt="0"/>
      <dgm:spPr/>
    </dgm:pt>
    <dgm:pt modelId="{F427C717-1490-4FB7-8929-517D8903080C}" type="pres">
      <dgm:prSet presAssocID="{7CB2CD1A-D604-4885-9DF4-4895E15BD372}" presName="horzTwo" presStyleCnt="0"/>
      <dgm:spPr/>
    </dgm:pt>
    <dgm:pt modelId="{9303E030-9150-4480-BDE1-8DD8F16FA33D}" type="pres">
      <dgm:prSet presAssocID="{1EAEE04B-8DA1-4114-B4D7-3236D65DC530}" presName="vertThree" presStyleCnt="0"/>
      <dgm:spPr/>
    </dgm:pt>
    <dgm:pt modelId="{5543D343-4708-45E2-A51E-DDD121011E7E}" type="pres">
      <dgm:prSet presAssocID="{1EAEE04B-8DA1-4114-B4D7-3236D65DC530}" presName="txThree" presStyleLbl="node3" presStyleIdx="0" presStyleCnt="5">
        <dgm:presLayoutVars>
          <dgm:chPref val="3"/>
        </dgm:presLayoutVars>
      </dgm:prSet>
      <dgm:spPr>
        <a:prstGeom prst="roundRect">
          <a:avLst>
            <a:gd name="adj" fmla="val 10000"/>
          </a:avLst>
        </a:prstGeom>
      </dgm:spPr>
    </dgm:pt>
    <dgm:pt modelId="{DEB94A13-DAB8-4E24-86B2-2C68A5D10A66}" type="pres">
      <dgm:prSet presAssocID="{1EAEE04B-8DA1-4114-B4D7-3236D65DC530}" presName="horzThree" presStyleCnt="0"/>
      <dgm:spPr/>
    </dgm:pt>
    <dgm:pt modelId="{2C5B33CA-F9F7-4335-A920-0D7456850162}" type="pres">
      <dgm:prSet presAssocID="{F7228D2B-AE44-4412-BC2F-B868F75E2783}" presName="sibSpaceThree" presStyleCnt="0"/>
      <dgm:spPr/>
    </dgm:pt>
    <dgm:pt modelId="{92E4E472-C438-432F-A638-7399A7DE2060}" type="pres">
      <dgm:prSet presAssocID="{C03CA1F2-5D8E-48D8-9A4D-F97AE1F06EB6}" presName="vertThree" presStyleCnt="0"/>
      <dgm:spPr/>
    </dgm:pt>
    <dgm:pt modelId="{7D4C979D-1DDC-47BB-849A-B5BFECD94F8C}" type="pres">
      <dgm:prSet presAssocID="{C03CA1F2-5D8E-48D8-9A4D-F97AE1F06EB6}" presName="txThree" presStyleLbl="node3" presStyleIdx="1" presStyleCnt="5">
        <dgm:presLayoutVars>
          <dgm:chPref val="3"/>
        </dgm:presLayoutVars>
      </dgm:prSet>
      <dgm:spPr/>
    </dgm:pt>
    <dgm:pt modelId="{377641E7-EDB3-4FC4-A9C4-227583D1623E}" type="pres">
      <dgm:prSet presAssocID="{C03CA1F2-5D8E-48D8-9A4D-F97AE1F06EB6}" presName="horzThree" presStyleCnt="0"/>
      <dgm:spPr/>
    </dgm:pt>
    <dgm:pt modelId="{3CB35EBE-7D09-44FA-AEE2-395E564ABDD2}" type="pres">
      <dgm:prSet presAssocID="{5857C2A0-4B3D-410D-8CE7-E11CEF1FBDD4}" presName="sibSpaceThree" presStyleCnt="0"/>
      <dgm:spPr/>
    </dgm:pt>
    <dgm:pt modelId="{F8C65545-9FFD-4F25-98FD-141DD87EC5E7}" type="pres">
      <dgm:prSet presAssocID="{66A6E281-6970-42F9-A999-54972EFC029D}" presName="vertThree" presStyleCnt="0"/>
      <dgm:spPr/>
    </dgm:pt>
    <dgm:pt modelId="{C38DAA83-CB65-49AC-8567-ACFF5C4BA856}" type="pres">
      <dgm:prSet presAssocID="{66A6E281-6970-42F9-A999-54972EFC029D}" presName="txThree" presStyleLbl="node3" presStyleIdx="2" presStyleCnt="5">
        <dgm:presLayoutVars>
          <dgm:chPref val="3"/>
        </dgm:presLayoutVars>
      </dgm:prSet>
      <dgm:spPr>
        <a:prstGeom prst="roundRect">
          <a:avLst>
            <a:gd name="adj" fmla="val 10000"/>
          </a:avLst>
        </a:prstGeom>
      </dgm:spPr>
    </dgm:pt>
    <dgm:pt modelId="{B871D3CC-F3FC-4C37-9E95-DD098D1AC821}" type="pres">
      <dgm:prSet presAssocID="{66A6E281-6970-42F9-A999-54972EFC029D}" presName="horzThree" presStyleCnt="0"/>
      <dgm:spPr/>
    </dgm:pt>
    <dgm:pt modelId="{8021CA7B-7E08-45CF-9EC9-BD3FFFAB780D}" type="pres">
      <dgm:prSet presAssocID="{1DA7A632-5B46-4562-AE49-A2AFE0CA0077}" presName="sibSpaceTwo" presStyleCnt="0"/>
      <dgm:spPr/>
    </dgm:pt>
    <dgm:pt modelId="{FC3AE580-B1F5-4DAA-AE2E-2E1531997B50}" type="pres">
      <dgm:prSet presAssocID="{8C90850C-139B-41F6-9F5F-E05665809784}" presName="vertTwo" presStyleCnt="0"/>
      <dgm:spPr/>
    </dgm:pt>
    <dgm:pt modelId="{2F3D05CC-8C79-4771-B0AD-0F9A3D932842}" type="pres">
      <dgm:prSet presAssocID="{8C90850C-139B-41F6-9F5F-E05665809784}" presName="txTwo" presStyleLbl="node2" presStyleIdx="1" presStyleCnt="2">
        <dgm:presLayoutVars>
          <dgm:chPref val="3"/>
        </dgm:presLayoutVars>
      </dgm:prSet>
      <dgm:spPr>
        <a:prstGeom prst="roundRect">
          <a:avLst>
            <a:gd name="adj" fmla="val 10000"/>
          </a:avLst>
        </a:prstGeom>
      </dgm:spPr>
    </dgm:pt>
    <dgm:pt modelId="{0352DF79-9578-46BC-80FB-A3ACD6B97AF4}" type="pres">
      <dgm:prSet presAssocID="{8C90850C-139B-41F6-9F5F-E05665809784}" presName="parTransTwo" presStyleCnt="0"/>
      <dgm:spPr/>
    </dgm:pt>
    <dgm:pt modelId="{BA2BE233-A5E0-489D-9D1B-CB9A8AE8FEE9}" type="pres">
      <dgm:prSet presAssocID="{8C90850C-139B-41F6-9F5F-E05665809784}" presName="horzTwo" presStyleCnt="0"/>
      <dgm:spPr/>
    </dgm:pt>
    <dgm:pt modelId="{F94E82EF-FAB1-4374-A7D8-592F14EB86B5}" type="pres">
      <dgm:prSet presAssocID="{70FA41F4-2DFB-4468-9E88-AB22453E1AD3}" presName="vertThree" presStyleCnt="0"/>
      <dgm:spPr/>
    </dgm:pt>
    <dgm:pt modelId="{777C5A76-6BFF-46B7-B0D3-F77C3EBDBD69}" type="pres">
      <dgm:prSet presAssocID="{70FA41F4-2DFB-4468-9E88-AB22453E1AD3}" presName="txThree" presStyleLbl="node3" presStyleIdx="3" presStyleCnt="5">
        <dgm:presLayoutVars>
          <dgm:chPref val="3"/>
        </dgm:presLayoutVars>
      </dgm:prSet>
      <dgm:spPr>
        <a:prstGeom prst="roundRect">
          <a:avLst>
            <a:gd name="adj" fmla="val 10000"/>
          </a:avLst>
        </a:prstGeom>
      </dgm:spPr>
    </dgm:pt>
    <dgm:pt modelId="{FF9936E4-F2A2-4852-B779-BBB75545C02A}" type="pres">
      <dgm:prSet presAssocID="{70FA41F4-2DFB-4468-9E88-AB22453E1AD3}" presName="horzThree" presStyleCnt="0"/>
      <dgm:spPr/>
    </dgm:pt>
    <dgm:pt modelId="{D376108B-0D31-4F36-B199-0953DEDF2C03}" type="pres">
      <dgm:prSet presAssocID="{7E10C33D-323B-4ACF-A536-078EAE75C15C}" presName="sibSpaceThree" presStyleCnt="0"/>
      <dgm:spPr/>
    </dgm:pt>
    <dgm:pt modelId="{73DA5A81-7D37-4E1B-AA06-CB37EFE5511A}" type="pres">
      <dgm:prSet presAssocID="{3B29A53E-BABB-4B6B-BC4C-5E3EE8C5C371}" presName="vertThree" presStyleCnt="0"/>
      <dgm:spPr/>
    </dgm:pt>
    <dgm:pt modelId="{36E90AA4-0860-4846-B851-669594965428}" type="pres">
      <dgm:prSet presAssocID="{3B29A53E-BABB-4B6B-BC4C-5E3EE8C5C371}" presName="txThree" presStyleLbl="node3" presStyleIdx="4" presStyleCnt="5">
        <dgm:presLayoutVars>
          <dgm:chPref val="3"/>
        </dgm:presLayoutVars>
      </dgm:prSet>
      <dgm:spPr>
        <a:prstGeom prst="roundRect">
          <a:avLst>
            <a:gd name="adj" fmla="val 10000"/>
          </a:avLst>
        </a:prstGeom>
      </dgm:spPr>
    </dgm:pt>
    <dgm:pt modelId="{95BF005F-5DF0-42C6-896E-44DA6ACCBEEC}" type="pres">
      <dgm:prSet presAssocID="{3B29A53E-BABB-4B6B-BC4C-5E3EE8C5C371}" presName="horzThree" presStyleCnt="0"/>
      <dgm:spPr/>
    </dgm:pt>
  </dgm:ptLst>
  <dgm:cxnLst>
    <dgm:cxn modelId="{74CE3B03-5C34-46BD-A213-F74C49C7B5EF}" srcId="{ACE837FE-9745-45F9-AB8B-8F5A05145C67}" destId="{56467849-D623-4DB4-8142-1F2A193F0A51}" srcOrd="0" destOrd="0" parTransId="{B8263297-371A-4141-8511-C8D3757CC1C6}" sibTransId="{1B806640-92DC-4A0C-B488-A1EF5D38FA63}"/>
    <dgm:cxn modelId="{FE0E4213-578A-422E-8339-0A44A2791142}" type="presOf" srcId="{56467849-D623-4DB4-8142-1F2A193F0A51}" destId="{B93D7E45-04DD-42AF-A980-F70567FBEDDF}" srcOrd="0" destOrd="0" presId="urn:microsoft.com/office/officeart/2005/8/layout/hierarchy4"/>
    <dgm:cxn modelId="{A7EAE71E-C188-49F7-A82C-C8C5E9F8B76B}" srcId="{56467849-D623-4DB4-8142-1F2A193F0A51}" destId="{8C90850C-139B-41F6-9F5F-E05665809784}" srcOrd="1" destOrd="0" parTransId="{CD887F31-2C3D-4D4F-AE11-38A1C97719DF}" sibTransId="{64BBF0DF-94FB-4B66-B80C-98D9F0FDF61E}"/>
    <dgm:cxn modelId="{C12D5834-9B2A-4ACF-A98A-1CED37D96E3A}" type="presOf" srcId="{ACE837FE-9745-45F9-AB8B-8F5A05145C67}" destId="{EBA89E28-252F-4683-90FB-3304FB69E308}" srcOrd="0" destOrd="0" presId="urn:microsoft.com/office/officeart/2005/8/layout/hierarchy4"/>
    <dgm:cxn modelId="{FF767F35-B7BB-4E15-9220-C5FB37FE7905}" srcId="{7CB2CD1A-D604-4885-9DF4-4895E15BD372}" destId="{66A6E281-6970-42F9-A999-54972EFC029D}" srcOrd="2" destOrd="0" parTransId="{81F86871-D3C1-47BF-B0B4-BA979B877A2D}" sibTransId="{F04A9A3C-0863-488B-8954-D0A72D364715}"/>
    <dgm:cxn modelId="{25EC4A6E-9D18-4057-9CF8-EFC13C90159E}" type="presOf" srcId="{3B29A53E-BABB-4B6B-BC4C-5E3EE8C5C371}" destId="{36E90AA4-0860-4846-B851-669594965428}" srcOrd="0" destOrd="0" presId="urn:microsoft.com/office/officeart/2005/8/layout/hierarchy4"/>
    <dgm:cxn modelId="{442C6975-D8D7-4CA1-9EB2-42F2DD082B30}" srcId="{7CB2CD1A-D604-4885-9DF4-4895E15BD372}" destId="{1EAEE04B-8DA1-4114-B4D7-3236D65DC530}" srcOrd="0" destOrd="0" parTransId="{DDC520E8-739E-487B-A1F3-0ED081BF0477}" sibTransId="{F7228D2B-AE44-4412-BC2F-B868F75E2783}"/>
    <dgm:cxn modelId="{80220783-3EA0-4416-B603-DBFC7AB35518}" srcId="{8C90850C-139B-41F6-9F5F-E05665809784}" destId="{3B29A53E-BABB-4B6B-BC4C-5E3EE8C5C371}" srcOrd="1" destOrd="0" parTransId="{381D0ECA-D7B8-44E1-B665-FAA4FA0B5408}" sibTransId="{B27757F8-1338-44F7-AAE0-28E8D069F2D2}"/>
    <dgm:cxn modelId="{9A367683-5820-47E6-8C48-562C1760A20A}" type="presOf" srcId="{70FA41F4-2DFB-4468-9E88-AB22453E1AD3}" destId="{777C5A76-6BFF-46B7-B0D3-F77C3EBDBD69}" srcOrd="0" destOrd="0" presId="urn:microsoft.com/office/officeart/2005/8/layout/hierarchy4"/>
    <dgm:cxn modelId="{7CA6089C-CACF-4A6C-B9A8-586071048CDC}" type="presOf" srcId="{1EAEE04B-8DA1-4114-B4D7-3236D65DC530}" destId="{5543D343-4708-45E2-A51E-DDD121011E7E}" srcOrd="0" destOrd="0" presId="urn:microsoft.com/office/officeart/2005/8/layout/hierarchy4"/>
    <dgm:cxn modelId="{E7AC32A2-3CC7-44DF-88CD-CF64DCDCA829}" type="presOf" srcId="{8C90850C-139B-41F6-9F5F-E05665809784}" destId="{2F3D05CC-8C79-4771-B0AD-0F9A3D932842}" srcOrd="0" destOrd="0" presId="urn:microsoft.com/office/officeart/2005/8/layout/hierarchy4"/>
    <dgm:cxn modelId="{445D1AB6-413A-4C15-AA60-165C0250A49A}" srcId="{56467849-D623-4DB4-8142-1F2A193F0A51}" destId="{7CB2CD1A-D604-4885-9DF4-4895E15BD372}" srcOrd="0" destOrd="0" parTransId="{F6D08762-2098-4A09-AEC7-58D68C6F942C}" sibTransId="{1DA7A632-5B46-4562-AE49-A2AFE0CA0077}"/>
    <dgm:cxn modelId="{F25D9BB9-7D3F-4EE5-BE7C-ADB49F1BB745}" srcId="{8C90850C-139B-41F6-9F5F-E05665809784}" destId="{70FA41F4-2DFB-4468-9E88-AB22453E1AD3}" srcOrd="0" destOrd="0" parTransId="{26A08708-7697-40CA-98D5-C9DF4FC92BB5}" sibTransId="{7E10C33D-323B-4ACF-A536-078EAE75C15C}"/>
    <dgm:cxn modelId="{9DB617C5-C528-47B3-8238-C371BAC73549}" srcId="{7CB2CD1A-D604-4885-9DF4-4895E15BD372}" destId="{C03CA1F2-5D8E-48D8-9A4D-F97AE1F06EB6}" srcOrd="1" destOrd="0" parTransId="{4A710E6D-CF56-4D11-9F78-068CA43B41AB}" sibTransId="{5857C2A0-4B3D-410D-8CE7-E11CEF1FBDD4}"/>
    <dgm:cxn modelId="{524EF3CC-DD58-492F-80E5-5AD8B8F8D0B8}" type="presOf" srcId="{C03CA1F2-5D8E-48D8-9A4D-F97AE1F06EB6}" destId="{7D4C979D-1DDC-47BB-849A-B5BFECD94F8C}" srcOrd="0" destOrd="0" presId="urn:microsoft.com/office/officeart/2005/8/layout/hierarchy4"/>
    <dgm:cxn modelId="{E54815D7-5AD5-4DF8-85D8-C97F5BC68E4E}" type="presOf" srcId="{66A6E281-6970-42F9-A999-54972EFC029D}" destId="{C38DAA83-CB65-49AC-8567-ACFF5C4BA856}" srcOrd="0" destOrd="0" presId="urn:microsoft.com/office/officeart/2005/8/layout/hierarchy4"/>
    <dgm:cxn modelId="{510388F8-41A8-4D5B-A463-C40C6B18028F}" type="presOf" srcId="{7CB2CD1A-D604-4885-9DF4-4895E15BD372}" destId="{DA6F3BDF-444E-4FBD-8E85-368607583A8F}" srcOrd="0" destOrd="0" presId="urn:microsoft.com/office/officeart/2005/8/layout/hierarchy4"/>
    <dgm:cxn modelId="{B457D837-FADC-4569-9342-BA9F9CFDD807}" type="presParOf" srcId="{EBA89E28-252F-4683-90FB-3304FB69E308}" destId="{D775CAE9-44D1-4885-8767-BE88FB3A7765}" srcOrd="0" destOrd="0" presId="urn:microsoft.com/office/officeart/2005/8/layout/hierarchy4"/>
    <dgm:cxn modelId="{096568BB-46B2-4C2A-90F2-743E0AE05ADA}" type="presParOf" srcId="{D775CAE9-44D1-4885-8767-BE88FB3A7765}" destId="{B93D7E45-04DD-42AF-A980-F70567FBEDDF}" srcOrd="0" destOrd="0" presId="urn:microsoft.com/office/officeart/2005/8/layout/hierarchy4"/>
    <dgm:cxn modelId="{5F61D8CD-BF67-41BB-B149-00A8C8D6AC7C}" type="presParOf" srcId="{D775CAE9-44D1-4885-8767-BE88FB3A7765}" destId="{A34F34B9-142E-48A4-B8B2-BF10AD2C5228}" srcOrd="1" destOrd="0" presId="urn:microsoft.com/office/officeart/2005/8/layout/hierarchy4"/>
    <dgm:cxn modelId="{9144249C-A140-4C7C-BF10-FE79F942A984}" type="presParOf" srcId="{D775CAE9-44D1-4885-8767-BE88FB3A7765}" destId="{866FD093-0E6F-4568-9536-B518F59A9978}" srcOrd="2" destOrd="0" presId="urn:microsoft.com/office/officeart/2005/8/layout/hierarchy4"/>
    <dgm:cxn modelId="{28379647-AEAB-4C4C-AC60-AF9A2574E2EE}" type="presParOf" srcId="{866FD093-0E6F-4568-9536-B518F59A9978}" destId="{FC99C107-A5D5-4EDF-A905-731855EC4DD1}" srcOrd="0" destOrd="0" presId="urn:microsoft.com/office/officeart/2005/8/layout/hierarchy4"/>
    <dgm:cxn modelId="{AB2EFA23-01AB-4250-B760-9C628A74A24C}" type="presParOf" srcId="{FC99C107-A5D5-4EDF-A905-731855EC4DD1}" destId="{DA6F3BDF-444E-4FBD-8E85-368607583A8F}" srcOrd="0" destOrd="0" presId="urn:microsoft.com/office/officeart/2005/8/layout/hierarchy4"/>
    <dgm:cxn modelId="{E8AE9BCF-E2DB-4805-ADB6-EFB823860345}" type="presParOf" srcId="{FC99C107-A5D5-4EDF-A905-731855EC4DD1}" destId="{C9AF3B95-12B0-4CB5-A65A-249107B319F1}" srcOrd="1" destOrd="0" presId="urn:microsoft.com/office/officeart/2005/8/layout/hierarchy4"/>
    <dgm:cxn modelId="{337811F1-91B0-409D-9BA6-A6C53D89327B}" type="presParOf" srcId="{FC99C107-A5D5-4EDF-A905-731855EC4DD1}" destId="{F427C717-1490-4FB7-8929-517D8903080C}" srcOrd="2" destOrd="0" presId="urn:microsoft.com/office/officeart/2005/8/layout/hierarchy4"/>
    <dgm:cxn modelId="{7A39BA06-9FC1-4AF7-AA54-4FDAE5375621}" type="presParOf" srcId="{F427C717-1490-4FB7-8929-517D8903080C}" destId="{9303E030-9150-4480-BDE1-8DD8F16FA33D}" srcOrd="0" destOrd="0" presId="urn:microsoft.com/office/officeart/2005/8/layout/hierarchy4"/>
    <dgm:cxn modelId="{19240024-DE1A-475F-8B03-97ECFC2691BB}" type="presParOf" srcId="{9303E030-9150-4480-BDE1-8DD8F16FA33D}" destId="{5543D343-4708-45E2-A51E-DDD121011E7E}" srcOrd="0" destOrd="0" presId="urn:microsoft.com/office/officeart/2005/8/layout/hierarchy4"/>
    <dgm:cxn modelId="{C5F29136-6522-448A-8309-4DE27560EF02}" type="presParOf" srcId="{9303E030-9150-4480-BDE1-8DD8F16FA33D}" destId="{DEB94A13-DAB8-4E24-86B2-2C68A5D10A66}" srcOrd="1" destOrd="0" presId="urn:microsoft.com/office/officeart/2005/8/layout/hierarchy4"/>
    <dgm:cxn modelId="{5CECA65D-5235-46C6-92B8-854F5F84E279}" type="presParOf" srcId="{F427C717-1490-4FB7-8929-517D8903080C}" destId="{2C5B33CA-F9F7-4335-A920-0D7456850162}" srcOrd="1" destOrd="0" presId="urn:microsoft.com/office/officeart/2005/8/layout/hierarchy4"/>
    <dgm:cxn modelId="{7CC3C90D-2D71-47BB-82CF-7B4D07BC890E}" type="presParOf" srcId="{F427C717-1490-4FB7-8929-517D8903080C}" destId="{92E4E472-C438-432F-A638-7399A7DE2060}" srcOrd="2" destOrd="0" presId="urn:microsoft.com/office/officeart/2005/8/layout/hierarchy4"/>
    <dgm:cxn modelId="{98F62D6E-699E-4DAB-8E76-774CE8B1A9B2}" type="presParOf" srcId="{92E4E472-C438-432F-A638-7399A7DE2060}" destId="{7D4C979D-1DDC-47BB-849A-B5BFECD94F8C}" srcOrd="0" destOrd="0" presId="urn:microsoft.com/office/officeart/2005/8/layout/hierarchy4"/>
    <dgm:cxn modelId="{E100EE89-11E8-4145-A66C-CCB3888F8A88}" type="presParOf" srcId="{92E4E472-C438-432F-A638-7399A7DE2060}" destId="{377641E7-EDB3-4FC4-A9C4-227583D1623E}" srcOrd="1" destOrd="0" presId="urn:microsoft.com/office/officeart/2005/8/layout/hierarchy4"/>
    <dgm:cxn modelId="{DA476C8B-C6FA-4271-834D-D4ADC918AD0F}" type="presParOf" srcId="{F427C717-1490-4FB7-8929-517D8903080C}" destId="{3CB35EBE-7D09-44FA-AEE2-395E564ABDD2}" srcOrd="3" destOrd="0" presId="urn:microsoft.com/office/officeart/2005/8/layout/hierarchy4"/>
    <dgm:cxn modelId="{533C2A22-33EC-47CC-A8BA-09D0FA50F777}" type="presParOf" srcId="{F427C717-1490-4FB7-8929-517D8903080C}" destId="{F8C65545-9FFD-4F25-98FD-141DD87EC5E7}" srcOrd="4" destOrd="0" presId="urn:microsoft.com/office/officeart/2005/8/layout/hierarchy4"/>
    <dgm:cxn modelId="{ADF3AA6D-9BD1-4218-BA5D-BAE2C844F717}" type="presParOf" srcId="{F8C65545-9FFD-4F25-98FD-141DD87EC5E7}" destId="{C38DAA83-CB65-49AC-8567-ACFF5C4BA856}" srcOrd="0" destOrd="0" presId="urn:microsoft.com/office/officeart/2005/8/layout/hierarchy4"/>
    <dgm:cxn modelId="{30C2CA94-3AFB-4C72-9521-7C6CD8532E25}" type="presParOf" srcId="{F8C65545-9FFD-4F25-98FD-141DD87EC5E7}" destId="{B871D3CC-F3FC-4C37-9E95-DD098D1AC821}" srcOrd="1" destOrd="0" presId="urn:microsoft.com/office/officeart/2005/8/layout/hierarchy4"/>
    <dgm:cxn modelId="{895B13A7-38BC-4ADD-875A-80B805CA5421}" type="presParOf" srcId="{866FD093-0E6F-4568-9536-B518F59A9978}" destId="{8021CA7B-7E08-45CF-9EC9-BD3FFFAB780D}" srcOrd="1" destOrd="0" presId="urn:microsoft.com/office/officeart/2005/8/layout/hierarchy4"/>
    <dgm:cxn modelId="{F92FC2B2-E1D4-423A-90E8-E977759460F6}" type="presParOf" srcId="{866FD093-0E6F-4568-9536-B518F59A9978}" destId="{FC3AE580-B1F5-4DAA-AE2E-2E1531997B50}" srcOrd="2" destOrd="0" presId="urn:microsoft.com/office/officeart/2005/8/layout/hierarchy4"/>
    <dgm:cxn modelId="{F2552F64-FA55-4064-8C5F-C5647D7AB454}" type="presParOf" srcId="{FC3AE580-B1F5-4DAA-AE2E-2E1531997B50}" destId="{2F3D05CC-8C79-4771-B0AD-0F9A3D932842}" srcOrd="0" destOrd="0" presId="urn:microsoft.com/office/officeart/2005/8/layout/hierarchy4"/>
    <dgm:cxn modelId="{0AC7408C-069B-4099-A07B-A1CC30A8337A}" type="presParOf" srcId="{FC3AE580-B1F5-4DAA-AE2E-2E1531997B50}" destId="{0352DF79-9578-46BC-80FB-A3ACD6B97AF4}" srcOrd="1" destOrd="0" presId="urn:microsoft.com/office/officeart/2005/8/layout/hierarchy4"/>
    <dgm:cxn modelId="{60E47AF3-0AD7-4791-AE7C-3432A8F44E13}" type="presParOf" srcId="{FC3AE580-B1F5-4DAA-AE2E-2E1531997B50}" destId="{BA2BE233-A5E0-489D-9D1B-CB9A8AE8FEE9}" srcOrd="2" destOrd="0" presId="urn:microsoft.com/office/officeart/2005/8/layout/hierarchy4"/>
    <dgm:cxn modelId="{BED1CEEB-A005-4174-B84D-E955326C431F}" type="presParOf" srcId="{BA2BE233-A5E0-489D-9D1B-CB9A8AE8FEE9}" destId="{F94E82EF-FAB1-4374-A7D8-592F14EB86B5}" srcOrd="0" destOrd="0" presId="urn:microsoft.com/office/officeart/2005/8/layout/hierarchy4"/>
    <dgm:cxn modelId="{E02364BC-D686-4597-8F09-6FEAE5BDC507}" type="presParOf" srcId="{F94E82EF-FAB1-4374-A7D8-592F14EB86B5}" destId="{777C5A76-6BFF-46B7-B0D3-F77C3EBDBD69}" srcOrd="0" destOrd="0" presId="urn:microsoft.com/office/officeart/2005/8/layout/hierarchy4"/>
    <dgm:cxn modelId="{BAF7A7A3-B3A3-4EF9-91E8-BF30B3E4D487}" type="presParOf" srcId="{F94E82EF-FAB1-4374-A7D8-592F14EB86B5}" destId="{FF9936E4-F2A2-4852-B779-BBB75545C02A}" srcOrd="1" destOrd="0" presId="urn:microsoft.com/office/officeart/2005/8/layout/hierarchy4"/>
    <dgm:cxn modelId="{ECAAA390-68B3-473E-B304-FF6C2A788BCC}" type="presParOf" srcId="{BA2BE233-A5E0-489D-9D1B-CB9A8AE8FEE9}" destId="{D376108B-0D31-4F36-B199-0953DEDF2C03}" srcOrd="1" destOrd="0" presId="urn:microsoft.com/office/officeart/2005/8/layout/hierarchy4"/>
    <dgm:cxn modelId="{4259B7AE-EF77-4419-B482-F1C7C38DB73A}" type="presParOf" srcId="{BA2BE233-A5E0-489D-9D1B-CB9A8AE8FEE9}" destId="{73DA5A81-7D37-4E1B-AA06-CB37EFE5511A}" srcOrd="2" destOrd="0" presId="urn:microsoft.com/office/officeart/2005/8/layout/hierarchy4"/>
    <dgm:cxn modelId="{20785913-7D40-4C44-8E42-D8B5CB264F5F}" type="presParOf" srcId="{73DA5A81-7D37-4E1B-AA06-CB37EFE5511A}" destId="{36E90AA4-0860-4846-B851-669594965428}" srcOrd="0" destOrd="0" presId="urn:microsoft.com/office/officeart/2005/8/layout/hierarchy4"/>
    <dgm:cxn modelId="{6CD83A86-FA4D-4F6F-BF32-1247500A993C}" type="presParOf" srcId="{73DA5A81-7D37-4E1B-AA06-CB37EFE5511A}" destId="{95BF005F-5DF0-42C6-896E-44DA6ACCBEE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ED0939E-6101-43F6-AF8B-04064D5BC85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72ECE807-D0DE-4B60-8774-1D6D069EC198}">
      <dgm:prSet phldrT="[文字]" custT="1"/>
      <dgm:spPr>
        <a:xfrm>
          <a:off x="0" y="483"/>
          <a:ext cx="2881163" cy="1462748"/>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TW" altLang="en-US" sz="3200" b="1" u="none" dirty="0">
              <a:solidFill>
                <a:sysClr val="window" lastClr="FFFFFF"/>
              </a:solidFill>
              <a:latin typeface="微軟正黑體" pitchFamily="34" charset="-120"/>
              <a:ea typeface="微軟正黑體" pitchFamily="34" charset="-120"/>
              <a:cs typeface="+mn-cs"/>
            </a:rPr>
            <a:t>對學生而言</a:t>
          </a:r>
        </a:p>
      </dgm:t>
    </dgm:pt>
    <dgm:pt modelId="{8551AADB-CF67-4CB8-AC94-0F7A8E63DAA7}" type="parTrans" cxnId="{475411DF-01FA-45EF-86AE-DC33B5AD1795}">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0A5F24DF-09E2-43B8-86EE-3B3DB4776BA0}" type="sibTrans" cxnId="{475411DF-01FA-45EF-86AE-DC33B5AD1795}">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E10CA2C8-8761-439D-9133-CE76BA6A9D1D}">
      <dgm:prSet phldrT="[文字]" custT="1"/>
      <dgm:spPr>
        <a:xfrm rot="5400000">
          <a:off x="4836021" y="-1829176"/>
          <a:ext cx="1212352" cy="5122068"/>
        </a:xfrm>
        <a:prstGeom prst="round2SameRect">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gm:spPr>
      <dgm:t>
        <a:bodyPr/>
        <a:lstStyle/>
        <a:p>
          <a:r>
            <a:rPr lang="zh-TW" altLang="en-US" sz="2800" b="1" u="none" dirty="0">
              <a:solidFill>
                <a:srgbClr val="660066"/>
              </a:solidFill>
              <a:latin typeface="微軟正黑體" pitchFamily="34" charset="-120"/>
              <a:ea typeface="微軟正黑體" pitchFamily="34" charset="-120"/>
              <a:cs typeface="+mn-cs"/>
            </a:rPr>
            <a:t>檢視現階段超額比序積分及熟悉志願序變化對計分的影響</a:t>
          </a:r>
        </a:p>
      </dgm:t>
    </dgm:pt>
    <dgm:pt modelId="{A1E5AEBC-2116-4637-B7A9-C9A95D0C80E9}" type="parTrans" cxnId="{3C883CB5-7431-4C03-AF32-CDB54B161CE1}">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D7EF9FAA-BEEA-4DC2-BCE9-FF06521C2C57}" type="sibTrans" cxnId="{3C883CB5-7431-4C03-AF32-CDB54B161CE1}">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359FFD50-33D3-49D3-8EBC-FFCC05E93C3B}">
      <dgm:prSet phldrT="[文字]" custT="1"/>
      <dgm:spPr>
        <a:xfrm>
          <a:off x="0" y="1539004"/>
          <a:ext cx="2881163" cy="1515440"/>
        </a:xfrm>
        <a:prstGeom prst="roundRect">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gm:spPr>
      <dgm:t>
        <a:bodyPr/>
        <a:lstStyle/>
        <a:p>
          <a:r>
            <a:rPr lang="zh-TW" altLang="en-US" sz="3200" b="1" u="none" dirty="0">
              <a:solidFill>
                <a:sysClr val="window" lastClr="FFFFFF"/>
              </a:solidFill>
              <a:latin typeface="微軟正黑體" pitchFamily="34" charset="-120"/>
              <a:ea typeface="微軟正黑體" pitchFamily="34" charset="-120"/>
              <a:cs typeface="+mn-cs"/>
            </a:rPr>
            <a:t>對教務處而言</a:t>
          </a:r>
        </a:p>
      </dgm:t>
    </dgm:pt>
    <dgm:pt modelId="{5D03FDF0-50AB-4970-9586-A5AA1CA61A0D}" type="parTrans" cxnId="{1C1AC9AF-898B-4024-92C8-A01FE6D8641F}">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4BF46D41-29DF-4B76-B7AE-417358C46B40}" type="sibTrans" cxnId="{1C1AC9AF-898B-4024-92C8-A01FE6D8641F}">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CDCCEE0C-43C5-44AE-8B70-8DC2F8F2F4E5}">
      <dgm:prSet phldrT="[文字]" custT="1"/>
      <dgm:spPr>
        <a:xfrm rot="5400000">
          <a:off x="4836021" y="-264309"/>
          <a:ext cx="1212352" cy="5122068"/>
        </a:xfrm>
        <a:prstGeom prst="round2SameRect">
          <a:avLst/>
        </a:prstGeom>
        <a:solidFill>
          <a:srgbClr val="4BACC6">
            <a:tint val="40000"/>
            <a:alpha val="90000"/>
            <a:hueOff val="-5370241"/>
            <a:satOff val="24126"/>
            <a:lumOff val="1658"/>
            <a:alphaOff val="0"/>
          </a:srgbClr>
        </a:solidFill>
        <a:ln w="25400" cap="flat" cmpd="sng" algn="ctr">
          <a:solidFill>
            <a:srgbClr val="4BACC6">
              <a:tint val="40000"/>
              <a:alpha val="90000"/>
              <a:hueOff val="-5370241"/>
              <a:satOff val="24126"/>
              <a:lumOff val="1658"/>
              <a:alphaOff val="0"/>
            </a:srgbClr>
          </a:solidFill>
          <a:prstDash val="solid"/>
        </a:ln>
        <a:effectLst/>
      </dgm:spPr>
      <dgm:t>
        <a:bodyPr/>
        <a:lstStyle/>
        <a:p>
          <a:r>
            <a:rPr lang="zh-TW" altLang="en-US" sz="2400" b="1" u="none" dirty="0">
              <a:solidFill>
                <a:srgbClr val="660066"/>
              </a:solidFill>
              <a:latin typeface="微軟正黑體" pitchFamily="34" charset="-120"/>
              <a:ea typeface="微軟正黑體" pitchFamily="34" charset="-120"/>
              <a:cs typeface="+mn-cs"/>
            </a:rPr>
            <a:t>提前分段上傳與檢核學生基本資料及超額比序資料與積分</a:t>
          </a:r>
        </a:p>
      </dgm:t>
    </dgm:pt>
    <dgm:pt modelId="{04FA1AA0-FA91-48AD-917B-8F69FA225CA3}" type="parTrans" cxnId="{D243268A-D923-4E3C-8203-5126417B28DA}">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9889AFB2-311F-4A3F-A44F-034115AF2DAD}" type="sibTrans" cxnId="{D243268A-D923-4E3C-8203-5126417B28DA}">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C207575C-824B-41AC-83C8-8E4A0831EEDE}">
      <dgm:prSet phldrT="[文字]" custT="1"/>
      <dgm:spPr>
        <a:xfrm>
          <a:off x="0" y="3130216"/>
          <a:ext cx="2881163" cy="1515440"/>
        </a:xfrm>
        <a:prstGeom prst="roundRect">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zh-TW" altLang="en-US" sz="3200" b="1" u="none" dirty="0">
              <a:solidFill>
                <a:sysClr val="window" lastClr="FFFFFF"/>
              </a:solidFill>
              <a:latin typeface="微軟正黑體" pitchFamily="34" charset="-120"/>
              <a:ea typeface="微軟正黑體" pitchFamily="34" charset="-120"/>
              <a:cs typeface="+mn-cs"/>
            </a:rPr>
            <a:t>對輔導室及教師而言</a:t>
          </a:r>
        </a:p>
      </dgm:t>
    </dgm:pt>
    <dgm:pt modelId="{09B09697-1B04-4A5A-9FB2-1BD693EAA7D6}" type="parTrans" cxnId="{A43304C9-A7A1-4E8E-988B-CA99DA3E4AA5}">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E542F427-B28B-44D9-8C35-33EF6F3EF0D3}" type="sibTrans" cxnId="{A43304C9-A7A1-4E8E-988B-CA99DA3E4AA5}">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5B8B19DC-B49E-436A-AC79-6468D826ADBD}">
      <dgm:prSet phldrT="[文字]" custT="1"/>
      <dgm:spPr>
        <a:xfrm rot="5400000">
          <a:off x="4836021" y="1326902"/>
          <a:ext cx="1212352" cy="5122068"/>
        </a:xfrm>
        <a:prstGeom prst="round2SameRect">
          <a:avLst/>
        </a:prstGeom>
        <a:solidFill>
          <a:srgbClr val="4BACC6">
            <a:tint val="40000"/>
            <a:alpha val="90000"/>
            <a:hueOff val="-10740482"/>
            <a:satOff val="48253"/>
            <a:lumOff val="3317"/>
            <a:alphaOff val="0"/>
          </a:srgbClr>
        </a:solidFill>
        <a:ln w="25400" cap="flat" cmpd="sng" algn="ctr">
          <a:solidFill>
            <a:srgbClr val="4BACC6">
              <a:tint val="40000"/>
              <a:alpha val="90000"/>
              <a:hueOff val="-10740482"/>
              <a:satOff val="48253"/>
              <a:lumOff val="3317"/>
              <a:alphaOff val="0"/>
            </a:srgbClr>
          </a:solidFill>
          <a:prstDash val="solid"/>
        </a:ln>
        <a:effectLst/>
      </dgm:spPr>
      <dgm:t>
        <a:bodyPr/>
        <a:lstStyle/>
        <a:p>
          <a:r>
            <a:rPr lang="zh-TW" altLang="en-US" sz="2400" b="1" u="none" dirty="0">
              <a:solidFill>
                <a:srgbClr val="660066"/>
              </a:solidFill>
              <a:latin typeface="微軟正黑體" pitchFamily="34" charset="-120"/>
              <a:ea typeface="微軟正黑體" pitchFamily="34" charset="-120"/>
              <a:cs typeface="+mn-cs"/>
            </a:rPr>
            <a:t>搭配輸出資訊逐次協助學生志願序選填，進行覺察、探索、評估、統整與決定之輔導</a:t>
          </a:r>
        </a:p>
      </dgm:t>
    </dgm:pt>
    <dgm:pt modelId="{93FC455F-4AC8-4863-9620-3353E3985F69}" type="sibTrans" cxnId="{911E30EE-156E-4ED1-9013-FA1CBF7805E8}">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479460A3-8737-40DA-9DEA-025AFE07F6A2}" type="parTrans" cxnId="{911E30EE-156E-4ED1-9013-FA1CBF7805E8}">
      <dgm:prSet/>
      <dgm:spPr/>
      <dgm:t>
        <a:bodyPr/>
        <a:lstStyle/>
        <a:p>
          <a:endParaRPr lang="zh-TW" altLang="en-US" sz="2400" b="1" u="none">
            <a:solidFill>
              <a:srgbClr val="000000"/>
            </a:solidFill>
            <a:latin typeface="微軟正黑體" pitchFamily="34" charset="-120"/>
            <a:ea typeface="微軟正黑體" pitchFamily="34" charset="-120"/>
          </a:endParaRPr>
        </a:p>
      </dgm:t>
    </dgm:pt>
    <dgm:pt modelId="{1B04213D-9BAC-430B-81D3-587FF46AB928}" type="pres">
      <dgm:prSet presAssocID="{5ED0939E-6101-43F6-AF8B-04064D5BC855}" presName="Name0" presStyleCnt="0">
        <dgm:presLayoutVars>
          <dgm:dir/>
          <dgm:animLvl val="lvl"/>
          <dgm:resizeHandles val="exact"/>
        </dgm:presLayoutVars>
      </dgm:prSet>
      <dgm:spPr/>
    </dgm:pt>
    <dgm:pt modelId="{2343AEB6-9A7F-4FEB-BB8A-A9D8AEBF98CC}" type="pres">
      <dgm:prSet presAssocID="{72ECE807-D0DE-4B60-8774-1D6D069EC198}" presName="linNode" presStyleCnt="0"/>
      <dgm:spPr/>
    </dgm:pt>
    <dgm:pt modelId="{B54E2779-672F-491F-801F-F86DB2C112E9}" type="pres">
      <dgm:prSet presAssocID="{72ECE807-D0DE-4B60-8774-1D6D069EC198}" presName="parentText" presStyleLbl="node1" presStyleIdx="0" presStyleCnt="3" custScaleX="95150" custScaleY="96523">
        <dgm:presLayoutVars>
          <dgm:chMax val="1"/>
          <dgm:bulletEnabled val="1"/>
        </dgm:presLayoutVars>
      </dgm:prSet>
      <dgm:spPr/>
    </dgm:pt>
    <dgm:pt modelId="{DC147E80-85D4-4CCB-91B8-854ABCC08A45}" type="pres">
      <dgm:prSet presAssocID="{72ECE807-D0DE-4B60-8774-1D6D069EC198}" presName="descendantText" presStyleLbl="alignAccFollowNode1" presStyleIdx="0" presStyleCnt="3" custScaleX="101879" custScaleY="113823" custLinFactNeighborX="755" custLinFactNeighborY="-4427">
        <dgm:presLayoutVars>
          <dgm:bulletEnabled val="1"/>
        </dgm:presLayoutVars>
      </dgm:prSet>
      <dgm:spPr/>
    </dgm:pt>
    <dgm:pt modelId="{D273B107-F2E0-4B1C-8D8E-75A510608E0C}" type="pres">
      <dgm:prSet presAssocID="{0A5F24DF-09E2-43B8-86EE-3B3DB4776BA0}" presName="sp" presStyleCnt="0"/>
      <dgm:spPr/>
    </dgm:pt>
    <dgm:pt modelId="{95CF8C0D-E9C2-4047-AE3F-FB49B3032546}" type="pres">
      <dgm:prSet presAssocID="{359FFD50-33D3-49D3-8EBC-FFCC05E93C3B}" presName="linNode" presStyleCnt="0"/>
      <dgm:spPr/>
    </dgm:pt>
    <dgm:pt modelId="{8C0FC3F0-561C-419C-A408-B4B39FDA94A8}" type="pres">
      <dgm:prSet presAssocID="{359FFD50-33D3-49D3-8EBC-FFCC05E93C3B}" presName="parentText" presStyleLbl="node1" presStyleIdx="1" presStyleCnt="3" custScaleX="99591">
        <dgm:presLayoutVars>
          <dgm:chMax val="1"/>
          <dgm:bulletEnabled val="1"/>
        </dgm:presLayoutVars>
      </dgm:prSet>
      <dgm:spPr/>
    </dgm:pt>
    <dgm:pt modelId="{A3BB1BEA-D5EA-49C6-9382-30D7735B5320}" type="pres">
      <dgm:prSet presAssocID="{359FFD50-33D3-49D3-8EBC-FFCC05E93C3B}" presName="descendantText" presStyleLbl="alignAccFollowNode1" presStyleIdx="1" presStyleCnt="3" custLinFactNeighborX="1818" custLinFactNeighborY="-2834">
        <dgm:presLayoutVars>
          <dgm:bulletEnabled val="1"/>
        </dgm:presLayoutVars>
      </dgm:prSet>
      <dgm:spPr/>
    </dgm:pt>
    <dgm:pt modelId="{CDB3C673-E42E-4907-B00C-3057C52174E0}" type="pres">
      <dgm:prSet presAssocID="{4BF46D41-29DF-4B76-B7AE-417358C46B40}" presName="sp" presStyleCnt="0"/>
      <dgm:spPr/>
    </dgm:pt>
    <dgm:pt modelId="{BEC83D01-3D62-46D9-BFF2-C37486D46B2E}" type="pres">
      <dgm:prSet presAssocID="{C207575C-824B-41AC-83C8-8E4A0831EEDE}" presName="linNode" presStyleCnt="0"/>
      <dgm:spPr/>
    </dgm:pt>
    <dgm:pt modelId="{EA7DDBA6-DDBD-4C26-8740-DDCAC90EC60B}" type="pres">
      <dgm:prSet presAssocID="{C207575C-824B-41AC-83C8-8E4A0831EEDE}" presName="parentText" presStyleLbl="node1" presStyleIdx="2" presStyleCnt="3">
        <dgm:presLayoutVars>
          <dgm:chMax val="1"/>
          <dgm:bulletEnabled val="1"/>
        </dgm:presLayoutVars>
      </dgm:prSet>
      <dgm:spPr/>
    </dgm:pt>
    <dgm:pt modelId="{5C863729-FECA-48BA-B95D-3574515DA2DA}" type="pres">
      <dgm:prSet presAssocID="{C207575C-824B-41AC-83C8-8E4A0831EEDE}" presName="descendantText" presStyleLbl="alignAccFollowNode1" presStyleIdx="2" presStyleCnt="3" custScaleY="133588">
        <dgm:presLayoutVars>
          <dgm:bulletEnabled val="1"/>
        </dgm:presLayoutVars>
      </dgm:prSet>
      <dgm:spPr/>
    </dgm:pt>
  </dgm:ptLst>
  <dgm:cxnLst>
    <dgm:cxn modelId="{19F1D61B-FF44-4367-A258-14F4A4254A55}" type="presOf" srcId="{5B8B19DC-B49E-436A-AC79-6468D826ADBD}" destId="{5C863729-FECA-48BA-B95D-3574515DA2DA}" srcOrd="0" destOrd="0" presId="urn:microsoft.com/office/officeart/2005/8/layout/vList5"/>
    <dgm:cxn modelId="{FCDD1329-422D-4C99-B1D4-5A02BA902608}" type="presOf" srcId="{E10CA2C8-8761-439D-9133-CE76BA6A9D1D}" destId="{DC147E80-85D4-4CCB-91B8-854ABCC08A45}" srcOrd="0" destOrd="0" presId="urn:microsoft.com/office/officeart/2005/8/layout/vList5"/>
    <dgm:cxn modelId="{90C89F3D-E938-4DF0-8FD5-CF6D16123F01}" type="presOf" srcId="{359FFD50-33D3-49D3-8EBC-FFCC05E93C3B}" destId="{8C0FC3F0-561C-419C-A408-B4B39FDA94A8}" srcOrd="0" destOrd="0" presId="urn:microsoft.com/office/officeart/2005/8/layout/vList5"/>
    <dgm:cxn modelId="{D243268A-D923-4E3C-8203-5126417B28DA}" srcId="{359FFD50-33D3-49D3-8EBC-FFCC05E93C3B}" destId="{CDCCEE0C-43C5-44AE-8B70-8DC2F8F2F4E5}" srcOrd="0" destOrd="0" parTransId="{04FA1AA0-FA91-48AD-917B-8F69FA225CA3}" sibTransId="{9889AFB2-311F-4A3F-A44F-034115AF2DAD}"/>
    <dgm:cxn modelId="{CE7D078B-28EC-4D51-9687-4B9D1584CBA9}" type="presOf" srcId="{CDCCEE0C-43C5-44AE-8B70-8DC2F8F2F4E5}" destId="{A3BB1BEA-D5EA-49C6-9382-30D7735B5320}" srcOrd="0" destOrd="0" presId="urn:microsoft.com/office/officeart/2005/8/layout/vList5"/>
    <dgm:cxn modelId="{1C1AC9AF-898B-4024-92C8-A01FE6D8641F}" srcId="{5ED0939E-6101-43F6-AF8B-04064D5BC855}" destId="{359FFD50-33D3-49D3-8EBC-FFCC05E93C3B}" srcOrd="1" destOrd="0" parTransId="{5D03FDF0-50AB-4970-9586-A5AA1CA61A0D}" sibTransId="{4BF46D41-29DF-4B76-B7AE-417358C46B40}"/>
    <dgm:cxn modelId="{435977B1-3387-4DA8-9751-00999378B6F7}" type="presOf" srcId="{C207575C-824B-41AC-83C8-8E4A0831EEDE}" destId="{EA7DDBA6-DDBD-4C26-8740-DDCAC90EC60B}" srcOrd="0" destOrd="0" presId="urn:microsoft.com/office/officeart/2005/8/layout/vList5"/>
    <dgm:cxn modelId="{3C883CB5-7431-4C03-AF32-CDB54B161CE1}" srcId="{72ECE807-D0DE-4B60-8774-1D6D069EC198}" destId="{E10CA2C8-8761-439D-9133-CE76BA6A9D1D}" srcOrd="0" destOrd="0" parTransId="{A1E5AEBC-2116-4637-B7A9-C9A95D0C80E9}" sibTransId="{D7EF9FAA-BEEA-4DC2-BCE9-FF06521C2C57}"/>
    <dgm:cxn modelId="{A43304C9-A7A1-4E8E-988B-CA99DA3E4AA5}" srcId="{5ED0939E-6101-43F6-AF8B-04064D5BC855}" destId="{C207575C-824B-41AC-83C8-8E4A0831EEDE}" srcOrd="2" destOrd="0" parTransId="{09B09697-1B04-4A5A-9FB2-1BD693EAA7D6}" sibTransId="{E542F427-B28B-44D9-8C35-33EF6F3EF0D3}"/>
    <dgm:cxn modelId="{EFA941D7-5323-4458-A6F2-65E09359DB8F}" type="presOf" srcId="{72ECE807-D0DE-4B60-8774-1D6D069EC198}" destId="{B54E2779-672F-491F-801F-F86DB2C112E9}" srcOrd="0" destOrd="0" presId="urn:microsoft.com/office/officeart/2005/8/layout/vList5"/>
    <dgm:cxn modelId="{475411DF-01FA-45EF-86AE-DC33B5AD1795}" srcId="{5ED0939E-6101-43F6-AF8B-04064D5BC855}" destId="{72ECE807-D0DE-4B60-8774-1D6D069EC198}" srcOrd="0" destOrd="0" parTransId="{8551AADB-CF67-4CB8-AC94-0F7A8E63DAA7}" sibTransId="{0A5F24DF-09E2-43B8-86EE-3B3DB4776BA0}"/>
    <dgm:cxn modelId="{7508F0E7-4B17-4219-AC9E-5110A98FB53B}" type="presOf" srcId="{5ED0939E-6101-43F6-AF8B-04064D5BC855}" destId="{1B04213D-9BAC-430B-81D3-587FF46AB928}" srcOrd="0" destOrd="0" presId="urn:microsoft.com/office/officeart/2005/8/layout/vList5"/>
    <dgm:cxn modelId="{911E30EE-156E-4ED1-9013-FA1CBF7805E8}" srcId="{C207575C-824B-41AC-83C8-8E4A0831EEDE}" destId="{5B8B19DC-B49E-436A-AC79-6468D826ADBD}" srcOrd="0" destOrd="0" parTransId="{479460A3-8737-40DA-9DEA-025AFE07F6A2}" sibTransId="{93FC455F-4AC8-4863-9620-3353E3985F69}"/>
    <dgm:cxn modelId="{C0C79230-6AA2-4087-94D2-577B7C60CF41}" type="presParOf" srcId="{1B04213D-9BAC-430B-81D3-587FF46AB928}" destId="{2343AEB6-9A7F-4FEB-BB8A-A9D8AEBF98CC}" srcOrd="0" destOrd="0" presId="urn:microsoft.com/office/officeart/2005/8/layout/vList5"/>
    <dgm:cxn modelId="{7855BF7D-ED52-4093-89DF-6BB3A8F37F67}" type="presParOf" srcId="{2343AEB6-9A7F-4FEB-BB8A-A9D8AEBF98CC}" destId="{B54E2779-672F-491F-801F-F86DB2C112E9}" srcOrd="0" destOrd="0" presId="urn:microsoft.com/office/officeart/2005/8/layout/vList5"/>
    <dgm:cxn modelId="{FBEE27DB-FE45-4227-956F-C41F722EA685}" type="presParOf" srcId="{2343AEB6-9A7F-4FEB-BB8A-A9D8AEBF98CC}" destId="{DC147E80-85D4-4CCB-91B8-854ABCC08A45}" srcOrd="1" destOrd="0" presId="urn:microsoft.com/office/officeart/2005/8/layout/vList5"/>
    <dgm:cxn modelId="{872AC99B-F6AB-4FEF-B5BE-D5F9698B1F49}" type="presParOf" srcId="{1B04213D-9BAC-430B-81D3-587FF46AB928}" destId="{D273B107-F2E0-4B1C-8D8E-75A510608E0C}" srcOrd="1" destOrd="0" presId="urn:microsoft.com/office/officeart/2005/8/layout/vList5"/>
    <dgm:cxn modelId="{01BFBAEB-1873-466A-A266-26DCFF29FAE7}" type="presParOf" srcId="{1B04213D-9BAC-430B-81D3-587FF46AB928}" destId="{95CF8C0D-E9C2-4047-AE3F-FB49B3032546}" srcOrd="2" destOrd="0" presId="urn:microsoft.com/office/officeart/2005/8/layout/vList5"/>
    <dgm:cxn modelId="{2E477DBD-0554-4365-A0D2-F0BB62FE67A5}" type="presParOf" srcId="{95CF8C0D-E9C2-4047-AE3F-FB49B3032546}" destId="{8C0FC3F0-561C-419C-A408-B4B39FDA94A8}" srcOrd="0" destOrd="0" presId="urn:microsoft.com/office/officeart/2005/8/layout/vList5"/>
    <dgm:cxn modelId="{E7A403BB-E60E-4483-A2C1-C351D6FC0826}" type="presParOf" srcId="{95CF8C0D-E9C2-4047-AE3F-FB49B3032546}" destId="{A3BB1BEA-D5EA-49C6-9382-30D7735B5320}" srcOrd="1" destOrd="0" presId="urn:microsoft.com/office/officeart/2005/8/layout/vList5"/>
    <dgm:cxn modelId="{F4B03769-8729-45FC-89E3-19E15190E4CD}" type="presParOf" srcId="{1B04213D-9BAC-430B-81D3-587FF46AB928}" destId="{CDB3C673-E42E-4907-B00C-3057C52174E0}" srcOrd="3" destOrd="0" presId="urn:microsoft.com/office/officeart/2005/8/layout/vList5"/>
    <dgm:cxn modelId="{CE92239A-612E-4712-9A8C-B1B079967A8A}" type="presParOf" srcId="{1B04213D-9BAC-430B-81D3-587FF46AB928}" destId="{BEC83D01-3D62-46D9-BFF2-C37486D46B2E}" srcOrd="4" destOrd="0" presId="urn:microsoft.com/office/officeart/2005/8/layout/vList5"/>
    <dgm:cxn modelId="{7F123622-A822-4229-8163-6DD822396816}" type="presParOf" srcId="{BEC83D01-3D62-46D9-BFF2-C37486D46B2E}" destId="{EA7DDBA6-DDBD-4C26-8740-DDCAC90EC60B}" srcOrd="0" destOrd="0" presId="urn:microsoft.com/office/officeart/2005/8/layout/vList5"/>
    <dgm:cxn modelId="{719B15F2-C2A6-4F33-9002-87BA0D91E3B7}" type="presParOf" srcId="{BEC83D01-3D62-46D9-BFF2-C37486D46B2E}" destId="{5C863729-FECA-48BA-B95D-3574515DA2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2" loCatId="list" qsTypeId="urn:microsoft.com/office/officeart/2005/8/quickstyle/3d1#1" qsCatId="3D" csTypeId="urn:microsoft.com/office/officeart/2005/8/colors/accent6_4#2"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FB513B6B-1B98-4BF4-AF01-41BD7B53FC65}" type="presOf" srcId="{E5717704-ACC8-4493-BE3C-81EA7DEAAFA1}" destId="{A7CFF0A9-7AC0-4873-8FB4-0557C73D79FA}" srcOrd="0" destOrd="0" presId="urn:microsoft.com/office/officeart/2005/8/layout/vList2#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3" loCatId="list" qsTypeId="urn:microsoft.com/office/officeart/2005/8/quickstyle/3d1#2" qsCatId="3D" csTypeId="urn:microsoft.com/office/officeart/2005/8/colors/accent6_4#3"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592B0274-70DF-4107-9405-A69711E83453}" type="presOf" srcId="{E5717704-ACC8-4493-BE3C-81EA7DEAAFA1}" destId="{A7CFF0A9-7AC0-4873-8FB4-0557C73D79FA}" srcOrd="0" destOrd="0" presId="urn:microsoft.com/office/officeart/2005/8/layout/vList2#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24B5EB-F6A0-4BE5-9290-423D589540A0}" type="doc">
      <dgm:prSet loTypeId="urn:microsoft.com/office/officeart/2005/8/layout/hierarchy4" loCatId="list" qsTypeId="urn:microsoft.com/office/officeart/2005/8/quickstyle/simple4" qsCatId="simple" csTypeId="urn:microsoft.com/office/officeart/2005/8/colors/colorful3" csCatId="colorful" phldr="1"/>
      <dgm:spPr/>
      <dgm:t>
        <a:bodyPr/>
        <a:lstStyle/>
        <a:p>
          <a:endParaRPr lang="zh-TW" altLang="en-US"/>
        </a:p>
      </dgm:t>
    </dgm:pt>
    <dgm:pt modelId="{A932157F-6267-4762-957D-DA80B1918CA3}">
      <dgm:prSet phldrT="[文字]"/>
      <dgm:spPr/>
      <dgm:t>
        <a:bodyPr/>
        <a:lstStyle/>
        <a:p>
          <a:r>
            <a:rPr lang="zh-TW" altLang="en-US" dirty="0">
              <a:latin typeface="微軟正黑體" panose="020B0604030504040204" pitchFamily="34" charset="-120"/>
              <a:ea typeface="微軟正黑體" panose="020B0604030504040204" pitchFamily="34" charset="-120"/>
            </a:rPr>
            <a:t>高級中等學校</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免試入學</a:t>
          </a:r>
        </a:p>
      </dgm:t>
    </dgm:pt>
    <dgm:pt modelId="{B111BB52-B3A7-4E97-9B60-EFE5C8A6BBA8}" type="parTrans" cxnId="{FFBBA9D0-955B-4C5D-B236-1953EDCE8B9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40EAC9D-F669-416A-999E-B700E4B704D8}" type="sibTrans" cxnId="{FFBBA9D0-955B-4C5D-B236-1953EDCE8B9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80143D8-5BC1-4E54-91F0-3EE07A09AB93}">
      <dgm:prSet phldrT="[文字]"/>
      <dgm:spPr/>
      <dgm:t>
        <a:bodyPr/>
        <a:lstStyle/>
        <a:p>
          <a:r>
            <a:rPr lang="zh-TW" altLang="en-US" dirty="0">
              <a:latin typeface="微軟正黑體" panose="020B0604030504040204" pitchFamily="34" charset="-120"/>
              <a:ea typeface="微軟正黑體" panose="020B0604030504040204" pitchFamily="34" charset="-120"/>
            </a:rPr>
            <a:t>直升入學</a:t>
          </a:r>
        </a:p>
      </dgm:t>
    </dgm:pt>
    <dgm:pt modelId="{1B9D0363-5315-45F9-870D-9DF2241732E3}" type="parTrans" cxnId="{A868CDB4-1A16-4589-A05A-6A583A20A2A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368B160-1B00-44B1-B65E-525C6FC1B199}" type="sibTrans" cxnId="{A868CDB4-1A16-4589-A05A-6A583A20A2A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3BB5BE4-219B-4F28-A576-3BBF3E18E676}">
      <dgm:prSet phldrT="[文字]"/>
      <dgm:spPr/>
      <dgm:t>
        <a:bodyPr/>
        <a:lstStyle/>
        <a:p>
          <a:r>
            <a:rPr lang="zh-TW" altLang="en-US" dirty="0">
              <a:latin typeface="微軟正黑體" panose="020B0604030504040204" pitchFamily="34" charset="-120"/>
              <a:ea typeface="微軟正黑體" panose="020B0604030504040204" pitchFamily="34" charset="-120"/>
            </a:rPr>
            <a:t>特色招生</a:t>
          </a:r>
        </a:p>
      </dgm:t>
    </dgm:pt>
    <dgm:pt modelId="{EE05013A-AD74-4978-8F73-290C79091642}" type="parTrans" cxnId="{48F6F242-F6A4-4131-918B-45C595B97AC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54B1884-90EC-4B18-BBCD-0FE016DD59D1}" type="sibTrans" cxnId="{48F6F242-F6A4-4131-918B-45C595B97AC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CD2ADE9-5AA1-4032-A6E5-C136FEA87072}">
      <dgm:prSet phldrT="[文字]"/>
      <dgm:spPr/>
      <dgm:t>
        <a:bodyPr/>
        <a:lstStyle/>
        <a:p>
          <a:r>
            <a:rPr lang="zh-TW" altLang="en-US" dirty="0">
              <a:latin typeface="微軟正黑體" panose="020B0604030504040204" pitchFamily="34" charset="-120"/>
              <a:ea typeface="微軟正黑體" panose="020B0604030504040204" pitchFamily="34" charset="-120"/>
            </a:rPr>
            <a:t>其他</a:t>
          </a:r>
        </a:p>
      </dgm:t>
    </dgm:pt>
    <dgm:pt modelId="{47C25A14-EA7F-435B-ACFD-A86E732992B3}" type="parTrans" cxnId="{7107873E-7148-47A3-9097-63B65A7FFBE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549B012-DF7E-4273-AB97-3AB0AF7EA912}" type="sibTrans" cxnId="{7107873E-7148-47A3-9097-63B65A7FFBE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71B9BA-9886-4D7B-B08A-126126D5A011}">
      <dgm:prSet phldrT="[文字]"/>
      <dgm:spPr/>
      <dgm:t>
        <a:bodyPr/>
        <a:lstStyle/>
        <a:p>
          <a:r>
            <a:rPr lang="zh-TW" altLang="en-US" dirty="0">
              <a:latin typeface="微軟正黑體" panose="020B0604030504040204" pitchFamily="34" charset="-120"/>
              <a:ea typeface="微軟正黑體" panose="020B0604030504040204" pitchFamily="34" charset="-120"/>
            </a:rPr>
            <a:t>屏東區免試入學</a:t>
          </a:r>
        </a:p>
      </dgm:t>
    </dgm:pt>
    <dgm:pt modelId="{132F2129-D4C7-492C-B5DD-A02CCEF66726}" type="parTrans" cxnId="{E4C7EDF0-B196-4362-A348-E681D63B192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B86294A-7241-45DE-82D8-978599D3B2FE}" type="sibTrans" cxnId="{E4C7EDF0-B196-4362-A348-E681D63B192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F0A6698-CFD3-4B29-BC50-B16CFD6CB5F4}">
      <dgm:prSet phldrT="[文字]"/>
      <dgm:spPr/>
      <dgm:t>
        <a:bodyPr/>
        <a:lstStyle/>
        <a:p>
          <a:r>
            <a:rPr lang="zh-TW" altLang="en-US" dirty="0">
              <a:latin typeface="微軟正黑體" panose="020B0604030504040204" pitchFamily="34" charset="-120"/>
              <a:ea typeface="微軟正黑體" panose="020B0604030504040204" pitchFamily="34" charset="-120"/>
            </a:rPr>
            <a:t>技優甄審入學</a:t>
          </a:r>
        </a:p>
      </dgm:t>
    </dgm:pt>
    <dgm:pt modelId="{EA26F62B-4DCF-4F39-BF93-25E461E10099}" type="parTrans" cxnId="{0C96D912-D766-407A-AB65-904AE1B8EC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462A73-2561-4405-BACA-42883B16A8C6}" type="sibTrans" cxnId="{0C96D912-D766-407A-AB65-904AE1B8EC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8C74428-63CB-4C3E-98FA-F5C2496CA0BD}">
      <dgm:prSet phldrT="[文字]"/>
      <dgm:spPr/>
      <dgm:t>
        <a:bodyPr/>
        <a:lstStyle/>
        <a:p>
          <a:r>
            <a:rPr lang="zh-TW" altLang="en-US" dirty="0">
              <a:latin typeface="微軟正黑體" panose="020B0604030504040204" pitchFamily="34" charset="-120"/>
              <a:ea typeface="微軟正黑體" panose="020B0604030504040204" pitchFamily="34" charset="-120"/>
            </a:rPr>
            <a:t>體育班</a:t>
          </a:r>
        </a:p>
      </dgm:t>
    </dgm:pt>
    <dgm:pt modelId="{0A6A0F12-892E-4188-AC1A-1903778B1438}" type="parTrans" cxnId="{DCD90112-A81D-4306-A823-76DE7C21926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9923CD6-7AF8-48FA-B8DB-CC301822C93B}" type="sibTrans" cxnId="{DCD90112-A81D-4306-A823-76DE7C21926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82D9824-BDDD-4B79-A3AD-B816E4D11328}">
      <dgm:prSet phldrT="[文字]"/>
      <dgm:spPr/>
      <dgm:t>
        <a:bodyPr/>
        <a:lstStyle/>
        <a:p>
          <a:r>
            <a:rPr lang="zh-TW" altLang="en-US" dirty="0">
              <a:latin typeface="微軟正黑體" panose="020B0604030504040204" pitchFamily="34" charset="-120"/>
              <a:ea typeface="微軟正黑體" panose="020B0604030504040204" pitchFamily="34" charset="-120"/>
            </a:rPr>
            <a:t>藝才班</a:t>
          </a:r>
        </a:p>
      </dgm:t>
    </dgm:pt>
    <dgm:pt modelId="{C5386810-243E-4F72-BFEF-FC91F3665F9F}" type="parTrans" cxnId="{5F6B900C-B6C7-4B06-B746-68762515C34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CA4C455-9ECF-41B1-B8AE-951CB24D8B09}" type="sibTrans" cxnId="{5F6B900C-B6C7-4B06-B746-68762515C34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F1E36E4-8AF6-4A0B-BEC6-C640B1FDD269}">
      <dgm:prSet phldrT="[文字]"/>
      <dgm:spPr/>
      <dgm:t>
        <a:bodyPr/>
        <a:lstStyle/>
        <a:p>
          <a:r>
            <a:rPr lang="zh-TW" altLang="en-US" dirty="0">
              <a:latin typeface="微軟正黑體" panose="020B0604030504040204" pitchFamily="34" charset="-120"/>
              <a:ea typeface="微軟正黑體" panose="020B0604030504040204" pitchFamily="34" charset="-120"/>
            </a:rPr>
            <a:t>實用技能學程</a:t>
          </a:r>
        </a:p>
      </dgm:t>
    </dgm:pt>
    <dgm:pt modelId="{02CA1388-CA52-4478-847B-05BB96406006}" type="parTrans" cxnId="{127837AF-33CF-4302-8C9E-83E9F054A8D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165B376-524F-48A6-A8AC-A74C235B7350}" type="sibTrans" cxnId="{127837AF-33CF-4302-8C9E-83E9F054A8D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D919A4E-57A7-4D81-A36F-FE6F0950226C}">
      <dgm:prSet phldrT="[文字]"/>
      <dgm:spPr/>
      <dgm:t>
        <a:bodyPr/>
        <a:lstStyle/>
        <a:p>
          <a:r>
            <a:rPr lang="zh-TW" altLang="en-US" dirty="0">
              <a:latin typeface="微軟正黑體" panose="020B0604030504040204" pitchFamily="34" charset="-120"/>
              <a:ea typeface="微軟正黑體" panose="020B0604030504040204" pitchFamily="34" charset="-120"/>
            </a:rPr>
            <a:t>建教合作班</a:t>
          </a:r>
        </a:p>
      </dgm:t>
    </dgm:pt>
    <dgm:pt modelId="{03D810D8-1A8D-4F30-8369-BB530EE58973}" type="parTrans" cxnId="{2463C6C5-5F8F-460F-A8C4-EE0D6BA045B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368BA17-DECE-4A79-B52D-7D46B19B417E}" type="sibTrans" cxnId="{2463C6C5-5F8F-460F-A8C4-EE0D6BA045B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1375079-5796-4497-A3D3-ADCF8383A967}">
      <dgm:prSet phldrT="[文字]"/>
      <dgm:spPr/>
      <dgm:t>
        <a:bodyPr/>
        <a:lstStyle/>
        <a:p>
          <a:r>
            <a:rPr lang="zh-TW" altLang="en-US" dirty="0">
              <a:latin typeface="微軟正黑體" panose="020B0604030504040204" pitchFamily="34" charset="-120"/>
              <a:ea typeface="微軟正黑體" panose="020B0604030504040204" pitchFamily="34" charset="-120"/>
            </a:rPr>
            <a:t>身心障礙學生適性輔導就學安置</a:t>
          </a:r>
        </a:p>
      </dgm:t>
    </dgm:pt>
    <dgm:pt modelId="{6EB3602E-35BF-498B-AB8C-345B458E711A}" type="parTrans" cxnId="{BEDB148F-83A8-4872-97F7-C13DEA502F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CEE4928-D1D8-47D7-B918-143A84A3007B}" type="sibTrans" cxnId="{BEDB148F-83A8-4872-97F7-C13DEA502F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63F4337-B393-413A-8791-AF74E033C73B}">
      <dgm:prSet phldrT="[文字]"/>
      <dgm:spPr/>
      <dgm:t>
        <a:bodyPr/>
        <a:lstStyle/>
        <a:p>
          <a:r>
            <a:rPr lang="zh-TW" altLang="en-US" dirty="0">
              <a:latin typeface="微軟正黑體" panose="020B0604030504040204" pitchFamily="34" charset="-120"/>
              <a:ea typeface="微軟正黑體" panose="020B0604030504040204" pitchFamily="34" charset="-120"/>
            </a:rPr>
            <a:t>進修部</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夜間上課</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dgm:t>
    </dgm:pt>
    <dgm:pt modelId="{46B3F6D4-84D0-4183-A92D-7023E568E5DA}" type="parTrans" cxnId="{D33B9E13-A380-4D02-A634-1BF1B97F51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89149C7-D50A-42F6-9A47-643966B66F41}" type="sibTrans" cxnId="{D33B9E13-A380-4D02-A634-1BF1B97F51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4CED96-2086-4F42-B14E-EFA8264D5334}">
      <dgm:prSet phldrT="[文字]"/>
      <dgm:spPr/>
      <dgm:t>
        <a:bodyPr/>
        <a:lstStyle/>
        <a:p>
          <a:r>
            <a:rPr lang="zh-TW" altLang="en-US" dirty="0">
              <a:latin typeface="微軟正黑體" panose="020B0604030504040204" pitchFamily="34" charset="-120"/>
              <a:ea typeface="微軟正黑體" panose="020B0604030504040204" pitchFamily="34" charset="-120"/>
            </a:rPr>
            <a:t>試辦學習區完全免試入學</a:t>
          </a:r>
        </a:p>
      </dgm:t>
    </dgm:pt>
    <dgm:pt modelId="{9B96C2AC-6003-4725-9BEB-647BBC58B05D}" type="parTrans" cxnId="{816A6D61-74BE-4313-B8AD-BB3FDA2833FB}">
      <dgm:prSet/>
      <dgm:spPr/>
      <dgm:t>
        <a:bodyPr/>
        <a:lstStyle/>
        <a:p>
          <a:endParaRPr lang="zh-TW" altLang="en-US"/>
        </a:p>
      </dgm:t>
    </dgm:pt>
    <dgm:pt modelId="{1846079C-3CBF-4F14-8C76-A3B50A14C7F1}" type="sibTrans" cxnId="{816A6D61-74BE-4313-B8AD-BB3FDA2833FB}">
      <dgm:prSet/>
      <dgm:spPr/>
      <dgm:t>
        <a:bodyPr/>
        <a:lstStyle/>
        <a:p>
          <a:endParaRPr lang="zh-TW" altLang="en-US"/>
        </a:p>
      </dgm:t>
    </dgm:pt>
    <dgm:pt modelId="{6B2382DE-E238-4D60-9578-0B89A91ACB1E}">
      <dgm:prSet phldrT="[文字]"/>
      <dgm:spPr/>
      <dgm:t>
        <a:bodyPr/>
        <a:lstStyle/>
        <a:p>
          <a:r>
            <a:rPr lang="zh-TW" altLang="en-US" dirty="0">
              <a:latin typeface="微軟正黑體" panose="020B0604030504040204" pitchFamily="34" charset="-120"/>
              <a:ea typeface="微軟正黑體" panose="020B0604030504040204" pitchFamily="34" charset="-120"/>
            </a:rPr>
            <a:t>離島生免試入學</a:t>
          </a:r>
        </a:p>
      </dgm:t>
    </dgm:pt>
    <dgm:pt modelId="{CF11FD19-E264-4C54-8913-FADA94924BB5}" type="parTrans" cxnId="{60F4FAFF-9FB0-4ACA-8A99-207F851CDCC3}">
      <dgm:prSet/>
      <dgm:spPr/>
      <dgm:t>
        <a:bodyPr/>
        <a:lstStyle/>
        <a:p>
          <a:endParaRPr lang="zh-TW" altLang="en-US"/>
        </a:p>
      </dgm:t>
    </dgm:pt>
    <dgm:pt modelId="{1C288CA0-F789-44B1-B9C1-22E6DE91934E}" type="sibTrans" cxnId="{60F4FAFF-9FB0-4ACA-8A99-207F851CDCC3}">
      <dgm:prSet/>
      <dgm:spPr/>
      <dgm:t>
        <a:bodyPr/>
        <a:lstStyle/>
        <a:p>
          <a:endParaRPr lang="zh-TW" altLang="en-US"/>
        </a:p>
      </dgm:t>
    </dgm:pt>
    <dgm:pt modelId="{3BFB33C3-55B4-4443-B120-B06F84DC5F08}">
      <dgm:prSet phldrT="[文字]"/>
      <dgm:spPr/>
      <dgm:t>
        <a:bodyPr/>
        <a:lstStyle/>
        <a:p>
          <a:r>
            <a:rPr lang="zh-TW" altLang="en-US" dirty="0">
              <a:latin typeface="微軟正黑體" panose="020B0604030504040204" pitchFamily="34" charset="-120"/>
              <a:ea typeface="微軟正黑體" panose="020B0604030504040204" pitchFamily="34" charset="-120"/>
            </a:rPr>
            <a:t>五專優先免試</a:t>
          </a:r>
        </a:p>
      </dgm:t>
    </dgm:pt>
    <dgm:pt modelId="{37056AD4-6130-4219-9831-BC131B7F86AB}" type="parTrans" cxnId="{C90F607B-BAB4-473C-9BB7-F13872022A9C}">
      <dgm:prSet/>
      <dgm:spPr/>
      <dgm:t>
        <a:bodyPr/>
        <a:lstStyle/>
        <a:p>
          <a:endParaRPr lang="zh-TW" altLang="en-US"/>
        </a:p>
      </dgm:t>
    </dgm:pt>
    <dgm:pt modelId="{A90A556D-3936-4B07-AC45-602800DF7342}" type="sibTrans" cxnId="{C90F607B-BAB4-473C-9BB7-F13872022A9C}">
      <dgm:prSet/>
      <dgm:spPr/>
      <dgm:t>
        <a:bodyPr/>
        <a:lstStyle/>
        <a:p>
          <a:endParaRPr lang="zh-TW" altLang="en-US"/>
        </a:p>
      </dgm:t>
    </dgm:pt>
    <dgm:pt modelId="{B0FC14D0-DC12-4C67-9DD7-B10B26A0C96B}">
      <dgm:prSet phldrT="[文字]"/>
      <dgm:spPr/>
      <dgm:t>
        <a:bodyPr/>
        <a:lstStyle/>
        <a:p>
          <a:r>
            <a:rPr lang="zh-TW" altLang="en-US" dirty="0">
              <a:latin typeface="微軟正黑體" panose="020B0604030504040204" pitchFamily="34" charset="-120"/>
              <a:ea typeface="微軟正黑體" panose="020B0604030504040204" pitchFamily="34" charset="-120"/>
            </a:rPr>
            <a:t>五專聯合免試</a:t>
          </a:r>
        </a:p>
      </dgm:t>
    </dgm:pt>
    <dgm:pt modelId="{DB560C90-F48D-43CA-861C-8BF8B6CF7B89}" type="parTrans" cxnId="{DC3EF82D-380F-4DF0-A139-823DFAB2FBFE}">
      <dgm:prSet/>
      <dgm:spPr/>
      <dgm:t>
        <a:bodyPr/>
        <a:lstStyle/>
        <a:p>
          <a:endParaRPr lang="zh-TW" altLang="en-US"/>
        </a:p>
      </dgm:t>
    </dgm:pt>
    <dgm:pt modelId="{1F6003DA-C3F6-4742-BBBA-9DE037CAB3F9}" type="sibTrans" cxnId="{DC3EF82D-380F-4DF0-A139-823DFAB2FBFE}">
      <dgm:prSet/>
      <dgm:spPr/>
      <dgm:t>
        <a:bodyPr/>
        <a:lstStyle/>
        <a:p>
          <a:endParaRPr lang="zh-TW" altLang="en-US"/>
        </a:p>
      </dgm:t>
    </dgm:pt>
    <dgm:pt modelId="{0BE9943A-9B4D-4965-BD7D-E3E49424A93D}">
      <dgm:prSet phldrT="[文字]"/>
      <dgm:spPr/>
      <dgm:t>
        <a:bodyPr/>
        <a:lstStyle/>
        <a:p>
          <a:r>
            <a:rPr lang="zh-TW" altLang="en-US" dirty="0">
              <a:latin typeface="微軟正黑體" panose="020B0604030504040204" pitchFamily="34" charset="-120"/>
              <a:ea typeface="微軟正黑體" panose="020B0604030504040204" pitchFamily="34" charset="-120"/>
            </a:rPr>
            <a:t>五專免試入學</a:t>
          </a:r>
        </a:p>
      </dgm:t>
    </dgm:pt>
    <dgm:pt modelId="{5F0A198C-9BCD-45C8-8E48-E6DCD9DAA646}" type="parTrans" cxnId="{B6CB2776-0E04-4F59-B174-18791564BF5B}">
      <dgm:prSet/>
      <dgm:spPr/>
      <dgm:t>
        <a:bodyPr/>
        <a:lstStyle/>
        <a:p>
          <a:endParaRPr lang="zh-TW" altLang="en-US"/>
        </a:p>
      </dgm:t>
    </dgm:pt>
    <dgm:pt modelId="{DE05D580-ECC1-456D-9D87-24B8F6300B5F}" type="sibTrans" cxnId="{B6CB2776-0E04-4F59-B174-18791564BF5B}">
      <dgm:prSet/>
      <dgm:spPr/>
      <dgm:t>
        <a:bodyPr/>
        <a:lstStyle/>
        <a:p>
          <a:endParaRPr lang="zh-TW" altLang="en-US"/>
        </a:p>
      </dgm:t>
    </dgm:pt>
    <dgm:pt modelId="{9030C1D2-D1B5-45FC-948F-38002E109957}">
      <dgm:prSet/>
      <dgm:spPr/>
      <dgm:t>
        <a:bodyPr/>
        <a:lstStyle/>
        <a:p>
          <a:r>
            <a:rPr lang="zh-TW" altLang="en-US" dirty="0">
              <a:latin typeface="微軟正黑體" panose="020B0604030504040204" pitchFamily="34" charset="-120"/>
              <a:ea typeface="微軟正黑體" panose="020B0604030504040204" pitchFamily="34" charset="-120"/>
            </a:rPr>
            <a:t>原住民實驗教育班獨招</a:t>
          </a:r>
        </a:p>
      </dgm:t>
    </dgm:pt>
    <dgm:pt modelId="{C80E535E-86F0-40FF-A4D6-1C9648A04F53}" type="parTrans" cxnId="{3C25E594-5ED3-4D52-8E2B-15265179BB84}">
      <dgm:prSet/>
      <dgm:spPr/>
      <dgm:t>
        <a:bodyPr/>
        <a:lstStyle/>
        <a:p>
          <a:endParaRPr lang="zh-TW" altLang="en-US"/>
        </a:p>
      </dgm:t>
    </dgm:pt>
    <dgm:pt modelId="{E5FF2F8D-A66B-4730-BD20-FDE91EE9FCF7}" type="sibTrans" cxnId="{3C25E594-5ED3-4D52-8E2B-15265179BB84}">
      <dgm:prSet/>
      <dgm:spPr/>
      <dgm:t>
        <a:bodyPr/>
        <a:lstStyle/>
        <a:p>
          <a:endParaRPr lang="zh-TW" altLang="en-US"/>
        </a:p>
      </dgm:t>
    </dgm:pt>
    <dgm:pt modelId="{E4F8F687-97A3-48FB-81AD-5D1052194391}">
      <dgm:prSet/>
      <dgm:spPr/>
      <dgm:t>
        <a:bodyPr/>
        <a:lstStyle/>
        <a:p>
          <a:r>
            <a:rPr lang="zh-TW" altLang="en-US" dirty="0">
              <a:latin typeface="微軟正黑體" panose="020B0604030504040204" pitchFamily="34" charset="-120"/>
              <a:ea typeface="微軟正黑體" panose="020B0604030504040204" pitchFamily="34" charset="-120"/>
            </a:rPr>
            <a:t>運動績優獨招</a:t>
          </a:r>
        </a:p>
      </dgm:t>
    </dgm:pt>
    <dgm:pt modelId="{DD548DC6-FB06-41F4-A4A8-FD0AF91A52E1}" type="parTrans" cxnId="{F9470ACE-C179-4A10-91DE-3370E4EBA1D7}">
      <dgm:prSet/>
      <dgm:spPr/>
      <dgm:t>
        <a:bodyPr/>
        <a:lstStyle/>
        <a:p>
          <a:endParaRPr lang="zh-TW" altLang="en-US"/>
        </a:p>
      </dgm:t>
    </dgm:pt>
    <dgm:pt modelId="{D245ABFE-EF56-4882-885E-CAC26A81B892}" type="sibTrans" cxnId="{F9470ACE-C179-4A10-91DE-3370E4EBA1D7}">
      <dgm:prSet/>
      <dgm:spPr/>
      <dgm:t>
        <a:bodyPr/>
        <a:lstStyle/>
        <a:p>
          <a:endParaRPr lang="zh-TW" altLang="en-US"/>
        </a:p>
      </dgm:t>
    </dgm:pt>
    <dgm:pt modelId="{5D430034-0DA6-451A-9A81-6C8C9464EC31}" type="pres">
      <dgm:prSet presAssocID="{4F24B5EB-F6A0-4BE5-9290-423D589540A0}" presName="Name0" presStyleCnt="0">
        <dgm:presLayoutVars>
          <dgm:chPref val="1"/>
          <dgm:dir/>
          <dgm:animOne val="branch"/>
          <dgm:animLvl val="lvl"/>
          <dgm:resizeHandles/>
        </dgm:presLayoutVars>
      </dgm:prSet>
      <dgm:spPr/>
    </dgm:pt>
    <dgm:pt modelId="{1ABD2FE1-F12F-40DA-852F-0684C0CB649C}" type="pres">
      <dgm:prSet presAssocID="{A932157F-6267-4762-957D-DA80B1918CA3}" presName="vertOne" presStyleCnt="0"/>
      <dgm:spPr/>
    </dgm:pt>
    <dgm:pt modelId="{80EF2D5C-67B9-443A-BE45-FAA3395AD690}" type="pres">
      <dgm:prSet presAssocID="{A932157F-6267-4762-957D-DA80B1918CA3}" presName="txOne" presStyleLbl="node0" presStyleIdx="0" presStyleCnt="4">
        <dgm:presLayoutVars>
          <dgm:chPref val="3"/>
        </dgm:presLayoutVars>
      </dgm:prSet>
      <dgm:spPr/>
    </dgm:pt>
    <dgm:pt modelId="{B5D1385D-DD5C-4893-B7A6-F4AA22B584A9}" type="pres">
      <dgm:prSet presAssocID="{A932157F-6267-4762-957D-DA80B1918CA3}" presName="parTransOne" presStyleCnt="0"/>
      <dgm:spPr/>
    </dgm:pt>
    <dgm:pt modelId="{746B29D1-FDCE-4C3D-966F-3422B18A7232}" type="pres">
      <dgm:prSet presAssocID="{A932157F-6267-4762-957D-DA80B1918CA3}" presName="horzOne" presStyleCnt="0"/>
      <dgm:spPr/>
    </dgm:pt>
    <dgm:pt modelId="{9B5D2B6A-30B3-40C1-8C4F-5E01DF64FC4D}" type="pres">
      <dgm:prSet presAssocID="{C64CED96-2086-4F42-B14E-EFA8264D5334}" presName="vertTwo" presStyleCnt="0"/>
      <dgm:spPr/>
    </dgm:pt>
    <dgm:pt modelId="{D5469BDE-54AC-485E-99FA-0F30F13B7F69}" type="pres">
      <dgm:prSet presAssocID="{C64CED96-2086-4F42-B14E-EFA8264D5334}" presName="txTwo" presStyleLbl="node2" presStyleIdx="0" presStyleCnt="15">
        <dgm:presLayoutVars>
          <dgm:chPref val="3"/>
        </dgm:presLayoutVars>
      </dgm:prSet>
      <dgm:spPr/>
    </dgm:pt>
    <dgm:pt modelId="{1297EC47-F91F-4728-B0B1-66D0F3EF6F93}" type="pres">
      <dgm:prSet presAssocID="{C64CED96-2086-4F42-B14E-EFA8264D5334}" presName="horzTwo" presStyleCnt="0"/>
      <dgm:spPr/>
    </dgm:pt>
    <dgm:pt modelId="{CE894556-0D44-4EDC-9CA3-CDD03AE9B2D2}" type="pres">
      <dgm:prSet presAssocID="{1846079C-3CBF-4F14-8C76-A3B50A14C7F1}" presName="sibSpaceTwo" presStyleCnt="0"/>
      <dgm:spPr/>
    </dgm:pt>
    <dgm:pt modelId="{03ECDE96-BF90-489C-B33E-354617EA172F}" type="pres">
      <dgm:prSet presAssocID="{980143D8-5BC1-4E54-91F0-3EE07A09AB93}" presName="vertTwo" presStyleCnt="0"/>
      <dgm:spPr/>
    </dgm:pt>
    <dgm:pt modelId="{C44CE77C-8AAD-4C28-A975-B2ED6D2742A5}" type="pres">
      <dgm:prSet presAssocID="{980143D8-5BC1-4E54-91F0-3EE07A09AB93}" presName="txTwo" presStyleLbl="node2" presStyleIdx="1" presStyleCnt="15">
        <dgm:presLayoutVars>
          <dgm:chPref val="3"/>
        </dgm:presLayoutVars>
      </dgm:prSet>
      <dgm:spPr/>
    </dgm:pt>
    <dgm:pt modelId="{D51783D0-3D14-4CDE-A80D-B2E8A47AB4C3}" type="pres">
      <dgm:prSet presAssocID="{980143D8-5BC1-4E54-91F0-3EE07A09AB93}" presName="horzTwo" presStyleCnt="0"/>
      <dgm:spPr/>
    </dgm:pt>
    <dgm:pt modelId="{797C79DE-43ED-4902-90FF-70D08F425C73}" type="pres">
      <dgm:prSet presAssocID="{1368B160-1B00-44B1-B65E-525C6FC1B199}" presName="sibSpaceTwo" presStyleCnt="0"/>
      <dgm:spPr/>
    </dgm:pt>
    <dgm:pt modelId="{079ADDAF-F3E7-4F07-A92D-8350FC061702}" type="pres">
      <dgm:prSet presAssocID="{D671B9BA-9886-4D7B-B08A-126126D5A011}" presName="vertTwo" presStyleCnt="0"/>
      <dgm:spPr/>
    </dgm:pt>
    <dgm:pt modelId="{44BB3D60-0B9D-4CC9-B9AD-7EE09DD42334}" type="pres">
      <dgm:prSet presAssocID="{D671B9BA-9886-4D7B-B08A-126126D5A011}" presName="txTwo" presStyleLbl="node2" presStyleIdx="2" presStyleCnt="15">
        <dgm:presLayoutVars>
          <dgm:chPref val="3"/>
        </dgm:presLayoutVars>
      </dgm:prSet>
      <dgm:spPr/>
    </dgm:pt>
    <dgm:pt modelId="{B9AAD9D0-1CAB-4948-AB7F-41BFAB94DF8F}" type="pres">
      <dgm:prSet presAssocID="{D671B9BA-9886-4D7B-B08A-126126D5A011}" presName="horzTwo" presStyleCnt="0"/>
      <dgm:spPr/>
    </dgm:pt>
    <dgm:pt modelId="{0989B16B-67CE-408F-B497-433C39D21DAC}" type="pres">
      <dgm:prSet presAssocID="{6B86294A-7241-45DE-82D8-978599D3B2FE}" presName="sibSpaceTwo" presStyleCnt="0"/>
      <dgm:spPr/>
    </dgm:pt>
    <dgm:pt modelId="{360CBD53-966C-407A-AF9D-ECF3039AF616}" type="pres">
      <dgm:prSet presAssocID="{9030C1D2-D1B5-45FC-948F-38002E109957}" presName="vertTwo" presStyleCnt="0"/>
      <dgm:spPr/>
    </dgm:pt>
    <dgm:pt modelId="{AC472CE3-231B-4AFD-9A66-877B0CED303A}" type="pres">
      <dgm:prSet presAssocID="{9030C1D2-D1B5-45FC-948F-38002E109957}" presName="txTwo" presStyleLbl="node2" presStyleIdx="3" presStyleCnt="15">
        <dgm:presLayoutVars>
          <dgm:chPref val="3"/>
        </dgm:presLayoutVars>
      </dgm:prSet>
      <dgm:spPr/>
    </dgm:pt>
    <dgm:pt modelId="{7B35481C-FF0A-499B-A553-EDE96D9046D3}" type="pres">
      <dgm:prSet presAssocID="{9030C1D2-D1B5-45FC-948F-38002E109957}" presName="horzTwo" presStyleCnt="0"/>
      <dgm:spPr/>
    </dgm:pt>
    <dgm:pt modelId="{51AD76E3-E997-4C56-91B9-8EEC7E99ED44}" type="pres">
      <dgm:prSet presAssocID="{E5FF2F8D-A66B-4730-BD20-FDE91EE9FCF7}" presName="sibSpaceTwo" presStyleCnt="0"/>
      <dgm:spPr/>
    </dgm:pt>
    <dgm:pt modelId="{DDAE983C-7E73-4925-93FB-98A9CFF1E1E2}" type="pres">
      <dgm:prSet presAssocID="{6F0A6698-CFD3-4B29-BC50-B16CFD6CB5F4}" presName="vertTwo" presStyleCnt="0"/>
      <dgm:spPr/>
    </dgm:pt>
    <dgm:pt modelId="{FA501999-D116-46D7-9550-698514E6D6C3}" type="pres">
      <dgm:prSet presAssocID="{6F0A6698-CFD3-4B29-BC50-B16CFD6CB5F4}" presName="txTwo" presStyleLbl="node2" presStyleIdx="4" presStyleCnt="15">
        <dgm:presLayoutVars>
          <dgm:chPref val="3"/>
        </dgm:presLayoutVars>
      </dgm:prSet>
      <dgm:spPr/>
    </dgm:pt>
    <dgm:pt modelId="{9F3B0758-E08B-4CEB-B7D6-1686EF649790}" type="pres">
      <dgm:prSet presAssocID="{6F0A6698-CFD3-4B29-BC50-B16CFD6CB5F4}" presName="horzTwo" presStyleCnt="0"/>
      <dgm:spPr/>
    </dgm:pt>
    <dgm:pt modelId="{45B49A2B-4B83-4678-824C-9671F0350E89}" type="pres">
      <dgm:prSet presAssocID="{BF462A73-2561-4405-BACA-42883B16A8C6}" presName="sibSpaceTwo" presStyleCnt="0"/>
      <dgm:spPr/>
    </dgm:pt>
    <dgm:pt modelId="{D9F68FEC-746D-465A-96BC-91738E166B0E}" type="pres">
      <dgm:prSet presAssocID="{963F4337-B393-413A-8791-AF74E033C73B}" presName="vertTwo" presStyleCnt="0"/>
      <dgm:spPr/>
    </dgm:pt>
    <dgm:pt modelId="{270D18AD-B365-4E07-A554-F38DA99F1C4F}" type="pres">
      <dgm:prSet presAssocID="{963F4337-B393-413A-8791-AF74E033C73B}" presName="txTwo" presStyleLbl="node2" presStyleIdx="5" presStyleCnt="15">
        <dgm:presLayoutVars>
          <dgm:chPref val="3"/>
        </dgm:presLayoutVars>
      </dgm:prSet>
      <dgm:spPr/>
    </dgm:pt>
    <dgm:pt modelId="{361E9A0B-A198-47B3-8C33-546D0AB8F454}" type="pres">
      <dgm:prSet presAssocID="{963F4337-B393-413A-8791-AF74E033C73B}" presName="horzTwo" presStyleCnt="0"/>
      <dgm:spPr/>
    </dgm:pt>
    <dgm:pt modelId="{351C1222-BDFD-4ADB-9387-AA0CD8705475}" type="pres">
      <dgm:prSet presAssocID="{E89149C7-D50A-42F6-9A47-643966B66F41}" presName="sibSpaceTwo" presStyleCnt="0"/>
      <dgm:spPr/>
    </dgm:pt>
    <dgm:pt modelId="{B2D483D3-F568-4149-959B-64637B744660}" type="pres">
      <dgm:prSet presAssocID="{6B2382DE-E238-4D60-9578-0B89A91ACB1E}" presName="vertTwo" presStyleCnt="0"/>
      <dgm:spPr/>
    </dgm:pt>
    <dgm:pt modelId="{CB279AC3-8530-45C6-9ACE-059E58C90F44}" type="pres">
      <dgm:prSet presAssocID="{6B2382DE-E238-4D60-9578-0B89A91ACB1E}" presName="txTwo" presStyleLbl="node2" presStyleIdx="6" presStyleCnt="15">
        <dgm:presLayoutVars>
          <dgm:chPref val="3"/>
        </dgm:presLayoutVars>
      </dgm:prSet>
      <dgm:spPr/>
    </dgm:pt>
    <dgm:pt modelId="{DE953A79-0BDA-4DCD-8143-14E01A698B3B}" type="pres">
      <dgm:prSet presAssocID="{6B2382DE-E238-4D60-9578-0B89A91ACB1E}" presName="horzTwo" presStyleCnt="0"/>
      <dgm:spPr/>
    </dgm:pt>
    <dgm:pt modelId="{CC961ADD-1161-47DD-8716-6C7E49A1D413}" type="pres">
      <dgm:prSet presAssocID="{340EAC9D-F669-416A-999E-B700E4B704D8}" presName="sibSpaceOne" presStyleCnt="0"/>
      <dgm:spPr/>
    </dgm:pt>
    <dgm:pt modelId="{A2DD9FB5-802C-4375-AF8C-1D44562CE507}" type="pres">
      <dgm:prSet presAssocID="{0BE9943A-9B4D-4965-BD7D-E3E49424A93D}" presName="vertOne" presStyleCnt="0"/>
      <dgm:spPr/>
    </dgm:pt>
    <dgm:pt modelId="{92A75359-50C9-45C8-818E-9A549C711345}" type="pres">
      <dgm:prSet presAssocID="{0BE9943A-9B4D-4965-BD7D-E3E49424A93D}" presName="txOne" presStyleLbl="node0" presStyleIdx="1" presStyleCnt="4">
        <dgm:presLayoutVars>
          <dgm:chPref val="3"/>
        </dgm:presLayoutVars>
      </dgm:prSet>
      <dgm:spPr/>
    </dgm:pt>
    <dgm:pt modelId="{AB9AED3F-BB1D-4C2F-957C-D0608798C1CE}" type="pres">
      <dgm:prSet presAssocID="{0BE9943A-9B4D-4965-BD7D-E3E49424A93D}" presName="parTransOne" presStyleCnt="0"/>
      <dgm:spPr/>
    </dgm:pt>
    <dgm:pt modelId="{CE3922BF-7451-4F8F-B374-10E0C6557D6C}" type="pres">
      <dgm:prSet presAssocID="{0BE9943A-9B4D-4965-BD7D-E3E49424A93D}" presName="horzOne" presStyleCnt="0"/>
      <dgm:spPr/>
    </dgm:pt>
    <dgm:pt modelId="{2C3082C3-7EDA-47A2-A482-A5839C4E0725}" type="pres">
      <dgm:prSet presAssocID="{3BFB33C3-55B4-4443-B120-B06F84DC5F08}" presName="vertTwo" presStyleCnt="0"/>
      <dgm:spPr/>
    </dgm:pt>
    <dgm:pt modelId="{33F69DC1-B179-4B38-89CA-41358F72ED0F}" type="pres">
      <dgm:prSet presAssocID="{3BFB33C3-55B4-4443-B120-B06F84DC5F08}" presName="txTwo" presStyleLbl="node2" presStyleIdx="7" presStyleCnt="15" custLinFactNeighborX="734" custLinFactNeighborY="-278">
        <dgm:presLayoutVars>
          <dgm:chPref val="3"/>
        </dgm:presLayoutVars>
      </dgm:prSet>
      <dgm:spPr/>
    </dgm:pt>
    <dgm:pt modelId="{08F5E543-ED6D-4D57-89C5-DF7A0AC101F5}" type="pres">
      <dgm:prSet presAssocID="{3BFB33C3-55B4-4443-B120-B06F84DC5F08}" presName="horzTwo" presStyleCnt="0"/>
      <dgm:spPr/>
    </dgm:pt>
    <dgm:pt modelId="{07CC2AA7-B9EC-41D8-B51D-4111D02B85ED}" type="pres">
      <dgm:prSet presAssocID="{A90A556D-3936-4B07-AC45-602800DF7342}" presName="sibSpaceTwo" presStyleCnt="0"/>
      <dgm:spPr/>
    </dgm:pt>
    <dgm:pt modelId="{A385FAD6-718C-4D02-80D3-DAD29318D8A3}" type="pres">
      <dgm:prSet presAssocID="{B0FC14D0-DC12-4C67-9DD7-B10B26A0C96B}" presName="vertTwo" presStyleCnt="0"/>
      <dgm:spPr/>
    </dgm:pt>
    <dgm:pt modelId="{073669CE-D996-45DA-BEF8-294ACD873069}" type="pres">
      <dgm:prSet presAssocID="{B0FC14D0-DC12-4C67-9DD7-B10B26A0C96B}" presName="txTwo" presStyleLbl="node2" presStyleIdx="8" presStyleCnt="15">
        <dgm:presLayoutVars>
          <dgm:chPref val="3"/>
        </dgm:presLayoutVars>
      </dgm:prSet>
      <dgm:spPr/>
    </dgm:pt>
    <dgm:pt modelId="{0E06578C-B26C-48A2-B23A-B19D9106CA7C}" type="pres">
      <dgm:prSet presAssocID="{B0FC14D0-DC12-4C67-9DD7-B10B26A0C96B}" presName="horzTwo" presStyleCnt="0"/>
      <dgm:spPr/>
    </dgm:pt>
    <dgm:pt modelId="{88341EE5-0818-4938-BFDF-BFB0733C294E}" type="pres">
      <dgm:prSet presAssocID="{DE05D580-ECC1-456D-9D87-24B8F6300B5F}" presName="sibSpaceOne" presStyleCnt="0"/>
      <dgm:spPr/>
    </dgm:pt>
    <dgm:pt modelId="{F35F8E3E-D133-4E6E-9D4C-60E3DF31B5CF}" type="pres">
      <dgm:prSet presAssocID="{33BB5BE4-219B-4F28-A576-3BBF3E18E676}" presName="vertOne" presStyleCnt="0"/>
      <dgm:spPr/>
    </dgm:pt>
    <dgm:pt modelId="{3AEE5B77-D5A3-4FF8-A3E3-1CC75BA92444}" type="pres">
      <dgm:prSet presAssocID="{33BB5BE4-219B-4F28-A576-3BBF3E18E676}" presName="txOne" presStyleLbl="node0" presStyleIdx="2" presStyleCnt="4">
        <dgm:presLayoutVars>
          <dgm:chPref val="3"/>
        </dgm:presLayoutVars>
      </dgm:prSet>
      <dgm:spPr/>
    </dgm:pt>
    <dgm:pt modelId="{CE044548-1E02-46DD-9AE6-83DC8A1841A3}" type="pres">
      <dgm:prSet presAssocID="{33BB5BE4-219B-4F28-A576-3BBF3E18E676}" presName="parTransOne" presStyleCnt="0"/>
      <dgm:spPr/>
    </dgm:pt>
    <dgm:pt modelId="{DEF8F1A1-3A37-4F1D-95CF-152CF7CEC033}" type="pres">
      <dgm:prSet presAssocID="{33BB5BE4-219B-4F28-A576-3BBF3E18E676}" presName="horzOne" presStyleCnt="0"/>
      <dgm:spPr/>
    </dgm:pt>
    <dgm:pt modelId="{A49B7F30-230B-41E2-95CA-39ABF91DCEF9}" type="pres">
      <dgm:prSet presAssocID="{C8C74428-63CB-4C3E-98FA-F5C2496CA0BD}" presName="vertTwo" presStyleCnt="0"/>
      <dgm:spPr/>
    </dgm:pt>
    <dgm:pt modelId="{FA20F802-8C16-4168-9C76-EED6BF0DB712}" type="pres">
      <dgm:prSet presAssocID="{C8C74428-63CB-4C3E-98FA-F5C2496CA0BD}" presName="txTwo" presStyleLbl="node2" presStyleIdx="9" presStyleCnt="15">
        <dgm:presLayoutVars>
          <dgm:chPref val="3"/>
        </dgm:presLayoutVars>
      </dgm:prSet>
      <dgm:spPr/>
    </dgm:pt>
    <dgm:pt modelId="{BA368880-5BAE-4CED-B9C7-5AFFF82DD038}" type="pres">
      <dgm:prSet presAssocID="{C8C74428-63CB-4C3E-98FA-F5C2496CA0BD}" presName="horzTwo" presStyleCnt="0"/>
      <dgm:spPr/>
    </dgm:pt>
    <dgm:pt modelId="{A9C5D345-2CED-43A0-8980-395920C2634B}" type="pres">
      <dgm:prSet presAssocID="{29923CD6-7AF8-48FA-B8DB-CC301822C93B}" presName="sibSpaceTwo" presStyleCnt="0"/>
      <dgm:spPr/>
    </dgm:pt>
    <dgm:pt modelId="{8F567A47-9E27-4B92-9629-713035C46ACA}" type="pres">
      <dgm:prSet presAssocID="{B82D9824-BDDD-4B79-A3AD-B816E4D11328}" presName="vertTwo" presStyleCnt="0"/>
      <dgm:spPr/>
    </dgm:pt>
    <dgm:pt modelId="{B298EA4A-2AF4-402A-A09A-E042F0649D62}" type="pres">
      <dgm:prSet presAssocID="{B82D9824-BDDD-4B79-A3AD-B816E4D11328}" presName="txTwo" presStyleLbl="node2" presStyleIdx="10" presStyleCnt="15">
        <dgm:presLayoutVars>
          <dgm:chPref val="3"/>
        </dgm:presLayoutVars>
      </dgm:prSet>
      <dgm:spPr/>
    </dgm:pt>
    <dgm:pt modelId="{FC1B41A6-DAFC-490B-8AC9-D2821CF95A6E}" type="pres">
      <dgm:prSet presAssocID="{B82D9824-BDDD-4B79-A3AD-B816E4D11328}" presName="horzTwo" presStyleCnt="0"/>
      <dgm:spPr/>
    </dgm:pt>
    <dgm:pt modelId="{CF055B26-AA2A-4BAA-936A-64B54885B8F9}" type="pres">
      <dgm:prSet presAssocID="{C54B1884-90EC-4B18-BBCD-0FE016DD59D1}" presName="sibSpaceOne" presStyleCnt="0"/>
      <dgm:spPr/>
    </dgm:pt>
    <dgm:pt modelId="{CD44953C-6AE6-4AA0-ACC9-0FE06EB83ABF}" type="pres">
      <dgm:prSet presAssocID="{ACD2ADE9-5AA1-4032-A6E5-C136FEA87072}" presName="vertOne" presStyleCnt="0"/>
      <dgm:spPr/>
    </dgm:pt>
    <dgm:pt modelId="{6441CAC8-8694-4966-A2F8-CE151AAE83AD}" type="pres">
      <dgm:prSet presAssocID="{ACD2ADE9-5AA1-4032-A6E5-C136FEA87072}" presName="txOne" presStyleLbl="node0" presStyleIdx="3" presStyleCnt="4" custLinFactNeighborX="-201" custLinFactNeighborY="-43812">
        <dgm:presLayoutVars>
          <dgm:chPref val="3"/>
        </dgm:presLayoutVars>
      </dgm:prSet>
      <dgm:spPr/>
    </dgm:pt>
    <dgm:pt modelId="{3EF8C036-36FC-4D61-B227-3B8256D258BA}" type="pres">
      <dgm:prSet presAssocID="{ACD2ADE9-5AA1-4032-A6E5-C136FEA87072}" presName="parTransOne" presStyleCnt="0"/>
      <dgm:spPr/>
    </dgm:pt>
    <dgm:pt modelId="{7C167653-6668-4E48-96EE-1EA275D19363}" type="pres">
      <dgm:prSet presAssocID="{ACD2ADE9-5AA1-4032-A6E5-C136FEA87072}" presName="horzOne" presStyleCnt="0"/>
      <dgm:spPr/>
    </dgm:pt>
    <dgm:pt modelId="{53AFF464-C13D-493D-8608-70C52A94B5CE}" type="pres">
      <dgm:prSet presAssocID="{CF1E36E4-8AF6-4A0B-BEC6-C640B1FDD269}" presName="vertTwo" presStyleCnt="0"/>
      <dgm:spPr/>
    </dgm:pt>
    <dgm:pt modelId="{076D2783-5CC3-45B5-9807-B74B1A0C5D7D}" type="pres">
      <dgm:prSet presAssocID="{CF1E36E4-8AF6-4A0B-BEC6-C640B1FDD269}" presName="txTwo" presStyleLbl="node2" presStyleIdx="11" presStyleCnt="15">
        <dgm:presLayoutVars>
          <dgm:chPref val="3"/>
        </dgm:presLayoutVars>
      </dgm:prSet>
      <dgm:spPr/>
    </dgm:pt>
    <dgm:pt modelId="{91064EBD-D9E3-498E-89CA-13A39494D998}" type="pres">
      <dgm:prSet presAssocID="{CF1E36E4-8AF6-4A0B-BEC6-C640B1FDD269}" presName="horzTwo" presStyleCnt="0"/>
      <dgm:spPr/>
    </dgm:pt>
    <dgm:pt modelId="{1D9FE111-6B7A-46ED-820F-68DD1246DB01}" type="pres">
      <dgm:prSet presAssocID="{0165B376-524F-48A6-A8AC-A74C235B7350}" presName="sibSpaceTwo" presStyleCnt="0"/>
      <dgm:spPr/>
    </dgm:pt>
    <dgm:pt modelId="{69BAB07C-19EF-4550-9D1A-E2CBE53C8C74}" type="pres">
      <dgm:prSet presAssocID="{ED919A4E-57A7-4D81-A36F-FE6F0950226C}" presName="vertTwo" presStyleCnt="0"/>
      <dgm:spPr/>
    </dgm:pt>
    <dgm:pt modelId="{7313FB75-63E2-4290-A8D6-89F436D8D071}" type="pres">
      <dgm:prSet presAssocID="{ED919A4E-57A7-4D81-A36F-FE6F0950226C}" presName="txTwo" presStyleLbl="node2" presStyleIdx="12" presStyleCnt="15">
        <dgm:presLayoutVars>
          <dgm:chPref val="3"/>
        </dgm:presLayoutVars>
      </dgm:prSet>
      <dgm:spPr/>
    </dgm:pt>
    <dgm:pt modelId="{DF043E0F-6078-4085-B222-CD18AC06CD06}" type="pres">
      <dgm:prSet presAssocID="{ED919A4E-57A7-4D81-A36F-FE6F0950226C}" presName="horzTwo" presStyleCnt="0"/>
      <dgm:spPr/>
    </dgm:pt>
    <dgm:pt modelId="{1BBE0A3B-70C2-45E3-9064-4F6FB3954F3C}" type="pres">
      <dgm:prSet presAssocID="{0368BA17-DECE-4A79-B52D-7D46B19B417E}" presName="sibSpaceTwo" presStyleCnt="0"/>
      <dgm:spPr/>
    </dgm:pt>
    <dgm:pt modelId="{6D87B6DC-F99F-4C04-B82A-13F47786C444}" type="pres">
      <dgm:prSet presAssocID="{31375079-5796-4497-A3D3-ADCF8383A967}" presName="vertTwo" presStyleCnt="0"/>
      <dgm:spPr/>
    </dgm:pt>
    <dgm:pt modelId="{2E12250F-9A1D-4B1E-B48B-66F70D986141}" type="pres">
      <dgm:prSet presAssocID="{31375079-5796-4497-A3D3-ADCF8383A967}" presName="txTwo" presStyleLbl="node2" presStyleIdx="13" presStyleCnt="15">
        <dgm:presLayoutVars>
          <dgm:chPref val="3"/>
        </dgm:presLayoutVars>
      </dgm:prSet>
      <dgm:spPr/>
    </dgm:pt>
    <dgm:pt modelId="{4624FF05-88DF-4ABD-B222-3C9FA388ADE7}" type="pres">
      <dgm:prSet presAssocID="{31375079-5796-4497-A3D3-ADCF8383A967}" presName="horzTwo" presStyleCnt="0"/>
      <dgm:spPr/>
    </dgm:pt>
    <dgm:pt modelId="{30E443EE-80A4-493A-A392-56214F0DE7D6}" type="pres">
      <dgm:prSet presAssocID="{5CEE4928-D1D8-47D7-B918-143A84A3007B}" presName="sibSpaceTwo" presStyleCnt="0"/>
      <dgm:spPr/>
    </dgm:pt>
    <dgm:pt modelId="{AADC4983-B6D6-4C62-AAAB-04AA850DCD22}" type="pres">
      <dgm:prSet presAssocID="{E4F8F687-97A3-48FB-81AD-5D1052194391}" presName="vertTwo" presStyleCnt="0"/>
      <dgm:spPr/>
    </dgm:pt>
    <dgm:pt modelId="{B0BB2200-82A3-475D-8599-4B46A87108E5}" type="pres">
      <dgm:prSet presAssocID="{E4F8F687-97A3-48FB-81AD-5D1052194391}" presName="txTwo" presStyleLbl="node2" presStyleIdx="14" presStyleCnt="15">
        <dgm:presLayoutVars>
          <dgm:chPref val="3"/>
        </dgm:presLayoutVars>
      </dgm:prSet>
      <dgm:spPr/>
    </dgm:pt>
    <dgm:pt modelId="{8D5A562F-58FA-41F8-BF91-00729025D366}" type="pres">
      <dgm:prSet presAssocID="{E4F8F687-97A3-48FB-81AD-5D1052194391}" presName="horzTwo" presStyleCnt="0"/>
      <dgm:spPr/>
    </dgm:pt>
  </dgm:ptLst>
  <dgm:cxnLst>
    <dgm:cxn modelId="{BC268B04-6D46-49D4-AA7D-C4216802EF6F}" type="presOf" srcId="{9030C1D2-D1B5-45FC-948F-38002E109957}" destId="{AC472CE3-231B-4AFD-9A66-877B0CED303A}" srcOrd="0" destOrd="0" presId="urn:microsoft.com/office/officeart/2005/8/layout/hierarchy4"/>
    <dgm:cxn modelId="{5F6B900C-B6C7-4B06-B746-68762515C348}" srcId="{33BB5BE4-219B-4F28-A576-3BBF3E18E676}" destId="{B82D9824-BDDD-4B79-A3AD-B816E4D11328}" srcOrd="1" destOrd="0" parTransId="{C5386810-243E-4F72-BFEF-FC91F3665F9F}" sibTransId="{4CA4C455-9ECF-41B1-B8AE-951CB24D8B09}"/>
    <dgm:cxn modelId="{DCD90112-A81D-4306-A823-76DE7C219264}" srcId="{33BB5BE4-219B-4F28-A576-3BBF3E18E676}" destId="{C8C74428-63CB-4C3E-98FA-F5C2496CA0BD}" srcOrd="0" destOrd="0" parTransId="{0A6A0F12-892E-4188-AC1A-1903778B1438}" sibTransId="{29923CD6-7AF8-48FA-B8DB-CC301822C93B}"/>
    <dgm:cxn modelId="{0C96D912-D766-407A-AB65-904AE1B8EC54}" srcId="{A932157F-6267-4762-957D-DA80B1918CA3}" destId="{6F0A6698-CFD3-4B29-BC50-B16CFD6CB5F4}" srcOrd="4" destOrd="0" parTransId="{EA26F62B-4DCF-4F39-BF93-25E461E10099}" sibTransId="{BF462A73-2561-4405-BACA-42883B16A8C6}"/>
    <dgm:cxn modelId="{D33B9E13-A380-4D02-A634-1BF1B97F5160}" srcId="{A932157F-6267-4762-957D-DA80B1918CA3}" destId="{963F4337-B393-413A-8791-AF74E033C73B}" srcOrd="5" destOrd="0" parTransId="{46B3F6D4-84D0-4183-A92D-7023E568E5DA}" sibTransId="{E89149C7-D50A-42F6-9A47-643966B66F41}"/>
    <dgm:cxn modelId="{74DE0F18-8769-4580-A9B3-DB70DA542BA7}" type="presOf" srcId="{6F0A6698-CFD3-4B29-BC50-B16CFD6CB5F4}" destId="{FA501999-D116-46D7-9550-698514E6D6C3}" srcOrd="0" destOrd="0" presId="urn:microsoft.com/office/officeart/2005/8/layout/hierarchy4"/>
    <dgm:cxn modelId="{DC3EF82D-380F-4DF0-A139-823DFAB2FBFE}" srcId="{0BE9943A-9B4D-4965-BD7D-E3E49424A93D}" destId="{B0FC14D0-DC12-4C67-9DD7-B10B26A0C96B}" srcOrd="1" destOrd="0" parTransId="{DB560C90-F48D-43CA-861C-8BF8B6CF7B89}" sibTransId="{1F6003DA-C3F6-4742-BBBA-9DE037CAB3F9}"/>
    <dgm:cxn modelId="{44368433-2C5C-41B6-8494-3F8BC5A208B5}" type="presOf" srcId="{6B2382DE-E238-4D60-9578-0B89A91ACB1E}" destId="{CB279AC3-8530-45C6-9ACE-059E58C90F44}" srcOrd="0" destOrd="0" presId="urn:microsoft.com/office/officeart/2005/8/layout/hierarchy4"/>
    <dgm:cxn modelId="{50651937-A612-4445-AC9C-0616745384C8}" type="presOf" srcId="{31375079-5796-4497-A3D3-ADCF8383A967}" destId="{2E12250F-9A1D-4B1E-B48B-66F70D986141}" srcOrd="0" destOrd="0" presId="urn:microsoft.com/office/officeart/2005/8/layout/hierarchy4"/>
    <dgm:cxn modelId="{7107873E-7148-47A3-9097-63B65A7FFBE1}" srcId="{4F24B5EB-F6A0-4BE5-9290-423D589540A0}" destId="{ACD2ADE9-5AA1-4032-A6E5-C136FEA87072}" srcOrd="3" destOrd="0" parTransId="{47C25A14-EA7F-435B-ACFD-A86E732992B3}" sibTransId="{D549B012-DF7E-4273-AB97-3AB0AF7EA912}"/>
    <dgm:cxn modelId="{7DBA535C-5A9B-41A0-8097-E190FA095EE5}" type="presOf" srcId="{963F4337-B393-413A-8791-AF74E033C73B}" destId="{270D18AD-B365-4E07-A554-F38DA99F1C4F}" srcOrd="0" destOrd="0" presId="urn:microsoft.com/office/officeart/2005/8/layout/hierarchy4"/>
    <dgm:cxn modelId="{816A6D61-74BE-4313-B8AD-BB3FDA2833FB}" srcId="{A932157F-6267-4762-957D-DA80B1918CA3}" destId="{C64CED96-2086-4F42-B14E-EFA8264D5334}" srcOrd="0" destOrd="0" parTransId="{9B96C2AC-6003-4725-9BEB-647BBC58B05D}" sibTransId="{1846079C-3CBF-4F14-8C76-A3B50A14C7F1}"/>
    <dgm:cxn modelId="{48F6F242-F6A4-4131-918B-45C595B97ACD}" srcId="{4F24B5EB-F6A0-4BE5-9290-423D589540A0}" destId="{33BB5BE4-219B-4F28-A576-3BBF3E18E676}" srcOrd="2" destOrd="0" parTransId="{EE05013A-AD74-4978-8F73-290C79091642}" sibTransId="{C54B1884-90EC-4B18-BBCD-0FE016DD59D1}"/>
    <dgm:cxn modelId="{60239847-8AC8-4A3B-A928-8B9A50BB50DE}" type="presOf" srcId="{ACD2ADE9-5AA1-4032-A6E5-C136FEA87072}" destId="{6441CAC8-8694-4966-A2F8-CE151AAE83AD}" srcOrd="0" destOrd="0" presId="urn:microsoft.com/office/officeart/2005/8/layout/hierarchy4"/>
    <dgm:cxn modelId="{39F00454-B0C6-4D95-BA3D-E1279872063F}" type="presOf" srcId="{D671B9BA-9886-4D7B-B08A-126126D5A011}" destId="{44BB3D60-0B9D-4CC9-B9AD-7EE09DD42334}" srcOrd="0" destOrd="0" presId="urn:microsoft.com/office/officeart/2005/8/layout/hierarchy4"/>
    <dgm:cxn modelId="{B6CB2776-0E04-4F59-B174-18791564BF5B}" srcId="{4F24B5EB-F6A0-4BE5-9290-423D589540A0}" destId="{0BE9943A-9B4D-4965-BD7D-E3E49424A93D}" srcOrd="1" destOrd="0" parTransId="{5F0A198C-9BCD-45C8-8E48-E6DCD9DAA646}" sibTransId="{DE05D580-ECC1-456D-9D87-24B8F6300B5F}"/>
    <dgm:cxn modelId="{3EF0235A-49FA-4D4E-9335-C7CA7D419210}" type="presOf" srcId="{ED919A4E-57A7-4D81-A36F-FE6F0950226C}" destId="{7313FB75-63E2-4290-A8D6-89F436D8D071}" srcOrd="0" destOrd="0" presId="urn:microsoft.com/office/officeart/2005/8/layout/hierarchy4"/>
    <dgm:cxn modelId="{C90F607B-BAB4-473C-9BB7-F13872022A9C}" srcId="{0BE9943A-9B4D-4965-BD7D-E3E49424A93D}" destId="{3BFB33C3-55B4-4443-B120-B06F84DC5F08}" srcOrd="0" destOrd="0" parTransId="{37056AD4-6130-4219-9831-BC131B7F86AB}" sibTransId="{A90A556D-3936-4B07-AC45-602800DF7342}"/>
    <dgm:cxn modelId="{6A88F37B-89BE-404B-81AF-1ADE0CB73372}" type="presOf" srcId="{0BE9943A-9B4D-4965-BD7D-E3E49424A93D}" destId="{92A75359-50C9-45C8-818E-9A549C711345}" srcOrd="0" destOrd="0" presId="urn:microsoft.com/office/officeart/2005/8/layout/hierarchy4"/>
    <dgm:cxn modelId="{E6AEB783-4E66-459A-9E88-60C50DCC84C5}" type="presOf" srcId="{C8C74428-63CB-4C3E-98FA-F5C2496CA0BD}" destId="{FA20F802-8C16-4168-9C76-EED6BF0DB712}" srcOrd="0" destOrd="0" presId="urn:microsoft.com/office/officeart/2005/8/layout/hierarchy4"/>
    <dgm:cxn modelId="{BEDB148F-83A8-4872-97F7-C13DEA502FE6}" srcId="{ACD2ADE9-5AA1-4032-A6E5-C136FEA87072}" destId="{31375079-5796-4497-A3D3-ADCF8383A967}" srcOrd="2" destOrd="0" parTransId="{6EB3602E-35BF-498B-AB8C-345B458E711A}" sibTransId="{5CEE4928-D1D8-47D7-B918-143A84A3007B}"/>
    <dgm:cxn modelId="{3C25E594-5ED3-4D52-8E2B-15265179BB84}" srcId="{A932157F-6267-4762-957D-DA80B1918CA3}" destId="{9030C1D2-D1B5-45FC-948F-38002E109957}" srcOrd="3" destOrd="0" parTransId="{C80E535E-86F0-40FF-A4D6-1C9648A04F53}" sibTransId="{E5FF2F8D-A66B-4730-BD20-FDE91EE9FCF7}"/>
    <dgm:cxn modelId="{1E6CBCA0-3BAE-4DB9-A353-97562949A6F6}" type="presOf" srcId="{980143D8-5BC1-4E54-91F0-3EE07A09AB93}" destId="{C44CE77C-8AAD-4C28-A975-B2ED6D2742A5}" srcOrd="0" destOrd="0" presId="urn:microsoft.com/office/officeart/2005/8/layout/hierarchy4"/>
    <dgm:cxn modelId="{7B1BD2A6-AC8D-4D07-BD83-22C762CAFC91}" type="presOf" srcId="{3BFB33C3-55B4-4443-B120-B06F84DC5F08}" destId="{33F69DC1-B179-4B38-89CA-41358F72ED0F}" srcOrd="0" destOrd="0" presId="urn:microsoft.com/office/officeart/2005/8/layout/hierarchy4"/>
    <dgm:cxn modelId="{127837AF-33CF-4302-8C9E-83E9F054A8DC}" srcId="{ACD2ADE9-5AA1-4032-A6E5-C136FEA87072}" destId="{CF1E36E4-8AF6-4A0B-BEC6-C640B1FDD269}" srcOrd="0" destOrd="0" parTransId="{02CA1388-CA52-4478-847B-05BB96406006}" sibTransId="{0165B376-524F-48A6-A8AC-A74C235B7350}"/>
    <dgm:cxn modelId="{FD78AAB1-2959-4E0F-BC29-81C7FC1B20D4}" type="presOf" srcId="{A932157F-6267-4762-957D-DA80B1918CA3}" destId="{80EF2D5C-67B9-443A-BE45-FAA3395AD690}" srcOrd="0" destOrd="0" presId="urn:microsoft.com/office/officeart/2005/8/layout/hierarchy4"/>
    <dgm:cxn modelId="{A868CDB4-1A16-4589-A05A-6A583A20A2AC}" srcId="{A932157F-6267-4762-957D-DA80B1918CA3}" destId="{980143D8-5BC1-4E54-91F0-3EE07A09AB93}" srcOrd="1" destOrd="0" parTransId="{1B9D0363-5315-45F9-870D-9DF2241732E3}" sibTransId="{1368B160-1B00-44B1-B65E-525C6FC1B199}"/>
    <dgm:cxn modelId="{E97F68B9-9F89-429C-AFDC-42CE6C2B801C}" type="presOf" srcId="{4F24B5EB-F6A0-4BE5-9290-423D589540A0}" destId="{5D430034-0DA6-451A-9A81-6C8C9464EC31}" srcOrd="0" destOrd="0" presId="urn:microsoft.com/office/officeart/2005/8/layout/hierarchy4"/>
    <dgm:cxn modelId="{F0F610BE-C53E-4859-B8D6-77FE422CE8A6}" type="presOf" srcId="{B0FC14D0-DC12-4C67-9DD7-B10B26A0C96B}" destId="{073669CE-D996-45DA-BEF8-294ACD873069}" srcOrd="0" destOrd="0" presId="urn:microsoft.com/office/officeart/2005/8/layout/hierarchy4"/>
    <dgm:cxn modelId="{008A30C1-3814-41B7-884F-8A366F2BC9D9}" type="presOf" srcId="{33BB5BE4-219B-4F28-A576-3BBF3E18E676}" destId="{3AEE5B77-D5A3-4FF8-A3E3-1CC75BA92444}" srcOrd="0" destOrd="0" presId="urn:microsoft.com/office/officeart/2005/8/layout/hierarchy4"/>
    <dgm:cxn modelId="{2463C6C5-5F8F-460F-A8C4-EE0D6BA045B8}" srcId="{ACD2ADE9-5AA1-4032-A6E5-C136FEA87072}" destId="{ED919A4E-57A7-4D81-A36F-FE6F0950226C}" srcOrd="1" destOrd="0" parTransId="{03D810D8-1A8D-4F30-8369-BB530EE58973}" sibTransId="{0368BA17-DECE-4A79-B52D-7D46B19B417E}"/>
    <dgm:cxn modelId="{F9470ACE-C179-4A10-91DE-3370E4EBA1D7}" srcId="{ACD2ADE9-5AA1-4032-A6E5-C136FEA87072}" destId="{E4F8F687-97A3-48FB-81AD-5D1052194391}" srcOrd="3" destOrd="0" parTransId="{DD548DC6-FB06-41F4-A4A8-FD0AF91A52E1}" sibTransId="{D245ABFE-EF56-4882-885E-CAC26A81B892}"/>
    <dgm:cxn modelId="{FFBBA9D0-955B-4C5D-B236-1953EDCE8B9F}" srcId="{4F24B5EB-F6A0-4BE5-9290-423D589540A0}" destId="{A932157F-6267-4762-957D-DA80B1918CA3}" srcOrd="0" destOrd="0" parTransId="{B111BB52-B3A7-4E97-9B60-EFE5C8A6BBA8}" sibTransId="{340EAC9D-F669-416A-999E-B700E4B704D8}"/>
    <dgm:cxn modelId="{59D7A3E1-2850-4D4C-9326-1F0259326171}" type="presOf" srcId="{C64CED96-2086-4F42-B14E-EFA8264D5334}" destId="{D5469BDE-54AC-485E-99FA-0F30F13B7F69}" srcOrd="0" destOrd="0" presId="urn:microsoft.com/office/officeart/2005/8/layout/hierarchy4"/>
    <dgm:cxn modelId="{E4C7EDF0-B196-4362-A348-E681D63B192F}" srcId="{A932157F-6267-4762-957D-DA80B1918CA3}" destId="{D671B9BA-9886-4D7B-B08A-126126D5A011}" srcOrd="2" destOrd="0" parTransId="{132F2129-D4C7-492C-B5DD-A02CCEF66726}" sibTransId="{6B86294A-7241-45DE-82D8-978599D3B2FE}"/>
    <dgm:cxn modelId="{0524DFF5-6783-43E1-B557-709FA8C38F3B}" type="presOf" srcId="{E4F8F687-97A3-48FB-81AD-5D1052194391}" destId="{B0BB2200-82A3-475D-8599-4B46A87108E5}" srcOrd="0" destOrd="0" presId="urn:microsoft.com/office/officeart/2005/8/layout/hierarchy4"/>
    <dgm:cxn modelId="{E55376FC-97B0-46A5-A5CB-7728E90FA4DC}" type="presOf" srcId="{CF1E36E4-8AF6-4A0B-BEC6-C640B1FDD269}" destId="{076D2783-5CC3-45B5-9807-B74B1A0C5D7D}" srcOrd="0" destOrd="0" presId="urn:microsoft.com/office/officeart/2005/8/layout/hierarchy4"/>
    <dgm:cxn modelId="{3470E6FE-1803-4B8A-BE0C-519CDC186939}" type="presOf" srcId="{B82D9824-BDDD-4B79-A3AD-B816E4D11328}" destId="{B298EA4A-2AF4-402A-A09A-E042F0649D62}" srcOrd="0" destOrd="0" presId="urn:microsoft.com/office/officeart/2005/8/layout/hierarchy4"/>
    <dgm:cxn modelId="{60F4FAFF-9FB0-4ACA-8A99-207F851CDCC3}" srcId="{A932157F-6267-4762-957D-DA80B1918CA3}" destId="{6B2382DE-E238-4D60-9578-0B89A91ACB1E}" srcOrd="6" destOrd="0" parTransId="{CF11FD19-E264-4C54-8913-FADA94924BB5}" sibTransId="{1C288CA0-F789-44B1-B9C1-22E6DE91934E}"/>
    <dgm:cxn modelId="{AED49208-8B8A-4C9C-827D-3B2D27F01A01}" type="presParOf" srcId="{5D430034-0DA6-451A-9A81-6C8C9464EC31}" destId="{1ABD2FE1-F12F-40DA-852F-0684C0CB649C}" srcOrd="0" destOrd="0" presId="urn:microsoft.com/office/officeart/2005/8/layout/hierarchy4"/>
    <dgm:cxn modelId="{CDBA3A8B-F67C-45C5-8FA9-C664E96F4BBF}" type="presParOf" srcId="{1ABD2FE1-F12F-40DA-852F-0684C0CB649C}" destId="{80EF2D5C-67B9-443A-BE45-FAA3395AD690}" srcOrd="0" destOrd="0" presId="urn:microsoft.com/office/officeart/2005/8/layout/hierarchy4"/>
    <dgm:cxn modelId="{85E8FC59-DB65-4784-9550-158842CD7DBC}" type="presParOf" srcId="{1ABD2FE1-F12F-40DA-852F-0684C0CB649C}" destId="{B5D1385D-DD5C-4893-B7A6-F4AA22B584A9}" srcOrd="1" destOrd="0" presId="urn:microsoft.com/office/officeart/2005/8/layout/hierarchy4"/>
    <dgm:cxn modelId="{A4C24514-DA4C-4DEE-8A75-48A901A9A81A}" type="presParOf" srcId="{1ABD2FE1-F12F-40DA-852F-0684C0CB649C}" destId="{746B29D1-FDCE-4C3D-966F-3422B18A7232}" srcOrd="2" destOrd="0" presId="urn:microsoft.com/office/officeart/2005/8/layout/hierarchy4"/>
    <dgm:cxn modelId="{428AE421-618B-4FFF-908D-F349C7F78B5B}" type="presParOf" srcId="{746B29D1-FDCE-4C3D-966F-3422B18A7232}" destId="{9B5D2B6A-30B3-40C1-8C4F-5E01DF64FC4D}" srcOrd="0" destOrd="0" presId="urn:microsoft.com/office/officeart/2005/8/layout/hierarchy4"/>
    <dgm:cxn modelId="{0E9B3967-CA1F-4CC5-84AE-BD7CC53ACE2C}" type="presParOf" srcId="{9B5D2B6A-30B3-40C1-8C4F-5E01DF64FC4D}" destId="{D5469BDE-54AC-485E-99FA-0F30F13B7F69}" srcOrd="0" destOrd="0" presId="urn:microsoft.com/office/officeart/2005/8/layout/hierarchy4"/>
    <dgm:cxn modelId="{B38FB75D-9141-4D1F-B4A2-6DEA0EEE65C1}" type="presParOf" srcId="{9B5D2B6A-30B3-40C1-8C4F-5E01DF64FC4D}" destId="{1297EC47-F91F-4728-B0B1-66D0F3EF6F93}" srcOrd="1" destOrd="0" presId="urn:microsoft.com/office/officeart/2005/8/layout/hierarchy4"/>
    <dgm:cxn modelId="{CFB40BE4-4D15-4FEE-8764-3755705FD435}" type="presParOf" srcId="{746B29D1-FDCE-4C3D-966F-3422B18A7232}" destId="{CE894556-0D44-4EDC-9CA3-CDD03AE9B2D2}" srcOrd="1" destOrd="0" presId="urn:microsoft.com/office/officeart/2005/8/layout/hierarchy4"/>
    <dgm:cxn modelId="{22B3C377-F362-4405-B235-FB03D5CBEDEA}" type="presParOf" srcId="{746B29D1-FDCE-4C3D-966F-3422B18A7232}" destId="{03ECDE96-BF90-489C-B33E-354617EA172F}" srcOrd="2" destOrd="0" presId="urn:microsoft.com/office/officeart/2005/8/layout/hierarchy4"/>
    <dgm:cxn modelId="{C3E8E0CB-B6D7-4B7D-B8E1-9B372801F69F}" type="presParOf" srcId="{03ECDE96-BF90-489C-B33E-354617EA172F}" destId="{C44CE77C-8AAD-4C28-A975-B2ED6D2742A5}" srcOrd="0" destOrd="0" presId="urn:microsoft.com/office/officeart/2005/8/layout/hierarchy4"/>
    <dgm:cxn modelId="{559E6A51-A11F-40F6-8CF1-87A9427D889A}" type="presParOf" srcId="{03ECDE96-BF90-489C-B33E-354617EA172F}" destId="{D51783D0-3D14-4CDE-A80D-B2E8A47AB4C3}" srcOrd="1" destOrd="0" presId="urn:microsoft.com/office/officeart/2005/8/layout/hierarchy4"/>
    <dgm:cxn modelId="{C2896080-68E5-4EF7-81FB-A7E580113284}" type="presParOf" srcId="{746B29D1-FDCE-4C3D-966F-3422B18A7232}" destId="{797C79DE-43ED-4902-90FF-70D08F425C73}" srcOrd="3" destOrd="0" presId="urn:microsoft.com/office/officeart/2005/8/layout/hierarchy4"/>
    <dgm:cxn modelId="{3A7A5EFA-34F7-4DEC-80E3-119079AD3B34}" type="presParOf" srcId="{746B29D1-FDCE-4C3D-966F-3422B18A7232}" destId="{079ADDAF-F3E7-4F07-A92D-8350FC061702}" srcOrd="4" destOrd="0" presId="urn:microsoft.com/office/officeart/2005/8/layout/hierarchy4"/>
    <dgm:cxn modelId="{6D6CE208-EFD8-412E-BF29-25CBADD2D96E}" type="presParOf" srcId="{079ADDAF-F3E7-4F07-A92D-8350FC061702}" destId="{44BB3D60-0B9D-4CC9-B9AD-7EE09DD42334}" srcOrd="0" destOrd="0" presId="urn:microsoft.com/office/officeart/2005/8/layout/hierarchy4"/>
    <dgm:cxn modelId="{1B65DEA8-81BE-4F73-9BC9-5B12ED4C942E}" type="presParOf" srcId="{079ADDAF-F3E7-4F07-A92D-8350FC061702}" destId="{B9AAD9D0-1CAB-4948-AB7F-41BFAB94DF8F}" srcOrd="1" destOrd="0" presId="urn:microsoft.com/office/officeart/2005/8/layout/hierarchy4"/>
    <dgm:cxn modelId="{432A5CF6-89E5-4563-BF20-94BBA1D8545A}" type="presParOf" srcId="{746B29D1-FDCE-4C3D-966F-3422B18A7232}" destId="{0989B16B-67CE-408F-B497-433C39D21DAC}" srcOrd="5" destOrd="0" presId="urn:microsoft.com/office/officeart/2005/8/layout/hierarchy4"/>
    <dgm:cxn modelId="{E4624530-BCA8-41E8-A0BF-23ACCC857653}" type="presParOf" srcId="{746B29D1-FDCE-4C3D-966F-3422B18A7232}" destId="{360CBD53-966C-407A-AF9D-ECF3039AF616}" srcOrd="6" destOrd="0" presId="urn:microsoft.com/office/officeart/2005/8/layout/hierarchy4"/>
    <dgm:cxn modelId="{57234747-F29B-4980-9554-92830DAA8267}" type="presParOf" srcId="{360CBD53-966C-407A-AF9D-ECF3039AF616}" destId="{AC472CE3-231B-4AFD-9A66-877B0CED303A}" srcOrd="0" destOrd="0" presId="urn:microsoft.com/office/officeart/2005/8/layout/hierarchy4"/>
    <dgm:cxn modelId="{47BBA7AE-D05C-4024-B23C-5814A1056559}" type="presParOf" srcId="{360CBD53-966C-407A-AF9D-ECF3039AF616}" destId="{7B35481C-FF0A-499B-A553-EDE96D9046D3}" srcOrd="1" destOrd="0" presId="urn:microsoft.com/office/officeart/2005/8/layout/hierarchy4"/>
    <dgm:cxn modelId="{51D3E691-045E-4D81-A4DC-021FDBA99186}" type="presParOf" srcId="{746B29D1-FDCE-4C3D-966F-3422B18A7232}" destId="{51AD76E3-E997-4C56-91B9-8EEC7E99ED44}" srcOrd="7" destOrd="0" presId="urn:microsoft.com/office/officeart/2005/8/layout/hierarchy4"/>
    <dgm:cxn modelId="{AE89B3F0-8D03-4D7C-B5C5-36B60C59D0D1}" type="presParOf" srcId="{746B29D1-FDCE-4C3D-966F-3422B18A7232}" destId="{DDAE983C-7E73-4925-93FB-98A9CFF1E1E2}" srcOrd="8" destOrd="0" presId="urn:microsoft.com/office/officeart/2005/8/layout/hierarchy4"/>
    <dgm:cxn modelId="{44DE54FA-20CC-428E-B2C0-EBAD9EF0D6BF}" type="presParOf" srcId="{DDAE983C-7E73-4925-93FB-98A9CFF1E1E2}" destId="{FA501999-D116-46D7-9550-698514E6D6C3}" srcOrd="0" destOrd="0" presId="urn:microsoft.com/office/officeart/2005/8/layout/hierarchy4"/>
    <dgm:cxn modelId="{109661DE-9709-4A08-8019-139D20F0682E}" type="presParOf" srcId="{DDAE983C-7E73-4925-93FB-98A9CFF1E1E2}" destId="{9F3B0758-E08B-4CEB-B7D6-1686EF649790}" srcOrd="1" destOrd="0" presId="urn:microsoft.com/office/officeart/2005/8/layout/hierarchy4"/>
    <dgm:cxn modelId="{472B871A-BE6E-490A-A9C2-8C44B47C481F}" type="presParOf" srcId="{746B29D1-FDCE-4C3D-966F-3422B18A7232}" destId="{45B49A2B-4B83-4678-824C-9671F0350E89}" srcOrd="9" destOrd="0" presId="urn:microsoft.com/office/officeart/2005/8/layout/hierarchy4"/>
    <dgm:cxn modelId="{67B62B8B-D50B-423C-B221-3841A7F419C0}" type="presParOf" srcId="{746B29D1-FDCE-4C3D-966F-3422B18A7232}" destId="{D9F68FEC-746D-465A-96BC-91738E166B0E}" srcOrd="10" destOrd="0" presId="urn:microsoft.com/office/officeart/2005/8/layout/hierarchy4"/>
    <dgm:cxn modelId="{EB828896-F855-492C-9582-81FC0FAC1F27}" type="presParOf" srcId="{D9F68FEC-746D-465A-96BC-91738E166B0E}" destId="{270D18AD-B365-4E07-A554-F38DA99F1C4F}" srcOrd="0" destOrd="0" presId="urn:microsoft.com/office/officeart/2005/8/layout/hierarchy4"/>
    <dgm:cxn modelId="{A9C82E21-3025-4DCA-B0C9-96D0F3CB93F9}" type="presParOf" srcId="{D9F68FEC-746D-465A-96BC-91738E166B0E}" destId="{361E9A0B-A198-47B3-8C33-546D0AB8F454}" srcOrd="1" destOrd="0" presId="urn:microsoft.com/office/officeart/2005/8/layout/hierarchy4"/>
    <dgm:cxn modelId="{BC0AE60A-158B-457D-ADEF-A517EF749243}" type="presParOf" srcId="{746B29D1-FDCE-4C3D-966F-3422B18A7232}" destId="{351C1222-BDFD-4ADB-9387-AA0CD8705475}" srcOrd="11" destOrd="0" presId="urn:microsoft.com/office/officeart/2005/8/layout/hierarchy4"/>
    <dgm:cxn modelId="{503259A9-7C49-4515-87AC-81049901ED5F}" type="presParOf" srcId="{746B29D1-FDCE-4C3D-966F-3422B18A7232}" destId="{B2D483D3-F568-4149-959B-64637B744660}" srcOrd="12" destOrd="0" presId="urn:microsoft.com/office/officeart/2005/8/layout/hierarchy4"/>
    <dgm:cxn modelId="{04B0379A-7CF5-4940-BA8E-F64ABC69F410}" type="presParOf" srcId="{B2D483D3-F568-4149-959B-64637B744660}" destId="{CB279AC3-8530-45C6-9ACE-059E58C90F44}" srcOrd="0" destOrd="0" presId="urn:microsoft.com/office/officeart/2005/8/layout/hierarchy4"/>
    <dgm:cxn modelId="{1794B075-9041-4664-8592-FB02527A6A1A}" type="presParOf" srcId="{B2D483D3-F568-4149-959B-64637B744660}" destId="{DE953A79-0BDA-4DCD-8143-14E01A698B3B}" srcOrd="1" destOrd="0" presId="urn:microsoft.com/office/officeart/2005/8/layout/hierarchy4"/>
    <dgm:cxn modelId="{F7EABCD6-9A43-4F00-9F18-E56B9E095835}" type="presParOf" srcId="{5D430034-0DA6-451A-9A81-6C8C9464EC31}" destId="{CC961ADD-1161-47DD-8716-6C7E49A1D413}" srcOrd="1" destOrd="0" presId="urn:microsoft.com/office/officeart/2005/8/layout/hierarchy4"/>
    <dgm:cxn modelId="{D6B1FEDB-349E-4C6B-A58D-A9F26CA82486}" type="presParOf" srcId="{5D430034-0DA6-451A-9A81-6C8C9464EC31}" destId="{A2DD9FB5-802C-4375-AF8C-1D44562CE507}" srcOrd="2" destOrd="0" presId="urn:microsoft.com/office/officeart/2005/8/layout/hierarchy4"/>
    <dgm:cxn modelId="{13D4EF44-2373-4567-9ACA-4A22CB164F47}" type="presParOf" srcId="{A2DD9FB5-802C-4375-AF8C-1D44562CE507}" destId="{92A75359-50C9-45C8-818E-9A549C711345}" srcOrd="0" destOrd="0" presId="urn:microsoft.com/office/officeart/2005/8/layout/hierarchy4"/>
    <dgm:cxn modelId="{A7166CC7-D24D-46DA-B775-73C268D778F7}" type="presParOf" srcId="{A2DD9FB5-802C-4375-AF8C-1D44562CE507}" destId="{AB9AED3F-BB1D-4C2F-957C-D0608798C1CE}" srcOrd="1" destOrd="0" presId="urn:microsoft.com/office/officeart/2005/8/layout/hierarchy4"/>
    <dgm:cxn modelId="{470E0619-4579-47B3-AC8A-988984E446B1}" type="presParOf" srcId="{A2DD9FB5-802C-4375-AF8C-1D44562CE507}" destId="{CE3922BF-7451-4F8F-B374-10E0C6557D6C}" srcOrd="2" destOrd="0" presId="urn:microsoft.com/office/officeart/2005/8/layout/hierarchy4"/>
    <dgm:cxn modelId="{CD078D01-4D3B-4D1C-95E0-AB278FD40DFC}" type="presParOf" srcId="{CE3922BF-7451-4F8F-B374-10E0C6557D6C}" destId="{2C3082C3-7EDA-47A2-A482-A5839C4E0725}" srcOrd="0" destOrd="0" presId="urn:microsoft.com/office/officeart/2005/8/layout/hierarchy4"/>
    <dgm:cxn modelId="{7E869BD0-44C2-44A1-93A1-FAAA86CFF277}" type="presParOf" srcId="{2C3082C3-7EDA-47A2-A482-A5839C4E0725}" destId="{33F69DC1-B179-4B38-89CA-41358F72ED0F}" srcOrd="0" destOrd="0" presId="urn:microsoft.com/office/officeart/2005/8/layout/hierarchy4"/>
    <dgm:cxn modelId="{9B62D4BC-68CF-4776-A905-6F8588B56D01}" type="presParOf" srcId="{2C3082C3-7EDA-47A2-A482-A5839C4E0725}" destId="{08F5E543-ED6D-4D57-89C5-DF7A0AC101F5}" srcOrd="1" destOrd="0" presId="urn:microsoft.com/office/officeart/2005/8/layout/hierarchy4"/>
    <dgm:cxn modelId="{3AA3443C-F9BC-4BE3-B59E-31FE30717C00}" type="presParOf" srcId="{CE3922BF-7451-4F8F-B374-10E0C6557D6C}" destId="{07CC2AA7-B9EC-41D8-B51D-4111D02B85ED}" srcOrd="1" destOrd="0" presId="urn:microsoft.com/office/officeart/2005/8/layout/hierarchy4"/>
    <dgm:cxn modelId="{0BE62161-580A-4FFA-AC24-142D9BF29573}" type="presParOf" srcId="{CE3922BF-7451-4F8F-B374-10E0C6557D6C}" destId="{A385FAD6-718C-4D02-80D3-DAD29318D8A3}" srcOrd="2" destOrd="0" presId="urn:microsoft.com/office/officeart/2005/8/layout/hierarchy4"/>
    <dgm:cxn modelId="{52B91AA5-8AD8-40FA-9270-A6D1EC5D6068}" type="presParOf" srcId="{A385FAD6-718C-4D02-80D3-DAD29318D8A3}" destId="{073669CE-D996-45DA-BEF8-294ACD873069}" srcOrd="0" destOrd="0" presId="urn:microsoft.com/office/officeart/2005/8/layout/hierarchy4"/>
    <dgm:cxn modelId="{077F2179-57BA-4E25-BB3B-B1326516CD16}" type="presParOf" srcId="{A385FAD6-718C-4D02-80D3-DAD29318D8A3}" destId="{0E06578C-B26C-48A2-B23A-B19D9106CA7C}" srcOrd="1" destOrd="0" presId="urn:microsoft.com/office/officeart/2005/8/layout/hierarchy4"/>
    <dgm:cxn modelId="{BC4E46F5-E968-4208-8372-4312EA6F4E72}" type="presParOf" srcId="{5D430034-0DA6-451A-9A81-6C8C9464EC31}" destId="{88341EE5-0818-4938-BFDF-BFB0733C294E}" srcOrd="3" destOrd="0" presId="urn:microsoft.com/office/officeart/2005/8/layout/hierarchy4"/>
    <dgm:cxn modelId="{B27CFC0B-CA5A-4289-A539-FD188201FA1C}" type="presParOf" srcId="{5D430034-0DA6-451A-9A81-6C8C9464EC31}" destId="{F35F8E3E-D133-4E6E-9D4C-60E3DF31B5CF}" srcOrd="4" destOrd="0" presId="urn:microsoft.com/office/officeart/2005/8/layout/hierarchy4"/>
    <dgm:cxn modelId="{0AA088E6-D4EC-440C-A356-4B4886E0F5DB}" type="presParOf" srcId="{F35F8E3E-D133-4E6E-9D4C-60E3DF31B5CF}" destId="{3AEE5B77-D5A3-4FF8-A3E3-1CC75BA92444}" srcOrd="0" destOrd="0" presId="urn:microsoft.com/office/officeart/2005/8/layout/hierarchy4"/>
    <dgm:cxn modelId="{E46EDC77-5254-44DA-ACD1-5127D8114FC6}" type="presParOf" srcId="{F35F8E3E-D133-4E6E-9D4C-60E3DF31B5CF}" destId="{CE044548-1E02-46DD-9AE6-83DC8A1841A3}" srcOrd="1" destOrd="0" presId="urn:microsoft.com/office/officeart/2005/8/layout/hierarchy4"/>
    <dgm:cxn modelId="{CE0DBA9E-941B-4022-A08C-4D40EDBF46C3}" type="presParOf" srcId="{F35F8E3E-D133-4E6E-9D4C-60E3DF31B5CF}" destId="{DEF8F1A1-3A37-4F1D-95CF-152CF7CEC033}" srcOrd="2" destOrd="0" presId="urn:microsoft.com/office/officeart/2005/8/layout/hierarchy4"/>
    <dgm:cxn modelId="{BB5773B5-2734-4DF8-9811-F636EDA40DEA}" type="presParOf" srcId="{DEF8F1A1-3A37-4F1D-95CF-152CF7CEC033}" destId="{A49B7F30-230B-41E2-95CA-39ABF91DCEF9}" srcOrd="0" destOrd="0" presId="urn:microsoft.com/office/officeart/2005/8/layout/hierarchy4"/>
    <dgm:cxn modelId="{DC61E253-2DEA-4A38-93C6-8D69B5A58498}" type="presParOf" srcId="{A49B7F30-230B-41E2-95CA-39ABF91DCEF9}" destId="{FA20F802-8C16-4168-9C76-EED6BF0DB712}" srcOrd="0" destOrd="0" presId="urn:microsoft.com/office/officeart/2005/8/layout/hierarchy4"/>
    <dgm:cxn modelId="{F4A01699-8D42-4953-96EF-98EDE4414D94}" type="presParOf" srcId="{A49B7F30-230B-41E2-95CA-39ABF91DCEF9}" destId="{BA368880-5BAE-4CED-B9C7-5AFFF82DD038}" srcOrd="1" destOrd="0" presId="urn:microsoft.com/office/officeart/2005/8/layout/hierarchy4"/>
    <dgm:cxn modelId="{D6727475-BDF2-41B7-8B01-7067FF373D56}" type="presParOf" srcId="{DEF8F1A1-3A37-4F1D-95CF-152CF7CEC033}" destId="{A9C5D345-2CED-43A0-8980-395920C2634B}" srcOrd="1" destOrd="0" presId="urn:microsoft.com/office/officeart/2005/8/layout/hierarchy4"/>
    <dgm:cxn modelId="{0508B252-EEBF-4F1F-93F7-56095E643019}" type="presParOf" srcId="{DEF8F1A1-3A37-4F1D-95CF-152CF7CEC033}" destId="{8F567A47-9E27-4B92-9629-713035C46ACA}" srcOrd="2" destOrd="0" presId="urn:microsoft.com/office/officeart/2005/8/layout/hierarchy4"/>
    <dgm:cxn modelId="{9256CC2D-352A-439B-AEAA-7A0829BA302E}" type="presParOf" srcId="{8F567A47-9E27-4B92-9629-713035C46ACA}" destId="{B298EA4A-2AF4-402A-A09A-E042F0649D62}" srcOrd="0" destOrd="0" presId="urn:microsoft.com/office/officeart/2005/8/layout/hierarchy4"/>
    <dgm:cxn modelId="{BF3B839A-433C-40C6-BE4C-1F9C2EC013F5}" type="presParOf" srcId="{8F567A47-9E27-4B92-9629-713035C46ACA}" destId="{FC1B41A6-DAFC-490B-8AC9-D2821CF95A6E}" srcOrd="1" destOrd="0" presId="urn:microsoft.com/office/officeart/2005/8/layout/hierarchy4"/>
    <dgm:cxn modelId="{C4C3B65D-F06B-482A-BCCD-875DEEF18012}" type="presParOf" srcId="{5D430034-0DA6-451A-9A81-6C8C9464EC31}" destId="{CF055B26-AA2A-4BAA-936A-64B54885B8F9}" srcOrd="5" destOrd="0" presId="urn:microsoft.com/office/officeart/2005/8/layout/hierarchy4"/>
    <dgm:cxn modelId="{97F22877-EC42-436C-AEEF-0645E0888BF6}" type="presParOf" srcId="{5D430034-0DA6-451A-9A81-6C8C9464EC31}" destId="{CD44953C-6AE6-4AA0-ACC9-0FE06EB83ABF}" srcOrd="6" destOrd="0" presId="urn:microsoft.com/office/officeart/2005/8/layout/hierarchy4"/>
    <dgm:cxn modelId="{FF13F95F-106A-4B03-AD30-B37726128576}" type="presParOf" srcId="{CD44953C-6AE6-4AA0-ACC9-0FE06EB83ABF}" destId="{6441CAC8-8694-4966-A2F8-CE151AAE83AD}" srcOrd="0" destOrd="0" presId="urn:microsoft.com/office/officeart/2005/8/layout/hierarchy4"/>
    <dgm:cxn modelId="{24DAEEF9-5DC8-4459-B406-0A02E8E77D6F}" type="presParOf" srcId="{CD44953C-6AE6-4AA0-ACC9-0FE06EB83ABF}" destId="{3EF8C036-36FC-4D61-B227-3B8256D258BA}" srcOrd="1" destOrd="0" presId="urn:microsoft.com/office/officeart/2005/8/layout/hierarchy4"/>
    <dgm:cxn modelId="{A9F11380-4A5D-46B9-81BD-4DA4F5F64FA5}" type="presParOf" srcId="{CD44953C-6AE6-4AA0-ACC9-0FE06EB83ABF}" destId="{7C167653-6668-4E48-96EE-1EA275D19363}" srcOrd="2" destOrd="0" presId="urn:microsoft.com/office/officeart/2005/8/layout/hierarchy4"/>
    <dgm:cxn modelId="{E805A1AB-D608-471B-98A3-13089060F8DF}" type="presParOf" srcId="{7C167653-6668-4E48-96EE-1EA275D19363}" destId="{53AFF464-C13D-493D-8608-70C52A94B5CE}" srcOrd="0" destOrd="0" presId="urn:microsoft.com/office/officeart/2005/8/layout/hierarchy4"/>
    <dgm:cxn modelId="{46B40408-2919-42B4-A58F-EDB0162A9D96}" type="presParOf" srcId="{53AFF464-C13D-493D-8608-70C52A94B5CE}" destId="{076D2783-5CC3-45B5-9807-B74B1A0C5D7D}" srcOrd="0" destOrd="0" presId="urn:microsoft.com/office/officeart/2005/8/layout/hierarchy4"/>
    <dgm:cxn modelId="{B9FAA2A0-AE84-4F78-B583-52B891C1FE8A}" type="presParOf" srcId="{53AFF464-C13D-493D-8608-70C52A94B5CE}" destId="{91064EBD-D9E3-498E-89CA-13A39494D998}" srcOrd="1" destOrd="0" presId="urn:microsoft.com/office/officeart/2005/8/layout/hierarchy4"/>
    <dgm:cxn modelId="{2078BF4A-1C3B-4D77-AA76-41263B278F56}" type="presParOf" srcId="{7C167653-6668-4E48-96EE-1EA275D19363}" destId="{1D9FE111-6B7A-46ED-820F-68DD1246DB01}" srcOrd="1" destOrd="0" presId="urn:microsoft.com/office/officeart/2005/8/layout/hierarchy4"/>
    <dgm:cxn modelId="{54742AF2-6A78-42A5-B6AD-64DE6BACF6D6}" type="presParOf" srcId="{7C167653-6668-4E48-96EE-1EA275D19363}" destId="{69BAB07C-19EF-4550-9D1A-E2CBE53C8C74}" srcOrd="2" destOrd="0" presId="urn:microsoft.com/office/officeart/2005/8/layout/hierarchy4"/>
    <dgm:cxn modelId="{C508314E-B37E-420D-9061-17C0AE524E13}" type="presParOf" srcId="{69BAB07C-19EF-4550-9D1A-E2CBE53C8C74}" destId="{7313FB75-63E2-4290-A8D6-89F436D8D071}" srcOrd="0" destOrd="0" presId="urn:microsoft.com/office/officeart/2005/8/layout/hierarchy4"/>
    <dgm:cxn modelId="{EC88E42B-38EB-4453-9C31-359223C24B50}" type="presParOf" srcId="{69BAB07C-19EF-4550-9D1A-E2CBE53C8C74}" destId="{DF043E0F-6078-4085-B222-CD18AC06CD06}" srcOrd="1" destOrd="0" presId="urn:microsoft.com/office/officeart/2005/8/layout/hierarchy4"/>
    <dgm:cxn modelId="{89D592A7-B269-43D7-A018-03EDA0ED61F2}" type="presParOf" srcId="{7C167653-6668-4E48-96EE-1EA275D19363}" destId="{1BBE0A3B-70C2-45E3-9064-4F6FB3954F3C}" srcOrd="3" destOrd="0" presId="urn:microsoft.com/office/officeart/2005/8/layout/hierarchy4"/>
    <dgm:cxn modelId="{2D402423-7135-464A-80BB-4AE7C7F8BC58}" type="presParOf" srcId="{7C167653-6668-4E48-96EE-1EA275D19363}" destId="{6D87B6DC-F99F-4C04-B82A-13F47786C444}" srcOrd="4" destOrd="0" presId="urn:microsoft.com/office/officeart/2005/8/layout/hierarchy4"/>
    <dgm:cxn modelId="{902E359A-5245-4471-AA26-EE3E55231A31}" type="presParOf" srcId="{6D87B6DC-F99F-4C04-B82A-13F47786C444}" destId="{2E12250F-9A1D-4B1E-B48B-66F70D986141}" srcOrd="0" destOrd="0" presId="urn:microsoft.com/office/officeart/2005/8/layout/hierarchy4"/>
    <dgm:cxn modelId="{6C170872-54C1-4473-8F32-D5F7584F2808}" type="presParOf" srcId="{6D87B6DC-F99F-4C04-B82A-13F47786C444}" destId="{4624FF05-88DF-4ABD-B222-3C9FA388ADE7}" srcOrd="1" destOrd="0" presId="urn:microsoft.com/office/officeart/2005/8/layout/hierarchy4"/>
    <dgm:cxn modelId="{CF4DDD05-BBAE-4F89-B48A-5E231F2B3F0A}" type="presParOf" srcId="{7C167653-6668-4E48-96EE-1EA275D19363}" destId="{30E443EE-80A4-493A-A392-56214F0DE7D6}" srcOrd="5" destOrd="0" presId="urn:microsoft.com/office/officeart/2005/8/layout/hierarchy4"/>
    <dgm:cxn modelId="{10CA1A8B-7058-4DEF-9B97-D0871E5E4A94}" type="presParOf" srcId="{7C167653-6668-4E48-96EE-1EA275D19363}" destId="{AADC4983-B6D6-4C62-AAAB-04AA850DCD22}" srcOrd="6" destOrd="0" presId="urn:microsoft.com/office/officeart/2005/8/layout/hierarchy4"/>
    <dgm:cxn modelId="{3FAD1ACC-66D2-42D7-B3E9-89D52D1642EF}" type="presParOf" srcId="{AADC4983-B6D6-4C62-AAAB-04AA850DCD22}" destId="{B0BB2200-82A3-475D-8599-4B46A87108E5}" srcOrd="0" destOrd="0" presId="urn:microsoft.com/office/officeart/2005/8/layout/hierarchy4"/>
    <dgm:cxn modelId="{7FE82BD8-B9F6-413B-925D-473968F26596}" type="presParOf" srcId="{AADC4983-B6D6-4C62-AAAB-04AA850DCD22}" destId="{8D5A562F-58FA-41F8-BF91-00729025D366}"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7EEF56-AF01-482D-8897-03805D42A5F0}" type="doc">
      <dgm:prSet loTypeId="urn:microsoft.com/office/officeart/2008/layout/VerticalCurvedList" loCatId="list" qsTypeId="urn:microsoft.com/office/officeart/2005/8/quickstyle/3d2" qsCatId="3D" csTypeId="urn:microsoft.com/office/officeart/2005/8/colors/colorful1#1" csCatId="colorful" phldr="1"/>
      <dgm:spPr/>
      <dgm:t>
        <a:bodyPr/>
        <a:lstStyle/>
        <a:p>
          <a:endParaRPr lang="zh-TW" altLang="en-US"/>
        </a:p>
      </dgm:t>
    </dgm:pt>
    <dgm:pt modelId="{FD86508D-C749-46BE-9C0B-252E0A03175B}">
      <dgm:prSet phldrT="[文字]"/>
      <dgm:spPr>
        <a:xfrm>
          <a:off x="451137" y="298949"/>
          <a:ext cx="6837452" cy="598282"/>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原就讀學區未設置適性群別或產業特殊類科</a:t>
          </a:r>
        </a:p>
      </dgm:t>
    </dgm:pt>
    <dgm:pt modelId="{48531431-C640-48EC-9BBD-61F2004D7B4E}" type="parTrans" cxnId="{47FB0F8F-D251-48BA-ADE3-4F1ED0CB1DD2}">
      <dgm:prSet/>
      <dgm:spPr/>
      <dgm:t>
        <a:bodyPr/>
        <a:lstStyle/>
        <a:p>
          <a:endParaRPr lang="zh-TW" altLang="en-US" b="1">
            <a:latin typeface="微軟正黑體" pitchFamily="34" charset="-120"/>
            <a:ea typeface="微軟正黑體" pitchFamily="34" charset="-120"/>
          </a:endParaRPr>
        </a:p>
      </dgm:t>
    </dgm:pt>
    <dgm:pt modelId="{451A33EE-0F18-45FA-A84E-F89B16632175}" type="sibTrans" cxnId="{47FB0F8F-D251-48BA-ADE3-4F1ED0CB1DD2}">
      <dgm:prSet/>
      <dgm:spPr>
        <a:xfrm>
          <a:off x="-5409750" y="-828372"/>
          <a:ext cx="6441470" cy="6441470"/>
        </a:xfrm>
        <a:prstGeom prst="blockArc">
          <a:avLst>
            <a:gd name="adj1" fmla="val 18900000"/>
            <a:gd name="adj2" fmla="val 2700000"/>
            <a:gd name="adj3" fmla="val 335"/>
          </a:avLst>
        </a:pr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zh-TW" altLang="en-US" b="1">
            <a:latin typeface="微軟正黑體" pitchFamily="34" charset="-120"/>
            <a:ea typeface="微軟正黑體" pitchFamily="34" charset="-120"/>
          </a:endParaRPr>
        </a:p>
      </dgm:t>
    </dgm:pt>
    <dgm:pt modelId="{AAEA369D-0E0E-4901-AEF7-AE0FABEEDC69}">
      <dgm:prSet phldrT="[文字]"/>
      <dgm:spPr>
        <a:xfrm>
          <a:off x="879848" y="1196085"/>
          <a:ext cx="6408741" cy="598282"/>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因搬家遷徙至本區居住者</a:t>
          </a:r>
        </a:p>
      </dgm:t>
    </dgm:pt>
    <dgm:pt modelId="{9906F1E7-BC4F-4DDC-AB86-45F57F2515ED}" type="parTrans" cxnId="{E10471CC-FC55-4243-BC6A-F038772703CF}">
      <dgm:prSet/>
      <dgm:spPr/>
      <dgm:t>
        <a:bodyPr/>
        <a:lstStyle/>
        <a:p>
          <a:endParaRPr lang="zh-TW" altLang="en-US" b="1">
            <a:latin typeface="微軟正黑體" pitchFamily="34" charset="-120"/>
            <a:ea typeface="微軟正黑體" pitchFamily="34" charset="-120"/>
          </a:endParaRPr>
        </a:p>
      </dgm:t>
    </dgm:pt>
    <dgm:pt modelId="{7D0EB60E-B984-4F4E-B45C-3725F90C299C}" type="sibTrans" cxnId="{E10471CC-FC55-4243-BC6A-F038772703CF}">
      <dgm:prSet/>
      <dgm:spPr/>
      <dgm:t>
        <a:bodyPr/>
        <a:lstStyle/>
        <a:p>
          <a:endParaRPr lang="zh-TW" altLang="en-US" b="1">
            <a:latin typeface="微軟正黑體" pitchFamily="34" charset="-120"/>
            <a:ea typeface="微軟正黑體" pitchFamily="34" charset="-120"/>
          </a:endParaRPr>
        </a:p>
      </dgm:t>
    </dgm:pt>
    <dgm:pt modelId="{353A6386-A744-4B00-8851-DC63F0946C8F}">
      <dgm:prSet phldrT="[文字]"/>
      <dgm:spPr>
        <a:xfrm>
          <a:off x="1011428" y="2093221"/>
          <a:ext cx="6277161" cy="598282"/>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跨區學生申請返回本區戶籍所在地就讀</a:t>
          </a:r>
        </a:p>
      </dgm:t>
    </dgm:pt>
    <dgm:pt modelId="{BFCDE4D9-3115-466F-AEF8-C9CEF0548972}" type="parTrans" cxnId="{83DF7D2A-B24A-429F-8A2C-40AA96495D22}">
      <dgm:prSet/>
      <dgm:spPr/>
      <dgm:t>
        <a:bodyPr/>
        <a:lstStyle/>
        <a:p>
          <a:endParaRPr lang="zh-TW" altLang="en-US" b="1">
            <a:latin typeface="微軟正黑體" pitchFamily="34" charset="-120"/>
            <a:ea typeface="微軟正黑體" pitchFamily="34" charset="-120"/>
          </a:endParaRPr>
        </a:p>
      </dgm:t>
    </dgm:pt>
    <dgm:pt modelId="{FE51A1CA-FD74-4705-8B48-FEE720A8E1A7}" type="sibTrans" cxnId="{83DF7D2A-B24A-429F-8A2C-40AA96495D22}">
      <dgm:prSet/>
      <dgm:spPr/>
      <dgm:t>
        <a:bodyPr/>
        <a:lstStyle/>
        <a:p>
          <a:endParaRPr lang="zh-TW" altLang="en-US" b="1">
            <a:latin typeface="微軟正黑體" pitchFamily="34" charset="-120"/>
            <a:ea typeface="微軟正黑體" pitchFamily="34" charset="-120"/>
          </a:endParaRPr>
        </a:p>
      </dgm:t>
    </dgm:pt>
    <dgm:pt modelId="{F31FF26B-48A7-4546-A3CC-EE8BAA38DDE9}">
      <dgm:prSet phldrT="[文字]"/>
      <dgm:spPr>
        <a:xfrm>
          <a:off x="879848" y="2990357"/>
          <a:ext cx="6408741" cy="598282"/>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臺商子女學校或海外返國就讀</a:t>
          </a:r>
          <a:r>
            <a:rPr lang="en-US" altLang="zh-TW" b="1" dirty="0">
              <a:solidFill>
                <a:sysClr val="window" lastClr="FFFFFF"/>
              </a:solidFill>
              <a:latin typeface="微軟正黑體" pitchFamily="34" charset="-120"/>
              <a:ea typeface="微軟正黑體" pitchFamily="34" charset="-120"/>
              <a:cs typeface="+mn-cs"/>
            </a:rPr>
            <a:t>(</a:t>
          </a:r>
          <a:r>
            <a:rPr lang="zh-TW" altLang="en-US" b="1" dirty="0">
              <a:solidFill>
                <a:sysClr val="window" lastClr="FFFFFF"/>
              </a:solidFill>
              <a:latin typeface="微軟正黑體" pitchFamily="34" charset="-120"/>
              <a:ea typeface="微軟正黑體" pitchFamily="34" charset="-120"/>
              <a:cs typeface="+mn-cs"/>
            </a:rPr>
            <a:t>戶籍不在本縣者</a:t>
          </a:r>
          <a:r>
            <a:rPr lang="en-US" altLang="zh-TW" b="1" dirty="0">
              <a:solidFill>
                <a:sysClr val="window" lastClr="FFFFFF"/>
              </a:solidFill>
              <a:latin typeface="微軟正黑體" pitchFamily="34" charset="-120"/>
              <a:ea typeface="微軟正黑體" pitchFamily="34" charset="-120"/>
              <a:cs typeface="+mn-cs"/>
            </a:rPr>
            <a:t>)</a:t>
          </a:r>
          <a:endParaRPr lang="zh-TW" altLang="en-US" b="1" dirty="0">
            <a:solidFill>
              <a:sysClr val="window" lastClr="FFFFFF"/>
            </a:solidFill>
            <a:latin typeface="微軟正黑體" pitchFamily="34" charset="-120"/>
            <a:ea typeface="微軟正黑體" pitchFamily="34" charset="-120"/>
            <a:cs typeface="+mn-cs"/>
          </a:endParaRPr>
        </a:p>
      </dgm:t>
    </dgm:pt>
    <dgm:pt modelId="{C45A9C26-291B-4888-B81D-D66CDA61F055}" type="parTrans" cxnId="{6F269914-7C65-4B0D-A31F-65625C269472}">
      <dgm:prSet/>
      <dgm:spPr/>
      <dgm:t>
        <a:bodyPr/>
        <a:lstStyle/>
        <a:p>
          <a:endParaRPr lang="zh-TW" altLang="en-US" b="1">
            <a:latin typeface="微軟正黑體" pitchFamily="34" charset="-120"/>
            <a:ea typeface="微軟正黑體" pitchFamily="34" charset="-120"/>
          </a:endParaRPr>
        </a:p>
      </dgm:t>
    </dgm:pt>
    <dgm:pt modelId="{83CF4BBD-C4D6-42E3-8E50-8CF07A10E185}" type="sibTrans" cxnId="{6F269914-7C65-4B0D-A31F-65625C269472}">
      <dgm:prSet/>
      <dgm:spPr/>
      <dgm:t>
        <a:bodyPr/>
        <a:lstStyle/>
        <a:p>
          <a:endParaRPr lang="zh-TW" altLang="en-US" b="1">
            <a:latin typeface="微軟正黑體" pitchFamily="34" charset="-120"/>
            <a:ea typeface="微軟正黑體" pitchFamily="34" charset="-120"/>
          </a:endParaRPr>
        </a:p>
      </dgm:t>
    </dgm:pt>
    <dgm:pt modelId="{23DE841E-1F55-42CA-8FE3-6641073BF411}">
      <dgm:prSet phldrT="[文字]"/>
      <dgm:spPr>
        <a:xfrm>
          <a:off x="451137" y="3887493"/>
          <a:ext cx="6837452" cy="598282"/>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zh-TW" altLang="en-US" b="1" dirty="0">
              <a:solidFill>
                <a:sysClr val="window" lastClr="FFFFFF"/>
              </a:solidFill>
              <a:latin typeface="微軟正黑體" pitchFamily="34" charset="-120"/>
              <a:ea typeface="微軟正黑體" pitchFamily="34" charset="-120"/>
              <a:cs typeface="+mn-cs"/>
            </a:rPr>
            <a:t>其他特殊原因</a:t>
          </a:r>
        </a:p>
      </dgm:t>
    </dgm:pt>
    <dgm:pt modelId="{B8B9A280-8CE5-4B42-B1C9-B4F53C372A92}" type="parTrans" cxnId="{CFD04448-C054-4D0D-A2CC-BCA85E86946B}">
      <dgm:prSet/>
      <dgm:spPr/>
      <dgm:t>
        <a:bodyPr/>
        <a:lstStyle/>
        <a:p>
          <a:endParaRPr lang="zh-TW" altLang="en-US">
            <a:latin typeface="微軟正黑體" pitchFamily="34" charset="-120"/>
            <a:ea typeface="微軟正黑體" pitchFamily="34" charset="-120"/>
          </a:endParaRPr>
        </a:p>
      </dgm:t>
    </dgm:pt>
    <dgm:pt modelId="{EEB52794-52A4-4118-859C-9D5B5B121259}" type="sibTrans" cxnId="{CFD04448-C054-4D0D-A2CC-BCA85E86946B}">
      <dgm:prSet/>
      <dgm:spPr/>
      <dgm:t>
        <a:bodyPr/>
        <a:lstStyle/>
        <a:p>
          <a:endParaRPr lang="zh-TW" altLang="en-US">
            <a:latin typeface="微軟正黑體" pitchFamily="34" charset="-120"/>
            <a:ea typeface="微軟正黑體" pitchFamily="34" charset="-120"/>
          </a:endParaRPr>
        </a:p>
      </dgm:t>
    </dgm:pt>
    <dgm:pt modelId="{C456F6BB-C661-4D40-8BB4-C33A27D08A39}" type="pres">
      <dgm:prSet presAssocID="{BA7EEF56-AF01-482D-8897-03805D42A5F0}" presName="Name0" presStyleCnt="0">
        <dgm:presLayoutVars>
          <dgm:chMax val="7"/>
          <dgm:chPref val="7"/>
          <dgm:dir/>
        </dgm:presLayoutVars>
      </dgm:prSet>
      <dgm:spPr/>
    </dgm:pt>
    <dgm:pt modelId="{6FEB6BE4-AA9B-4DFF-974D-4A3773B99717}" type="pres">
      <dgm:prSet presAssocID="{BA7EEF56-AF01-482D-8897-03805D42A5F0}" presName="Name1" presStyleCnt="0"/>
      <dgm:spPr/>
    </dgm:pt>
    <dgm:pt modelId="{27425C58-1CE4-48FE-8709-AF0EA22D1C74}" type="pres">
      <dgm:prSet presAssocID="{BA7EEF56-AF01-482D-8897-03805D42A5F0}" presName="cycle" presStyleCnt="0"/>
      <dgm:spPr/>
    </dgm:pt>
    <dgm:pt modelId="{B0293681-D7C8-4846-9D93-348F4CF2A018}" type="pres">
      <dgm:prSet presAssocID="{BA7EEF56-AF01-482D-8897-03805D42A5F0}" presName="srcNode" presStyleLbl="node1" presStyleIdx="0" presStyleCnt="5"/>
      <dgm:spPr/>
    </dgm:pt>
    <dgm:pt modelId="{C848A82E-AB00-4DFB-8002-DA6488437830}" type="pres">
      <dgm:prSet presAssocID="{BA7EEF56-AF01-482D-8897-03805D42A5F0}" presName="conn" presStyleLbl="parChTrans1D2" presStyleIdx="0" presStyleCnt="1"/>
      <dgm:spPr/>
    </dgm:pt>
    <dgm:pt modelId="{F0C6216E-3EB7-45F9-A99C-A6D8F768FFE4}" type="pres">
      <dgm:prSet presAssocID="{BA7EEF56-AF01-482D-8897-03805D42A5F0}" presName="extraNode" presStyleLbl="node1" presStyleIdx="0" presStyleCnt="5"/>
      <dgm:spPr/>
    </dgm:pt>
    <dgm:pt modelId="{92766C3A-1B80-4366-92B4-450C7B381070}" type="pres">
      <dgm:prSet presAssocID="{BA7EEF56-AF01-482D-8897-03805D42A5F0}" presName="dstNode" presStyleLbl="node1" presStyleIdx="0" presStyleCnt="5"/>
      <dgm:spPr/>
    </dgm:pt>
    <dgm:pt modelId="{87C32EE2-572F-4BE5-8A0C-937DB636B144}" type="pres">
      <dgm:prSet presAssocID="{FD86508D-C749-46BE-9C0B-252E0A03175B}" presName="text_1" presStyleLbl="node1" presStyleIdx="0" presStyleCnt="5">
        <dgm:presLayoutVars>
          <dgm:bulletEnabled val="1"/>
        </dgm:presLayoutVars>
      </dgm:prSet>
      <dgm:spPr/>
    </dgm:pt>
    <dgm:pt modelId="{E583E0BE-2B7F-473F-8D75-0594A505B486}" type="pres">
      <dgm:prSet presAssocID="{FD86508D-C749-46BE-9C0B-252E0A03175B}" presName="accent_1" presStyleCnt="0"/>
      <dgm:spPr/>
    </dgm:pt>
    <dgm:pt modelId="{F86C117C-AAE0-48D2-843F-93FA4FFFAFCD}" type="pres">
      <dgm:prSet presAssocID="{FD86508D-C749-46BE-9C0B-252E0A03175B}" presName="accentRepeatNode" presStyleLbl="solidFgAcc1" presStyleIdx="0" presStyleCnt="5"/>
      <dgm:spPr>
        <a:xfrm>
          <a:off x="77211" y="224164"/>
          <a:ext cx="747852" cy="747852"/>
        </a:xfrm>
        <a:prstGeom prst="ellipse">
          <a:avLst/>
        </a:prstGeom>
        <a:solidFill>
          <a:sysClr val="window" lastClr="FFFFFF">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E9EB7000-EEF1-41C1-A9AF-46DE3ABA9938}" type="pres">
      <dgm:prSet presAssocID="{AAEA369D-0E0E-4901-AEF7-AE0FABEEDC69}" presName="text_2" presStyleLbl="node1" presStyleIdx="1" presStyleCnt="5">
        <dgm:presLayoutVars>
          <dgm:bulletEnabled val="1"/>
        </dgm:presLayoutVars>
      </dgm:prSet>
      <dgm:spPr/>
    </dgm:pt>
    <dgm:pt modelId="{4E123BE5-6808-481A-8057-E071E3954EAE}" type="pres">
      <dgm:prSet presAssocID="{AAEA369D-0E0E-4901-AEF7-AE0FABEEDC69}" presName="accent_2" presStyleCnt="0"/>
      <dgm:spPr/>
    </dgm:pt>
    <dgm:pt modelId="{205BFE64-89B3-4879-8DA6-087207728515}" type="pres">
      <dgm:prSet presAssocID="{AAEA369D-0E0E-4901-AEF7-AE0FABEEDC69}" presName="accentRepeatNode" presStyleLbl="solidFgAcc1" presStyleIdx="1" presStyleCnt="5"/>
      <dgm:spPr>
        <a:xfrm>
          <a:off x="505922" y="1121300"/>
          <a:ext cx="747852" cy="747852"/>
        </a:xfrm>
        <a:prstGeom prst="ellipse">
          <a:avLst/>
        </a:prstGeom>
        <a:solidFill>
          <a:sysClr val="window" lastClr="FFFFFF">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E4FF4302-3C06-4B82-AB1B-4AE28D155572}" type="pres">
      <dgm:prSet presAssocID="{353A6386-A744-4B00-8851-DC63F0946C8F}" presName="text_3" presStyleLbl="node1" presStyleIdx="2" presStyleCnt="5">
        <dgm:presLayoutVars>
          <dgm:bulletEnabled val="1"/>
        </dgm:presLayoutVars>
      </dgm:prSet>
      <dgm:spPr/>
    </dgm:pt>
    <dgm:pt modelId="{1F6B5742-B79B-4869-BD82-D667794F87E2}" type="pres">
      <dgm:prSet presAssocID="{353A6386-A744-4B00-8851-DC63F0946C8F}" presName="accent_3" presStyleCnt="0"/>
      <dgm:spPr/>
    </dgm:pt>
    <dgm:pt modelId="{5B008F7F-FB57-4E27-91DE-4C6153DD672E}" type="pres">
      <dgm:prSet presAssocID="{353A6386-A744-4B00-8851-DC63F0946C8F}" presName="accentRepeatNode" presStyleLbl="solidFgAcc1" presStyleIdx="2" presStyleCnt="5"/>
      <dgm:spPr>
        <a:xfrm>
          <a:off x="637502" y="2018436"/>
          <a:ext cx="747852" cy="747852"/>
        </a:xfrm>
        <a:prstGeom prst="ellipse">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CDB21CEF-4B40-4F7A-80A9-601EA1ECCBB0}" type="pres">
      <dgm:prSet presAssocID="{F31FF26B-48A7-4546-A3CC-EE8BAA38DDE9}" presName="text_4" presStyleLbl="node1" presStyleIdx="3" presStyleCnt="5">
        <dgm:presLayoutVars>
          <dgm:bulletEnabled val="1"/>
        </dgm:presLayoutVars>
      </dgm:prSet>
      <dgm:spPr/>
    </dgm:pt>
    <dgm:pt modelId="{275BC219-91CF-4D3D-8827-D08A0F7893AD}" type="pres">
      <dgm:prSet presAssocID="{F31FF26B-48A7-4546-A3CC-EE8BAA38DDE9}" presName="accent_4" presStyleCnt="0"/>
      <dgm:spPr/>
    </dgm:pt>
    <dgm:pt modelId="{5A4A8DDD-51A4-4AFB-8689-F8BDCA08A075}" type="pres">
      <dgm:prSet presAssocID="{F31FF26B-48A7-4546-A3CC-EE8BAA38DDE9}" presName="accentRepeatNode" presStyleLbl="solidFgAcc1" presStyleIdx="3" presStyleCnt="5"/>
      <dgm:spPr>
        <a:xfrm>
          <a:off x="505922" y="2915572"/>
          <a:ext cx="747852" cy="747852"/>
        </a:xfrm>
        <a:prstGeom prst="ellipse">
          <a:avLst/>
        </a:prstGeom>
        <a:solidFill>
          <a:sysClr val="window" lastClr="FFFFFF">
            <a:hueOff val="0"/>
            <a:satOff val="0"/>
            <a:lumOff val="0"/>
            <a:alphaOff val="0"/>
          </a:sys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 modelId="{382CD61E-7CD0-4883-BE6D-7B88BD103B18}" type="pres">
      <dgm:prSet presAssocID="{23DE841E-1F55-42CA-8FE3-6641073BF411}" presName="text_5" presStyleLbl="node1" presStyleIdx="4" presStyleCnt="5">
        <dgm:presLayoutVars>
          <dgm:bulletEnabled val="1"/>
        </dgm:presLayoutVars>
      </dgm:prSet>
      <dgm:spPr/>
    </dgm:pt>
    <dgm:pt modelId="{B877E391-6057-46B7-9EC7-F84199AD831C}" type="pres">
      <dgm:prSet presAssocID="{23DE841E-1F55-42CA-8FE3-6641073BF411}" presName="accent_5" presStyleCnt="0"/>
      <dgm:spPr/>
    </dgm:pt>
    <dgm:pt modelId="{E2F369BC-B8E5-43AC-98C5-00BD2BCA4FFB}" type="pres">
      <dgm:prSet presAssocID="{23DE841E-1F55-42CA-8FE3-6641073BF411}" presName="accentRepeatNode" presStyleLbl="solidFgAcc1" presStyleIdx="4" presStyleCnt="5"/>
      <dgm:spPr>
        <a:xfrm>
          <a:off x="77211" y="3812708"/>
          <a:ext cx="747852" cy="747852"/>
        </a:xfrm>
        <a:prstGeom prst="ellipse">
          <a:avLst/>
        </a:prstGeom>
        <a:solidFill>
          <a:sysClr val="window" lastClr="FFFFFF">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gm:spPr>
    </dgm:pt>
  </dgm:ptLst>
  <dgm:cxnLst>
    <dgm:cxn modelId="{6F269914-7C65-4B0D-A31F-65625C269472}" srcId="{BA7EEF56-AF01-482D-8897-03805D42A5F0}" destId="{F31FF26B-48A7-4546-A3CC-EE8BAA38DDE9}" srcOrd="3" destOrd="0" parTransId="{C45A9C26-291B-4888-B81D-D66CDA61F055}" sibTransId="{83CF4BBD-C4D6-42E3-8E50-8CF07A10E185}"/>
    <dgm:cxn modelId="{EE3B3C17-F14F-4906-BC0A-530AB96829D2}" type="presOf" srcId="{F31FF26B-48A7-4546-A3CC-EE8BAA38DDE9}" destId="{CDB21CEF-4B40-4F7A-80A9-601EA1ECCBB0}" srcOrd="0" destOrd="0" presId="urn:microsoft.com/office/officeart/2008/layout/VerticalCurvedList"/>
    <dgm:cxn modelId="{83DF7D2A-B24A-429F-8A2C-40AA96495D22}" srcId="{BA7EEF56-AF01-482D-8897-03805D42A5F0}" destId="{353A6386-A744-4B00-8851-DC63F0946C8F}" srcOrd="2" destOrd="0" parTransId="{BFCDE4D9-3115-466F-AEF8-C9CEF0548972}" sibTransId="{FE51A1CA-FD74-4705-8B48-FEE720A8E1A7}"/>
    <dgm:cxn modelId="{EC8EA83E-206D-4F42-99BC-C47D534571FF}" type="presOf" srcId="{FD86508D-C749-46BE-9C0B-252E0A03175B}" destId="{87C32EE2-572F-4BE5-8A0C-937DB636B144}" srcOrd="0" destOrd="0" presId="urn:microsoft.com/office/officeart/2008/layout/VerticalCurvedList"/>
    <dgm:cxn modelId="{1898C840-EBC6-44CE-AB86-54D200605520}" type="presOf" srcId="{AAEA369D-0E0E-4901-AEF7-AE0FABEEDC69}" destId="{E9EB7000-EEF1-41C1-A9AF-46DE3ABA9938}" srcOrd="0" destOrd="0" presId="urn:microsoft.com/office/officeart/2008/layout/VerticalCurvedList"/>
    <dgm:cxn modelId="{CABC675C-0B7E-4FC4-BF8C-1EE767802837}" type="presOf" srcId="{353A6386-A744-4B00-8851-DC63F0946C8F}" destId="{E4FF4302-3C06-4B82-AB1B-4AE28D155572}" srcOrd="0" destOrd="0" presId="urn:microsoft.com/office/officeart/2008/layout/VerticalCurvedList"/>
    <dgm:cxn modelId="{CFD04448-C054-4D0D-A2CC-BCA85E86946B}" srcId="{BA7EEF56-AF01-482D-8897-03805D42A5F0}" destId="{23DE841E-1F55-42CA-8FE3-6641073BF411}" srcOrd="4" destOrd="0" parTransId="{B8B9A280-8CE5-4B42-B1C9-B4F53C372A92}" sibTransId="{EEB52794-52A4-4118-859C-9D5B5B121259}"/>
    <dgm:cxn modelId="{8834D768-EED4-4914-96BE-ECA5C9BB4AAF}" type="presOf" srcId="{23DE841E-1F55-42CA-8FE3-6641073BF411}" destId="{382CD61E-7CD0-4883-BE6D-7B88BD103B18}" srcOrd="0" destOrd="0" presId="urn:microsoft.com/office/officeart/2008/layout/VerticalCurvedList"/>
    <dgm:cxn modelId="{47FB0F8F-D251-48BA-ADE3-4F1ED0CB1DD2}" srcId="{BA7EEF56-AF01-482D-8897-03805D42A5F0}" destId="{FD86508D-C749-46BE-9C0B-252E0A03175B}" srcOrd="0" destOrd="0" parTransId="{48531431-C640-48EC-9BBD-61F2004D7B4E}" sibTransId="{451A33EE-0F18-45FA-A84E-F89B16632175}"/>
    <dgm:cxn modelId="{D0BC0AA3-38A6-4D85-BF9C-A57F863B1AEE}" type="presOf" srcId="{BA7EEF56-AF01-482D-8897-03805D42A5F0}" destId="{C456F6BB-C661-4D40-8BB4-C33A27D08A39}" srcOrd="0" destOrd="0" presId="urn:microsoft.com/office/officeart/2008/layout/VerticalCurvedList"/>
    <dgm:cxn modelId="{8904B3AB-E566-48DD-A64D-0D863A928994}" type="presOf" srcId="{451A33EE-0F18-45FA-A84E-F89B16632175}" destId="{C848A82E-AB00-4DFB-8002-DA6488437830}" srcOrd="0" destOrd="0" presId="urn:microsoft.com/office/officeart/2008/layout/VerticalCurvedList"/>
    <dgm:cxn modelId="{E10471CC-FC55-4243-BC6A-F038772703CF}" srcId="{BA7EEF56-AF01-482D-8897-03805D42A5F0}" destId="{AAEA369D-0E0E-4901-AEF7-AE0FABEEDC69}" srcOrd="1" destOrd="0" parTransId="{9906F1E7-BC4F-4DDC-AB86-45F57F2515ED}" sibTransId="{7D0EB60E-B984-4F4E-B45C-3725F90C299C}"/>
    <dgm:cxn modelId="{C83ABB71-2074-4AD2-9A22-63B353CC61C4}" type="presParOf" srcId="{C456F6BB-C661-4D40-8BB4-C33A27D08A39}" destId="{6FEB6BE4-AA9B-4DFF-974D-4A3773B99717}" srcOrd="0" destOrd="0" presId="urn:microsoft.com/office/officeart/2008/layout/VerticalCurvedList"/>
    <dgm:cxn modelId="{D9D8D61A-4AA3-4C97-BA28-C117AF3819D1}" type="presParOf" srcId="{6FEB6BE4-AA9B-4DFF-974D-4A3773B99717}" destId="{27425C58-1CE4-48FE-8709-AF0EA22D1C74}" srcOrd="0" destOrd="0" presId="urn:microsoft.com/office/officeart/2008/layout/VerticalCurvedList"/>
    <dgm:cxn modelId="{43B52B85-4E72-4A93-AF32-0CA2BA22681F}" type="presParOf" srcId="{27425C58-1CE4-48FE-8709-AF0EA22D1C74}" destId="{B0293681-D7C8-4846-9D93-348F4CF2A018}" srcOrd="0" destOrd="0" presId="urn:microsoft.com/office/officeart/2008/layout/VerticalCurvedList"/>
    <dgm:cxn modelId="{CB06600E-E082-443D-B1E4-1C9D59B1F073}" type="presParOf" srcId="{27425C58-1CE4-48FE-8709-AF0EA22D1C74}" destId="{C848A82E-AB00-4DFB-8002-DA6488437830}" srcOrd="1" destOrd="0" presId="urn:microsoft.com/office/officeart/2008/layout/VerticalCurvedList"/>
    <dgm:cxn modelId="{A1F94873-93A2-46FF-9063-DF0EA7CFE346}" type="presParOf" srcId="{27425C58-1CE4-48FE-8709-AF0EA22D1C74}" destId="{F0C6216E-3EB7-45F9-A99C-A6D8F768FFE4}" srcOrd="2" destOrd="0" presId="urn:microsoft.com/office/officeart/2008/layout/VerticalCurvedList"/>
    <dgm:cxn modelId="{2CC0148B-69DB-48C2-9DCB-399EDA2B1414}" type="presParOf" srcId="{27425C58-1CE4-48FE-8709-AF0EA22D1C74}" destId="{92766C3A-1B80-4366-92B4-450C7B381070}" srcOrd="3" destOrd="0" presId="urn:microsoft.com/office/officeart/2008/layout/VerticalCurvedList"/>
    <dgm:cxn modelId="{C6553DEC-262D-44C2-9594-9C88DB3261AF}" type="presParOf" srcId="{6FEB6BE4-AA9B-4DFF-974D-4A3773B99717}" destId="{87C32EE2-572F-4BE5-8A0C-937DB636B144}" srcOrd="1" destOrd="0" presId="urn:microsoft.com/office/officeart/2008/layout/VerticalCurvedList"/>
    <dgm:cxn modelId="{6F939B2E-CFB0-4A09-B0C0-2FAECB8B2DD9}" type="presParOf" srcId="{6FEB6BE4-AA9B-4DFF-974D-4A3773B99717}" destId="{E583E0BE-2B7F-473F-8D75-0594A505B486}" srcOrd="2" destOrd="0" presId="urn:microsoft.com/office/officeart/2008/layout/VerticalCurvedList"/>
    <dgm:cxn modelId="{8026632F-53AF-4211-A64B-B0BAEFBEE8E3}" type="presParOf" srcId="{E583E0BE-2B7F-473F-8D75-0594A505B486}" destId="{F86C117C-AAE0-48D2-843F-93FA4FFFAFCD}" srcOrd="0" destOrd="0" presId="urn:microsoft.com/office/officeart/2008/layout/VerticalCurvedList"/>
    <dgm:cxn modelId="{B911576E-EE82-439C-929B-D564E53A0C3C}" type="presParOf" srcId="{6FEB6BE4-AA9B-4DFF-974D-4A3773B99717}" destId="{E9EB7000-EEF1-41C1-A9AF-46DE3ABA9938}" srcOrd="3" destOrd="0" presId="urn:microsoft.com/office/officeart/2008/layout/VerticalCurvedList"/>
    <dgm:cxn modelId="{A58CA491-8D85-4F65-87B6-223BBAA93C1B}" type="presParOf" srcId="{6FEB6BE4-AA9B-4DFF-974D-4A3773B99717}" destId="{4E123BE5-6808-481A-8057-E071E3954EAE}" srcOrd="4" destOrd="0" presId="urn:microsoft.com/office/officeart/2008/layout/VerticalCurvedList"/>
    <dgm:cxn modelId="{8BB52E62-7FF6-4339-8252-6F9175943281}" type="presParOf" srcId="{4E123BE5-6808-481A-8057-E071E3954EAE}" destId="{205BFE64-89B3-4879-8DA6-087207728515}" srcOrd="0" destOrd="0" presId="urn:microsoft.com/office/officeart/2008/layout/VerticalCurvedList"/>
    <dgm:cxn modelId="{209A3E2A-FDCA-4A60-AF51-891619C65A85}" type="presParOf" srcId="{6FEB6BE4-AA9B-4DFF-974D-4A3773B99717}" destId="{E4FF4302-3C06-4B82-AB1B-4AE28D155572}" srcOrd="5" destOrd="0" presId="urn:microsoft.com/office/officeart/2008/layout/VerticalCurvedList"/>
    <dgm:cxn modelId="{0529E6CD-5F01-4FC2-B343-6B3929A49EAB}" type="presParOf" srcId="{6FEB6BE4-AA9B-4DFF-974D-4A3773B99717}" destId="{1F6B5742-B79B-4869-BD82-D667794F87E2}" srcOrd="6" destOrd="0" presId="urn:microsoft.com/office/officeart/2008/layout/VerticalCurvedList"/>
    <dgm:cxn modelId="{73E257E3-75F1-40E5-8892-4B394CA8115E}" type="presParOf" srcId="{1F6B5742-B79B-4869-BD82-D667794F87E2}" destId="{5B008F7F-FB57-4E27-91DE-4C6153DD672E}" srcOrd="0" destOrd="0" presId="urn:microsoft.com/office/officeart/2008/layout/VerticalCurvedList"/>
    <dgm:cxn modelId="{70198FB4-D662-4161-A818-7C31CE8E1AE6}" type="presParOf" srcId="{6FEB6BE4-AA9B-4DFF-974D-4A3773B99717}" destId="{CDB21CEF-4B40-4F7A-80A9-601EA1ECCBB0}" srcOrd="7" destOrd="0" presId="urn:microsoft.com/office/officeart/2008/layout/VerticalCurvedList"/>
    <dgm:cxn modelId="{446F06A5-C548-4A1F-A4BF-21FBF6C07475}" type="presParOf" srcId="{6FEB6BE4-AA9B-4DFF-974D-4A3773B99717}" destId="{275BC219-91CF-4D3D-8827-D08A0F7893AD}" srcOrd="8" destOrd="0" presId="urn:microsoft.com/office/officeart/2008/layout/VerticalCurvedList"/>
    <dgm:cxn modelId="{29258E7E-807F-4F0B-9D53-12860A2C1385}" type="presParOf" srcId="{275BC219-91CF-4D3D-8827-D08A0F7893AD}" destId="{5A4A8DDD-51A4-4AFB-8689-F8BDCA08A075}" srcOrd="0" destOrd="0" presId="urn:microsoft.com/office/officeart/2008/layout/VerticalCurvedList"/>
    <dgm:cxn modelId="{CD871084-FCF7-403B-8CF9-68B1FE63B9EE}" type="presParOf" srcId="{6FEB6BE4-AA9B-4DFF-974D-4A3773B99717}" destId="{382CD61E-7CD0-4883-BE6D-7B88BD103B18}" srcOrd="9" destOrd="0" presId="urn:microsoft.com/office/officeart/2008/layout/VerticalCurvedList"/>
    <dgm:cxn modelId="{E00FC7DA-C280-4784-AACF-2BCC0855AC66}" type="presParOf" srcId="{6FEB6BE4-AA9B-4DFF-974D-4A3773B99717}" destId="{B877E391-6057-46B7-9EC7-F84199AD831C}" srcOrd="10" destOrd="0" presId="urn:microsoft.com/office/officeart/2008/layout/VerticalCurvedList"/>
    <dgm:cxn modelId="{D30F74C2-EBA9-436B-8EFB-47203B363E60}" type="presParOf" srcId="{B877E391-6057-46B7-9EC7-F84199AD831C}" destId="{E2F369BC-B8E5-43AC-98C5-00BD2BCA4FF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06D2A7-1DCB-48B6-859B-B7630E69A82D}" type="doc">
      <dgm:prSet loTypeId="urn:microsoft.com/office/officeart/2005/8/layout/process2" loCatId="process" qsTypeId="urn:microsoft.com/office/officeart/2005/8/quickstyle/3d2" qsCatId="3D" csTypeId="urn:microsoft.com/office/officeart/2005/8/colors/colorful4" csCatId="colorful" phldr="1"/>
      <dgm:spPr/>
      <dgm:t>
        <a:bodyPr/>
        <a:lstStyle/>
        <a:p>
          <a:endParaRPr lang="zh-TW" altLang="en-US"/>
        </a:p>
      </dgm:t>
    </dgm:pt>
    <dgm:pt modelId="{2586631C-72DF-4590-96CF-FD05EA0B4F37}">
      <dgm:prSet phldrT="[文字]" custT="1"/>
      <dgm:spPr>
        <a:xfrm>
          <a:off x="0" y="43407"/>
          <a:ext cx="4248472" cy="770572"/>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l">
            <a:lnSpc>
              <a:spcPct val="75000"/>
            </a:lnSpc>
            <a:spcBef>
              <a:spcPts val="0"/>
            </a:spcBef>
            <a:spcAft>
              <a:spcPts val="0"/>
            </a:spcAft>
          </a:pPr>
          <a:r>
            <a:rPr lang="zh-TW" altLang="en-US" sz="2000" b="1" dirty="0">
              <a:solidFill>
                <a:sysClr val="window" lastClr="FFFFFF"/>
              </a:solidFill>
              <a:latin typeface="微軟正黑體" pitchFamily="34" charset="-120"/>
              <a:ea typeface="微軟正黑體" pitchFamily="34" charset="-120"/>
              <a:cs typeface="+mn-cs"/>
            </a:rPr>
            <a:t>一、進入本區</a:t>
          </a:r>
          <a:r>
            <a:rPr lang="zh-TW" altLang="en-US" sz="2000" b="1" dirty="0">
              <a:solidFill>
                <a:srgbClr val="FFFF00"/>
              </a:solidFill>
              <a:latin typeface="微軟正黑體" pitchFamily="34" charset="-120"/>
              <a:ea typeface="微軟正黑體" pitchFamily="34" charset="-120"/>
              <a:cs typeface="+mn-cs"/>
            </a:rPr>
            <a:t>免試入學作業平台</a:t>
          </a:r>
        </a:p>
      </dgm:t>
    </dgm:pt>
    <dgm:pt modelId="{8A4CDA5B-756D-4991-B1A3-4E1508806D4D}" type="parTrans" cxnId="{EAA98120-33F6-4E41-9FAE-09BD74776E5C}">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AC491ACA-D578-4C8F-819E-9466480387FF}" type="sibTrans" cxnId="{EAA98120-33F6-4E41-9FAE-09BD74776E5C}">
      <dgm:prSet custT="1"/>
      <dgm:spPr>
        <a:xfrm rot="5400000">
          <a:off x="1979753" y="833244"/>
          <a:ext cx="288964" cy="346757"/>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nSpc>
              <a:spcPct val="75000"/>
            </a:lnSpc>
            <a:spcBef>
              <a:spcPts val="0"/>
            </a:spcBef>
            <a:spcAft>
              <a:spcPts val="0"/>
            </a:spcAft>
          </a:pPr>
          <a:endParaRPr lang="zh-TW" altLang="en-US" sz="2000" b="1">
            <a:solidFill>
              <a:sysClr val="window" lastClr="FFFFFF"/>
            </a:solidFill>
            <a:latin typeface="微軟正黑體" pitchFamily="34" charset="-120"/>
            <a:ea typeface="微軟正黑體" pitchFamily="34" charset="-120"/>
            <a:cs typeface="+mn-cs"/>
          </a:endParaRPr>
        </a:p>
      </dgm:t>
    </dgm:pt>
    <dgm:pt modelId="{28452A2B-1902-4CD9-8EC4-102AA633AB98}">
      <dgm:prSet phldrT="[文字]" custT="1"/>
      <dgm:spPr>
        <a:xfrm>
          <a:off x="0" y="1199266"/>
          <a:ext cx="4248472" cy="770572"/>
        </a:xfrm>
        <a:prstGeom prst="roundRect">
          <a:avLst>
            <a:gd name="adj" fmla="val 10000"/>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l">
            <a:lnSpc>
              <a:spcPct val="75000"/>
            </a:lnSpc>
            <a:spcBef>
              <a:spcPts val="0"/>
            </a:spcBef>
            <a:spcAft>
              <a:spcPts val="0"/>
            </a:spcAft>
          </a:pPr>
          <a:r>
            <a:rPr lang="zh-TW" altLang="en-US" sz="2000" b="1" dirty="0">
              <a:solidFill>
                <a:sysClr val="window" lastClr="FFFFFF"/>
              </a:solidFill>
              <a:latin typeface="微軟正黑體" pitchFamily="34" charset="-120"/>
              <a:ea typeface="微軟正黑體" pitchFamily="34" charset="-120"/>
              <a:cs typeface="+mn-cs"/>
            </a:rPr>
            <a:t>二、點選</a:t>
          </a:r>
          <a:r>
            <a:rPr lang="zh-TW" altLang="en-US" sz="2000" b="1" dirty="0">
              <a:solidFill>
                <a:srgbClr val="FFFF00"/>
              </a:solidFill>
              <a:latin typeface="微軟正黑體" pitchFamily="34" charset="-120"/>
              <a:ea typeface="微軟正黑體" pitchFamily="34" charset="-120"/>
              <a:cs typeface="+mn-cs"/>
            </a:rPr>
            <a:t>變更就學區</a:t>
          </a:r>
        </a:p>
      </dgm:t>
    </dgm:pt>
    <dgm:pt modelId="{BB29FA2C-D36D-41FA-B9C2-F6994DC6511F}" type="parTrans" cxnId="{35E03E03-EDD0-4C10-86A8-8A13603A3644}">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60603511-9ED8-4649-BE98-C6AE74C8948E}" type="sibTrans" cxnId="{35E03E03-EDD0-4C10-86A8-8A13603A3644}">
      <dgm:prSet custT="1"/>
      <dgm:spPr>
        <a:xfrm rot="5400000">
          <a:off x="1979753" y="1989103"/>
          <a:ext cx="288964" cy="346757"/>
        </a:xfrm>
        <a:prstGeom prst="rightArrow">
          <a:avLst>
            <a:gd name="adj1" fmla="val 60000"/>
            <a:gd name="adj2" fmla="val 50000"/>
          </a:avLst>
        </a:prstGeom>
        <a:solidFill>
          <a:srgbClr val="8064A2">
            <a:hueOff val="-1488257"/>
            <a:satOff val="8966"/>
            <a:lumOff val="719"/>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nSpc>
              <a:spcPct val="75000"/>
            </a:lnSpc>
            <a:spcBef>
              <a:spcPts val="0"/>
            </a:spcBef>
            <a:spcAft>
              <a:spcPts val="0"/>
            </a:spcAft>
          </a:pPr>
          <a:endParaRPr lang="zh-TW" altLang="en-US" sz="2000" b="1">
            <a:solidFill>
              <a:sysClr val="window" lastClr="FFFFFF"/>
            </a:solidFill>
            <a:latin typeface="微軟正黑體" pitchFamily="34" charset="-120"/>
            <a:ea typeface="微軟正黑體" pitchFamily="34" charset="-120"/>
            <a:cs typeface="+mn-cs"/>
          </a:endParaRPr>
        </a:p>
      </dgm:t>
    </dgm:pt>
    <dgm:pt modelId="{D2D792E5-DA99-4717-B720-F93FC9AAD518}">
      <dgm:prSet phldrT="[文字]" custT="1"/>
      <dgm:spPr>
        <a:xfrm>
          <a:off x="0" y="2355125"/>
          <a:ext cx="4248472" cy="770572"/>
        </a:xfrm>
        <a:prstGeom prst="roundRect">
          <a:avLst>
            <a:gd name="adj" fmla="val 10000"/>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539750" indent="-539750" algn="l">
            <a:lnSpc>
              <a:spcPct val="75000"/>
            </a:lnSpc>
            <a:spcBef>
              <a:spcPts val="0"/>
            </a:spcBef>
            <a:spcAft>
              <a:spcPts val="0"/>
            </a:spcAft>
          </a:pPr>
          <a:r>
            <a:rPr lang="zh-TW" altLang="en-US" sz="2000" b="1" dirty="0">
              <a:solidFill>
                <a:sysClr val="window" lastClr="FFFFFF"/>
              </a:solidFill>
              <a:latin typeface="微軟正黑體" pitchFamily="34" charset="-120"/>
              <a:ea typeface="微軟正黑體" pitchFamily="34" charset="-120"/>
              <a:cs typeface="+mn-cs"/>
            </a:rPr>
            <a:t>三、閱讀個人資料授權宣告，並勾選</a:t>
          </a:r>
          <a:r>
            <a:rPr lang="zh-TW" altLang="en-US" sz="2000" b="1" u="wavy" dirty="0">
              <a:solidFill>
                <a:srgbClr val="FFFF00"/>
              </a:solidFill>
              <a:latin typeface="微軟正黑體" pitchFamily="34" charset="-120"/>
              <a:ea typeface="微軟正黑體" pitchFamily="34" charset="-120"/>
              <a:cs typeface="+mn-cs"/>
            </a:rPr>
            <a:t>我已閱讀，並同意授權</a:t>
          </a:r>
          <a:r>
            <a:rPr lang="zh-TW" altLang="en-US" sz="2000" b="1" dirty="0">
              <a:solidFill>
                <a:sysClr val="window" lastClr="FFFFFF"/>
              </a:solidFill>
              <a:latin typeface="微軟正黑體" pitchFamily="34" charset="-120"/>
              <a:ea typeface="微軟正黑體" pitchFamily="34" charset="-120"/>
              <a:cs typeface="+mn-cs"/>
            </a:rPr>
            <a:t>選項</a:t>
          </a:r>
        </a:p>
      </dgm:t>
    </dgm:pt>
    <dgm:pt modelId="{081339C0-D662-41F2-B739-9829E22F8982}" type="parTrans" cxnId="{8886E415-7F0D-45B6-8C05-6956B0089383}">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E15451D7-AE88-44D7-BD90-6F7B5F87DDF4}" type="sibTrans" cxnId="{8886E415-7F0D-45B6-8C05-6956B0089383}">
      <dgm:prSet custT="1"/>
      <dgm:spPr>
        <a:xfrm rot="5400000">
          <a:off x="1979753" y="3144962"/>
          <a:ext cx="288964" cy="346757"/>
        </a:xfrm>
        <a:prstGeom prst="rightArrow">
          <a:avLst>
            <a:gd name="adj1" fmla="val 60000"/>
            <a:gd name="adj2" fmla="val 50000"/>
          </a:avLst>
        </a:prstGeom>
        <a:solidFill>
          <a:srgbClr val="8064A2">
            <a:hueOff val="-2976513"/>
            <a:satOff val="17933"/>
            <a:lumOff val="1437"/>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nSpc>
              <a:spcPct val="75000"/>
            </a:lnSpc>
            <a:spcBef>
              <a:spcPts val="0"/>
            </a:spcBef>
            <a:spcAft>
              <a:spcPts val="0"/>
            </a:spcAft>
          </a:pPr>
          <a:endParaRPr lang="zh-TW" altLang="en-US" sz="2000" b="1">
            <a:solidFill>
              <a:sysClr val="window" lastClr="FFFFFF"/>
            </a:solidFill>
            <a:latin typeface="微軟正黑體" pitchFamily="34" charset="-120"/>
            <a:ea typeface="微軟正黑體" pitchFamily="34" charset="-120"/>
            <a:cs typeface="+mn-cs"/>
          </a:endParaRPr>
        </a:p>
      </dgm:t>
    </dgm:pt>
    <dgm:pt modelId="{D26754FA-106F-4544-AEAD-2C15D5CEDE10}">
      <dgm:prSet phldrT="[文字]" custT="1"/>
      <dgm:spPr>
        <a:xfrm>
          <a:off x="0" y="3510984"/>
          <a:ext cx="4248472" cy="770572"/>
        </a:xfrm>
        <a:prstGeom prst="roundRect">
          <a:avLst>
            <a:gd name="adj" fmla="val 10000"/>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452438" indent="-452438" algn="l"/>
          <a:r>
            <a:rPr lang="zh-TW" altLang="en-US" sz="2000" b="1" dirty="0">
              <a:solidFill>
                <a:sysClr val="window" lastClr="FFFFFF"/>
              </a:solidFill>
              <a:latin typeface="微軟正黑體" pitchFamily="34" charset="-120"/>
              <a:ea typeface="微軟正黑體" pitchFamily="34" charset="-120"/>
              <a:cs typeface="+mn-cs"/>
            </a:rPr>
            <a:t>四、輸入</a:t>
          </a:r>
          <a:r>
            <a:rPr lang="zh-TW" altLang="en-US" sz="2000" b="1" dirty="0">
              <a:solidFill>
                <a:srgbClr val="FFFF00"/>
              </a:solidFill>
              <a:latin typeface="微軟正黑體" pitchFamily="34" charset="-120"/>
              <a:ea typeface="微軟正黑體" pitchFamily="34" charset="-120"/>
              <a:cs typeface="+mn-cs"/>
            </a:rPr>
            <a:t>國中教育會考准考證號碼</a:t>
          </a:r>
          <a:r>
            <a:rPr lang="zh-TW" altLang="en-US" sz="2000" b="1" dirty="0">
              <a:solidFill>
                <a:sysClr val="window" lastClr="FFFFFF"/>
              </a:solidFill>
              <a:latin typeface="微軟正黑體" pitchFamily="34" charset="-120"/>
              <a:ea typeface="微軟正黑體" pitchFamily="34" charset="-120"/>
              <a:cs typeface="+mn-cs"/>
            </a:rPr>
            <a:t>及</a:t>
          </a:r>
          <a:r>
            <a:rPr lang="zh-TW" altLang="en-US" sz="2000" b="1" dirty="0">
              <a:solidFill>
                <a:srgbClr val="FFFF00"/>
              </a:solidFill>
              <a:latin typeface="微軟正黑體" pitchFamily="34" charset="-120"/>
              <a:ea typeface="微軟正黑體" pitchFamily="34" charset="-120"/>
              <a:cs typeface="+mn-cs"/>
            </a:rPr>
            <a:t>身分證統一編號</a:t>
          </a:r>
          <a:r>
            <a:rPr lang="zh-TW" altLang="en-US" sz="2000" b="1" dirty="0">
              <a:solidFill>
                <a:schemeClr val="bg1"/>
              </a:solidFill>
              <a:latin typeface="微軟正黑體" pitchFamily="34" charset="-120"/>
              <a:ea typeface="微軟正黑體" pitchFamily="34" charset="-120"/>
              <a:cs typeface="+mn-cs"/>
            </a:rPr>
            <a:t>進行驗證</a:t>
          </a:r>
        </a:p>
      </dgm:t>
    </dgm:pt>
    <dgm:pt modelId="{07323900-56F8-4AEC-B9B2-19071EABBDF1}" type="parTrans" cxnId="{428A3596-8AA5-477C-AFDD-861F75677519}">
      <dgm:prSet/>
      <dgm:spPr/>
      <dgm:t>
        <a:bodyPr/>
        <a:lstStyle/>
        <a:p>
          <a:endParaRPr lang="zh-TW" altLang="en-US" sz="2000" b="1">
            <a:latin typeface="微軟正黑體" pitchFamily="34" charset="-120"/>
            <a:ea typeface="微軟正黑體" pitchFamily="34" charset="-120"/>
          </a:endParaRPr>
        </a:p>
      </dgm:t>
    </dgm:pt>
    <dgm:pt modelId="{59B4A5AB-B253-4038-805F-6631BE6519E9}" type="sibTrans" cxnId="{428A3596-8AA5-477C-AFDD-861F75677519}">
      <dgm:prSet custT="1"/>
      <dgm:spPr>
        <a:xfrm rot="5400000">
          <a:off x="1994795" y="4280765"/>
          <a:ext cx="258880" cy="346757"/>
        </a:xfrm>
        <a:prstGeom prst="rightArrow">
          <a:avLst>
            <a:gd name="adj1" fmla="val 60000"/>
            <a:gd name="adj2" fmla="val 50000"/>
          </a:avLst>
        </a:prstGeom>
        <a:solidFill>
          <a:srgbClr val="8064A2">
            <a:hueOff val="-4464770"/>
            <a:satOff val="26899"/>
            <a:lumOff val="2156"/>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zh-TW" altLang="en-US" sz="2000" b="1">
            <a:solidFill>
              <a:sysClr val="window" lastClr="FFFFFF"/>
            </a:solidFill>
            <a:latin typeface="微軟正黑體" pitchFamily="34" charset="-120"/>
            <a:ea typeface="微軟正黑體" pitchFamily="34" charset="-120"/>
            <a:cs typeface="+mn-cs"/>
          </a:endParaRPr>
        </a:p>
      </dgm:t>
    </dgm:pt>
    <dgm:pt modelId="{C794CB2A-8943-4ED0-BB2B-4626EA71955D}">
      <dgm:prSet phldrT="[文字]" custT="1"/>
      <dgm:spPr>
        <a:xfrm>
          <a:off x="0" y="4626731"/>
          <a:ext cx="4248472" cy="770572"/>
        </a:xfrm>
        <a:prstGeom prst="roundRect">
          <a:avLst>
            <a:gd name="adj" fmla="val 10000"/>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539750" indent="-539750" algn="l"/>
          <a:r>
            <a:rPr lang="zh-TW" altLang="en-US" sz="2000" b="1" dirty="0">
              <a:solidFill>
                <a:sysClr val="window" lastClr="FFFFFF"/>
              </a:solidFill>
              <a:latin typeface="微軟正黑體" pitchFamily="34" charset="-120"/>
              <a:ea typeface="微軟正黑體" pitchFamily="34" charset="-120"/>
              <a:cs typeface="+mn-cs"/>
            </a:rPr>
            <a:t>五、未參加國中會考者請以</a:t>
          </a:r>
          <a:r>
            <a:rPr lang="zh-TW" altLang="en-US" sz="2000" b="1" dirty="0">
              <a:solidFill>
                <a:srgbClr val="FFFF00"/>
              </a:solidFill>
              <a:latin typeface="微軟正黑體" pitchFamily="34" charset="-120"/>
              <a:ea typeface="微軟正黑體" pitchFamily="34" charset="-120"/>
              <a:cs typeface="+mn-cs"/>
            </a:rPr>
            <a:t>身分證統一編號</a:t>
          </a:r>
          <a:r>
            <a:rPr lang="zh-TW" altLang="en-US" sz="2000" b="1" dirty="0">
              <a:solidFill>
                <a:sysClr val="window" lastClr="FFFFFF"/>
              </a:solidFill>
              <a:latin typeface="微軟正黑體" pitchFamily="34" charset="-120"/>
              <a:ea typeface="微軟正黑體" pitchFamily="34" charset="-120"/>
              <a:cs typeface="+mn-cs"/>
            </a:rPr>
            <a:t>進行</a:t>
          </a:r>
          <a:r>
            <a:rPr lang="zh-TW" altLang="en-US" sz="2000" b="1" dirty="0">
              <a:solidFill>
                <a:srgbClr val="FFFF00"/>
              </a:solidFill>
              <a:latin typeface="微軟正黑體" pitchFamily="34" charset="-120"/>
              <a:ea typeface="微軟正黑體" pitchFamily="34" charset="-120"/>
              <a:cs typeface="+mn-cs"/>
            </a:rPr>
            <a:t>註冊</a:t>
          </a:r>
        </a:p>
      </dgm:t>
    </dgm:pt>
    <dgm:pt modelId="{A7078AFB-3A9A-4EFD-A3DB-AB3FE7E380FD}" type="parTrans" cxnId="{4A2A2AAD-8555-47D5-9112-69596F1007C8}">
      <dgm:prSet/>
      <dgm:spPr/>
      <dgm:t>
        <a:bodyPr/>
        <a:lstStyle/>
        <a:p>
          <a:endParaRPr lang="zh-TW" altLang="en-US" sz="2000" b="1">
            <a:latin typeface="微軟正黑體" pitchFamily="34" charset="-120"/>
            <a:ea typeface="微軟正黑體" pitchFamily="34" charset="-120"/>
          </a:endParaRPr>
        </a:p>
      </dgm:t>
    </dgm:pt>
    <dgm:pt modelId="{1479E8B9-18FE-4A55-B6D3-23F2E32A48FE}" type="sibTrans" cxnId="{4A2A2AAD-8555-47D5-9112-69596F1007C8}">
      <dgm:prSet/>
      <dgm:spPr/>
      <dgm:t>
        <a:bodyPr/>
        <a:lstStyle/>
        <a:p>
          <a:endParaRPr lang="zh-TW" altLang="en-US" sz="2000" b="1">
            <a:latin typeface="微軟正黑體" pitchFamily="34" charset="-120"/>
            <a:ea typeface="微軟正黑體" pitchFamily="34" charset="-120"/>
          </a:endParaRPr>
        </a:p>
      </dgm:t>
    </dgm:pt>
    <dgm:pt modelId="{EF986BB8-4BD7-4A7F-8A6F-C8241FAEA631}" type="pres">
      <dgm:prSet presAssocID="{F806D2A7-1DCB-48B6-859B-B7630E69A82D}" presName="linearFlow" presStyleCnt="0">
        <dgm:presLayoutVars>
          <dgm:resizeHandles val="exact"/>
        </dgm:presLayoutVars>
      </dgm:prSet>
      <dgm:spPr/>
    </dgm:pt>
    <dgm:pt modelId="{FE0F0CF2-F7C9-4715-A649-B5EBA4586B74}" type="pres">
      <dgm:prSet presAssocID="{2586631C-72DF-4590-96CF-FD05EA0B4F37}" presName="node" presStyleLbl="node1" presStyleIdx="0" presStyleCnt="5" custScaleX="149346" custLinFactNeighborY="10411">
        <dgm:presLayoutVars>
          <dgm:bulletEnabled val="1"/>
        </dgm:presLayoutVars>
      </dgm:prSet>
      <dgm:spPr/>
    </dgm:pt>
    <dgm:pt modelId="{94372483-7177-43C0-BF99-82560AE20F47}" type="pres">
      <dgm:prSet presAssocID="{AC491ACA-D578-4C8F-819E-9466480387FF}" presName="sibTrans" presStyleLbl="sibTrans2D1" presStyleIdx="0" presStyleCnt="4"/>
      <dgm:spPr/>
    </dgm:pt>
    <dgm:pt modelId="{5EA27AC1-E1EA-49A5-AAE2-ADE50ABD8A1F}" type="pres">
      <dgm:prSet presAssocID="{AC491ACA-D578-4C8F-819E-9466480387FF}" presName="connectorText" presStyleLbl="sibTrans2D1" presStyleIdx="0" presStyleCnt="4"/>
      <dgm:spPr/>
    </dgm:pt>
    <dgm:pt modelId="{7EE6A867-2857-4402-AB47-BA0B105F9C2E}" type="pres">
      <dgm:prSet presAssocID="{28452A2B-1902-4CD9-8EC4-102AA633AB98}" presName="node" presStyleLbl="node1" presStyleIdx="1" presStyleCnt="5" custScaleX="149346" custLinFactNeighborY="10411">
        <dgm:presLayoutVars>
          <dgm:bulletEnabled val="1"/>
        </dgm:presLayoutVars>
      </dgm:prSet>
      <dgm:spPr/>
    </dgm:pt>
    <dgm:pt modelId="{D494690B-D544-4BFA-B42B-D33B6B8D7F60}" type="pres">
      <dgm:prSet presAssocID="{60603511-9ED8-4649-BE98-C6AE74C8948E}" presName="sibTrans" presStyleLbl="sibTrans2D1" presStyleIdx="1" presStyleCnt="4"/>
      <dgm:spPr/>
    </dgm:pt>
    <dgm:pt modelId="{22B9DAB6-963F-47B3-93A6-442F3F49F7BB}" type="pres">
      <dgm:prSet presAssocID="{60603511-9ED8-4649-BE98-C6AE74C8948E}" presName="connectorText" presStyleLbl="sibTrans2D1" presStyleIdx="1" presStyleCnt="4"/>
      <dgm:spPr/>
    </dgm:pt>
    <dgm:pt modelId="{B034C1C6-7DF2-463C-9B68-FD62C95B7EE7}" type="pres">
      <dgm:prSet presAssocID="{D2D792E5-DA99-4717-B720-F93FC9AAD518}" presName="node" presStyleLbl="node1" presStyleIdx="2" presStyleCnt="5" custScaleX="149346" custLinFactNeighborY="10411">
        <dgm:presLayoutVars>
          <dgm:bulletEnabled val="1"/>
        </dgm:presLayoutVars>
      </dgm:prSet>
      <dgm:spPr/>
    </dgm:pt>
    <dgm:pt modelId="{D9FDFAA5-4B68-4C47-A5E4-0FB5CC5F22EC}" type="pres">
      <dgm:prSet presAssocID="{E15451D7-AE88-44D7-BD90-6F7B5F87DDF4}" presName="sibTrans" presStyleLbl="sibTrans2D1" presStyleIdx="2" presStyleCnt="4"/>
      <dgm:spPr/>
    </dgm:pt>
    <dgm:pt modelId="{7BE42010-7684-4A9A-9739-0282900D3D82}" type="pres">
      <dgm:prSet presAssocID="{E15451D7-AE88-44D7-BD90-6F7B5F87DDF4}" presName="connectorText" presStyleLbl="sibTrans2D1" presStyleIdx="2" presStyleCnt="4"/>
      <dgm:spPr/>
    </dgm:pt>
    <dgm:pt modelId="{3743BC11-AFF0-4A3A-B18F-05E12EE3678B}" type="pres">
      <dgm:prSet presAssocID="{D26754FA-106F-4544-AEAD-2C15D5CEDE10}" presName="node" presStyleLbl="node1" presStyleIdx="3" presStyleCnt="5" custScaleX="149346" custLinFactNeighborY="10411">
        <dgm:presLayoutVars>
          <dgm:bulletEnabled val="1"/>
        </dgm:presLayoutVars>
      </dgm:prSet>
      <dgm:spPr/>
    </dgm:pt>
    <dgm:pt modelId="{E6CA3294-8BF0-4D27-97C1-991E18460532}" type="pres">
      <dgm:prSet presAssocID="{59B4A5AB-B253-4038-805F-6631BE6519E9}" presName="sibTrans" presStyleLbl="sibTrans2D1" presStyleIdx="3" presStyleCnt="4"/>
      <dgm:spPr/>
    </dgm:pt>
    <dgm:pt modelId="{1B1A4596-E86D-41A9-B811-3B3FBBF34D4E}" type="pres">
      <dgm:prSet presAssocID="{59B4A5AB-B253-4038-805F-6631BE6519E9}" presName="connectorText" presStyleLbl="sibTrans2D1" presStyleIdx="3" presStyleCnt="4"/>
      <dgm:spPr/>
    </dgm:pt>
    <dgm:pt modelId="{2868515F-6C95-4847-AB09-092DAFFCC335}" type="pres">
      <dgm:prSet presAssocID="{C794CB2A-8943-4ED0-BB2B-4626EA71955D}" presName="node" presStyleLbl="node1" presStyleIdx="4" presStyleCnt="5" custScaleX="149346">
        <dgm:presLayoutVars>
          <dgm:bulletEnabled val="1"/>
        </dgm:presLayoutVars>
      </dgm:prSet>
      <dgm:spPr/>
    </dgm:pt>
  </dgm:ptLst>
  <dgm:cxnLst>
    <dgm:cxn modelId="{A0640600-9C2E-4FC3-9017-00AF5313FD50}" type="presOf" srcId="{60603511-9ED8-4649-BE98-C6AE74C8948E}" destId="{D494690B-D544-4BFA-B42B-D33B6B8D7F60}" srcOrd="0" destOrd="0" presId="urn:microsoft.com/office/officeart/2005/8/layout/process2"/>
    <dgm:cxn modelId="{AFB5BE00-61A7-4004-A578-C49E6D738E7E}" type="presOf" srcId="{D26754FA-106F-4544-AEAD-2C15D5CEDE10}" destId="{3743BC11-AFF0-4A3A-B18F-05E12EE3678B}" srcOrd="0" destOrd="0" presId="urn:microsoft.com/office/officeart/2005/8/layout/process2"/>
    <dgm:cxn modelId="{35E03E03-EDD0-4C10-86A8-8A13603A3644}" srcId="{F806D2A7-1DCB-48B6-859B-B7630E69A82D}" destId="{28452A2B-1902-4CD9-8EC4-102AA633AB98}" srcOrd="1" destOrd="0" parTransId="{BB29FA2C-D36D-41FA-B9C2-F6994DC6511F}" sibTransId="{60603511-9ED8-4649-BE98-C6AE74C8948E}"/>
    <dgm:cxn modelId="{607FF005-0C9F-4A9D-9554-CD023E10D2F1}" type="presOf" srcId="{C794CB2A-8943-4ED0-BB2B-4626EA71955D}" destId="{2868515F-6C95-4847-AB09-092DAFFCC335}" srcOrd="0" destOrd="0" presId="urn:microsoft.com/office/officeart/2005/8/layout/process2"/>
    <dgm:cxn modelId="{8886E415-7F0D-45B6-8C05-6956B0089383}" srcId="{F806D2A7-1DCB-48B6-859B-B7630E69A82D}" destId="{D2D792E5-DA99-4717-B720-F93FC9AAD518}" srcOrd="2" destOrd="0" parTransId="{081339C0-D662-41F2-B739-9829E22F8982}" sibTransId="{E15451D7-AE88-44D7-BD90-6F7B5F87DDF4}"/>
    <dgm:cxn modelId="{EAA98120-33F6-4E41-9FAE-09BD74776E5C}" srcId="{F806D2A7-1DCB-48B6-859B-B7630E69A82D}" destId="{2586631C-72DF-4590-96CF-FD05EA0B4F37}" srcOrd="0" destOrd="0" parTransId="{8A4CDA5B-756D-4991-B1A3-4E1508806D4D}" sibTransId="{AC491ACA-D578-4C8F-819E-9466480387FF}"/>
    <dgm:cxn modelId="{F8903725-D16B-46AD-A782-2E43EAF538A3}" type="presOf" srcId="{28452A2B-1902-4CD9-8EC4-102AA633AB98}" destId="{7EE6A867-2857-4402-AB47-BA0B105F9C2E}" srcOrd="0" destOrd="0" presId="urn:microsoft.com/office/officeart/2005/8/layout/process2"/>
    <dgm:cxn modelId="{72E6E328-D0C2-4600-BACD-B3267235A07E}" type="presOf" srcId="{60603511-9ED8-4649-BE98-C6AE74C8948E}" destId="{22B9DAB6-963F-47B3-93A6-442F3F49F7BB}" srcOrd="1" destOrd="0" presId="urn:microsoft.com/office/officeart/2005/8/layout/process2"/>
    <dgm:cxn modelId="{DDECA230-BDCA-4CC1-8ABB-64E2981C147B}" type="presOf" srcId="{F806D2A7-1DCB-48B6-859B-B7630E69A82D}" destId="{EF986BB8-4BD7-4A7F-8A6F-C8241FAEA631}" srcOrd="0" destOrd="0" presId="urn:microsoft.com/office/officeart/2005/8/layout/process2"/>
    <dgm:cxn modelId="{3FD58E3B-4F75-4FA9-9104-627FE7DED41B}" type="presOf" srcId="{59B4A5AB-B253-4038-805F-6631BE6519E9}" destId="{E6CA3294-8BF0-4D27-97C1-991E18460532}" srcOrd="0" destOrd="0" presId="urn:microsoft.com/office/officeart/2005/8/layout/process2"/>
    <dgm:cxn modelId="{E080835C-E3FC-4A41-BFFB-E929A762B214}" type="presOf" srcId="{E15451D7-AE88-44D7-BD90-6F7B5F87DDF4}" destId="{D9FDFAA5-4B68-4C47-A5E4-0FB5CC5F22EC}" srcOrd="0" destOrd="0" presId="urn:microsoft.com/office/officeart/2005/8/layout/process2"/>
    <dgm:cxn modelId="{BC57F15C-08A0-46AF-A049-F051F8D34A5A}" type="presOf" srcId="{2586631C-72DF-4590-96CF-FD05EA0B4F37}" destId="{FE0F0CF2-F7C9-4715-A649-B5EBA4586B74}" srcOrd="0" destOrd="0" presId="urn:microsoft.com/office/officeart/2005/8/layout/process2"/>
    <dgm:cxn modelId="{7CDC736A-BF16-4126-8838-C6635B377C99}" type="presOf" srcId="{AC491ACA-D578-4C8F-819E-9466480387FF}" destId="{94372483-7177-43C0-BF99-82560AE20F47}" srcOrd="0" destOrd="0" presId="urn:microsoft.com/office/officeart/2005/8/layout/process2"/>
    <dgm:cxn modelId="{428A3596-8AA5-477C-AFDD-861F75677519}" srcId="{F806D2A7-1DCB-48B6-859B-B7630E69A82D}" destId="{D26754FA-106F-4544-AEAD-2C15D5CEDE10}" srcOrd="3" destOrd="0" parTransId="{07323900-56F8-4AEC-B9B2-19071EABBDF1}" sibTransId="{59B4A5AB-B253-4038-805F-6631BE6519E9}"/>
    <dgm:cxn modelId="{52DC6C9C-D3E2-4CA0-905D-C0197F00518B}" type="presOf" srcId="{59B4A5AB-B253-4038-805F-6631BE6519E9}" destId="{1B1A4596-E86D-41A9-B811-3B3FBBF34D4E}" srcOrd="1" destOrd="0" presId="urn:microsoft.com/office/officeart/2005/8/layout/process2"/>
    <dgm:cxn modelId="{F191E0A7-C3A8-4E76-9C68-E48AE79BC11F}" type="presOf" srcId="{E15451D7-AE88-44D7-BD90-6F7B5F87DDF4}" destId="{7BE42010-7684-4A9A-9739-0282900D3D82}" srcOrd="1" destOrd="0" presId="urn:microsoft.com/office/officeart/2005/8/layout/process2"/>
    <dgm:cxn modelId="{4A2A2AAD-8555-47D5-9112-69596F1007C8}" srcId="{F806D2A7-1DCB-48B6-859B-B7630E69A82D}" destId="{C794CB2A-8943-4ED0-BB2B-4626EA71955D}" srcOrd="4" destOrd="0" parTransId="{A7078AFB-3A9A-4EFD-A3DB-AB3FE7E380FD}" sibTransId="{1479E8B9-18FE-4A55-B6D3-23F2E32A48FE}"/>
    <dgm:cxn modelId="{B4A1CCF6-AA83-49C3-9E4D-68EFCFB85EC7}" type="presOf" srcId="{D2D792E5-DA99-4717-B720-F93FC9AAD518}" destId="{B034C1C6-7DF2-463C-9B68-FD62C95B7EE7}" srcOrd="0" destOrd="0" presId="urn:microsoft.com/office/officeart/2005/8/layout/process2"/>
    <dgm:cxn modelId="{943FB8FD-790F-4BE3-B7CE-4D82191E533F}" type="presOf" srcId="{AC491ACA-D578-4C8F-819E-9466480387FF}" destId="{5EA27AC1-E1EA-49A5-AAE2-ADE50ABD8A1F}" srcOrd="1" destOrd="0" presId="urn:microsoft.com/office/officeart/2005/8/layout/process2"/>
    <dgm:cxn modelId="{8FB03CDE-6C96-432F-A166-718441D4BD3B}" type="presParOf" srcId="{EF986BB8-4BD7-4A7F-8A6F-C8241FAEA631}" destId="{FE0F0CF2-F7C9-4715-A649-B5EBA4586B74}" srcOrd="0" destOrd="0" presId="urn:microsoft.com/office/officeart/2005/8/layout/process2"/>
    <dgm:cxn modelId="{98697E84-E4F2-43D3-AA86-13D7A1D2D54A}" type="presParOf" srcId="{EF986BB8-4BD7-4A7F-8A6F-C8241FAEA631}" destId="{94372483-7177-43C0-BF99-82560AE20F47}" srcOrd="1" destOrd="0" presId="urn:microsoft.com/office/officeart/2005/8/layout/process2"/>
    <dgm:cxn modelId="{5F9D5B21-1A2C-466E-875D-2C1C0915FDA3}" type="presParOf" srcId="{94372483-7177-43C0-BF99-82560AE20F47}" destId="{5EA27AC1-E1EA-49A5-AAE2-ADE50ABD8A1F}" srcOrd="0" destOrd="0" presId="urn:microsoft.com/office/officeart/2005/8/layout/process2"/>
    <dgm:cxn modelId="{70935557-5A87-416C-8114-CD17A2E3C82C}" type="presParOf" srcId="{EF986BB8-4BD7-4A7F-8A6F-C8241FAEA631}" destId="{7EE6A867-2857-4402-AB47-BA0B105F9C2E}" srcOrd="2" destOrd="0" presId="urn:microsoft.com/office/officeart/2005/8/layout/process2"/>
    <dgm:cxn modelId="{7A191AAC-B1CB-4C9A-9A66-2DC52DEA13C9}" type="presParOf" srcId="{EF986BB8-4BD7-4A7F-8A6F-C8241FAEA631}" destId="{D494690B-D544-4BFA-B42B-D33B6B8D7F60}" srcOrd="3" destOrd="0" presId="urn:microsoft.com/office/officeart/2005/8/layout/process2"/>
    <dgm:cxn modelId="{400A2031-8D58-4496-86CC-5130055D91A8}" type="presParOf" srcId="{D494690B-D544-4BFA-B42B-D33B6B8D7F60}" destId="{22B9DAB6-963F-47B3-93A6-442F3F49F7BB}" srcOrd="0" destOrd="0" presId="urn:microsoft.com/office/officeart/2005/8/layout/process2"/>
    <dgm:cxn modelId="{9AAFB63A-FBD9-42A8-B3AA-E5637F470E9C}" type="presParOf" srcId="{EF986BB8-4BD7-4A7F-8A6F-C8241FAEA631}" destId="{B034C1C6-7DF2-463C-9B68-FD62C95B7EE7}" srcOrd="4" destOrd="0" presId="urn:microsoft.com/office/officeart/2005/8/layout/process2"/>
    <dgm:cxn modelId="{5D71733A-E58F-4793-BC86-22F429D426C1}" type="presParOf" srcId="{EF986BB8-4BD7-4A7F-8A6F-C8241FAEA631}" destId="{D9FDFAA5-4B68-4C47-A5E4-0FB5CC5F22EC}" srcOrd="5" destOrd="0" presId="urn:microsoft.com/office/officeart/2005/8/layout/process2"/>
    <dgm:cxn modelId="{E3D6C10A-3485-4FCD-9752-74AC10BE4DAC}" type="presParOf" srcId="{D9FDFAA5-4B68-4C47-A5E4-0FB5CC5F22EC}" destId="{7BE42010-7684-4A9A-9739-0282900D3D82}" srcOrd="0" destOrd="0" presId="urn:microsoft.com/office/officeart/2005/8/layout/process2"/>
    <dgm:cxn modelId="{6B6380E6-6012-4598-BC5C-D77DFC409301}" type="presParOf" srcId="{EF986BB8-4BD7-4A7F-8A6F-C8241FAEA631}" destId="{3743BC11-AFF0-4A3A-B18F-05E12EE3678B}" srcOrd="6" destOrd="0" presId="urn:microsoft.com/office/officeart/2005/8/layout/process2"/>
    <dgm:cxn modelId="{FD582C99-037C-4755-AAD2-164B6C89122E}" type="presParOf" srcId="{EF986BB8-4BD7-4A7F-8A6F-C8241FAEA631}" destId="{E6CA3294-8BF0-4D27-97C1-991E18460532}" srcOrd="7" destOrd="0" presId="urn:microsoft.com/office/officeart/2005/8/layout/process2"/>
    <dgm:cxn modelId="{9EE326CA-F595-4995-AF97-E656CD78858B}" type="presParOf" srcId="{E6CA3294-8BF0-4D27-97C1-991E18460532}" destId="{1B1A4596-E86D-41A9-B811-3B3FBBF34D4E}" srcOrd="0" destOrd="0" presId="urn:microsoft.com/office/officeart/2005/8/layout/process2"/>
    <dgm:cxn modelId="{0FDF3D91-8A3B-473C-BC8D-1F54166D75A8}" type="presParOf" srcId="{EF986BB8-4BD7-4A7F-8A6F-C8241FAEA631}" destId="{2868515F-6C95-4847-AB09-092DAFFCC335}"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06D2A7-1DCB-48B6-859B-B7630E69A82D}" type="doc">
      <dgm:prSet loTypeId="urn:microsoft.com/office/officeart/2005/8/layout/process2" loCatId="process" qsTypeId="urn:microsoft.com/office/officeart/2005/8/quickstyle/3d2" qsCatId="3D" csTypeId="urn:microsoft.com/office/officeart/2005/8/colors/colorful1#6" csCatId="colorful" phldr="1"/>
      <dgm:spPr/>
      <dgm:t>
        <a:bodyPr/>
        <a:lstStyle/>
        <a:p>
          <a:endParaRPr lang="zh-TW" altLang="en-US"/>
        </a:p>
      </dgm:t>
    </dgm:pt>
    <dgm:pt modelId="{2586631C-72DF-4590-96CF-FD05EA0B4F37}">
      <dgm:prSet phldrT="[文字]" custT="1"/>
      <dgm:spPr>
        <a:xfrm>
          <a:off x="0" y="43407"/>
          <a:ext cx="4248472" cy="770572"/>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l">
            <a:lnSpc>
              <a:spcPct val="75000"/>
            </a:lnSpc>
            <a:spcBef>
              <a:spcPts val="0"/>
            </a:spcBef>
            <a:spcAft>
              <a:spcPts val="0"/>
            </a:spcAft>
          </a:pPr>
          <a:r>
            <a:rPr lang="zh-TW" altLang="en-US" sz="2000" b="1" dirty="0">
              <a:solidFill>
                <a:sysClr val="window" lastClr="FFFFFF"/>
              </a:solidFill>
              <a:latin typeface="微軟正黑體" pitchFamily="34" charset="-120"/>
              <a:ea typeface="微軟正黑體" pitchFamily="34" charset="-120"/>
              <a:cs typeface="+mn-cs"/>
            </a:rPr>
            <a:t>六、選取</a:t>
          </a:r>
          <a:r>
            <a:rPr lang="zh-TW" altLang="en-US" sz="2000" b="1" u="wavy" dirty="0">
              <a:solidFill>
                <a:srgbClr val="FFFF00"/>
              </a:solidFill>
              <a:latin typeface="微軟正黑體" pitchFamily="34" charset="-120"/>
              <a:ea typeface="微軟正黑體" pitchFamily="34" charset="-120"/>
              <a:cs typeface="+mn-cs"/>
            </a:rPr>
            <a:t>欲參加之就學區</a:t>
          </a:r>
          <a:endParaRPr lang="zh-TW" altLang="en-US" sz="2000" b="1" dirty="0">
            <a:solidFill>
              <a:srgbClr val="FFFF00"/>
            </a:solidFill>
            <a:latin typeface="微軟正黑體" pitchFamily="34" charset="-120"/>
            <a:ea typeface="微軟正黑體" pitchFamily="34" charset="-120"/>
            <a:cs typeface="+mn-cs"/>
          </a:endParaRPr>
        </a:p>
      </dgm:t>
    </dgm:pt>
    <dgm:pt modelId="{8A4CDA5B-756D-4991-B1A3-4E1508806D4D}" type="parTrans" cxnId="{EAA98120-33F6-4E41-9FAE-09BD74776E5C}">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AC491ACA-D578-4C8F-819E-9466480387FF}" type="sibTrans" cxnId="{EAA98120-33F6-4E41-9FAE-09BD74776E5C}">
      <dgm:prSet custT="1"/>
      <dgm:spPr>
        <a:xfrm rot="5400000">
          <a:off x="1979753" y="833244"/>
          <a:ext cx="288964" cy="346757"/>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nSpc>
              <a:spcPct val="75000"/>
            </a:lnSpc>
            <a:spcBef>
              <a:spcPts val="0"/>
            </a:spcBef>
            <a:spcAft>
              <a:spcPts val="0"/>
            </a:spcAft>
          </a:pPr>
          <a:endParaRPr lang="zh-TW" altLang="en-US" sz="2000" b="1">
            <a:solidFill>
              <a:sysClr val="window" lastClr="FFFFFF"/>
            </a:solidFill>
            <a:latin typeface="微軟正黑體" pitchFamily="34" charset="-120"/>
            <a:ea typeface="微軟正黑體" pitchFamily="34" charset="-120"/>
            <a:cs typeface="+mn-cs"/>
          </a:endParaRPr>
        </a:p>
      </dgm:t>
    </dgm:pt>
    <dgm:pt modelId="{28452A2B-1902-4CD9-8EC4-102AA633AB98}">
      <dgm:prSet phldrT="[文字]" custT="1"/>
      <dgm:spPr>
        <a:xfrm>
          <a:off x="0" y="1199266"/>
          <a:ext cx="4248472" cy="770572"/>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l">
            <a:lnSpc>
              <a:spcPct val="75000"/>
            </a:lnSpc>
            <a:spcBef>
              <a:spcPts val="0"/>
            </a:spcBef>
            <a:spcAft>
              <a:spcPts val="0"/>
            </a:spcAft>
          </a:pPr>
          <a:r>
            <a:rPr lang="zh-TW" altLang="en-US" sz="2000" b="1" dirty="0">
              <a:solidFill>
                <a:sysClr val="window" lastClr="FFFFFF"/>
              </a:solidFill>
              <a:latin typeface="微軟正黑體" pitchFamily="34" charset="-120"/>
              <a:ea typeface="微軟正黑體" pitchFamily="34" charset="-120"/>
              <a:cs typeface="+mn-cs"/>
            </a:rPr>
            <a:t>七、選取</a:t>
          </a:r>
          <a:r>
            <a:rPr lang="zh-TW" altLang="en-US" sz="2000" b="1" u="wavy" dirty="0">
              <a:solidFill>
                <a:srgbClr val="FFFF00"/>
              </a:solidFill>
              <a:latin typeface="微軟正黑體" pitchFamily="34" charset="-120"/>
              <a:ea typeface="微軟正黑體" pitchFamily="34" charset="-120"/>
              <a:cs typeface="+mn-cs"/>
            </a:rPr>
            <a:t>申請原因</a:t>
          </a:r>
          <a:endParaRPr lang="zh-TW" altLang="en-US" sz="2000" b="1" dirty="0">
            <a:solidFill>
              <a:srgbClr val="FFFF00"/>
            </a:solidFill>
            <a:latin typeface="微軟正黑體" pitchFamily="34" charset="-120"/>
            <a:ea typeface="微軟正黑體" pitchFamily="34" charset="-120"/>
            <a:cs typeface="+mn-cs"/>
          </a:endParaRPr>
        </a:p>
      </dgm:t>
    </dgm:pt>
    <dgm:pt modelId="{BB29FA2C-D36D-41FA-B9C2-F6994DC6511F}" type="parTrans" cxnId="{35E03E03-EDD0-4C10-86A8-8A13603A3644}">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60603511-9ED8-4649-BE98-C6AE74C8948E}" type="sibTrans" cxnId="{35E03E03-EDD0-4C10-86A8-8A13603A3644}">
      <dgm:prSet custT="1"/>
      <dgm:spPr>
        <a:xfrm rot="5400000">
          <a:off x="1979753" y="1989103"/>
          <a:ext cx="288964" cy="346757"/>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nSpc>
              <a:spcPct val="75000"/>
            </a:lnSpc>
            <a:spcBef>
              <a:spcPts val="0"/>
            </a:spcBef>
            <a:spcAft>
              <a:spcPts val="0"/>
            </a:spcAft>
          </a:pPr>
          <a:endParaRPr lang="zh-TW" altLang="en-US" sz="2000" b="1">
            <a:solidFill>
              <a:sysClr val="window" lastClr="FFFFFF"/>
            </a:solidFill>
            <a:latin typeface="微軟正黑體" pitchFamily="34" charset="-120"/>
            <a:ea typeface="微軟正黑體" pitchFamily="34" charset="-120"/>
            <a:cs typeface="+mn-cs"/>
          </a:endParaRPr>
        </a:p>
      </dgm:t>
    </dgm:pt>
    <dgm:pt modelId="{D2D792E5-DA99-4717-B720-F93FC9AAD518}">
      <dgm:prSet phldrT="[文字]" custT="1"/>
      <dgm:spPr>
        <a:xfrm>
          <a:off x="0" y="2355125"/>
          <a:ext cx="4248472" cy="770572"/>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l">
            <a:lnSpc>
              <a:spcPct val="75000"/>
            </a:lnSpc>
            <a:spcBef>
              <a:spcPts val="0"/>
            </a:spcBef>
            <a:spcAft>
              <a:spcPts val="0"/>
            </a:spcAft>
          </a:pPr>
          <a:r>
            <a:rPr lang="zh-TW" altLang="en-US" sz="2000" b="1" dirty="0">
              <a:solidFill>
                <a:sysClr val="window" lastClr="FFFFFF"/>
              </a:solidFill>
              <a:latin typeface="微軟正黑體" pitchFamily="34" charset="-120"/>
              <a:ea typeface="微軟正黑體" pitchFamily="34" charset="-120"/>
              <a:cs typeface="+mn-cs"/>
            </a:rPr>
            <a:t>八、確認</a:t>
          </a:r>
          <a:r>
            <a:rPr lang="zh-TW" altLang="en-US" sz="2000" b="1" dirty="0">
              <a:solidFill>
                <a:srgbClr val="FFFF00"/>
              </a:solidFill>
              <a:latin typeface="微軟正黑體" pitchFamily="34" charset="-120"/>
              <a:ea typeface="微軟正黑體" pitchFamily="34" charset="-120"/>
              <a:cs typeface="+mn-cs"/>
            </a:rPr>
            <a:t>儲存後列印變更就學區申請書</a:t>
          </a:r>
        </a:p>
      </dgm:t>
    </dgm:pt>
    <dgm:pt modelId="{081339C0-D662-41F2-B739-9829E22F8982}" type="parTrans" cxnId="{8886E415-7F0D-45B6-8C05-6956B0089383}">
      <dgm:prSet/>
      <dgm:spPr/>
      <dgm:t>
        <a:bodyPr/>
        <a:lstStyle/>
        <a:p>
          <a:pPr>
            <a:lnSpc>
              <a:spcPct val="75000"/>
            </a:lnSpc>
            <a:spcBef>
              <a:spcPts val="0"/>
            </a:spcBef>
            <a:spcAft>
              <a:spcPts val="0"/>
            </a:spcAft>
          </a:pPr>
          <a:endParaRPr lang="zh-TW" altLang="en-US" sz="2000" b="1">
            <a:latin typeface="微軟正黑體" pitchFamily="34" charset="-120"/>
            <a:ea typeface="微軟正黑體" pitchFamily="34" charset="-120"/>
          </a:endParaRPr>
        </a:p>
      </dgm:t>
    </dgm:pt>
    <dgm:pt modelId="{E15451D7-AE88-44D7-BD90-6F7B5F87DDF4}" type="sibTrans" cxnId="{8886E415-7F0D-45B6-8C05-6956B0089383}">
      <dgm:prSet custT="1"/>
      <dgm:spPr>
        <a:xfrm rot="5400000">
          <a:off x="1979753" y="3144962"/>
          <a:ext cx="288964" cy="346757"/>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pPr>
            <a:lnSpc>
              <a:spcPct val="75000"/>
            </a:lnSpc>
            <a:spcBef>
              <a:spcPts val="0"/>
            </a:spcBef>
            <a:spcAft>
              <a:spcPts val="0"/>
            </a:spcAft>
          </a:pPr>
          <a:endParaRPr lang="zh-TW" altLang="en-US" sz="2000" b="1">
            <a:solidFill>
              <a:sysClr val="window" lastClr="FFFFFF"/>
            </a:solidFill>
            <a:latin typeface="微軟正黑體" pitchFamily="34" charset="-120"/>
            <a:ea typeface="微軟正黑體" pitchFamily="34" charset="-120"/>
            <a:cs typeface="+mn-cs"/>
          </a:endParaRPr>
        </a:p>
      </dgm:t>
    </dgm:pt>
    <dgm:pt modelId="{D26754FA-106F-4544-AEAD-2C15D5CEDE10}">
      <dgm:prSet phldrT="[文字]" custT="1"/>
      <dgm:spPr>
        <a:xfrm>
          <a:off x="0" y="3510984"/>
          <a:ext cx="4248472" cy="770572"/>
        </a:xfrm>
        <a:prstGeom prst="roundRect">
          <a:avLst>
            <a:gd name="adj" fmla="val 1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539750" indent="-539750" algn="l"/>
          <a:r>
            <a:rPr lang="zh-TW" altLang="en-US" sz="2000" b="1" dirty="0">
              <a:solidFill>
                <a:sysClr val="window" lastClr="FFFFFF"/>
              </a:solidFill>
              <a:latin typeface="微軟正黑體" pitchFamily="34" charset="-120"/>
              <a:ea typeface="微軟正黑體" pitchFamily="34" charset="-120"/>
              <a:cs typeface="+mn-cs"/>
            </a:rPr>
            <a:t>九、</a:t>
          </a:r>
          <a:r>
            <a:rPr lang="zh-TW" altLang="en-US" sz="2000" b="1" dirty="0">
              <a:solidFill>
                <a:srgbClr val="FFFF00"/>
              </a:solidFill>
              <a:latin typeface="微軟正黑體" pitchFamily="34" charset="-120"/>
              <a:ea typeface="微軟正黑體" pitchFamily="34" charset="-120"/>
              <a:cs typeface="+mn-cs"/>
            </a:rPr>
            <a:t>申請人、學生父母雙方</a:t>
          </a:r>
          <a:r>
            <a:rPr lang="en-US" sz="2000" b="1" dirty="0">
              <a:solidFill>
                <a:srgbClr val="FFFF00"/>
              </a:solidFill>
              <a:latin typeface="微軟正黑體" pitchFamily="34" charset="-120"/>
              <a:ea typeface="微軟正黑體" pitchFamily="34" charset="-120"/>
              <a:cs typeface="+mn-cs"/>
            </a:rPr>
            <a:t>(</a:t>
          </a:r>
          <a:r>
            <a:rPr lang="zh-TW" altLang="en-US" sz="2000" b="1" dirty="0">
              <a:solidFill>
                <a:srgbClr val="FFFF00"/>
              </a:solidFill>
              <a:latin typeface="微軟正黑體" pitchFamily="34" charset="-120"/>
              <a:ea typeface="微軟正黑體" pitchFamily="34" charset="-120"/>
              <a:cs typeface="+mn-cs"/>
            </a:rPr>
            <a:t>或監護人</a:t>
          </a:r>
          <a:r>
            <a:rPr lang="en-US" sz="2000" b="1" dirty="0">
              <a:solidFill>
                <a:srgbClr val="FFFF00"/>
              </a:solidFill>
              <a:latin typeface="微軟正黑體" pitchFamily="34" charset="-120"/>
              <a:ea typeface="微軟正黑體" pitchFamily="34" charset="-120"/>
              <a:cs typeface="+mn-cs"/>
            </a:rPr>
            <a:t>)</a:t>
          </a:r>
          <a:r>
            <a:rPr lang="zh-TW" altLang="en-US" sz="2000" b="1" dirty="0">
              <a:solidFill>
                <a:srgbClr val="FFFF00"/>
              </a:solidFill>
              <a:latin typeface="微軟正黑體" pitchFamily="34" charset="-120"/>
              <a:ea typeface="微軟正黑體" pitchFamily="34" charset="-120"/>
              <a:cs typeface="+mn-cs"/>
            </a:rPr>
            <a:t>簽章</a:t>
          </a:r>
        </a:p>
      </dgm:t>
    </dgm:pt>
    <dgm:pt modelId="{07323900-56F8-4AEC-B9B2-19071EABBDF1}" type="parTrans" cxnId="{428A3596-8AA5-477C-AFDD-861F75677519}">
      <dgm:prSet/>
      <dgm:spPr/>
      <dgm:t>
        <a:bodyPr/>
        <a:lstStyle/>
        <a:p>
          <a:endParaRPr lang="zh-TW" altLang="en-US" sz="2000" b="1">
            <a:latin typeface="微軟正黑體" pitchFamily="34" charset="-120"/>
            <a:ea typeface="微軟正黑體" pitchFamily="34" charset="-120"/>
          </a:endParaRPr>
        </a:p>
      </dgm:t>
    </dgm:pt>
    <dgm:pt modelId="{59B4A5AB-B253-4038-805F-6631BE6519E9}" type="sibTrans" cxnId="{428A3596-8AA5-477C-AFDD-861F75677519}">
      <dgm:prSet custT="1"/>
      <dgm:spPr>
        <a:xfrm rot="5400000">
          <a:off x="1994795" y="4280765"/>
          <a:ext cx="258880" cy="346757"/>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zh-TW" altLang="en-US" sz="2000" b="1">
            <a:solidFill>
              <a:sysClr val="window" lastClr="FFFFFF"/>
            </a:solidFill>
            <a:latin typeface="微軟正黑體" pitchFamily="34" charset="-120"/>
            <a:ea typeface="微軟正黑體" pitchFamily="34" charset="-120"/>
            <a:cs typeface="+mn-cs"/>
          </a:endParaRPr>
        </a:p>
      </dgm:t>
    </dgm:pt>
    <dgm:pt modelId="{C794CB2A-8943-4ED0-BB2B-4626EA71955D}">
      <dgm:prSet phldrT="[文字]" custT="1"/>
      <dgm:spPr>
        <a:xfrm>
          <a:off x="0" y="4626731"/>
          <a:ext cx="4248472" cy="77057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marL="539750" indent="-539750" algn="l">
            <a:spcAft>
              <a:spcPts val="0"/>
            </a:spcAft>
          </a:pPr>
          <a:r>
            <a:rPr lang="zh-TW" altLang="en-US" sz="1400" b="1" dirty="0">
              <a:solidFill>
                <a:sysClr val="window" lastClr="FFFFFF"/>
              </a:solidFill>
              <a:latin typeface="微軟正黑體" pitchFamily="34" charset="-120"/>
              <a:ea typeface="微軟正黑體" pitchFamily="34" charset="-120"/>
              <a:cs typeface="+mn-cs"/>
            </a:rPr>
            <a:t>十、備妥</a:t>
          </a:r>
          <a:r>
            <a:rPr lang="zh-TW" altLang="en-US" sz="1400" b="1" dirty="0">
              <a:solidFill>
                <a:srgbClr val="FFFF00"/>
              </a:solidFill>
              <a:latin typeface="微軟正黑體" pitchFamily="34" charset="-120"/>
              <a:ea typeface="微軟正黑體" pitchFamily="34" charset="-120"/>
              <a:cs typeface="+mn-cs"/>
            </a:rPr>
            <a:t>證明文件與申請書</a:t>
          </a:r>
          <a:r>
            <a:rPr lang="zh-TW" altLang="en-US" sz="1400" b="1" dirty="0">
              <a:solidFill>
                <a:sysClr val="window" lastClr="FFFFFF"/>
              </a:solidFill>
              <a:latin typeface="微軟正黑體" pitchFamily="34" charset="-120"/>
              <a:ea typeface="微軟正黑體" pitchFamily="34" charset="-120"/>
              <a:cs typeface="+mn-cs"/>
            </a:rPr>
            <a:t>，送</a:t>
          </a:r>
          <a:r>
            <a:rPr lang="zh-TW" altLang="en-US" sz="1400" b="1" dirty="0">
              <a:solidFill>
                <a:srgbClr val="FFFF00"/>
              </a:solidFill>
              <a:latin typeface="微軟正黑體" pitchFamily="34" charset="-120"/>
              <a:ea typeface="微軟正黑體" pitchFamily="34" charset="-120"/>
              <a:cs typeface="+mn-cs"/>
            </a:rPr>
            <a:t>國中教務處</a:t>
          </a:r>
          <a:r>
            <a:rPr lang="zh-TW" altLang="en-US" sz="1400" b="1" dirty="0">
              <a:solidFill>
                <a:sysClr val="window" lastClr="FFFFFF"/>
              </a:solidFill>
              <a:latin typeface="微軟正黑體" pitchFamily="34" charset="-120"/>
              <a:ea typeface="微軟正黑體" pitchFamily="34" charset="-120"/>
              <a:cs typeface="+mn-cs"/>
            </a:rPr>
            <a:t>提出申請</a:t>
          </a:r>
          <a:endParaRPr lang="en-US" altLang="zh-TW" sz="1400" b="1" dirty="0">
            <a:solidFill>
              <a:sysClr val="window" lastClr="FFFFFF"/>
            </a:solidFill>
            <a:latin typeface="微軟正黑體" pitchFamily="34" charset="-120"/>
            <a:ea typeface="微軟正黑體" pitchFamily="34" charset="-120"/>
            <a:cs typeface="+mn-cs"/>
          </a:endParaRPr>
        </a:p>
        <a:p>
          <a:pPr marL="539750" indent="-539750" algn="l">
            <a:spcAft>
              <a:spcPts val="0"/>
            </a:spcAft>
          </a:pPr>
          <a:r>
            <a:rPr lang="zh-TW" altLang="en-US" sz="1400" b="1" dirty="0">
              <a:solidFill>
                <a:sysClr val="window" lastClr="FFFFFF"/>
              </a:solidFill>
              <a:latin typeface="微軟正黑體" pitchFamily="34" charset="-120"/>
              <a:ea typeface="微軟正黑體" pitchFamily="34" charset="-120"/>
              <a:cs typeface="+mn-cs"/>
            </a:rPr>
            <a:t>       </a:t>
          </a:r>
          <a:r>
            <a:rPr lang="en-US" altLang="zh-TW" sz="1400" b="1" dirty="0">
              <a:solidFill>
                <a:sysClr val="window" lastClr="FFFFFF"/>
              </a:solidFill>
              <a:latin typeface="微軟正黑體" pitchFamily="34" charset="-120"/>
              <a:ea typeface="微軟正黑體" pitchFamily="34" charset="-120"/>
              <a:cs typeface="+mn-cs"/>
            </a:rPr>
            <a:t>(</a:t>
          </a:r>
          <a:r>
            <a:rPr lang="zh-TW" altLang="en-US" sz="1400" b="1" dirty="0">
              <a:solidFill>
                <a:sysClr val="window" lastClr="FFFFFF"/>
              </a:solidFill>
              <a:latin typeface="微軟正黑體" pitchFamily="34" charset="-120"/>
              <a:ea typeface="微軟正黑體" pitchFamily="34" charset="-120"/>
              <a:cs typeface="+mn-cs"/>
            </a:rPr>
            <a:t>非應屆生自行送至欲參加之就學區免試入學主</a:t>
          </a:r>
          <a:endParaRPr lang="en-US" altLang="zh-TW" sz="1400" b="1" dirty="0">
            <a:solidFill>
              <a:sysClr val="window" lastClr="FFFFFF"/>
            </a:solidFill>
            <a:latin typeface="微軟正黑體" pitchFamily="34" charset="-120"/>
            <a:ea typeface="微軟正黑體" pitchFamily="34" charset="-120"/>
            <a:cs typeface="+mn-cs"/>
          </a:endParaRPr>
        </a:p>
        <a:p>
          <a:pPr marL="539750" indent="-539750" algn="l">
            <a:spcAft>
              <a:spcPts val="0"/>
            </a:spcAft>
          </a:pPr>
          <a:r>
            <a:rPr lang="zh-TW" altLang="en-US" sz="1400" b="1" dirty="0">
              <a:solidFill>
                <a:sysClr val="window" lastClr="FFFFFF"/>
              </a:solidFill>
              <a:latin typeface="微軟正黑體" pitchFamily="34" charset="-120"/>
              <a:ea typeface="微軟正黑體" pitchFamily="34" charset="-120"/>
              <a:cs typeface="+mn-cs"/>
            </a:rPr>
            <a:t>       委學校</a:t>
          </a:r>
          <a:r>
            <a:rPr lang="en-US" altLang="zh-TW" sz="1400" b="1" dirty="0">
              <a:solidFill>
                <a:sysClr val="window" lastClr="FFFFFF"/>
              </a:solidFill>
              <a:latin typeface="微軟正黑體" pitchFamily="34" charset="-120"/>
              <a:ea typeface="微軟正黑體" pitchFamily="34" charset="-120"/>
              <a:cs typeface="+mn-cs"/>
            </a:rPr>
            <a:t>)</a:t>
          </a:r>
          <a:endParaRPr lang="zh-TW" altLang="en-US" sz="1400" b="1" dirty="0">
            <a:solidFill>
              <a:sysClr val="window" lastClr="FFFFFF"/>
            </a:solidFill>
            <a:latin typeface="微軟正黑體" pitchFamily="34" charset="-120"/>
            <a:ea typeface="微軟正黑體" pitchFamily="34" charset="-120"/>
            <a:cs typeface="+mn-cs"/>
          </a:endParaRPr>
        </a:p>
      </dgm:t>
    </dgm:pt>
    <dgm:pt modelId="{A7078AFB-3A9A-4EFD-A3DB-AB3FE7E380FD}" type="parTrans" cxnId="{4A2A2AAD-8555-47D5-9112-69596F1007C8}">
      <dgm:prSet/>
      <dgm:spPr/>
      <dgm:t>
        <a:bodyPr/>
        <a:lstStyle/>
        <a:p>
          <a:endParaRPr lang="zh-TW" altLang="en-US" sz="2000" b="1">
            <a:latin typeface="微軟正黑體" pitchFamily="34" charset="-120"/>
            <a:ea typeface="微軟正黑體" pitchFamily="34" charset="-120"/>
          </a:endParaRPr>
        </a:p>
      </dgm:t>
    </dgm:pt>
    <dgm:pt modelId="{1479E8B9-18FE-4A55-B6D3-23F2E32A48FE}" type="sibTrans" cxnId="{4A2A2AAD-8555-47D5-9112-69596F1007C8}">
      <dgm:prSet/>
      <dgm:spPr/>
      <dgm:t>
        <a:bodyPr/>
        <a:lstStyle/>
        <a:p>
          <a:endParaRPr lang="zh-TW" altLang="en-US" sz="2000" b="1">
            <a:latin typeface="微軟正黑體" pitchFamily="34" charset="-120"/>
            <a:ea typeface="微軟正黑體" pitchFamily="34" charset="-120"/>
          </a:endParaRPr>
        </a:p>
      </dgm:t>
    </dgm:pt>
    <dgm:pt modelId="{EF986BB8-4BD7-4A7F-8A6F-C8241FAEA631}" type="pres">
      <dgm:prSet presAssocID="{F806D2A7-1DCB-48B6-859B-B7630E69A82D}" presName="linearFlow" presStyleCnt="0">
        <dgm:presLayoutVars>
          <dgm:resizeHandles val="exact"/>
        </dgm:presLayoutVars>
      </dgm:prSet>
      <dgm:spPr/>
    </dgm:pt>
    <dgm:pt modelId="{FE0F0CF2-F7C9-4715-A649-B5EBA4586B74}" type="pres">
      <dgm:prSet presAssocID="{2586631C-72DF-4590-96CF-FD05EA0B4F37}" presName="node" presStyleLbl="node1" presStyleIdx="0" presStyleCnt="5" custScaleX="149346" custLinFactNeighborY="17834">
        <dgm:presLayoutVars>
          <dgm:bulletEnabled val="1"/>
        </dgm:presLayoutVars>
      </dgm:prSet>
      <dgm:spPr/>
    </dgm:pt>
    <dgm:pt modelId="{94372483-7177-43C0-BF99-82560AE20F47}" type="pres">
      <dgm:prSet presAssocID="{AC491ACA-D578-4C8F-819E-9466480387FF}" presName="sibTrans" presStyleLbl="sibTrans2D1" presStyleIdx="0" presStyleCnt="4"/>
      <dgm:spPr/>
    </dgm:pt>
    <dgm:pt modelId="{5EA27AC1-E1EA-49A5-AAE2-ADE50ABD8A1F}" type="pres">
      <dgm:prSet presAssocID="{AC491ACA-D578-4C8F-819E-9466480387FF}" presName="connectorText" presStyleLbl="sibTrans2D1" presStyleIdx="0" presStyleCnt="4"/>
      <dgm:spPr/>
    </dgm:pt>
    <dgm:pt modelId="{7EE6A867-2857-4402-AB47-BA0B105F9C2E}" type="pres">
      <dgm:prSet presAssocID="{28452A2B-1902-4CD9-8EC4-102AA633AB98}" presName="node" presStyleLbl="node1" presStyleIdx="1" presStyleCnt="5" custScaleX="149346" custLinFactNeighborY="10411">
        <dgm:presLayoutVars>
          <dgm:bulletEnabled val="1"/>
        </dgm:presLayoutVars>
      </dgm:prSet>
      <dgm:spPr/>
    </dgm:pt>
    <dgm:pt modelId="{D494690B-D544-4BFA-B42B-D33B6B8D7F60}" type="pres">
      <dgm:prSet presAssocID="{60603511-9ED8-4649-BE98-C6AE74C8948E}" presName="sibTrans" presStyleLbl="sibTrans2D1" presStyleIdx="1" presStyleCnt="4"/>
      <dgm:spPr/>
    </dgm:pt>
    <dgm:pt modelId="{22B9DAB6-963F-47B3-93A6-442F3F49F7BB}" type="pres">
      <dgm:prSet presAssocID="{60603511-9ED8-4649-BE98-C6AE74C8948E}" presName="connectorText" presStyleLbl="sibTrans2D1" presStyleIdx="1" presStyleCnt="4"/>
      <dgm:spPr/>
    </dgm:pt>
    <dgm:pt modelId="{B034C1C6-7DF2-463C-9B68-FD62C95B7EE7}" type="pres">
      <dgm:prSet presAssocID="{D2D792E5-DA99-4717-B720-F93FC9AAD518}" presName="node" presStyleLbl="node1" presStyleIdx="2" presStyleCnt="5" custScaleX="149346" custLinFactNeighborY="10411">
        <dgm:presLayoutVars>
          <dgm:bulletEnabled val="1"/>
        </dgm:presLayoutVars>
      </dgm:prSet>
      <dgm:spPr/>
    </dgm:pt>
    <dgm:pt modelId="{D9FDFAA5-4B68-4C47-A5E4-0FB5CC5F22EC}" type="pres">
      <dgm:prSet presAssocID="{E15451D7-AE88-44D7-BD90-6F7B5F87DDF4}" presName="sibTrans" presStyleLbl="sibTrans2D1" presStyleIdx="2" presStyleCnt="4"/>
      <dgm:spPr/>
    </dgm:pt>
    <dgm:pt modelId="{7BE42010-7684-4A9A-9739-0282900D3D82}" type="pres">
      <dgm:prSet presAssocID="{E15451D7-AE88-44D7-BD90-6F7B5F87DDF4}" presName="connectorText" presStyleLbl="sibTrans2D1" presStyleIdx="2" presStyleCnt="4"/>
      <dgm:spPr/>
    </dgm:pt>
    <dgm:pt modelId="{3743BC11-AFF0-4A3A-B18F-05E12EE3678B}" type="pres">
      <dgm:prSet presAssocID="{D26754FA-106F-4544-AEAD-2C15D5CEDE10}" presName="node" presStyleLbl="node1" presStyleIdx="3" presStyleCnt="5" custScaleX="149346" custLinFactNeighborY="10411">
        <dgm:presLayoutVars>
          <dgm:bulletEnabled val="1"/>
        </dgm:presLayoutVars>
      </dgm:prSet>
      <dgm:spPr/>
    </dgm:pt>
    <dgm:pt modelId="{E6CA3294-8BF0-4D27-97C1-991E18460532}" type="pres">
      <dgm:prSet presAssocID="{59B4A5AB-B253-4038-805F-6631BE6519E9}" presName="sibTrans" presStyleLbl="sibTrans2D1" presStyleIdx="3" presStyleCnt="4"/>
      <dgm:spPr/>
    </dgm:pt>
    <dgm:pt modelId="{1B1A4596-E86D-41A9-B811-3B3FBBF34D4E}" type="pres">
      <dgm:prSet presAssocID="{59B4A5AB-B253-4038-805F-6631BE6519E9}" presName="connectorText" presStyleLbl="sibTrans2D1" presStyleIdx="3" presStyleCnt="4"/>
      <dgm:spPr/>
    </dgm:pt>
    <dgm:pt modelId="{2868515F-6C95-4847-AB09-092DAFFCC335}" type="pres">
      <dgm:prSet presAssocID="{C794CB2A-8943-4ED0-BB2B-4626EA71955D}" presName="node" presStyleLbl="node1" presStyleIdx="4" presStyleCnt="5" custScaleX="149346">
        <dgm:presLayoutVars>
          <dgm:bulletEnabled val="1"/>
        </dgm:presLayoutVars>
      </dgm:prSet>
      <dgm:spPr/>
    </dgm:pt>
  </dgm:ptLst>
  <dgm:cxnLst>
    <dgm:cxn modelId="{35E03E03-EDD0-4C10-86A8-8A13603A3644}" srcId="{F806D2A7-1DCB-48B6-859B-B7630E69A82D}" destId="{28452A2B-1902-4CD9-8EC4-102AA633AB98}" srcOrd="1" destOrd="0" parTransId="{BB29FA2C-D36D-41FA-B9C2-F6994DC6511F}" sibTransId="{60603511-9ED8-4649-BE98-C6AE74C8948E}"/>
    <dgm:cxn modelId="{8886E415-7F0D-45B6-8C05-6956B0089383}" srcId="{F806D2A7-1DCB-48B6-859B-B7630E69A82D}" destId="{D2D792E5-DA99-4717-B720-F93FC9AAD518}" srcOrd="2" destOrd="0" parTransId="{081339C0-D662-41F2-B739-9829E22F8982}" sibTransId="{E15451D7-AE88-44D7-BD90-6F7B5F87DDF4}"/>
    <dgm:cxn modelId="{7B850820-ADD2-409A-BF05-C6183E037BB5}" type="presOf" srcId="{28452A2B-1902-4CD9-8EC4-102AA633AB98}" destId="{7EE6A867-2857-4402-AB47-BA0B105F9C2E}" srcOrd="0" destOrd="0" presId="urn:microsoft.com/office/officeart/2005/8/layout/process2"/>
    <dgm:cxn modelId="{EAA98120-33F6-4E41-9FAE-09BD74776E5C}" srcId="{F806D2A7-1DCB-48B6-859B-B7630E69A82D}" destId="{2586631C-72DF-4590-96CF-FD05EA0B4F37}" srcOrd="0" destOrd="0" parTransId="{8A4CDA5B-756D-4991-B1A3-4E1508806D4D}" sibTransId="{AC491ACA-D578-4C8F-819E-9466480387FF}"/>
    <dgm:cxn modelId="{DBF29D62-F3CC-4CE8-9AF3-74584583A1BB}" type="presOf" srcId="{F806D2A7-1DCB-48B6-859B-B7630E69A82D}" destId="{EF986BB8-4BD7-4A7F-8A6F-C8241FAEA631}" srcOrd="0" destOrd="0" presId="urn:microsoft.com/office/officeart/2005/8/layout/process2"/>
    <dgm:cxn modelId="{6D1CE84B-E388-4051-AF4C-1E38D14E1683}" type="presOf" srcId="{C794CB2A-8943-4ED0-BB2B-4626EA71955D}" destId="{2868515F-6C95-4847-AB09-092DAFFCC335}" srcOrd="0" destOrd="0" presId="urn:microsoft.com/office/officeart/2005/8/layout/process2"/>
    <dgm:cxn modelId="{528DD14D-75E9-4B97-BAA1-7D8AB64973C8}" type="presOf" srcId="{D26754FA-106F-4544-AEAD-2C15D5CEDE10}" destId="{3743BC11-AFF0-4A3A-B18F-05E12EE3678B}" srcOrd="0" destOrd="0" presId="urn:microsoft.com/office/officeart/2005/8/layout/process2"/>
    <dgm:cxn modelId="{3ADF5178-EA5F-44F9-82D9-5FBB76FB37AF}" type="presOf" srcId="{59B4A5AB-B253-4038-805F-6631BE6519E9}" destId="{1B1A4596-E86D-41A9-B811-3B3FBBF34D4E}" srcOrd="1" destOrd="0" presId="urn:microsoft.com/office/officeart/2005/8/layout/process2"/>
    <dgm:cxn modelId="{63CF6E80-382E-4C81-ACE0-E650759A8F2E}" type="presOf" srcId="{60603511-9ED8-4649-BE98-C6AE74C8948E}" destId="{22B9DAB6-963F-47B3-93A6-442F3F49F7BB}" srcOrd="1" destOrd="0" presId="urn:microsoft.com/office/officeart/2005/8/layout/process2"/>
    <dgm:cxn modelId="{2E8D488E-3690-4602-BC2A-67AD345EB73C}" type="presOf" srcId="{AC491ACA-D578-4C8F-819E-9466480387FF}" destId="{5EA27AC1-E1EA-49A5-AAE2-ADE50ABD8A1F}" srcOrd="1" destOrd="0" presId="urn:microsoft.com/office/officeart/2005/8/layout/process2"/>
    <dgm:cxn modelId="{428A3596-8AA5-477C-AFDD-861F75677519}" srcId="{F806D2A7-1DCB-48B6-859B-B7630E69A82D}" destId="{D26754FA-106F-4544-AEAD-2C15D5CEDE10}" srcOrd="3" destOrd="0" parTransId="{07323900-56F8-4AEC-B9B2-19071EABBDF1}" sibTransId="{59B4A5AB-B253-4038-805F-6631BE6519E9}"/>
    <dgm:cxn modelId="{121FEA9A-26E8-43FB-93DA-3FA23C710087}" type="presOf" srcId="{D2D792E5-DA99-4717-B720-F93FC9AAD518}" destId="{B034C1C6-7DF2-463C-9B68-FD62C95B7EE7}" srcOrd="0" destOrd="0" presId="urn:microsoft.com/office/officeart/2005/8/layout/process2"/>
    <dgm:cxn modelId="{317BA99B-A979-44B6-BB85-08C7A17F6DCA}" type="presOf" srcId="{2586631C-72DF-4590-96CF-FD05EA0B4F37}" destId="{FE0F0CF2-F7C9-4715-A649-B5EBA4586B74}" srcOrd="0" destOrd="0" presId="urn:microsoft.com/office/officeart/2005/8/layout/process2"/>
    <dgm:cxn modelId="{5C3279A1-B56F-48BC-AD3C-248C76F92F00}" type="presOf" srcId="{59B4A5AB-B253-4038-805F-6631BE6519E9}" destId="{E6CA3294-8BF0-4D27-97C1-991E18460532}" srcOrd="0" destOrd="0" presId="urn:microsoft.com/office/officeart/2005/8/layout/process2"/>
    <dgm:cxn modelId="{D9C9D2A4-3E17-45C8-8D25-944A79751165}" type="presOf" srcId="{E15451D7-AE88-44D7-BD90-6F7B5F87DDF4}" destId="{D9FDFAA5-4B68-4C47-A5E4-0FB5CC5F22EC}" srcOrd="0" destOrd="0" presId="urn:microsoft.com/office/officeart/2005/8/layout/process2"/>
    <dgm:cxn modelId="{4A2A2AAD-8555-47D5-9112-69596F1007C8}" srcId="{F806D2A7-1DCB-48B6-859B-B7630E69A82D}" destId="{C794CB2A-8943-4ED0-BB2B-4626EA71955D}" srcOrd="4" destOrd="0" parTransId="{A7078AFB-3A9A-4EFD-A3DB-AB3FE7E380FD}" sibTransId="{1479E8B9-18FE-4A55-B6D3-23F2E32A48FE}"/>
    <dgm:cxn modelId="{CF1257B0-B1EB-4DBD-909A-9A77E24B228C}" type="presOf" srcId="{E15451D7-AE88-44D7-BD90-6F7B5F87DDF4}" destId="{7BE42010-7684-4A9A-9739-0282900D3D82}" srcOrd="1" destOrd="0" presId="urn:microsoft.com/office/officeart/2005/8/layout/process2"/>
    <dgm:cxn modelId="{257DA2FC-4E39-49E6-8048-97CD393C288C}" type="presOf" srcId="{AC491ACA-D578-4C8F-819E-9466480387FF}" destId="{94372483-7177-43C0-BF99-82560AE20F47}" srcOrd="0" destOrd="0" presId="urn:microsoft.com/office/officeart/2005/8/layout/process2"/>
    <dgm:cxn modelId="{EFF712FF-0E45-4C38-996E-6BC5DD7239B3}" type="presOf" srcId="{60603511-9ED8-4649-BE98-C6AE74C8948E}" destId="{D494690B-D544-4BFA-B42B-D33B6B8D7F60}" srcOrd="0" destOrd="0" presId="urn:microsoft.com/office/officeart/2005/8/layout/process2"/>
    <dgm:cxn modelId="{D0C462A9-0EE3-4570-8CBE-C2D6C1415082}" type="presParOf" srcId="{EF986BB8-4BD7-4A7F-8A6F-C8241FAEA631}" destId="{FE0F0CF2-F7C9-4715-A649-B5EBA4586B74}" srcOrd="0" destOrd="0" presId="urn:microsoft.com/office/officeart/2005/8/layout/process2"/>
    <dgm:cxn modelId="{06D827FA-4BFD-4275-9FBA-E53099ECED03}" type="presParOf" srcId="{EF986BB8-4BD7-4A7F-8A6F-C8241FAEA631}" destId="{94372483-7177-43C0-BF99-82560AE20F47}" srcOrd="1" destOrd="0" presId="urn:microsoft.com/office/officeart/2005/8/layout/process2"/>
    <dgm:cxn modelId="{2CAD08D2-A3D9-4F3D-A3FB-D86AB42254BE}" type="presParOf" srcId="{94372483-7177-43C0-BF99-82560AE20F47}" destId="{5EA27AC1-E1EA-49A5-AAE2-ADE50ABD8A1F}" srcOrd="0" destOrd="0" presId="urn:microsoft.com/office/officeart/2005/8/layout/process2"/>
    <dgm:cxn modelId="{363C2516-68D7-43D7-8D70-3FF8032497F6}" type="presParOf" srcId="{EF986BB8-4BD7-4A7F-8A6F-C8241FAEA631}" destId="{7EE6A867-2857-4402-AB47-BA0B105F9C2E}" srcOrd="2" destOrd="0" presId="urn:microsoft.com/office/officeart/2005/8/layout/process2"/>
    <dgm:cxn modelId="{134D1E67-BF28-4B62-8128-D29FB40E2AC4}" type="presParOf" srcId="{EF986BB8-4BD7-4A7F-8A6F-C8241FAEA631}" destId="{D494690B-D544-4BFA-B42B-D33B6B8D7F60}" srcOrd="3" destOrd="0" presId="urn:microsoft.com/office/officeart/2005/8/layout/process2"/>
    <dgm:cxn modelId="{B8F3B1F7-D721-4595-80EE-7F0F4C30D420}" type="presParOf" srcId="{D494690B-D544-4BFA-B42B-D33B6B8D7F60}" destId="{22B9DAB6-963F-47B3-93A6-442F3F49F7BB}" srcOrd="0" destOrd="0" presId="urn:microsoft.com/office/officeart/2005/8/layout/process2"/>
    <dgm:cxn modelId="{E1C3FBA1-57BA-414B-9DA7-FA016A47B2BD}" type="presParOf" srcId="{EF986BB8-4BD7-4A7F-8A6F-C8241FAEA631}" destId="{B034C1C6-7DF2-463C-9B68-FD62C95B7EE7}" srcOrd="4" destOrd="0" presId="urn:microsoft.com/office/officeart/2005/8/layout/process2"/>
    <dgm:cxn modelId="{10132D5A-1A23-4554-9ADE-27AA352016EE}" type="presParOf" srcId="{EF986BB8-4BD7-4A7F-8A6F-C8241FAEA631}" destId="{D9FDFAA5-4B68-4C47-A5E4-0FB5CC5F22EC}" srcOrd="5" destOrd="0" presId="urn:microsoft.com/office/officeart/2005/8/layout/process2"/>
    <dgm:cxn modelId="{BE4B52AD-0FC3-45DF-A140-B6E6C7C533E6}" type="presParOf" srcId="{D9FDFAA5-4B68-4C47-A5E4-0FB5CC5F22EC}" destId="{7BE42010-7684-4A9A-9739-0282900D3D82}" srcOrd="0" destOrd="0" presId="urn:microsoft.com/office/officeart/2005/8/layout/process2"/>
    <dgm:cxn modelId="{F5A23079-6208-430F-9013-AAFD65DB4234}" type="presParOf" srcId="{EF986BB8-4BD7-4A7F-8A6F-C8241FAEA631}" destId="{3743BC11-AFF0-4A3A-B18F-05E12EE3678B}" srcOrd="6" destOrd="0" presId="urn:microsoft.com/office/officeart/2005/8/layout/process2"/>
    <dgm:cxn modelId="{C20E409A-13FF-4EF1-B015-FE21A8D0048E}" type="presParOf" srcId="{EF986BB8-4BD7-4A7F-8A6F-C8241FAEA631}" destId="{E6CA3294-8BF0-4D27-97C1-991E18460532}" srcOrd="7" destOrd="0" presId="urn:microsoft.com/office/officeart/2005/8/layout/process2"/>
    <dgm:cxn modelId="{90CF6D81-649F-44F5-80C9-0557E19C4FA3}" type="presParOf" srcId="{E6CA3294-8BF0-4D27-97C1-991E18460532}" destId="{1B1A4596-E86D-41A9-B811-3B3FBBF34D4E}" srcOrd="0" destOrd="0" presId="urn:microsoft.com/office/officeart/2005/8/layout/process2"/>
    <dgm:cxn modelId="{9F702372-8C30-40A1-A219-741481D68BAE}" type="presParOf" srcId="{EF986BB8-4BD7-4A7F-8A6F-C8241FAEA631}" destId="{2868515F-6C95-4847-AB09-092DAFFCC335}" srcOrd="8"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042859-7BD1-43F8-91B4-9B7159021193}"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zh-TW" altLang="en-US"/>
        </a:p>
      </dgm:t>
    </dgm:pt>
    <dgm:pt modelId="{36EF0EC0-60A4-4C1A-9356-01B0251FFD65}">
      <dgm:prSet phldrT="[文字]" custT="1"/>
      <dgm:spPr>
        <a:xfrm>
          <a:off x="33725" y="887765"/>
          <a:ext cx="1447510" cy="1381541"/>
        </a:xfrm>
      </dgm:spPr>
      <dgm:t>
        <a:bodyPr vert="vert"/>
        <a:lstStyle/>
        <a:p>
          <a:r>
            <a:rPr lang="zh-TW" altLang="en-US" sz="2800" b="1" dirty="0">
              <a:latin typeface="微軟正黑體" pitchFamily="34" charset="-120"/>
              <a:ea typeface="微軟正黑體" pitchFamily="34" charset="-120"/>
              <a:cs typeface="+mn-cs"/>
            </a:rPr>
            <a:t>總積分</a:t>
          </a:r>
          <a:r>
            <a:rPr lang="en-US" altLang="zh-TW" sz="2800" b="1" dirty="0">
              <a:latin typeface="微軟正黑體" pitchFamily="34" charset="-120"/>
              <a:ea typeface="微軟正黑體" pitchFamily="34" charset="-120"/>
              <a:cs typeface="+mn-cs"/>
            </a:rPr>
            <a:t>79</a:t>
          </a:r>
          <a:r>
            <a:rPr lang="zh-TW" altLang="en-US" sz="2800" b="1" dirty="0">
              <a:latin typeface="微軟正黑體" pitchFamily="34" charset="-120"/>
              <a:ea typeface="微軟正黑體" pitchFamily="34" charset="-120"/>
              <a:cs typeface="+mn-cs"/>
            </a:rPr>
            <a:t>分</a:t>
          </a:r>
        </a:p>
      </dgm:t>
    </dgm:pt>
    <dgm:pt modelId="{63B15F2D-0DE7-49B5-BA24-46DB5A1E0C74}" type="parTrans" cxnId="{14059885-84DD-4F1E-9ED5-F996EEE8ACA8}">
      <dgm:prSet/>
      <dgm:spPr/>
      <dgm:t>
        <a:bodyPr/>
        <a:lstStyle/>
        <a:p>
          <a:endParaRPr lang="zh-TW" altLang="en-US" sz="2800" b="1">
            <a:latin typeface="微軟正黑體" pitchFamily="34" charset="-120"/>
            <a:ea typeface="微軟正黑體" pitchFamily="34" charset="-120"/>
          </a:endParaRPr>
        </a:p>
      </dgm:t>
    </dgm:pt>
    <dgm:pt modelId="{3586689E-4824-4357-B5C5-C6CBA22C5BE4}" type="sibTrans" cxnId="{14059885-84DD-4F1E-9ED5-F996EEE8ACA8}">
      <dgm:prSet/>
      <dgm:spPr/>
      <dgm:t>
        <a:bodyPr/>
        <a:lstStyle/>
        <a:p>
          <a:endParaRPr lang="zh-TW" altLang="en-US" sz="2800" b="1">
            <a:latin typeface="微軟正黑體" pitchFamily="34" charset="-120"/>
            <a:ea typeface="微軟正黑體" pitchFamily="34" charset="-120"/>
          </a:endParaRPr>
        </a:p>
      </dgm:t>
    </dgm:pt>
    <dgm:pt modelId="{45E39A56-40CC-4E96-9015-DA7B915A0C87}">
      <dgm:prSet/>
      <dgm:spPr/>
      <dgm:t>
        <a:bodyPr/>
        <a:lstStyle/>
        <a:p>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b="1" i="0" u="none" strike="noStrike"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dirty="0"/>
        </a:p>
      </dgm:t>
    </dgm:pt>
    <dgm:pt modelId="{0BCEE368-3431-44B9-BC39-8D043A9AFB6B}" type="parTrans" cxnId="{C91C2303-9485-4AB5-A3FD-EAF9AFF3A4E2}">
      <dgm:prSet/>
      <dgm:spPr/>
      <dgm:t>
        <a:bodyPr/>
        <a:lstStyle/>
        <a:p>
          <a:endParaRPr lang="zh-TW" altLang="en-US"/>
        </a:p>
      </dgm:t>
    </dgm:pt>
    <dgm:pt modelId="{B3B5EC6A-4611-4D4A-B888-EBC306378333}" type="sibTrans" cxnId="{C91C2303-9485-4AB5-A3FD-EAF9AFF3A4E2}">
      <dgm:prSet/>
      <dgm:spPr/>
      <dgm:t>
        <a:bodyPr/>
        <a:lstStyle/>
        <a:p>
          <a:endParaRPr lang="zh-TW" altLang="en-US"/>
        </a:p>
      </dgm:t>
    </dgm:pt>
    <dgm:pt modelId="{BB5ED96F-427D-43EC-B451-2BF560A2541D}">
      <dgm:prSet custT="1"/>
      <dgm:spPr/>
      <dgm:t>
        <a:bodyPr/>
        <a:lstStyle/>
        <a:p>
          <a:r>
            <a:rPr kumimoji="1" lang="zh-TW" altLang="en-US" sz="2000" b="1" i="0" u="none" strike="noStrike" cap="none" normalizeH="0" baseline="0" dirty="0">
              <a:ln/>
              <a:effectLst/>
              <a:latin typeface="微軟正黑體" panose="020B0604030504040204" pitchFamily="34" charset="-120"/>
              <a:ea typeface="微軟正黑體" panose="020B0604030504040204" pitchFamily="34" charset="-120"/>
              <a:cs typeface="+mn-cs"/>
            </a:rPr>
            <a:t>均衡學習（</a:t>
          </a:r>
          <a:r>
            <a:rPr kumimoji="1" lang="en-US" altLang="zh-TW" sz="2000" b="1" i="0" u="none" strike="noStrike" cap="none" normalizeH="0" baseline="0" dirty="0">
              <a:ln/>
              <a:effectLst/>
              <a:latin typeface="微軟正黑體" panose="020B0604030504040204" pitchFamily="34" charset="-120"/>
              <a:ea typeface="微軟正黑體" panose="020B0604030504040204" pitchFamily="34" charset="-120"/>
              <a:cs typeface="+mn-cs"/>
            </a:rPr>
            <a:t>9</a:t>
          </a:r>
          <a:r>
            <a:rPr kumimoji="1" lang="zh-TW" altLang="en-US" sz="2000"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2000" dirty="0"/>
        </a:p>
      </dgm:t>
    </dgm:pt>
    <dgm:pt modelId="{F34A9759-A1C7-4A33-B2A7-7B973735D614}" type="parTrans" cxnId="{A724CD7C-143F-48A9-B4D2-6BDE68A0B95D}">
      <dgm:prSet/>
      <dgm:spPr/>
      <dgm:t>
        <a:bodyPr/>
        <a:lstStyle/>
        <a:p>
          <a:endParaRPr lang="zh-TW" altLang="en-US"/>
        </a:p>
      </dgm:t>
    </dgm:pt>
    <dgm:pt modelId="{4ABD601C-F62F-4820-BD14-2C8A189D0F56}" type="sibTrans" cxnId="{A724CD7C-143F-48A9-B4D2-6BDE68A0B95D}">
      <dgm:prSet/>
      <dgm:spPr/>
      <dgm:t>
        <a:bodyPr/>
        <a:lstStyle/>
        <a:p>
          <a:endParaRPr lang="zh-TW" altLang="en-US"/>
        </a:p>
      </dgm:t>
    </dgm:pt>
    <dgm:pt modelId="{66707873-FE4E-4F02-A241-93CC8F117438}">
      <dgm:prSet custT="1"/>
      <dgm:spPr/>
      <dgm:t>
        <a:bodyPr/>
        <a:lstStyle/>
        <a:p>
          <a:r>
            <a:rPr kumimoji="1" lang="zh-TW" altLang="en-US" sz="2000" b="1" i="0" u="none" strike="noStrike" cap="none" normalizeH="0" baseline="0" dirty="0">
              <a:ln/>
              <a:effectLst/>
              <a:latin typeface="微軟正黑體" panose="020B0604030504040204" pitchFamily="34" charset="-120"/>
              <a:ea typeface="微軟正黑體" panose="020B0604030504040204" pitchFamily="34" charset="-120"/>
            </a:rPr>
            <a:t>志願序（</a:t>
          </a:r>
          <a:r>
            <a:rPr kumimoji="1" lang="en-US" altLang="zh-TW" sz="2000" b="1" i="0" u="none" strike="noStrike" cap="none" normalizeH="0" baseline="0" dirty="0">
              <a:ln/>
              <a:effectLst/>
              <a:latin typeface="微軟正黑體" panose="020B0604030504040204" pitchFamily="34" charset="-120"/>
              <a:ea typeface="微軟正黑體" panose="020B0604030504040204" pitchFamily="34" charset="-120"/>
            </a:rPr>
            <a:t>7</a:t>
          </a:r>
          <a:r>
            <a:rPr kumimoji="1" lang="zh-TW" altLang="en-US" sz="2000" b="1" i="0" u="none" strike="noStrike" cap="none" normalizeH="0" baseline="0" dirty="0">
              <a:ln/>
              <a:effectLst/>
              <a:latin typeface="微軟正黑體" panose="020B0604030504040204" pitchFamily="34" charset="-120"/>
              <a:ea typeface="微軟正黑體" panose="020B0604030504040204" pitchFamily="34" charset="-120"/>
            </a:rPr>
            <a:t>分）</a:t>
          </a:r>
          <a:endParaRPr lang="zh-TW" altLang="en-US" sz="2000" dirty="0"/>
        </a:p>
      </dgm:t>
    </dgm:pt>
    <dgm:pt modelId="{980E9C16-A76E-4416-A46E-D2E80524CBA2}" type="parTrans" cxnId="{C671EFB0-25CC-4F55-9C7E-FC254CA17625}">
      <dgm:prSet/>
      <dgm:spPr/>
      <dgm:t>
        <a:bodyPr/>
        <a:lstStyle/>
        <a:p>
          <a:endParaRPr lang="zh-TW" altLang="en-US"/>
        </a:p>
      </dgm:t>
    </dgm:pt>
    <dgm:pt modelId="{B18122E7-9A1B-46BA-A0B1-63A02023E335}" type="sibTrans" cxnId="{C671EFB0-25CC-4F55-9C7E-FC254CA17625}">
      <dgm:prSet/>
      <dgm:spPr/>
      <dgm:t>
        <a:bodyPr/>
        <a:lstStyle/>
        <a:p>
          <a:endParaRPr lang="zh-TW" altLang="en-US"/>
        </a:p>
      </dgm:t>
    </dgm:pt>
    <dgm:pt modelId="{135AEF2C-5110-4C4E-8844-0F140ACF302D}">
      <dgm:prSet custT="1"/>
      <dgm:spPr/>
      <dgm:t>
        <a:bodyPr/>
        <a:lstStyle/>
        <a:p>
          <a:r>
            <a:rPr kumimoji="1" lang="zh-TW" altLang="en-US" sz="2000" b="1" i="0" u="none" strike="noStrike" cap="none" normalizeH="0" baseline="0" dirty="0">
              <a:ln/>
              <a:effectLst/>
              <a:latin typeface="微軟正黑體" panose="020B0604030504040204" pitchFamily="34" charset="-120"/>
              <a:ea typeface="微軟正黑體" panose="020B0604030504040204" pitchFamily="34" charset="-120"/>
            </a:rPr>
            <a:t>畢業資格（</a:t>
          </a:r>
          <a:r>
            <a:rPr kumimoji="1" lang="en-US" altLang="zh-TW" sz="2000" b="1" i="0" u="none" strike="noStrike" cap="none" normalizeH="0" baseline="0" dirty="0">
              <a:ln/>
              <a:effectLst/>
              <a:latin typeface="微軟正黑體" panose="020B0604030504040204" pitchFamily="34" charset="-120"/>
              <a:ea typeface="微軟正黑體" panose="020B0604030504040204" pitchFamily="34" charset="-120"/>
            </a:rPr>
            <a:t>2</a:t>
          </a:r>
          <a:r>
            <a:rPr kumimoji="1" lang="zh-TW" altLang="en-US" sz="2000" b="1" i="0" u="none" strike="noStrike" cap="none" normalizeH="0" baseline="0" dirty="0">
              <a:ln/>
              <a:effectLst/>
              <a:latin typeface="微軟正黑體" panose="020B0604030504040204" pitchFamily="34" charset="-120"/>
              <a:ea typeface="微軟正黑體" panose="020B0604030504040204" pitchFamily="34" charset="-120"/>
            </a:rPr>
            <a:t>分）</a:t>
          </a:r>
          <a:endParaRPr lang="zh-TW" altLang="en-US" sz="2000" dirty="0"/>
        </a:p>
      </dgm:t>
    </dgm:pt>
    <dgm:pt modelId="{CE0711CA-AB88-42F3-9B58-9D9798B18A1F}" type="parTrans" cxnId="{F742B27B-D9C2-4099-9C03-81E666F7A21C}">
      <dgm:prSet/>
      <dgm:spPr/>
      <dgm:t>
        <a:bodyPr/>
        <a:lstStyle/>
        <a:p>
          <a:endParaRPr lang="zh-TW" altLang="en-US"/>
        </a:p>
      </dgm:t>
    </dgm:pt>
    <dgm:pt modelId="{39B8DE6E-6F71-49D8-BF1C-603F1EE00125}" type="sibTrans" cxnId="{F742B27B-D9C2-4099-9C03-81E666F7A21C}">
      <dgm:prSet/>
      <dgm:spPr/>
      <dgm:t>
        <a:bodyPr/>
        <a:lstStyle/>
        <a:p>
          <a:endParaRPr lang="zh-TW" altLang="en-US"/>
        </a:p>
      </dgm:t>
    </dgm:pt>
    <dgm:pt modelId="{1C39AB6F-243F-410C-8C0A-F831AA0B0142}">
      <dgm:prSet custT="1"/>
      <dgm:spPr/>
      <dgm:t>
        <a:bodyPr/>
        <a:lstStyle/>
        <a:p>
          <a:r>
            <a:rPr kumimoji="1" lang="zh-TW" altLang="en-US" sz="1800" b="1" i="0" u="none" strike="noStrike"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800" b="1" i="0" u="none" strike="noStrike"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800"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800" dirty="0"/>
        </a:p>
      </dgm:t>
    </dgm:pt>
    <dgm:pt modelId="{C7CE2D37-D75A-401F-9AC1-CFEFF8361B00}" type="parTrans" cxnId="{EA9242C8-CD55-4814-A5CB-864B73AFAB63}">
      <dgm:prSet/>
      <dgm:spPr/>
      <dgm:t>
        <a:bodyPr/>
        <a:lstStyle/>
        <a:p>
          <a:endParaRPr lang="zh-TW" altLang="en-US"/>
        </a:p>
      </dgm:t>
    </dgm:pt>
    <dgm:pt modelId="{F2DCA00F-F18A-4D4B-A367-A8E610BBF095}" type="sibTrans" cxnId="{EA9242C8-CD55-4814-A5CB-864B73AFAB63}">
      <dgm:prSet/>
      <dgm:spPr/>
      <dgm:t>
        <a:bodyPr/>
        <a:lstStyle/>
        <a:p>
          <a:endParaRPr lang="zh-TW" altLang="en-US"/>
        </a:p>
      </dgm:t>
    </dgm:pt>
    <dgm:pt modelId="{39EC5172-4BC3-4BA1-952B-BAC716F7257E}">
      <dgm:prSet custT="1"/>
      <dgm:spPr/>
      <dgm:t>
        <a:bodyPr/>
        <a:lstStyle/>
        <a:p>
          <a:r>
            <a:rPr kumimoji="1" lang="zh-TW" altLang="en-US" sz="2000" b="1" i="0" u="none" strike="noStrike" cap="none" normalizeH="0" baseline="0" dirty="0">
              <a:ln/>
              <a:effectLst/>
              <a:latin typeface="微軟正黑體" panose="020B0604030504040204" pitchFamily="34" charset="-120"/>
              <a:ea typeface="微軟正黑體" panose="020B0604030504040204" pitchFamily="34" charset="-120"/>
              <a:cs typeface="+mn-cs"/>
            </a:rPr>
            <a:t>適性發展（</a:t>
          </a:r>
          <a:r>
            <a:rPr kumimoji="1" lang="en-US" altLang="zh-TW" sz="2000" b="1" i="0" u="none" strike="noStrike" cap="none" normalizeH="0" baseline="0" dirty="0">
              <a:ln/>
              <a:effectLst/>
              <a:latin typeface="微軟正黑體" panose="020B0604030504040204" pitchFamily="34" charset="-120"/>
              <a:ea typeface="微軟正黑體" panose="020B0604030504040204" pitchFamily="34" charset="-120"/>
              <a:cs typeface="+mn-cs"/>
            </a:rPr>
            <a:t>6</a:t>
          </a:r>
          <a:r>
            <a:rPr kumimoji="1" lang="zh-TW" altLang="en-US" sz="2000" b="1" i="0" u="none" strike="noStrike"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2000" dirty="0"/>
        </a:p>
      </dgm:t>
    </dgm:pt>
    <dgm:pt modelId="{5A6311CB-0A7F-4017-AD33-666B10CA6727}" type="parTrans" cxnId="{572AA447-3FFC-4C0D-89CD-90E184956B5E}">
      <dgm:prSet/>
      <dgm:spPr/>
      <dgm:t>
        <a:bodyPr/>
        <a:lstStyle/>
        <a:p>
          <a:endParaRPr lang="zh-TW" altLang="en-US"/>
        </a:p>
      </dgm:t>
    </dgm:pt>
    <dgm:pt modelId="{D54592D1-C22A-422C-B5CD-635005D252FD}" type="sibTrans" cxnId="{572AA447-3FFC-4C0D-89CD-90E184956B5E}">
      <dgm:prSet/>
      <dgm:spPr/>
      <dgm:t>
        <a:bodyPr/>
        <a:lstStyle/>
        <a:p>
          <a:endParaRPr lang="zh-TW" altLang="en-US"/>
        </a:p>
      </dgm:t>
    </dgm:pt>
    <dgm:pt modelId="{2C4F72F7-6691-4BDA-A6E5-6FBEA6CDBC29}">
      <dgm:prSet custT="1"/>
      <dgm:spPr/>
      <dgm:t>
        <a:bodyPr/>
        <a:lstStyle/>
        <a:p>
          <a:r>
            <a:rPr kumimoji="1" lang="zh-TW" altLang="en-US" sz="2000" b="1" i="0" u="none" strike="noStrike" cap="none" normalizeH="0" baseline="0" dirty="0">
              <a:ln/>
              <a:effectLst/>
              <a:latin typeface="微軟正黑體" panose="020B0604030504040204" pitchFamily="34" charset="-120"/>
              <a:ea typeface="微軟正黑體" panose="020B0604030504040204" pitchFamily="34" charset="-120"/>
              <a:cs typeface="+mn-cs"/>
            </a:rPr>
            <a:t>經濟弱勢</a:t>
          </a:r>
          <a:r>
            <a:rPr kumimoji="1" lang="en-US" altLang="zh-TW" sz="2000" b="1" i="0" u="none" strike="noStrike" cap="none" normalizeH="0" baseline="0" dirty="0">
              <a:ln/>
              <a:effectLst/>
              <a:latin typeface="微軟正黑體" panose="020B0604030504040204" pitchFamily="34" charset="-120"/>
              <a:ea typeface="微軟正黑體" panose="020B0604030504040204" pitchFamily="34" charset="-120"/>
              <a:cs typeface="+mn-cs"/>
            </a:rPr>
            <a:t>(2</a:t>
          </a:r>
          <a:r>
            <a:rPr kumimoji="1" lang="zh-TW" altLang="en-US" sz="2000" b="1" i="0" u="none" strike="noStrike" cap="none" normalizeH="0" baseline="0" dirty="0">
              <a:ln/>
              <a:effectLst/>
              <a:latin typeface="微軟正黑體" panose="020B0604030504040204" pitchFamily="34" charset="-120"/>
              <a:ea typeface="微軟正黑體" panose="020B0604030504040204" pitchFamily="34" charset="-120"/>
              <a:cs typeface="+mn-cs"/>
            </a:rPr>
            <a:t>分</a:t>
          </a:r>
          <a:r>
            <a:rPr kumimoji="1" lang="en-US" altLang="zh-TW" sz="2000" b="1" i="0" u="none" strike="noStrike" cap="none" normalizeH="0" baseline="0" dirty="0">
              <a:ln/>
              <a:effectLst/>
              <a:latin typeface="微軟正黑體" panose="020B0604030504040204" pitchFamily="34" charset="-120"/>
              <a:ea typeface="微軟正黑體" panose="020B0604030504040204" pitchFamily="34" charset="-120"/>
              <a:cs typeface="+mn-cs"/>
            </a:rPr>
            <a:t>)</a:t>
          </a:r>
          <a:endParaRPr lang="zh-TW" altLang="en-US" sz="2000" dirty="0"/>
        </a:p>
      </dgm:t>
    </dgm:pt>
    <dgm:pt modelId="{423E522E-F39B-4288-92D4-75938BD88936}" type="parTrans" cxnId="{1455DB6A-9EC0-45AB-BB38-819DCE49C408}">
      <dgm:prSet/>
      <dgm:spPr/>
      <dgm:t>
        <a:bodyPr/>
        <a:lstStyle/>
        <a:p>
          <a:endParaRPr lang="zh-TW" altLang="en-US"/>
        </a:p>
      </dgm:t>
    </dgm:pt>
    <dgm:pt modelId="{A5F0C0CC-BAF2-4644-92F0-94E5B639786B}" type="sibTrans" cxnId="{1455DB6A-9EC0-45AB-BB38-819DCE49C408}">
      <dgm:prSet/>
      <dgm:spPr/>
      <dgm:t>
        <a:bodyPr/>
        <a:lstStyle/>
        <a:p>
          <a:endParaRPr lang="zh-TW" altLang="en-US"/>
        </a:p>
      </dgm:t>
    </dgm:pt>
    <dgm:pt modelId="{A032B66E-986F-441B-9E05-57F38F87657D}" type="pres">
      <dgm:prSet presAssocID="{76042859-7BD1-43F8-91B4-9B7159021193}" presName="Name0" presStyleCnt="0">
        <dgm:presLayoutVars>
          <dgm:chPref val="1"/>
          <dgm:dir/>
          <dgm:animOne val="branch"/>
          <dgm:animLvl val="lvl"/>
          <dgm:resizeHandles val="exact"/>
        </dgm:presLayoutVars>
      </dgm:prSet>
      <dgm:spPr/>
    </dgm:pt>
    <dgm:pt modelId="{5D73B763-97F2-4FE2-8750-A25AF6D10FB0}" type="pres">
      <dgm:prSet presAssocID="{36EF0EC0-60A4-4C1A-9356-01B0251FFD65}" presName="root1" presStyleCnt="0"/>
      <dgm:spPr/>
    </dgm:pt>
    <dgm:pt modelId="{D2007AEC-647D-47B0-B4C8-FF0881230684}" type="pres">
      <dgm:prSet presAssocID="{36EF0EC0-60A4-4C1A-9356-01B0251FFD65}" presName="LevelOneTextNode" presStyleLbl="node0" presStyleIdx="0" presStyleCnt="1" custScaleX="295691" custLinFactNeighborX="19222" custLinFactNeighborY="-558">
        <dgm:presLayoutVars>
          <dgm:chPref val="3"/>
        </dgm:presLayoutVars>
      </dgm:prSet>
      <dgm:spPr>
        <a:prstGeom prst="roundRect">
          <a:avLst>
            <a:gd name="adj" fmla="val 10000"/>
          </a:avLst>
        </a:prstGeom>
      </dgm:spPr>
    </dgm:pt>
    <dgm:pt modelId="{8E71E436-8ADE-40C4-88B0-22C302001D0D}" type="pres">
      <dgm:prSet presAssocID="{36EF0EC0-60A4-4C1A-9356-01B0251FFD65}" presName="level2hierChild" presStyleCnt="0"/>
      <dgm:spPr/>
    </dgm:pt>
    <dgm:pt modelId="{4DCC8F3E-F709-4B42-99CB-9E754E86A040}" type="pres">
      <dgm:prSet presAssocID="{CE0711CA-AB88-42F3-9B58-9D9798B18A1F}" presName="conn2-1" presStyleLbl="parChTrans1D2" presStyleIdx="0" presStyleCnt="7"/>
      <dgm:spPr/>
    </dgm:pt>
    <dgm:pt modelId="{925884E4-ECEB-467E-BFE0-3FFC322DBD5B}" type="pres">
      <dgm:prSet presAssocID="{CE0711CA-AB88-42F3-9B58-9D9798B18A1F}" presName="connTx" presStyleLbl="parChTrans1D2" presStyleIdx="0" presStyleCnt="7"/>
      <dgm:spPr/>
    </dgm:pt>
    <dgm:pt modelId="{68E97C6D-41E7-44CD-AD5C-C15A777C8E4D}" type="pres">
      <dgm:prSet presAssocID="{135AEF2C-5110-4C4E-8844-0F140ACF302D}" presName="root2" presStyleCnt="0"/>
      <dgm:spPr/>
    </dgm:pt>
    <dgm:pt modelId="{C36D933B-DC2E-49DB-B383-FA9682E4DD3D}" type="pres">
      <dgm:prSet presAssocID="{135AEF2C-5110-4C4E-8844-0F140ACF302D}" presName="LevelTwoTextNode" presStyleLbl="node2" presStyleIdx="0" presStyleCnt="7" custScaleX="177068">
        <dgm:presLayoutVars>
          <dgm:chPref val="3"/>
        </dgm:presLayoutVars>
      </dgm:prSet>
      <dgm:spPr/>
    </dgm:pt>
    <dgm:pt modelId="{F8B0B9E3-1D37-4CEB-83C6-ACD6FE844456}" type="pres">
      <dgm:prSet presAssocID="{135AEF2C-5110-4C4E-8844-0F140ACF302D}" presName="level3hierChild" presStyleCnt="0"/>
      <dgm:spPr/>
    </dgm:pt>
    <dgm:pt modelId="{95FB0B6A-82E2-49A0-84C8-EF6168BE495D}" type="pres">
      <dgm:prSet presAssocID="{980E9C16-A76E-4416-A46E-D2E80524CBA2}" presName="conn2-1" presStyleLbl="parChTrans1D2" presStyleIdx="1" presStyleCnt="7"/>
      <dgm:spPr/>
    </dgm:pt>
    <dgm:pt modelId="{C40967AF-C170-466B-A4E4-8F5A191E2A7E}" type="pres">
      <dgm:prSet presAssocID="{980E9C16-A76E-4416-A46E-D2E80524CBA2}" presName="connTx" presStyleLbl="parChTrans1D2" presStyleIdx="1" presStyleCnt="7"/>
      <dgm:spPr/>
    </dgm:pt>
    <dgm:pt modelId="{ABC845B6-90E0-4267-B693-A4B89703EF22}" type="pres">
      <dgm:prSet presAssocID="{66707873-FE4E-4F02-A241-93CC8F117438}" presName="root2" presStyleCnt="0"/>
      <dgm:spPr/>
    </dgm:pt>
    <dgm:pt modelId="{E7DD4E41-BC36-48D7-9C26-C49247D78B79}" type="pres">
      <dgm:prSet presAssocID="{66707873-FE4E-4F02-A241-93CC8F117438}" presName="LevelTwoTextNode" presStyleLbl="node2" presStyleIdx="1" presStyleCnt="7" custScaleX="179524">
        <dgm:presLayoutVars>
          <dgm:chPref val="3"/>
        </dgm:presLayoutVars>
      </dgm:prSet>
      <dgm:spPr/>
    </dgm:pt>
    <dgm:pt modelId="{EF7E4693-EA42-492A-AF2F-561A4A9AE5EA}" type="pres">
      <dgm:prSet presAssocID="{66707873-FE4E-4F02-A241-93CC8F117438}" presName="level3hierChild" presStyleCnt="0"/>
      <dgm:spPr/>
    </dgm:pt>
    <dgm:pt modelId="{1E5A2185-BA0C-4F91-AA10-F6CB1B0156FC}" type="pres">
      <dgm:prSet presAssocID="{F34A9759-A1C7-4A33-B2A7-7B973735D614}" presName="conn2-1" presStyleLbl="parChTrans1D2" presStyleIdx="2" presStyleCnt="7"/>
      <dgm:spPr/>
    </dgm:pt>
    <dgm:pt modelId="{D135C692-C0EC-4F6A-B102-4457BC7949B2}" type="pres">
      <dgm:prSet presAssocID="{F34A9759-A1C7-4A33-B2A7-7B973735D614}" presName="connTx" presStyleLbl="parChTrans1D2" presStyleIdx="2" presStyleCnt="7"/>
      <dgm:spPr/>
    </dgm:pt>
    <dgm:pt modelId="{B232C524-1618-40BE-A55F-A33A10364233}" type="pres">
      <dgm:prSet presAssocID="{BB5ED96F-427D-43EC-B451-2BF560A2541D}" presName="root2" presStyleCnt="0"/>
      <dgm:spPr/>
    </dgm:pt>
    <dgm:pt modelId="{A8CAA23B-DECC-4DE6-98E2-2C9D8BE5E59C}" type="pres">
      <dgm:prSet presAssocID="{BB5ED96F-427D-43EC-B451-2BF560A2541D}" presName="LevelTwoTextNode" presStyleLbl="node2" presStyleIdx="2" presStyleCnt="7" custScaleX="177068">
        <dgm:presLayoutVars>
          <dgm:chPref val="3"/>
        </dgm:presLayoutVars>
      </dgm:prSet>
      <dgm:spPr/>
    </dgm:pt>
    <dgm:pt modelId="{95A207FE-39EE-4B9A-A3B6-A47A594D5F54}" type="pres">
      <dgm:prSet presAssocID="{BB5ED96F-427D-43EC-B451-2BF560A2541D}" presName="level3hierChild" presStyleCnt="0"/>
      <dgm:spPr/>
    </dgm:pt>
    <dgm:pt modelId="{4B763022-987E-4813-B217-C6DBC14CE2C6}" type="pres">
      <dgm:prSet presAssocID="{C7CE2D37-D75A-401F-9AC1-CFEFF8361B00}" presName="conn2-1" presStyleLbl="parChTrans1D2" presStyleIdx="3" presStyleCnt="7"/>
      <dgm:spPr/>
    </dgm:pt>
    <dgm:pt modelId="{76260727-C795-4CA5-BCD3-8B4DC0C82E2A}" type="pres">
      <dgm:prSet presAssocID="{C7CE2D37-D75A-401F-9AC1-CFEFF8361B00}" presName="connTx" presStyleLbl="parChTrans1D2" presStyleIdx="3" presStyleCnt="7"/>
      <dgm:spPr/>
    </dgm:pt>
    <dgm:pt modelId="{9B790912-C7F2-410E-A5B2-70FA999A4AB7}" type="pres">
      <dgm:prSet presAssocID="{1C39AB6F-243F-410C-8C0A-F831AA0B0142}" presName="root2" presStyleCnt="0"/>
      <dgm:spPr/>
    </dgm:pt>
    <dgm:pt modelId="{EE9A99F2-3E14-4D11-917F-B58A06B280AB}" type="pres">
      <dgm:prSet presAssocID="{1C39AB6F-243F-410C-8C0A-F831AA0B0142}" presName="LevelTwoTextNode" presStyleLbl="node2" presStyleIdx="3" presStyleCnt="7" custScaleX="177068">
        <dgm:presLayoutVars>
          <dgm:chPref val="3"/>
        </dgm:presLayoutVars>
      </dgm:prSet>
      <dgm:spPr/>
    </dgm:pt>
    <dgm:pt modelId="{5FFD9AF4-0EDF-4E80-A6D9-8F78D09431A5}" type="pres">
      <dgm:prSet presAssocID="{1C39AB6F-243F-410C-8C0A-F831AA0B0142}" presName="level3hierChild" presStyleCnt="0"/>
      <dgm:spPr/>
    </dgm:pt>
    <dgm:pt modelId="{47FEE023-1A1D-4B85-A59B-6C1A2EA20C15}" type="pres">
      <dgm:prSet presAssocID="{5A6311CB-0A7F-4017-AD33-666B10CA6727}" presName="conn2-1" presStyleLbl="parChTrans1D2" presStyleIdx="4" presStyleCnt="7"/>
      <dgm:spPr/>
    </dgm:pt>
    <dgm:pt modelId="{C783A362-4F56-4422-B23C-1799C71A5667}" type="pres">
      <dgm:prSet presAssocID="{5A6311CB-0A7F-4017-AD33-666B10CA6727}" presName="connTx" presStyleLbl="parChTrans1D2" presStyleIdx="4" presStyleCnt="7"/>
      <dgm:spPr/>
    </dgm:pt>
    <dgm:pt modelId="{A81DE9A3-36C0-41C3-8BA6-7C284A3EE3BA}" type="pres">
      <dgm:prSet presAssocID="{39EC5172-4BC3-4BA1-952B-BAC716F7257E}" presName="root2" presStyleCnt="0"/>
      <dgm:spPr/>
    </dgm:pt>
    <dgm:pt modelId="{FE5079DA-EFC3-4922-A063-981745543C78}" type="pres">
      <dgm:prSet presAssocID="{39EC5172-4BC3-4BA1-952B-BAC716F7257E}" presName="LevelTwoTextNode" presStyleLbl="node2" presStyleIdx="4" presStyleCnt="7" custScaleX="176927">
        <dgm:presLayoutVars>
          <dgm:chPref val="3"/>
        </dgm:presLayoutVars>
      </dgm:prSet>
      <dgm:spPr/>
    </dgm:pt>
    <dgm:pt modelId="{E0998837-9FBB-4756-A0C3-EEDE7A58921E}" type="pres">
      <dgm:prSet presAssocID="{39EC5172-4BC3-4BA1-952B-BAC716F7257E}" presName="level3hierChild" presStyleCnt="0"/>
      <dgm:spPr/>
    </dgm:pt>
    <dgm:pt modelId="{D4F9D83C-9DCD-4181-B117-CB9FA91F3AE2}" type="pres">
      <dgm:prSet presAssocID="{423E522E-F39B-4288-92D4-75938BD88936}" presName="conn2-1" presStyleLbl="parChTrans1D2" presStyleIdx="5" presStyleCnt="7"/>
      <dgm:spPr/>
    </dgm:pt>
    <dgm:pt modelId="{ECFF81C6-020D-4BA8-B313-602951EFCD15}" type="pres">
      <dgm:prSet presAssocID="{423E522E-F39B-4288-92D4-75938BD88936}" presName="connTx" presStyleLbl="parChTrans1D2" presStyleIdx="5" presStyleCnt="7"/>
      <dgm:spPr/>
    </dgm:pt>
    <dgm:pt modelId="{39F04734-AAA5-4F3C-9113-8F8567397E9A}" type="pres">
      <dgm:prSet presAssocID="{2C4F72F7-6691-4BDA-A6E5-6FBEA6CDBC29}" presName="root2" presStyleCnt="0"/>
      <dgm:spPr/>
    </dgm:pt>
    <dgm:pt modelId="{2024498F-F7CF-4062-9396-EF5F2D7129E6}" type="pres">
      <dgm:prSet presAssocID="{2C4F72F7-6691-4BDA-A6E5-6FBEA6CDBC29}" presName="LevelTwoTextNode" presStyleLbl="node2" presStyleIdx="5" presStyleCnt="7" custScaleX="172017">
        <dgm:presLayoutVars>
          <dgm:chPref val="3"/>
        </dgm:presLayoutVars>
      </dgm:prSet>
      <dgm:spPr/>
    </dgm:pt>
    <dgm:pt modelId="{7B9D1980-D6F6-4E7A-8CAB-87BE7F9E3409}" type="pres">
      <dgm:prSet presAssocID="{2C4F72F7-6691-4BDA-A6E5-6FBEA6CDBC29}" presName="level3hierChild" presStyleCnt="0"/>
      <dgm:spPr/>
    </dgm:pt>
    <dgm:pt modelId="{74391852-20B6-4874-955D-801FF57834EE}" type="pres">
      <dgm:prSet presAssocID="{0BCEE368-3431-44B9-BC39-8D043A9AFB6B}" presName="conn2-1" presStyleLbl="parChTrans1D2" presStyleIdx="6" presStyleCnt="7"/>
      <dgm:spPr/>
    </dgm:pt>
    <dgm:pt modelId="{3758A0D4-2C40-4658-B762-D5ED70FF1E54}" type="pres">
      <dgm:prSet presAssocID="{0BCEE368-3431-44B9-BC39-8D043A9AFB6B}" presName="connTx" presStyleLbl="parChTrans1D2" presStyleIdx="6" presStyleCnt="7"/>
      <dgm:spPr/>
    </dgm:pt>
    <dgm:pt modelId="{C697F1E5-33A7-4E04-864C-5CC402F5596B}" type="pres">
      <dgm:prSet presAssocID="{45E39A56-40CC-4E96-9015-DA7B915A0C87}" presName="root2" presStyleCnt="0"/>
      <dgm:spPr/>
    </dgm:pt>
    <dgm:pt modelId="{4149323B-3026-48D2-9406-B1B2030D0A79}" type="pres">
      <dgm:prSet presAssocID="{45E39A56-40CC-4E96-9015-DA7B915A0C87}" presName="LevelTwoTextNode" presStyleLbl="node2" presStyleIdx="6" presStyleCnt="7" custScaleX="177068">
        <dgm:presLayoutVars>
          <dgm:chPref val="3"/>
        </dgm:presLayoutVars>
      </dgm:prSet>
      <dgm:spPr/>
    </dgm:pt>
    <dgm:pt modelId="{47015758-2E79-4791-9121-BDFE8F5B96AA}" type="pres">
      <dgm:prSet presAssocID="{45E39A56-40CC-4E96-9015-DA7B915A0C87}" presName="level3hierChild" presStyleCnt="0"/>
      <dgm:spPr/>
    </dgm:pt>
  </dgm:ptLst>
  <dgm:cxnLst>
    <dgm:cxn modelId="{80581D01-4E5F-4E8F-B712-20DE3A0BBDCA}" type="presOf" srcId="{39EC5172-4BC3-4BA1-952B-BAC716F7257E}" destId="{FE5079DA-EFC3-4922-A063-981745543C78}" srcOrd="0" destOrd="0" presId="urn:microsoft.com/office/officeart/2008/layout/HorizontalMultiLevelHierarchy"/>
    <dgm:cxn modelId="{AC0EC001-9CBF-4120-82BF-1289DD9535E4}" type="presOf" srcId="{5A6311CB-0A7F-4017-AD33-666B10CA6727}" destId="{C783A362-4F56-4422-B23C-1799C71A5667}" srcOrd="1" destOrd="0" presId="urn:microsoft.com/office/officeart/2008/layout/HorizontalMultiLevelHierarchy"/>
    <dgm:cxn modelId="{C91C2303-9485-4AB5-A3FD-EAF9AFF3A4E2}" srcId="{36EF0EC0-60A4-4C1A-9356-01B0251FFD65}" destId="{45E39A56-40CC-4E96-9015-DA7B915A0C87}" srcOrd="6" destOrd="0" parTransId="{0BCEE368-3431-44B9-BC39-8D043A9AFB6B}" sibTransId="{B3B5EC6A-4611-4D4A-B888-EBC306378333}"/>
    <dgm:cxn modelId="{A7EEE003-BB78-4271-90C0-B9F8AAC7074F}" type="presOf" srcId="{135AEF2C-5110-4C4E-8844-0F140ACF302D}" destId="{C36D933B-DC2E-49DB-B383-FA9682E4DD3D}" srcOrd="0" destOrd="0" presId="urn:microsoft.com/office/officeart/2008/layout/HorizontalMultiLevelHierarchy"/>
    <dgm:cxn modelId="{193A950E-FC94-4220-AC24-865C11AA7BCA}" type="presOf" srcId="{45E39A56-40CC-4E96-9015-DA7B915A0C87}" destId="{4149323B-3026-48D2-9406-B1B2030D0A79}" srcOrd="0" destOrd="0" presId="urn:microsoft.com/office/officeart/2008/layout/HorizontalMultiLevelHierarchy"/>
    <dgm:cxn modelId="{4FF4141C-AFB1-4D2F-B76B-5C8027CC9BC7}" type="presOf" srcId="{2C4F72F7-6691-4BDA-A6E5-6FBEA6CDBC29}" destId="{2024498F-F7CF-4062-9396-EF5F2D7129E6}" srcOrd="0" destOrd="0" presId="urn:microsoft.com/office/officeart/2008/layout/HorizontalMultiLevelHierarchy"/>
    <dgm:cxn modelId="{DD59C02C-0A42-4213-93E6-6B0E886773FA}" type="presOf" srcId="{F34A9759-A1C7-4A33-B2A7-7B973735D614}" destId="{1E5A2185-BA0C-4F91-AA10-F6CB1B0156FC}" srcOrd="0" destOrd="0" presId="urn:microsoft.com/office/officeart/2008/layout/HorizontalMultiLevelHierarchy"/>
    <dgm:cxn modelId="{5997502E-7EA5-4A5A-9A80-BBCFECE69DE3}" type="presOf" srcId="{66707873-FE4E-4F02-A241-93CC8F117438}" destId="{E7DD4E41-BC36-48D7-9C26-C49247D78B79}" srcOrd="0" destOrd="0" presId="urn:microsoft.com/office/officeart/2008/layout/HorizontalMultiLevelHierarchy"/>
    <dgm:cxn modelId="{572AA447-3FFC-4C0D-89CD-90E184956B5E}" srcId="{36EF0EC0-60A4-4C1A-9356-01B0251FFD65}" destId="{39EC5172-4BC3-4BA1-952B-BAC716F7257E}" srcOrd="4" destOrd="0" parTransId="{5A6311CB-0A7F-4017-AD33-666B10CA6727}" sibTransId="{D54592D1-C22A-422C-B5CD-635005D252FD}"/>
    <dgm:cxn modelId="{946A8D69-3163-4B77-A109-716DE1CFD496}" type="presOf" srcId="{423E522E-F39B-4288-92D4-75938BD88936}" destId="{D4F9D83C-9DCD-4181-B117-CB9FA91F3AE2}" srcOrd="0" destOrd="0" presId="urn:microsoft.com/office/officeart/2008/layout/HorizontalMultiLevelHierarchy"/>
    <dgm:cxn modelId="{1455DB6A-9EC0-45AB-BB38-819DCE49C408}" srcId="{36EF0EC0-60A4-4C1A-9356-01B0251FFD65}" destId="{2C4F72F7-6691-4BDA-A6E5-6FBEA6CDBC29}" srcOrd="5" destOrd="0" parTransId="{423E522E-F39B-4288-92D4-75938BD88936}" sibTransId="{A5F0C0CC-BAF2-4644-92F0-94E5B639786B}"/>
    <dgm:cxn modelId="{079A4170-E008-455B-8D36-976E74D8BB6C}" type="presOf" srcId="{980E9C16-A76E-4416-A46E-D2E80524CBA2}" destId="{95FB0B6A-82E2-49A0-84C8-EF6168BE495D}" srcOrd="0" destOrd="0" presId="urn:microsoft.com/office/officeart/2008/layout/HorizontalMultiLevelHierarchy"/>
    <dgm:cxn modelId="{9CC42A73-50F4-4552-AE74-E8FF1CBD1C94}" type="presOf" srcId="{C7CE2D37-D75A-401F-9AC1-CFEFF8361B00}" destId="{4B763022-987E-4813-B217-C6DBC14CE2C6}" srcOrd="0" destOrd="0" presId="urn:microsoft.com/office/officeart/2008/layout/HorizontalMultiLevelHierarchy"/>
    <dgm:cxn modelId="{AD952575-7718-4DCD-A1AF-22C2D3BCDE15}" type="presOf" srcId="{1C39AB6F-243F-410C-8C0A-F831AA0B0142}" destId="{EE9A99F2-3E14-4D11-917F-B58A06B280AB}" srcOrd="0" destOrd="0" presId="urn:microsoft.com/office/officeart/2008/layout/HorizontalMultiLevelHierarchy"/>
    <dgm:cxn modelId="{CE161A79-CDF2-4EC9-A257-4B2389A5C121}" type="presOf" srcId="{980E9C16-A76E-4416-A46E-D2E80524CBA2}" destId="{C40967AF-C170-466B-A4E4-8F5A191E2A7E}" srcOrd="1" destOrd="0" presId="urn:microsoft.com/office/officeart/2008/layout/HorizontalMultiLevelHierarchy"/>
    <dgm:cxn modelId="{F742B27B-D9C2-4099-9C03-81E666F7A21C}" srcId="{36EF0EC0-60A4-4C1A-9356-01B0251FFD65}" destId="{135AEF2C-5110-4C4E-8844-0F140ACF302D}" srcOrd="0" destOrd="0" parTransId="{CE0711CA-AB88-42F3-9B58-9D9798B18A1F}" sibTransId="{39B8DE6E-6F71-49D8-BF1C-603F1EE00125}"/>
    <dgm:cxn modelId="{A724CD7C-143F-48A9-B4D2-6BDE68A0B95D}" srcId="{36EF0EC0-60A4-4C1A-9356-01B0251FFD65}" destId="{BB5ED96F-427D-43EC-B451-2BF560A2541D}" srcOrd="2" destOrd="0" parTransId="{F34A9759-A1C7-4A33-B2A7-7B973735D614}" sibTransId="{4ABD601C-F62F-4820-BD14-2C8A189D0F56}"/>
    <dgm:cxn modelId="{14059885-84DD-4F1E-9ED5-F996EEE8ACA8}" srcId="{76042859-7BD1-43F8-91B4-9B7159021193}" destId="{36EF0EC0-60A4-4C1A-9356-01B0251FFD65}" srcOrd="0" destOrd="0" parTransId="{63B15F2D-0DE7-49B5-BA24-46DB5A1E0C74}" sibTransId="{3586689E-4824-4357-B5C5-C6CBA22C5BE4}"/>
    <dgm:cxn modelId="{2BE4B686-6D2D-4C15-9519-5386D92CF211}" type="presOf" srcId="{0BCEE368-3431-44B9-BC39-8D043A9AFB6B}" destId="{3758A0D4-2C40-4658-B762-D5ED70FF1E54}" srcOrd="1" destOrd="0" presId="urn:microsoft.com/office/officeart/2008/layout/HorizontalMultiLevelHierarchy"/>
    <dgm:cxn modelId="{B6CCEBB0-BA20-4FC5-A2D4-CB87245B1C31}" type="presOf" srcId="{BB5ED96F-427D-43EC-B451-2BF560A2541D}" destId="{A8CAA23B-DECC-4DE6-98E2-2C9D8BE5E59C}" srcOrd="0" destOrd="0" presId="urn:microsoft.com/office/officeart/2008/layout/HorizontalMultiLevelHierarchy"/>
    <dgm:cxn modelId="{C671EFB0-25CC-4F55-9C7E-FC254CA17625}" srcId="{36EF0EC0-60A4-4C1A-9356-01B0251FFD65}" destId="{66707873-FE4E-4F02-A241-93CC8F117438}" srcOrd="1" destOrd="0" parTransId="{980E9C16-A76E-4416-A46E-D2E80524CBA2}" sibTransId="{B18122E7-9A1B-46BA-A0B1-63A02023E335}"/>
    <dgm:cxn modelId="{F9498CB9-A0EC-4BD6-B308-81FFEF7D5F37}" type="presOf" srcId="{5A6311CB-0A7F-4017-AD33-666B10CA6727}" destId="{47FEE023-1A1D-4B85-A59B-6C1A2EA20C15}" srcOrd="0" destOrd="0" presId="urn:microsoft.com/office/officeart/2008/layout/HorizontalMultiLevelHierarchy"/>
    <dgm:cxn modelId="{D58C84BF-BCD4-41B4-B0E9-D99CBD2AC2DB}" type="presOf" srcId="{0BCEE368-3431-44B9-BC39-8D043A9AFB6B}" destId="{74391852-20B6-4874-955D-801FF57834EE}" srcOrd="0" destOrd="0" presId="urn:microsoft.com/office/officeart/2008/layout/HorizontalMultiLevelHierarchy"/>
    <dgm:cxn modelId="{EA9242C8-CD55-4814-A5CB-864B73AFAB63}" srcId="{36EF0EC0-60A4-4C1A-9356-01B0251FFD65}" destId="{1C39AB6F-243F-410C-8C0A-F831AA0B0142}" srcOrd="3" destOrd="0" parTransId="{C7CE2D37-D75A-401F-9AC1-CFEFF8361B00}" sibTransId="{F2DCA00F-F18A-4D4B-A367-A8E610BBF095}"/>
    <dgm:cxn modelId="{651486CE-A7BD-4FAB-9B06-64AD6BAB9369}" type="presOf" srcId="{36EF0EC0-60A4-4C1A-9356-01B0251FFD65}" destId="{D2007AEC-647D-47B0-B4C8-FF0881230684}" srcOrd="0" destOrd="0" presId="urn:microsoft.com/office/officeart/2008/layout/HorizontalMultiLevelHierarchy"/>
    <dgm:cxn modelId="{A5583EEB-05B1-45EB-AE57-8576EEDE7374}" type="presOf" srcId="{423E522E-F39B-4288-92D4-75938BD88936}" destId="{ECFF81C6-020D-4BA8-B313-602951EFCD15}" srcOrd="1" destOrd="0" presId="urn:microsoft.com/office/officeart/2008/layout/HorizontalMultiLevelHierarchy"/>
    <dgm:cxn modelId="{8C7F50F0-4CB6-4EF1-B3E0-BE24F886BE85}" type="presOf" srcId="{76042859-7BD1-43F8-91B4-9B7159021193}" destId="{A032B66E-986F-441B-9E05-57F38F87657D}" srcOrd="0" destOrd="0" presId="urn:microsoft.com/office/officeart/2008/layout/HorizontalMultiLevelHierarchy"/>
    <dgm:cxn modelId="{342C82F0-E0B9-4FF0-901B-2CBC47BA0B20}" type="presOf" srcId="{CE0711CA-AB88-42F3-9B58-9D9798B18A1F}" destId="{4DCC8F3E-F709-4B42-99CB-9E754E86A040}" srcOrd="0" destOrd="0" presId="urn:microsoft.com/office/officeart/2008/layout/HorizontalMultiLevelHierarchy"/>
    <dgm:cxn modelId="{D0C6A1F1-860B-40ED-9974-90616AB93B46}" type="presOf" srcId="{C7CE2D37-D75A-401F-9AC1-CFEFF8361B00}" destId="{76260727-C795-4CA5-BCD3-8B4DC0C82E2A}" srcOrd="1" destOrd="0" presId="urn:microsoft.com/office/officeart/2008/layout/HorizontalMultiLevelHierarchy"/>
    <dgm:cxn modelId="{7F1BE1F5-4AA6-49DB-AB02-F39CE383F185}" type="presOf" srcId="{CE0711CA-AB88-42F3-9B58-9D9798B18A1F}" destId="{925884E4-ECEB-467E-BFE0-3FFC322DBD5B}" srcOrd="1" destOrd="0" presId="urn:microsoft.com/office/officeart/2008/layout/HorizontalMultiLevelHierarchy"/>
    <dgm:cxn modelId="{CFA567FC-D09B-4CCA-B060-6DF83C77A89D}" type="presOf" srcId="{F34A9759-A1C7-4A33-B2A7-7B973735D614}" destId="{D135C692-C0EC-4F6A-B102-4457BC7949B2}" srcOrd="1" destOrd="0" presId="urn:microsoft.com/office/officeart/2008/layout/HorizontalMultiLevelHierarchy"/>
    <dgm:cxn modelId="{87BEAAE4-E288-4949-9D30-3F033818ED9E}" type="presParOf" srcId="{A032B66E-986F-441B-9E05-57F38F87657D}" destId="{5D73B763-97F2-4FE2-8750-A25AF6D10FB0}" srcOrd="0" destOrd="0" presId="urn:microsoft.com/office/officeart/2008/layout/HorizontalMultiLevelHierarchy"/>
    <dgm:cxn modelId="{840FD60D-EEF2-4D61-B8FF-E65243858858}" type="presParOf" srcId="{5D73B763-97F2-4FE2-8750-A25AF6D10FB0}" destId="{D2007AEC-647D-47B0-B4C8-FF0881230684}" srcOrd="0" destOrd="0" presId="urn:microsoft.com/office/officeart/2008/layout/HorizontalMultiLevelHierarchy"/>
    <dgm:cxn modelId="{CF453A76-62AE-4D09-A8E6-91A86D48C17D}" type="presParOf" srcId="{5D73B763-97F2-4FE2-8750-A25AF6D10FB0}" destId="{8E71E436-8ADE-40C4-88B0-22C302001D0D}" srcOrd="1" destOrd="0" presId="urn:microsoft.com/office/officeart/2008/layout/HorizontalMultiLevelHierarchy"/>
    <dgm:cxn modelId="{549B9463-7E15-4D1B-860B-38E510DF3789}" type="presParOf" srcId="{8E71E436-8ADE-40C4-88B0-22C302001D0D}" destId="{4DCC8F3E-F709-4B42-99CB-9E754E86A040}" srcOrd="0" destOrd="0" presId="urn:microsoft.com/office/officeart/2008/layout/HorizontalMultiLevelHierarchy"/>
    <dgm:cxn modelId="{5BEB4786-30B6-415C-A674-E0647305454C}" type="presParOf" srcId="{4DCC8F3E-F709-4B42-99CB-9E754E86A040}" destId="{925884E4-ECEB-467E-BFE0-3FFC322DBD5B}" srcOrd="0" destOrd="0" presId="urn:microsoft.com/office/officeart/2008/layout/HorizontalMultiLevelHierarchy"/>
    <dgm:cxn modelId="{EA13A973-BD4B-43C9-BA2A-A36182EA75E4}" type="presParOf" srcId="{8E71E436-8ADE-40C4-88B0-22C302001D0D}" destId="{68E97C6D-41E7-44CD-AD5C-C15A777C8E4D}" srcOrd="1" destOrd="0" presId="urn:microsoft.com/office/officeart/2008/layout/HorizontalMultiLevelHierarchy"/>
    <dgm:cxn modelId="{2D93FA3D-9228-4A85-AD56-6A60638315D8}" type="presParOf" srcId="{68E97C6D-41E7-44CD-AD5C-C15A777C8E4D}" destId="{C36D933B-DC2E-49DB-B383-FA9682E4DD3D}" srcOrd="0" destOrd="0" presId="urn:microsoft.com/office/officeart/2008/layout/HorizontalMultiLevelHierarchy"/>
    <dgm:cxn modelId="{3A0323D5-71C4-49C8-9961-D4D592E12273}" type="presParOf" srcId="{68E97C6D-41E7-44CD-AD5C-C15A777C8E4D}" destId="{F8B0B9E3-1D37-4CEB-83C6-ACD6FE844456}" srcOrd="1" destOrd="0" presId="urn:microsoft.com/office/officeart/2008/layout/HorizontalMultiLevelHierarchy"/>
    <dgm:cxn modelId="{E5552C05-1861-4254-8F38-6998690C90F9}" type="presParOf" srcId="{8E71E436-8ADE-40C4-88B0-22C302001D0D}" destId="{95FB0B6A-82E2-49A0-84C8-EF6168BE495D}" srcOrd="2" destOrd="0" presId="urn:microsoft.com/office/officeart/2008/layout/HorizontalMultiLevelHierarchy"/>
    <dgm:cxn modelId="{01E010CE-71C8-4296-BF1F-ED98371E301B}" type="presParOf" srcId="{95FB0B6A-82E2-49A0-84C8-EF6168BE495D}" destId="{C40967AF-C170-466B-A4E4-8F5A191E2A7E}" srcOrd="0" destOrd="0" presId="urn:microsoft.com/office/officeart/2008/layout/HorizontalMultiLevelHierarchy"/>
    <dgm:cxn modelId="{644F776E-B389-4DDC-9911-358F0245D5A0}" type="presParOf" srcId="{8E71E436-8ADE-40C4-88B0-22C302001D0D}" destId="{ABC845B6-90E0-4267-B693-A4B89703EF22}" srcOrd="3" destOrd="0" presId="urn:microsoft.com/office/officeart/2008/layout/HorizontalMultiLevelHierarchy"/>
    <dgm:cxn modelId="{F2A2ADD3-B13F-4637-96F4-1253537B9DB0}" type="presParOf" srcId="{ABC845B6-90E0-4267-B693-A4B89703EF22}" destId="{E7DD4E41-BC36-48D7-9C26-C49247D78B79}" srcOrd="0" destOrd="0" presId="urn:microsoft.com/office/officeart/2008/layout/HorizontalMultiLevelHierarchy"/>
    <dgm:cxn modelId="{63FFE2B7-5870-4441-9C93-69994AC6FE9B}" type="presParOf" srcId="{ABC845B6-90E0-4267-B693-A4B89703EF22}" destId="{EF7E4693-EA42-492A-AF2F-561A4A9AE5EA}" srcOrd="1" destOrd="0" presId="urn:microsoft.com/office/officeart/2008/layout/HorizontalMultiLevelHierarchy"/>
    <dgm:cxn modelId="{A8D30793-E1DE-46D1-A83E-5A51733311A0}" type="presParOf" srcId="{8E71E436-8ADE-40C4-88B0-22C302001D0D}" destId="{1E5A2185-BA0C-4F91-AA10-F6CB1B0156FC}" srcOrd="4" destOrd="0" presId="urn:microsoft.com/office/officeart/2008/layout/HorizontalMultiLevelHierarchy"/>
    <dgm:cxn modelId="{89E22D4D-F839-41B0-9D62-D9F112CE4EDD}" type="presParOf" srcId="{1E5A2185-BA0C-4F91-AA10-F6CB1B0156FC}" destId="{D135C692-C0EC-4F6A-B102-4457BC7949B2}" srcOrd="0" destOrd="0" presId="urn:microsoft.com/office/officeart/2008/layout/HorizontalMultiLevelHierarchy"/>
    <dgm:cxn modelId="{3C7ED497-C1C5-4D2F-A98B-325AC6BA2864}" type="presParOf" srcId="{8E71E436-8ADE-40C4-88B0-22C302001D0D}" destId="{B232C524-1618-40BE-A55F-A33A10364233}" srcOrd="5" destOrd="0" presId="urn:microsoft.com/office/officeart/2008/layout/HorizontalMultiLevelHierarchy"/>
    <dgm:cxn modelId="{09BEA374-D86D-427F-9A39-71AD341FF313}" type="presParOf" srcId="{B232C524-1618-40BE-A55F-A33A10364233}" destId="{A8CAA23B-DECC-4DE6-98E2-2C9D8BE5E59C}" srcOrd="0" destOrd="0" presId="urn:microsoft.com/office/officeart/2008/layout/HorizontalMultiLevelHierarchy"/>
    <dgm:cxn modelId="{1C96E45C-FFFE-4EE2-9502-E05462EBB0A6}" type="presParOf" srcId="{B232C524-1618-40BE-A55F-A33A10364233}" destId="{95A207FE-39EE-4B9A-A3B6-A47A594D5F54}" srcOrd="1" destOrd="0" presId="urn:microsoft.com/office/officeart/2008/layout/HorizontalMultiLevelHierarchy"/>
    <dgm:cxn modelId="{1CCE525B-E090-4B8E-9BBB-744C718A58FA}" type="presParOf" srcId="{8E71E436-8ADE-40C4-88B0-22C302001D0D}" destId="{4B763022-987E-4813-B217-C6DBC14CE2C6}" srcOrd="6" destOrd="0" presId="urn:microsoft.com/office/officeart/2008/layout/HorizontalMultiLevelHierarchy"/>
    <dgm:cxn modelId="{458A7B51-CBB7-47E5-A29C-E7284A3C96A5}" type="presParOf" srcId="{4B763022-987E-4813-B217-C6DBC14CE2C6}" destId="{76260727-C795-4CA5-BCD3-8B4DC0C82E2A}" srcOrd="0" destOrd="0" presId="urn:microsoft.com/office/officeart/2008/layout/HorizontalMultiLevelHierarchy"/>
    <dgm:cxn modelId="{A6B10C15-D856-444A-8BFA-43FD8F76AFDF}" type="presParOf" srcId="{8E71E436-8ADE-40C4-88B0-22C302001D0D}" destId="{9B790912-C7F2-410E-A5B2-70FA999A4AB7}" srcOrd="7" destOrd="0" presId="urn:microsoft.com/office/officeart/2008/layout/HorizontalMultiLevelHierarchy"/>
    <dgm:cxn modelId="{2EF53EE0-05F1-46B4-AB6C-C769980CB471}" type="presParOf" srcId="{9B790912-C7F2-410E-A5B2-70FA999A4AB7}" destId="{EE9A99F2-3E14-4D11-917F-B58A06B280AB}" srcOrd="0" destOrd="0" presId="urn:microsoft.com/office/officeart/2008/layout/HorizontalMultiLevelHierarchy"/>
    <dgm:cxn modelId="{8F5C3390-F8FE-4B0A-8AE9-13026C1C6723}" type="presParOf" srcId="{9B790912-C7F2-410E-A5B2-70FA999A4AB7}" destId="{5FFD9AF4-0EDF-4E80-A6D9-8F78D09431A5}" srcOrd="1" destOrd="0" presId="urn:microsoft.com/office/officeart/2008/layout/HorizontalMultiLevelHierarchy"/>
    <dgm:cxn modelId="{B95A0B90-8F11-430D-917A-3C8B8EA247E3}" type="presParOf" srcId="{8E71E436-8ADE-40C4-88B0-22C302001D0D}" destId="{47FEE023-1A1D-4B85-A59B-6C1A2EA20C15}" srcOrd="8" destOrd="0" presId="urn:microsoft.com/office/officeart/2008/layout/HorizontalMultiLevelHierarchy"/>
    <dgm:cxn modelId="{7A5D6D24-FDD3-441B-B33D-7C1D1E53BBBD}" type="presParOf" srcId="{47FEE023-1A1D-4B85-A59B-6C1A2EA20C15}" destId="{C783A362-4F56-4422-B23C-1799C71A5667}" srcOrd="0" destOrd="0" presId="urn:microsoft.com/office/officeart/2008/layout/HorizontalMultiLevelHierarchy"/>
    <dgm:cxn modelId="{DB32A3DD-6A20-45AF-94EA-F319D5CE47B9}" type="presParOf" srcId="{8E71E436-8ADE-40C4-88B0-22C302001D0D}" destId="{A81DE9A3-36C0-41C3-8BA6-7C284A3EE3BA}" srcOrd="9" destOrd="0" presId="urn:microsoft.com/office/officeart/2008/layout/HorizontalMultiLevelHierarchy"/>
    <dgm:cxn modelId="{1E9BB520-86F3-4B3D-9D6D-67C3CA455C91}" type="presParOf" srcId="{A81DE9A3-36C0-41C3-8BA6-7C284A3EE3BA}" destId="{FE5079DA-EFC3-4922-A063-981745543C78}" srcOrd="0" destOrd="0" presId="urn:microsoft.com/office/officeart/2008/layout/HorizontalMultiLevelHierarchy"/>
    <dgm:cxn modelId="{51FBC6F6-390E-4E3B-89B2-9BD7B4F2F41E}" type="presParOf" srcId="{A81DE9A3-36C0-41C3-8BA6-7C284A3EE3BA}" destId="{E0998837-9FBB-4756-A0C3-EEDE7A58921E}" srcOrd="1" destOrd="0" presId="urn:microsoft.com/office/officeart/2008/layout/HorizontalMultiLevelHierarchy"/>
    <dgm:cxn modelId="{4D64947D-8B29-4900-92A2-CAF85166C139}" type="presParOf" srcId="{8E71E436-8ADE-40C4-88B0-22C302001D0D}" destId="{D4F9D83C-9DCD-4181-B117-CB9FA91F3AE2}" srcOrd="10" destOrd="0" presId="urn:microsoft.com/office/officeart/2008/layout/HorizontalMultiLevelHierarchy"/>
    <dgm:cxn modelId="{DC7AB1DA-9F45-4324-8501-1A9A5E3C8AD2}" type="presParOf" srcId="{D4F9D83C-9DCD-4181-B117-CB9FA91F3AE2}" destId="{ECFF81C6-020D-4BA8-B313-602951EFCD15}" srcOrd="0" destOrd="0" presId="urn:microsoft.com/office/officeart/2008/layout/HorizontalMultiLevelHierarchy"/>
    <dgm:cxn modelId="{D5348B3D-ECD0-4295-8D76-483B09ED574E}" type="presParOf" srcId="{8E71E436-8ADE-40C4-88B0-22C302001D0D}" destId="{39F04734-AAA5-4F3C-9113-8F8567397E9A}" srcOrd="11" destOrd="0" presId="urn:microsoft.com/office/officeart/2008/layout/HorizontalMultiLevelHierarchy"/>
    <dgm:cxn modelId="{1F39672D-62EA-461E-8091-C749658A7AF5}" type="presParOf" srcId="{39F04734-AAA5-4F3C-9113-8F8567397E9A}" destId="{2024498F-F7CF-4062-9396-EF5F2D7129E6}" srcOrd="0" destOrd="0" presId="urn:microsoft.com/office/officeart/2008/layout/HorizontalMultiLevelHierarchy"/>
    <dgm:cxn modelId="{990A303B-9183-4883-8F1B-7F7AEBBAA3CA}" type="presParOf" srcId="{39F04734-AAA5-4F3C-9113-8F8567397E9A}" destId="{7B9D1980-D6F6-4E7A-8CAB-87BE7F9E3409}" srcOrd="1" destOrd="0" presId="urn:microsoft.com/office/officeart/2008/layout/HorizontalMultiLevelHierarchy"/>
    <dgm:cxn modelId="{33AE5E5E-8986-4B27-83A2-67D711DE865A}" type="presParOf" srcId="{8E71E436-8ADE-40C4-88B0-22C302001D0D}" destId="{74391852-20B6-4874-955D-801FF57834EE}" srcOrd="12" destOrd="0" presId="urn:microsoft.com/office/officeart/2008/layout/HorizontalMultiLevelHierarchy"/>
    <dgm:cxn modelId="{9ED34A10-ACA6-4A14-9F44-0EEC8A198589}" type="presParOf" srcId="{74391852-20B6-4874-955D-801FF57834EE}" destId="{3758A0D4-2C40-4658-B762-D5ED70FF1E54}" srcOrd="0" destOrd="0" presId="urn:microsoft.com/office/officeart/2008/layout/HorizontalMultiLevelHierarchy"/>
    <dgm:cxn modelId="{2CF23919-399B-4731-A97D-DAE1F569B42D}" type="presParOf" srcId="{8E71E436-8ADE-40C4-88B0-22C302001D0D}" destId="{C697F1E5-33A7-4E04-864C-5CC402F5596B}" srcOrd="13" destOrd="0" presId="urn:microsoft.com/office/officeart/2008/layout/HorizontalMultiLevelHierarchy"/>
    <dgm:cxn modelId="{75710F46-8D21-4F61-933F-4E05ADD0FA66}" type="presParOf" srcId="{C697F1E5-33A7-4E04-864C-5CC402F5596B}" destId="{4149323B-3026-48D2-9406-B1B2030D0A79}" srcOrd="0" destOrd="0" presId="urn:microsoft.com/office/officeart/2008/layout/HorizontalMultiLevelHierarchy"/>
    <dgm:cxn modelId="{31EE9183-DFFF-42E7-9B70-4AEECB35EE0F}" type="presParOf" srcId="{C697F1E5-33A7-4E04-864C-5CC402F5596B}" destId="{47015758-2E79-4791-9121-BDFE8F5B96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A98F8-8211-4709-B15F-E9F38BDD2858}">
      <dsp:nvSpPr>
        <dsp:cNvPr id="0" name=""/>
        <dsp:cNvSpPr/>
      </dsp:nvSpPr>
      <dsp:spPr>
        <a:xfrm>
          <a:off x="0" y="502499"/>
          <a:ext cx="8352928"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DD6BE3-A495-4529-8BD5-BBEED7568913}">
      <dsp:nvSpPr>
        <dsp:cNvPr id="0" name=""/>
        <dsp:cNvSpPr/>
      </dsp:nvSpPr>
      <dsp:spPr>
        <a:xfrm>
          <a:off x="417646" y="59699"/>
          <a:ext cx="6855197" cy="8856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977900" rtl="0">
            <a:lnSpc>
              <a:spcPct val="90000"/>
            </a:lnSpc>
            <a:spcBef>
              <a:spcPct val="0"/>
            </a:spcBef>
            <a:spcAft>
              <a:spcPct val="35000"/>
            </a:spcAft>
            <a:buNone/>
          </a:pPr>
          <a:r>
            <a:rPr lang="zh-TW" altLang="en-US" sz="2200" b="1" kern="1200" dirty="0">
              <a:effectLst/>
              <a:latin typeface="微軟正黑體" panose="020B0604030504040204" pitchFamily="34" charset="-120"/>
              <a:ea typeface="微軟正黑體" panose="020B0604030504040204" pitchFamily="34" charset="-120"/>
              <a:cs typeface="Times New Roman"/>
            </a:rPr>
            <a:t>國中教育會考其實不是入學測驗，而是學力檢測</a:t>
          </a:r>
          <a:endParaRPr lang="zh-TW" altLang="en-US" sz="2200" b="1" kern="1200" dirty="0">
            <a:latin typeface="微軟正黑體" panose="020B0604030504040204" pitchFamily="34" charset="-120"/>
            <a:ea typeface="微軟正黑體" panose="020B0604030504040204" pitchFamily="34" charset="-120"/>
          </a:endParaRPr>
        </a:p>
      </dsp:txBody>
      <dsp:txXfrm>
        <a:off x="460877" y="102930"/>
        <a:ext cx="6768735" cy="799138"/>
      </dsp:txXfrm>
    </dsp:sp>
    <dsp:sp modelId="{3BEAAE17-8B03-485B-914E-70A644277BE4}">
      <dsp:nvSpPr>
        <dsp:cNvPr id="0" name=""/>
        <dsp:cNvSpPr/>
      </dsp:nvSpPr>
      <dsp:spPr>
        <a:xfrm>
          <a:off x="0" y="1863299"/>
          <a:ext cx="8352928"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97788F-1D2D-43D0-8405-F2F4C8F82FEE}">
      <dsp:nvSpPr>
        <dsp:cNvPr id="0" name=""/>
        <dsp:cNvSpPr/>
      </dsp:nvSpPr>
      <dsp:spPr>
        <a:xfrm>
          <a:off x="379715" y="1420499"/>
          <a:ext cx="7967808" cy="8856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955675" rtl="0">
            <a:lnSpc>
              <a:spcPct val="90000"/>
            </a:lnSpc>
            <a:spcBef>
              <a:spcPct val="0"/>
            </a:spcBef>
            <a:spcAft>
              <a:spcPct val="35000"/>
            </a:spcAft>
            <a:buNone/>
          </a:pPr>
          <a:r>
            <a:rPr lang="zh-TW" altLang="en-US" sz="2150" b="1" kern="1200" dirty="0">
              <a:effectLst/>
              <a:latin typeface="微軟正黑體" panose="020B0604030504040204" pitchFamily="34" charset="-120"/>
              <a:ea typeface="微軟正黑體" panose="020B0604030504040204" pitchFamily="34" charset="-120"/>
              <a:cs typeface="Times New Roman"/>
            </a:rPr>
            <a:t>作為超額比序採計項目時，國中教育會考限採計當年度之成績</a:t>
          </a:r>
          <a:endParaRPr lang="zh-TW" altLang="en-US" sz="2150" kern="1200" dirty="0"/>
        </a:p>
      </dsp:txBody>
      <dsp:txXfrm>
        <a:off x="422946" y="1463730"/>
        <a:ext cx="7881346" cy="799138"/>
      </dsp:txXfrm>
    </dsp:sp>
    <dsp:sp modelId="{506904CF-0AE5-4F3C-9E8A-003E324F86C8}">
      <dsp:nvSpPr>
        <dsp:cNvPr id="0" name=""/>
        <dsp:cNvSpPr/>
      </dsp:nvSpPr>
      <dsp:spPr>
        <a:xfrm>
          <a:off x="0" y="3224100"/>
          <a:ext cx="8352928"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9DC2BC-1485-4AAB-8BC8-02ABF441F375}">
      <dsp:nvSpPr>
        <dsp:cNvPr id="0" name=""/>
        <dsp:cNvSpPr/>
      </dsp:nvSpPr>
      <dsp:spPr>
        <a:xfrm>
          <a:off x="417646" y="2781299"/>
          <a:ext cx="5847049" cy="8856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977900">
            <a:lnSpc>
              <a:spcPct val="90000"/>
            </a:lnSpc>
            <a:spcBef>
              <a:spcPct val="0"/>
            </a:spcBef>
            <a:spcAft>
              <a:spcPct val="35000"/>
            </a:spcAft>
            <a:buNone/>
          </a:pPr>
          <a:r>
            <a:rPr lang="zh-TW" altLang="en-US" sz="2200" b="1" kern="1200" dirty="0">
              <a:effectLst/>
              <a:latin typeface="微軟正黑體" panose="020B0604030504040204" pitchFamily="34" charset="-120"/>
              <a:ea typeface="微軟正黑體" panose="020B0604030504040204" pitchFamily="34" charset="-120"/>
              <a:cs typeface="Times New Roman"/>
            </a:rPr>
            <a:t>違規</a:t>
          </a:r>
          <a:r>
            <a:rPr lang="en-US" altLang="zh-TW" sz="2200" b="1" kern="1200" dirty="0">
              <a:effectLst/>
              <a:latin typeface="微軟正黑體" panose="020B0604030504040204" pitchFamily="34" charset="-120"/>
              <a:ea typeface="微軟正黑體" panose="020B0604030504040204" pitchFamily="34" charset="-120"/>
              <a:cs typeface="Times New Roman"/>
            </a:rPr>
            <a:t>1</a:t>
          </a:r>
          <a:r>
            <a:rPr lang="zh-TW" altLang="en-US" sz="2200" b="1" kern="1200" dirty="0">
              <a:effectLst/>
              <a:latin typeface="微軟正黑體" panose="020B0604030504040204" pitchFamily="34" charset="-120"/>
              <a:ea typeface="微軟正黑體" panose="020B0604030504040204" pitchFamily="34" charset="-120"/>
              <a:cs typeface="Times New Roman"/>
            </a:rPr>
            <a:t>點扣國中教育會考總積分百分之一</a:t>
          </a:r>
          <a:endParaRPr lang="zh-TW" altLang="en-US" sz="2200" b="1" kern="1200" dirty="0">
            <a:latin typeface="微軟正黑體" panose="020B0604030504040204" pitchFamily="34" charset="-120"/>
            <a:ea typeface="微軟正黑體" panose="020B0604030504040204" pitchFamily="34" charset="-120"/>
          </a:endParaRPr>
        </a:p>
      </dsp:txBody>
      <dsp:txXfrm>
        <a:off x="460877" y="2824530"/>
        <a:ext cx="5760587" cy="799138"/>
      </dsp:txXfrm>
    </dsp:sp>
    <dsp:sp modelId="{386837D7-2DF2-497F-B997-BD9C8D00ACB9}">
      <dsp:nvSpPr>
        <dsp:cNvPr id="0" name=""/>
        <dsp:cNvSpPr/>
      </dsp:nvSpPr>
      <dsp:spPr>
        <a:xfrm>
          <a:off x="0" y="4584900"/>
          <a:ext cx="8352928" cy="75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8BDC68-7FF6-45F7-B766-AE2C63685B77}">
      <dsp:nvSpPr>
        <dsp:cNvPr id="0" name=""/>
        <dsp:cNvSpPr/>
      </dsp:nvSpPr>
      <dsp:spPr>
        <a:xfrm>
          <a:off x="417646" y="4142100"/>
          <a:ext cx="5847049" cy="8856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lvl="0" indent="0" algn="l" defTabSz="977900">
            <a:lnSpc>
              <a:spcPct val="90000"/>
            </a:lnSpc>
            <a:spcBef>
              <a:spcPct val="0"/>
            </a:spcBef>
            <a:spcAft>
              <a:spcPct val="35000"/>
            </a:spcAft>
            <a:buNone/>
          </a:pPr>
          <a:r>
            <a:rPr lang="zh-TW" altLang="en-US" sz="2200" b="1" i="0" kern="1200" dirty="0">
              <a:latin typeface="微軟正黑體" panose="020B0604030504040204" pitchFamily="34" charset="-120"/>
              <a:ea typeface="微軟正黑體" panose="020B0604030504040204" pitchFamily="34" charset="-120"/>
            </a:rPr>
            <a:t>等級為標準參照，標示為常模參照</a:t>
          </a:r>
          <a:endParaRPr lang="zh-TW" altLang="en-US" sz="2200" kern="1200" dirty="0">
            <a:latin typeface="微軟正黑體" panose="020B0604030504040204" pitchFamily="34" charset="-120"/>
            <a:ea typeface="微軟正黑體" panose="020B0604030504040204" pitchFamily="34" charset="-120"/>
          </a:endParaRPr>
        </a:p>
      </dsp:txBody>
      <dsp:txXfrm>
        <a:off x="460877" y="4185331"/>
        <a:ext cx="5760587" cy="799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1852-20B6-4874-955D-801FF57834EE}">
      <dsp:nvSpPr>
        <dsp:cNvPr id="0" name=""/>
        <dsp:cNvSpPr/>
      </dsp:nvSpPr>
      <dsp:spPr>
        <a:xfrm>
          <a:off x="1901625" y="1872208"/>
          <a:ext cx="288673" cy="1650189"/>
        </a:xfrm>
        <a:custGeom>
          <a:avLst/>
          <a:gdLst/>
          <a:ahLst/>
          <a:cxnLst/>
          <a:rect l="0" t="0" r="0" b="0"/>
          <a:pathLst>
            <a:path>
              <a:moveTo>
                <a:pt x="0" y="0"/>
              </a:moveTo>
              <a:lnTo>
                <a:pt x="144336" y="0"/>
              </a:lnTo>
              <a:lnTo>
                <a:pt x="144336" y="1650189"/>
              </a:lnTo>
              <a:lnTo>
                <a:pt x="288673" y="165018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004081" y="2655421"/>
        <a:ext cx="83762" cy="83762"/>
      </dsp:txXfrm>
    </dsp:sp>
    <dsp:sp modelId="{D4F9D83C-9DCD-4181-B117-CB9FA91F3AE2}">
      <dsp:nvSpPr>
        <dsp:cNvPr id="0" name=""/>
        <dsp:cNvSpPr/>
      </dsp:nvSpPr>
      <dsp:spPr>
        <a:xfrm>
          <a:off x="1901625" y="1872208"/>
          <a:ext cx="288673" cy="1100126"/>
        </a:xfrm>
        <a:custGeom>
          <a:avLst/>
          <a:gdLst/>
          <a:ahLst/>
          <a:cxnLst/>
          <a:rect l="0" t="0" r="0" b="0"/>
          <a:pathLst>
            <a:path>
              <a:moveTo>
                <a:pt x="0" y="0"/>
              </a:moveTo>
              <a:lnTo>
                <a:pt x="144336" y="0"/>
              </a:lnTo>
              <a:lnTo>
                <a:pt x="144336" y="1100126"/>
              </a:lnTo>
              <a:lnTo>
                <a:pt x="288673" y="110012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017528" y="2393837"/>
        <a:ext cx="56868" cy="56868"/>
      </dsp:txXfrm>
    </dsp:sp>
    <dsp:sp modelId="{47FEE023-1A1D-4B85-A59B-6C1A2EA20C15}">
      <dsp:nvSpPr>
        <dsp:cNvPr id="0" name=""/>
        <dsp:cNvSpPr/>
      </dsp:nvSpPr>
      <dsp:spPr>
        <a:xfrm>
          <a:off x="1901625" y="1872208"/>
          <a:ext cx="288673" cy="550063"/>
        </a:xfrm>
        <a:custGeom>
          <a:avLst/>
          <a:gdLst/>
          <a:ahLst/>
          <a:cxnLst/>
          <a:rect l="0" t="0" r="0" b="0"/>
          <a:pathLst>
            <a:path>
              <a:moveTo>
                <a:pt x="0" y="0"/>
              </a:moveTo>
              <a:lnTo>
                <a:pt x="144336" y="0"/>
              </a:lnTo>
              <a:lnTo>
                <a:pt x="144336" y="550063"/>
              </a:lnTo>
              <a:lnTo>
                <a:pt x="288673" y="550063"/>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030432" y="2131709"/>
        <a:ext cx="31060" cy="31060"/>
      </dsp:txXfrm>
    </dsp:sp>
    <dsp:sp modelId="{4B763022-987E-4813-B217-C6DBC14CE2C6}">
      <dsp:nvSpPr>
        <dsp:cNvPr id="0" name=""/>
        <dsp:cNvSpPr/>
      </dsp:nvSpPr>
      <dsp:spPr>
        <a:xfrm>
          <a:off x="1901625" y="1826488"/>
          <a:ext cx="288673" cy="91440"/>
        </a:xfrm>
        <a:custGeom>
          <a:avLst/>
          <a:gdLst/>
          <a:ahLst/>
          <a:cxnLst/>
          <a:rect l="0" t="0" r="0" b="0"/>
          <a:pathLst>
            <a:path>
              <a:moveTo>
                <a:pt x="0" y="45720"/>
              </a:moveTo>
              <a:lnTo>
                <a:pt x="288673"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038745" y="1864991"/>
        <a:ext cx="14433" cy="14433"/>
      </dsp:txXfrm>
    </dsp:sp>
    <dsp:sp modelId="{1E5A2185-BA0C-4F91-AA10-F6CB1B0156FC}">
      <dsp:nvSpPr>
        <dsp:cNvPr id="0" name=""/>
        <dsp:cNvSpPr/>
      </dsp:nvSpPr>
      <dsp:spPr>
        <a:xfrm>
          <a:off x="1901625" y="1322144"/>
          <a:ext cx="288673" cy="550063"/>
        </a:xfrm>
        <a:custGeom>
          <a:avLst/>
          <a:gdLst/>
          <a:ahLst/>
          <a:cxnLst/>
          <a:rect l="0" t="0" r="0" b="0"/>
          <a:pathLst>
            <a:path>
              <a:moveTo>
                <a:pt x="0" y="550063"/>
              </a:moveTo>
              <a:lnTo>
                <a:pt x="144336" y="550063"/>
              </a:lnTo>
              <a:lnTo>
                <a:pt x="144336" y="0"/>
              </a:lnTo>
              <a:lnTo>
                <a:pt x="288673"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030432" y="1581646"/>
        <a:ext cx="31060" cy="31060"/>
      </dsp:txXfrm>
    </dsp:sp>
    <dsp:sp modelId="{95FB0B6A-82E2-49A0-84C8-EF6168BE495D}">
      <dsp:nvSpPr>
        <dsp:cNvPr id="0" name=""/>
        <dsp:cNvSpPr/>
      </dsp:nvSpPr>
      <dsp:spPr>
        <a:xfrm>
          <a:off x="1901625" y="772081"/>
          <a:ext cx="288673" cy="1100126"/>
        </a:xfrm>
        <a:custGeom>
          <a:avLst/>
          <a:gdLst/>
          <a:ahLst/>
          <a:cxnLst/>
          <a:rect l="0" t="0" r="0" b="0"/>
          <a:pathLst>
            <a:path>
              <a:moveTo>
                <a:pt x="0" y="1100126"/>
              </a:moveTo>
              <a:lnTo>
                <a:pt x="144336" y="1100126"/>
              </a:lnTo>
              <a:lnTo>
                <a:pt x="144336" y="0"/>
              </a:lnTo>
              <a:lnTo>
                <a:pt x="288673"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017528" y="1293710"/>
        <a:ext cx="56868" cy="56868"/>
      </dsp:txXfrm>
    </dsp:sp>
    <dsp:sp modelId="{4DCC8F3E-F709-4B42-99CB-9E754E86A040}">
      <dsp:nvSpPr>
        <dsp:cNvPr id="0" name=""/>
        <dsp:cNvSpPr/>
      </dsp:nvSpPr>
      <dsp:spPr>
        <a:xfrm>
          <a:off x="1901625" y="222018"/>
          <a:ext cx="288673" cy="1650189"/>
        </a:xfrm>
        <a:custGeom>
          <a:avLst/>
          <a:gdLst/>
          <a:ahLst/>
          <a:cxnLst/>
          <a:rect l="0" t="0" r="0" b="0"/>
          <a:pathLst>
            <a:path>
              <a:moveTo>
                <a:pt x="0" y="1650189"/>
              </a:moveTo>
              <a:lnTo>
                <a:pt x="144336" y="1650189"/>
              </a:lnTo>
              <a:lnTo>
                <a:pt x="144336" y="0"/>
              </a:lnTo>
              <a:lnTo>
                <a:pt x="288673"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004081" y="1005231"/>
        <a:ext cx="83762" cy="83762"/>
      </dsp:txXfrm>
    </dsp:sp>
    <dsp:sp modelId="{D2007AEC-647D-47B0-B4C8-FF0881230684}">
      <dsp:nvSpPr>
        <dsp:cNvPr id="0" name=""/>
        <dsp:cNvSpPr/>
      </dsp:nvSpPr>
      <dsp:spPr>
        <a:xfrm rot="16200000">
          <a:off x="93002" y="1221612"/>
          <a:ext cx="2316056" cy="130119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b="1" kern="1200">
              <a:latin typeface="微軟正黑體" pitchFamily="34" charset="-120"/>
              <a:ea typeface="微軟正黑體" pitchFamily="34" charset="-120"/>
              <a:cs typeface="+mn-cs"/>
            </a:rPr>
            <a:t>總積分</a:t>
          </a:r>
          <a:r>
            <a:rPr lang="en-US" altLang="zh-TW" sz="2800" b="1" kern="1200">
              <a:latin typeface="微軟正黑體" pitchFamily="34" charset="-120"/>
              <a:ea typeface="微軟正黑體" pitchFamily="34" charset="-120"/>
              <a:cs typeface="+mn-cs"/>
            </a:rPr>
            <a:t>79</a:t>
          </a:r>
          <a:r>
            <a:rPr lang="zh-TW" altLang="en-US" sz="2800" b="1" kern="1200">
              <a:latin typeface="微軟正黑體" pitchFamily="34" charset="-120"/>
              <a:ea typeface="微軟正黑體" pitchFamily="34" charset="-120"/>
              <a:cs typeface="+mn-cs"/>
            </a:rPr>
            <a:t>分</a:t>
          </a:r>
          <a:endParaRPr lang="zh-TW" altLang="en-US" sz="2800" b="1" kern="1200" dirty="0">
            <a:latin typeface="微軟正黑體" pitchFamily="34" charset="-120"/>
            <a:ea typeface="微軟正黑體" pitchFamily="34" charset="-120"/>
            <a:cs typeface="+mn-cs"/>
          </a:endParaRPr>
        </a:p>
      </dsp:txBody>
      <dsp:txXfrm>
        <a:off x="131113" y="1259723"/>
        <a:ext cx="2239834" cy="1224968"/>
      </dsp:txXfrm>
    </dsp:sp>
    <dsp:sp modelId="{C36D933B-DC2E-49DB-B383-FA9682E4DD3D}">
      <dsp:nvSpPr>
        <dsp:cNvPr id="0" name=""/>
        <dsp:cNvSpPr/>
      </dsp:nvSpPr>
      <dsp:spPr>
        <a:xfrm>
          <a:off x="2190299" y="1992"/>
          <a:ext cx="1814181"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kern="1200"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600" kern="1200" dirty="0"/>
        </a:p>
      </dsp:txBody>
      <dsp:txXfrm>
        <a:off x="2190299" y="1992"/>
        <a:ext cx="1814181" cy="440050"/>
      </dsp:txXfrm>
    </dsp:sp>
    <dsp:sp modelId="{E7DD4E41-BC36-48D7-9C26-C49247D78B79}">
      <dsp:nvSpPr>
        <dsp:cNvPr id="0" name=""/>
        <dsp:cNvSpPr/>
      </dsp:nvSpPr>
      <dsp:spPr>
        <a:xfrm>
          <a:off x="2190299" y="552056"/>
          <a:ext cx="1814181"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rPr>
            <a:t>志願序（</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rPr>
            <a:t>7</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200" kern="1200" dirty="0"/>
        </a:p>
      </dsp:txBody>
      <dsp:txXfrm>
        <a:off x="2190299" y="552056"/>
        <a:ext cx="1814181" cy="440050"/>
      </dsp:txXfrm>
    </dsp:sp>
    <dsp:sp modelId="{A8CAA23B-DECC-4DE6-98E2-2C9D8BE5E59C}">
      <dsp:nvSpPr>
        <dsp:cNvPr id="0" name=""/>
        <dsp:cNvSpPr/>
      </dsp:nvSpPr>
      <dsp:spPr>
        <a:xfrm>
          <a:off x="2190299" y="1102119"/>
          <a:ext cx="1814181"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zh-TW" altLang="en-US" sz="1800" b="1" i="0" u="none" strike="noStrike" kern="1200" cap="none" normalizeH="0" baseline="0" dirty="0">
              <a:ln/>
              <a:effectLst/>
              <a:latin typeface="微軟正黑體" panose="020B0604030504040204" pitchFamily="34" charset="-120"/>
              <a:ea typeface="微軟正黑體" panose="020B0604030504040204" pitchFamily="34" charset="-120"/>
              <a:cs typeface="+mn-cs"/>
            </a:rPr>
            <a:t>均衡學習（</a:t>
          </a:r>
          <a:r>
            <a:rPr kumimoji="1" lang="en-US" altLang="zh-TW" sz="1800" b="1" i="0" u="none" strike="noStrike" kern="1200" cap="none" normalizeH="0" baseline="0" dirty="0">
              <a:ln/>
              <a:effectLst/>
              <a:latin typeface="微軟正黑體" panose="020B0604030504040204" pitchFamily="34" charset="-120"/>
              <a:ea typeface="微軟正黑體" panose="020B0604030504040204" pitchFamily="34" charset="-120"/>
              <a:cs typeface="+mn-cs"/>
            </a:rPr>
            <a:t>9</a:t>
          </a:r>
          <a:r>
            <a:rPr kumimoji="1" lang="zh-TW" altLang="en-US" sz="18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800" kern="1200" dirty="0"/>
        </a:p>
      </dsp:txBody>
      <dsp:txXfrm>
        <a:off x="2190299" y="1102119"/>
        <a:ext cx="1814181" cy="440050"/>
      </dsp:txXfrm>
    </dsp:sp>
    <dsp:sp modelId="{EE9A99F2-3E14-4D11-917F-B58A06B280AB}">
      <dsp:nvSpPr>
        <dsp:cNvPr id="0" name=""/>
        <dsp:cNvSpPr/>
      </dsp:nvSpPr>
      <dsp:spPr>
        <a:xfrm>
          <a:off x="2190299" y="1652182"/>
          <a:ext cx="1790842"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190299" y="1652182"/>
        <a:ext cx="1790842" cy="440050"/>
      </dsp:txXfrm>
    </dsp:sp>
    <dsp:sp modelId="{FE5079DA-EFC3-4922-A063-981745543C78}">
      <dsp:nvSpPr>
        <dsp:cNvPr id="0" name=""/>
        <dsp:cNvSpPr/>
      </dsp:nvSpPr>
      <dsp:spPr>
        <a:xfrm>
          <a:off x="2190299" y="2202245"/>
          <a:ext cx="1790842"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6</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190299" y="2202245"/>
        <a:ext cx="1790842" cy="440050"/>
      </dsp:txXfrm>
    </dsp:sp>
    <dsp:sp modelId="{2024498F-F7CF-4062-9396-EF5F2D7129E6}">
      <dsp:nvSpPr>
        <dsp:cNvPr id="0" name=""/>
        <dsp:cNvSpPr/>
      </dsp:nvSpPr>
      <dsp:spPr>
        <a:xfrm>
          <a:off x="2190299" y="2752309"/>
          <a:ext cx="1814181"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  經濟弱勢</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(2</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a:t>
          </a:r>
          <a:endParaRPr lang="zh-TW" altLang="en-US" sz="1200" kern="1200" dirty="0"/>
        </a:p>
      </dsp:txBody>
      <dsp:txXfrm>
        <a:off x="2190299" y="2752309"/>
        <a:ext cx="1814181" cy="440050"/>
      </dsp:txXfrm>
    </dsp:sp>
    <dsp:sp modelId="{4149323B-3026-48D2-9406-B1B2030D0A79}">
      <dsp:nvSpPr>
        <dsp:cNvPr id="0" name=""/>
        <dsp:cNvSpPr/>
      </dsp:nvSpPr>
      <dsp:spPr>
        <a:xfrm>
          <a:off x="2190299" y="3302372"/>
          <a:ext cx="1790842" cy="44005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190299" y="3302372"/>
        <a:ext cx="1790842" cy="4400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1852-20B6-4874-955D-801FF57834EE}">
      <dsp:nvSpPr>
        <dsp:cNvPr id="0" name=""/>
        <dsp:cNvSpPr/>
      </dsp:nvSpPr>
      <dsp:spPr>
        <a:xfrm>
          <a:off x="1695055" y="1993741"/>
          <a:ext cx="142019" cy="1710627"/>
        </a:xfrm>
        <a:custGeom>
          <a:avLst/>
          <a:gdLst/>
          <a:ahLst/>
          <a:cxnLst/>
          <a:rect l="0" t="0" r="0" b="0"/>
          <a:pathLst>
            <a:path>
              <a:moveTo>
                <a:pt x="0" y="0"/>
              </a:moveTo>
              <a:lnTo>
                <a:pt x="71009" y="0"/>
              </a:lnTo>
              <a:lnTo>
                <a:pt x="71009" y="1710627"/>
              </a:lnTo>
              <a:lnTo>
                <a:pt x="142019" y="171062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1723152" y="2806142"/>
        <a:ext cx="85825" cy="85825"/>
      </dsp:txXfrm>
    </dsp:sp>
    <dsp:sp modelId="{D4F9D83C-9DCD-4181-B117-CB9FA91F3AE2}">
      <dsp:nvSpPr>
        <dsp:cNvPr id="0" name=""/>
        <dsp:cNvSpPr/>
      </dsp:nvSpPr>
      <dsp:spPr>
        <a:xfrm>
          <a:off x="1695055" y="1993741"/>
          <a:ext cx="142019" cy="1135781"/>
        </a:xfrm>
        <a:custGeom>
          <a:avLst/>
          <a:gdLst/>
          <a:ahLst/>
          <a:cxnLst/>
          <a:rect l="0" t="0" r="0" b="0"/>
          <a:pathLst>
            <a:path>
              <a:moveTo>
                <a:pt x="0" y="0"/>
              </a:moveTo>
              <a:lnTo>
                <a:pt x="71009" y="0"/>
              </a:lnTo>
              <a:lnTo>
                <a:pt x="71009" y="1135781"/>
              </a:lnTo>
              <a:lnTo>
                <a:pt x="142019" y="1135781"/>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1737449" y="2533016"/>
        <a:ext cx="57231" cy="57231"/>
      </dsp:txXfrm>
    </dsp:sp>
    <dsp:sp modelId="{47FEE023-1A1D-4B85-A59B-6C1A2EA20C15}">
      <dsp:nvSpPr>
        <dsp:cNvPr id="0" name=""/>
        <dsp:cNvSpPr/>
      </dsp:nvSpPr>
      <dsp:spPr>
        <a:xfrm>
          <a:off x="1695055" y="1993741"/>
          <a:ext cx="142019" cy="560935"/>
        </a:xfrm>
        <a:custGeom>
          <a:avLst/>
          <a:gdLst/>
          <a:ahLst/>
          <a:cxnLst/>
          <a:rect l="0" t="0" r="0" b="0"/>
          <a:pathLst>
            <a:path>
              <a:moveTo>
                <a:pt x="0" y="0"/>
              </a:moveTo>
              <a:lnTo>
                <a:pt x="71009" y="0"/>
              </a:lnTo>
              <a:lnTo>
                <a:pt x="71009" y="560935"/>
              </a:lnTo>
              <a:lnTo>
                <a:pt x="142019" y="56093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1751599" y="2259743"/>
        <a:ext cx="28931" cy="28931"/>
      </dsp:txXfrm>
    </dsp:sp>
    <dsp:sp modelId="{4B763022-987E-4813-B217-C6DBC14CE2C6}">
      <dsp:nvSpPr>
        <dsp:cNvPr id="0" name=""/>
        <dsp:cNvSpPr/>
      </dsp:nvSpPr>
      <dsp:spPr>
        <a:xfrm>
          <a:off x="1695055" y="1923260"/>
          <a:ext cx="142019" cy="91440"/>
        </a:xfrm>
        <a:custGeom>
          <a:avLst/>
          <a:gdLst/>
          <a:ahLst/>
          <a:cxnLst/>
          <a:rect l="0" t="0" r="0" b="0"/>
          <a:pathLst>
            <a:path>
              <a:moveTo>
                <a:pt x="0" y="70480"/>
              </a:moveTo>
              <a:lnTo>
                <a:pt x="71009" y="70480"/>
              </a:lnTo>
              <a:lnTo>
                <a:pt x="71009" y="45720"/>
              </a:lnTo>
              <a:lnTo>
                <a:pt x="142019"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1762461" y="1965376"/>
        <a:ext cx="7208" cy="7208"/>
      </dsp:txXfrm>
    </dsp:sp>
    <dsp:sp modelId="{1E5A2185-BA0C-4F91-AA10-F6CB1B0156FC}">
      <dsp:nvSpPr>
        <dsp:cNvPr id="0" name=""/>
        <dsp:cNvSpPr/>
      </dsp:nvSpPr>
      <dsp:spPr>
        <a:xfrm>
          <a:off x="1695055" y="1383284"/>
          <a:ext cx="142019" cy="610457"/>
        </a:xfrm>
        <a:custGeom>
          <a:avLst/>
          <a:gdLst/>
          <a:ahLst/>
          <a:cxnLst/>
          <a:rect l="0" t="0" r="0" b="0"/>
          <a:pathLst>
            <a:path>
              <a:moveTo>
                <a:pt x="0" y="610457"/>
              </a:moveTo>
              <a:lnTo>
                <a:pt x="71009" y="610457"/>
              </a:lnTo>
              <a:lnTo>
                <a:pt x="71009" y="0"/>
              </a:lnTo>
              <a:lnTo>
                <a:pt x="14201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1750396" y="1672844"/>
        <a:ext cx="31337" cy="31337"/>
      </dsp:txXfrm>
    </dsp:sp>
    <dsp:sp modelId="{95FB0B6A-82E2-49A0-84C8-EF6168BE495D}">
      <dsp:nvSpPr>
        <dsp:cNvPr id="0" name=""/>
        <dsp:cNvSpPr/>
      </dsp:nvSpPr>
      <dsp:spPr>
        <a:xfrm>
          <a:off x="1695055" y="808438"/>
          <a:ext cx="142019" cy="1185303"/>
        </a:xfrm>
        <a:custGeom>
          <a:avLst/>
          <a:gdLst/>
          <a:ahLst/>
          <a:cxnLst/>
          <a:rect l="0" t="0" r="0" b="0"/>
          <a:pathLst>
            <a:path>
              <a:moveTo>
                <a:pt x="0" y="1185303"/>
              </a:moveTo>
              <a:lnTo>
                <a:pt x="71009" y="1185303"/>
              </a:lnTo>
              <a:lnTo>
                <a:pt x="71009" y="0"/>
              </a:lnTo>
              <a:lnTo>
                <a:pt x="14201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1736220" y="1371245"/>
        <a:ext cx="59689" cy="59689"/>
      </dsp:txXfrm>
    </dsp:sp>
    <dsp:sp modelId="{4DCC8F3E-F709-4B42-99CB-9E754E86A040}">
      <dsp:nvSpPr>
        <dsp:cNvPr id="0" name=""/>
        <dsp:cNvSpPr/>
      </dsp:nvSpPr>
      <dsp:spPr>
        <a:xfrm>
          <a:off x="1695055" y="233592"/>
          <a:ext cx="142019" cy="1760149"/>
        </a:xfrm>
        <a:custGeom>
          <a:avLst/>
          <a:gdLst/>
          <a:ahLst/>
          <a:cxnLst/>
          <a:rect l="0" t="0" r="0" b="0"/>
          <a:pathLst>
            <a:path>
              <a:moveTo>
                <a:pt x="0" y="1760149"/>
              </a:moveTo>
              <a:lnTo>
                <a:pt x="71009" y="1760149"/>
              </a:lnTo>
              <a:lnTo>
                <a:pt x="71009" y="0"/>
              </a:lnTo>
              <a:lnTo>
                <a:pt x="14201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1721918" y="1069520"/>
        <a:ext cx="88293" cy="88293"/>
      </dsp:txXfrm>
    </dsp:sp>
    <dsp:sp modelId="{D2007AEC-647D-47B0-B4C8-FF0881230684}">
      <dsp:nvSpPr>
        <dsp:cNvPr id="0" name=""/>
        <dsp:cNvSpPr/>
      </dsp:nvSpPr>
      <dsp:spPr>
        <a:xfrm rot="16200000">
          <a:off x="-68658" y="1440229"/>
          <a:ext cx="2420403" cy="110702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itchFamily="34" charset="-120"/>
              <a:ea typeface="微軟正黑體" pitchFamily="34" charset="-120"/>
              <a:cs typeface="+mn-cs"/>
            </a:rPr>
            <a:t>總積分</a:t>
          </a:r>
          <a:r>
            <a:rPr lang="en-US" altLang="zh-TW" sz="2400" b="1" kern="1200" dirty="0">
              <a:latin typeface="微軟正黑體" pitchFamily="34" charset="-120"/>
              <a:ea typeface="微軟正黑體" pitchFamily="34" charset="-120"/>
              <a:cs typeface="+mn-cs"/>
            </a:rPr>
            <a:t>79</a:t>
          </a:r>
          <a:r>
            <a:rPr lang="zh-TW" altLang="en-US" sz="2400" b="1" kern="1200" dirty="0">
              <a:latin typeface="微軟正黑體" pitchFamily="34" charset="-120"/>
              <a:ea typeface="微軟正黑體" pitchFamily="34" charset="-120"/>
              <a:cs typeface="+mn-cs"/>
            </a:rPr>
            <a:t>分</a:t>
          </a:r>
        </a:p>
      </dsp:txBody>
      <dsp:txXfrm>
        <a:off x="-36234" y="1472653"/>
        <a:ext cx="2355555" cy="1042176"/>
      </dsp:txXfrm>
    </dsp:sp>
    <dsp:sp modelId="{C36D933B-DC2E-49DB-B383-FA9682E4DD3D}">
      <dsp:nvSpPr>
        <dsp:cNvPr id="0" name=""/>
        <dsp:cNvSpPr/>
      </dsp:nvSpPr>
      <dsp:spPr>
        <a:xfrm>
          <a:off x="1837074" y="3654"/>
          <a:ext cx="1895917" cy="45987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rPr>
            <a:t>畢業資格（</a:t>
          </a:r>
          <a:r>
            <a:rPr kumimoji="1" lang="en-US" altLang="zh-TW" sz="1600" b="1" i="0" u="none" strike="noStrike" kern="1200" cap="none" normalizeH="0" baseline="0" dirty="0">
              <a:ln/>
              <a:effectLst/>
              <a:latin typeface="微軟正黑體" panose="020B0604030504040204" pitchFamily="34" charset="-120"/>
              <a:ea typeface="微軟正黑體" panose="020B0604030504040204" pitchFamily="34" charset="-120"/>
            </a:rPr>
            <a:t>2</a:t>
          </a: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rPr>
            <a:t>分）</a:t>
          </a:r>
          <a:endParaRPr lang="zh-TW" altLang="en-US" sz="1600" kern="1200" dirty="0"/>
        </a:p>
      </dsp:txBody>
      <dsp:txXfrm>
        <a:off x="1837074" y="3654"/>
        <a:ext cx="1895917" cy="459876"/>
      </dsp:txXfrm>
    </dsp:sp>
    <dsp:sp modelId="{E7DD4E41-BC36-48D7-9C26-C49247D78B79}">
      <dsp:nvSpPr>
        <dsp:cNvPr id="0" name=""/>
        <dsp:cNvSpPr/>
      </dsp:nvSpPr>
      <dsp:spPr>
        <a:xfrm>
          <a:off x="1837074" y="578500"/>
          <a:ext cx="1895917" cy="45987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rPr>
            <a:t>志願序（</a:t>
          </a:r>
          <a:r>
            <a:rPr kumimoji="1" lang="en-US" altLang="zh-TW" sz="1600" b="1" i="0" u="none" strike="noStrike" kern="1200" cap="none" normalizeH="0" baseline="0" dirty="0">
              <a:ln/>
              <a:effectLst/>
              <a:latin typeface="微軟正黑體" panose="020B0604030504040204" pitchFamily="34" charset="-120"/>
              <a:ea typeface="微軟正黑體" panose="020B0604030504040204" pitchFamily="34" charset="-120"/>
            </a:rPr>
            <a:t>7</a:t>
          </a: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rPr>
            <a:t>分）</a:t>
          </a:r>
          <a:endParaRPr lang="zh-TW" altLang="en-US" sz="1600" kern="1200" dirty="0"/>
        </a:p>
      </dsp:txBody>
      <dsp:txXfrm>
        <a:off x="1837074" y="578500"/>
        <a:ext cx="1895917" cy="459876"/>
      </dsp:txXfrm>
    </dsp:sp>
    <dsp:sp modelId="{A8CAA23B-DECC-4DE6-98E2-2C9D8BE5E59C}">
      <dsp:nvSpPr>
        <dsp:cNvPr id="0" name=""/>
        <dsp:cNvSpPr/>
      </dsp:nvSpPr>
      <dsp:spPr>
        <a:xfrm>
          <a:off x="1837074" y="1153346"/>
          <a:ext cx="1895917" cy="45987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cs typeface="+mn-cs"/>
            </a:rPr>
            <a:t>均衡學習（</a:t>
          </a:r>
          <a:r>
            <a:rPr kumimoji="1" lang="en-US" altLang="zh-TW" sz="1600" b="1" i="0" u="none" strike="noStrike" kern="1200" cap="none" normalizeH="0" baseline="0" dirty="0">
              <a:ln/>
              <a:effectLst/>
              <a:latin typeface="微軟正黑體" panose="020B0604030504040204" pitchFamily="34" charset="-120"/>
              <a:ea typeface="微軟正黑體" panose="020B0604030504040204" pitchFamily="34" charset="-120"/>
              <a:cs typeface="+mn-cs"/>
            </a:rPr>
            <a:t>9</a:t>
          </a: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600" kern="1200" dirty="0"/>
        </a:p>
      </dsp:txBody>
      <dsp:txXfrm>
        <a:off x="1837074" y="1153346"/>
        <a:ext cx="1895917" cy="459876"/>
      </dsp:txXfrm>
    </dsp:sp>
    <dsp:sp modelId="{EE9A99F2-3E14-4D11-917F-B58A06B280AB}">
      <dsp:nvSpPr>
        <dsp:cNvPr id="0" name=""/>
        <dsp:cNvSpPr/>
      </dsp:nvSpPr>
      <dsp:spPr>
        <a:xfrm>
          <a:off x="1837074" y="1728191"/>
          <a:ext cx="2495368" cy="481578"/>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kumimoji="1" lang="zh-TW" altLang="en-US" sz="1700" b="1" i="0" u="none" strike="noStrike" kern="1200"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700" b="1" i="0" u="none" strike="noStrike" kern="1200"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7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700" kern="1200" dirty="0"/>
        </a:p>
      </dsp:txBody>
      <dsp:txXfrm>
        <a:off x="1837074" y="1728191"/>
        <a:ext cx="2495368" cy="481578"/>
      </dsp:txXfrm>
    </dsp:sp>
    <dsp:sp modelId="{FE5079DA-EFC3-4922-A063-981745543C78}">
      <dsp:nvSpPr>
        <dsp:cNvPr id="0" name=""/>
        <dsp:cNvSpPr/>
      </dsp:nvSpPr>
      <dsp:spPr>
        <a:xfrm>
          <a:off x="1837074" y="2324739"/>
          <a:ext cx="1871526" cy="45987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cs typeface="+mn-cs"/>
            </a:rPr>
            <a:t>適性發展（</a:t>
          </a:r>
          <a:r>
            <a:rPr kumimoji="1" lang="en-US" altLang="zh-TW" sz="1600" b="1" i="0" u="none" strike="noStrike" kern="1200" cap="none" normalizeH="0" baseline="0" dirty="0">
              <a:ln/>
              <a:effectLst/>
              <a:latin typeface="微軟正黑體" panose="020B0604030504040204" pitchFamily="34" charset="-120"/>
              <a:ea typeface="微軟正黑體" panose="020B0604030504040204" pitchFamily="34" charset="-120"/>
              <a:cs typeface="+mn-cs"/>
            </a:rPr>
            <a:t>6</a:t>
          </a: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600" kern="1200" dirty="0"/>
        </a:p>
      </dsp:txBody>
      <dsp:txXfrm>
        <a:off x="1837074" y="2324739"/>
        <a:ext cx="1871526" cy="459876"/>
      </dsp:txXfrm>
    </dsp:sp>
    <dsp:sp modelId="{2024498F-F7CF-4062-9396-EF5F2D7129E6}">
      <dsp:nvSpPr>
        <dsp:cNvPr id="0" name=""/>
        <dsp:cNvSpPr/>
      </dsp:nvSpPr>
      <dsp:spPr>
        <a:xfrm>
          <a:off x="1837074" y="2899585"/>
          <a:ext cx="1895917" cy="45987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cs typeface="+mn-cs"/>
            </a:rPr>
            <a:t>經濟弱勢</a:t>
          </a:r>
          <a:r>
            <a:rPr kumimoji="1" lang="en-US" altLang="zh-TW" sz="1600" b="1" i="0" u="none" strike="noStrike" kern="1200" cap="none" normalizeH="0" baseline="0" dirty="0">
              <a:ln/>
              <a:effectLst/>
              <a:latin typeface="微軟正黑體" panose="020B0604030504040204" pitchFamily="34" charset="-120"/>
              <a:ea typeface="微軟正黑體" panose="020B0604030504040204" pitchFamily="34" charset="-120"/>
              <a:cs typeface="+mn-cs"/>
            </a:rPr>
            <a:t>(2</a:t>
          </a:r>
          <a:r>
            <a:rPr kumimoji="1" lang="zh-TW" altLang="en-US" sz="16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r>
            <a:rPr kumimoji="1" lang="en-US" altLang="zh-TW" sz="1600" b="1" i="0" u="none" strike="noStrike" kern="1200" cap="none" normalizeH="0" baseline="0" dirty="0">
              <a:ln/>
              <a:effectLst/>
              <a:latin typeface="微軟正黑體" panose="020B0604030504040204" pitchFamily="34" charset="-120"/>
              <a:ea typeface="微軟正黑體" panose="020B0604030504040204" pitchFamily="34" charset="-120"/>
              <a:cs typeface="+mn-cs"/>
            </a:rPr>
            <a:t>)</a:t>
          </a:r>
          <a:endParaRPr lang="zh-TW" altLang="en-US" sz="1600" kern="1200" dirty="0"/>
        </a:p>
      </dsp:txBody>
      <dsp:txXfrm>
        <a:off x="1837074" y="2899585"/>
        <a:ext cx="1895917" cy="459876"/>
      </dsp:txXfrm>
    </dsp:sp>
    <dsp:sp modelId="{4149323B-3026-48D2-9406-B1B2030D0A79}">
      <dsp:nvSpPr>
        <dsp:cNvPr id="0" name=""/>
        <dsp:cNvSpPr/>
      </dsp:nvSpPr>
      <dsp:spPr>
        <a:xfrm>
          <a:off x="1837074" y="3474431"/>
          <a:ext cx="1871526" cy="45987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zh-TW" altLang="en-US" sz="1400" b="1" i="0" u="none" strike="noStrike" kern="1200"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sz="1400" b="1" i="0" u="none" strike="noStrike" kern="1200"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sz="14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400" kern="1200" dirty="0"/>
        </a:p>
      </dsp:txBody>
      <dsp:txXfrm>
        <a:off x="1837074" y="3474431"/>
        <a:ext cx="1871526" cy="4598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CAB9B-5EED-4CB5-BECD-8EA6561A796F}">
      <dsp:nvSpPr>
        <dsp:cNvPr id="0" name=""/>
        <dsp:cNvSpPr/>
      </dsp:nvSpPr>
      <dsp:spPr>
        <a:xfrm rot="5400000">
          <a:off x="2685996" y="-554372"/>
          <a:ext cx="5688623" cy="6797367"/>
        </a:xfrm>
        <a:prstGeom prst="round2SameRect">
          <a:avLst/>
        </a:prstGeo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r>
            <a:rPr lang="zh-TW" altLang="en-US" sz="2100" b="1" u="none" kern="1200" dirty="0">
              <a:solidFill>
                <a:srgbClr val="000066"/>
              </a:solidFill>
              <a:latin typeface="微軟正黑體" pitchFamily="34" charset="-120"/>
              <a:ea typeface="微軟正黑體" pitchFamily="34" charset="-120"/>
              <a:cs typeface="+mn-cs"/>
            </a:rPr>
            <a:t>班級幹部：擔任班級幹部任滿</a:t>
          </a:r>
          <a:r>
            <a:rPr lang="en-US" altLang="en-US" sz="2100" b="1" u="none" kern="1200" dirty="0">
              <a:solidFill>
                <a:srgbClr val="000066"/>
              </a:solidFill>
              <a:latin typeface="微軟正黑體" pitchFamily="34" charset="-120"/>
              <a:ea typeface="微軟正黑體" pitchFamily="34" charset="-120"/>
              <a:cs typeface="+mn-cs"/>
            </a:rPr>
            <a:t>1</a:t>
          </a:r>
          <a:r>
            <a:rPr lang="zh-TW" altLang="en-US" sz="2100" b="1" u="none" kern="1200" dirty="0">
              <a:solidFill>
                <a:srgbClr val="000066"/>
              </a:solidFill>
              <a:latin typeface="微軟正黑體" pitchFamily="34" charset="-120"/>
              <a:ea typeface="微軟正黑體" pitchFamily="34" charset="-120"/>
              <a:cs typeface="+mn-cs"/>
            </a:rPr>
            <a:t>學期，經考核表現優良者得 </a:t>
          </a:r>
          <a:r>
            <a:rPr lang="en-US" altLang="en-US" sz="2200" b="1" u="none" kern="1200" baseline="0" dirty="0">
              <a:solidFill>
                <a:srgbClr val="FF0000"/>
              </a:solidFill>
              <a:latin typeface="微軟正黑體" pitchFamily="34" charset="-120"/>
              <a:ea typeface="微軟正黑體" pitchFamily="34" charset="-120"/>
              <a:cs typeface="+mn-cs"/>
            </a:rPr>
            <a:t>3</a:t>
          </a:r>
          <a:r>
            <a:rPr lang="zh-TW" altLang="en-US" sz="2200" b="1" u="none" kern="1200" baseline="0" dirty="0">
              <a:solidFill>
                <a:srgbClr val="FF0000"/>
              </a:solidFill>
              <a:latin typeface="微軟正黑體" pitchFamily="34" charset="-120"/>
              <a:ea typeface="微軟正黑體" pitchFamily="34" charset="-120"/>
              <a:cs typeface="+mn-cs"/>
            </a:rPr>
            <a:t>分</a:t>
          </a:r>
          <a:r>
            <a:rPr lang="zh-TW" altLang="en-US" sz="2100" b="1" u="none" kern="1200" dirty="0">
              <a:solidFill>
                <a:srgbClr val="000066"/>
              </a:solidFill>
              <a:latin typeface="微軟正黑體" pitchFamily="34" charset="-120"/>
              <a:ea typeface="微軟正黑體" pitchFamily="34" charset="-120"/>
              <a:cs typeface="+mn-cs"/>
            </a:rPr>
            <a:t>。 </a:t>
          </a:r>
          <a:endParaRPr lang="zh-TW" altLang="en-US" sz="2100" b="1" kern="1200" dirty="0">
            <a:solidFill>
              <a:srgbClr val="000066"/>
            </a:solidFill>
            <a:latin typeface="微軟正黑體" pitchFamily="34" charset="-120"/>
            <a:ea typeface="微軟正黑體" pitchFamily="34" charset="-120"/>
            <a:cs typeface="+mn-cs"/>
          </a:endParaRPr>
        </a:p>
        <a:p>
          <a:pPr marL="228600" lvl="1" indent="-228600" algn="l" defTabSz="933450">
            <a:lnSpc>
              <a:spcPct val="90000"/>
            </a:lnSpc>
            <a:spcBef>
              <a:spcPct val="0"/>
            </a:spcBef>
            <a:spcAft>
              <a:spcPct val="15000"/>
            </a:spcAft>
            <a:buChar char="•"/>
          </a:pPr>
          <a:r>
            <a:rPr lang="zh-TW" altLang="en-US" sz="2100" b="1" u="none" kern="1200" dirty="0">
              <a:solidFill>
                <a:srgbClr val="000066"/>
              </a:solidFill>
              <a:latin typeface="微軟正黑體" pitchFamily="34" charset="-120"/>
              <a:ea typeface="微軟正黑體" pitchFamily="34" charset="-120"/>
              <a:cs typeface="+mn-cs"/>
            </a:rPr>
            <a:t>班級幹部之數量以</a:t>
          </a:r>
          <a:r>
            <a:rPr lang="en-US" altLang="en-US" sz="2100" b="1" u="none" kern="1200" dirty="0">
              <a:solidFill>
                <a:srgbClr val="000066"/>
              </a:solidFill>
              <a:latin typeface="微軟正黑體" pitchFamily="34" charset="-120"/>
              <a:ea typeface="微軟正黑體" pitchFamily="34" charset="-120"/>
              <a:cs typeface="+mn-cs"/>
            </a:rPr>
            <a:t>1</a:t>
          </a:r>
          <a:r>
            <a:rPr lang="zh-TW" altLang="en-US" sz="2100" b="1" u="none" kern="1200" dirty="0">
              <a:solidFill>
                <a:srgbClr val="000066"/>
              </a:solidFill>
              <a:latin typeface="微軟正黑體" pitchFamily="34" charset="-120"/>
              <a:ea typeface="微軟正黑體" pitchFamily="34" charset="-120"/>
              <a:cs typeface="+mn-cs"/>
            </a:rPr>
            <a:t>人服務</a:t>
          </a:r>
          <a:r>
            <a:rPr lang="en-US" altLang="en-US" sz="2100" b="1" u="none" kern="1200" dirty="0">
              <a:solidFill>
                <a:srgbClr val="000066"/>
              </a:solidFill>
              <a:latin typeface="微軟正黑體" pitchFamily="34" charset="-120"/>
              <a:ea typeface="微軟正黑體" pitchFamily="34" charset="-120"/>
              <a:cs typeface="+mn-cs"/>
            </a:rPr>
            <a:t>3</a:t>
          </a:r>
          <a:r>
            <a:rPr lang="zh-TW" altLang="en-US" sz="2100" b="1" u="none" kern="1200" dirty="0">
              <a:solidFill>
                <a:srgbClr val="000066"/>
              </a:solidFill>
              <a:latin typeface="微軟正黑體" pitchFamily="34" charset="-120"/>
              <a:ea typeface="微軟正黑體" pitchFamily="34" charset="-120"/>
              <a:cs typeface="+mn-cs"/>
            </a:rPr>
            <a:t>人之比例計算為原則，最多為</a:t>
          </a:r>
          <a:r>
            <a:rPr lang="en-US" altLang="zh-TW" sz="2100" b="1" u="none" kern="1200" dirty="0">
              <a:solidFill>
                <a:srgbClr val="333399"/>
              </a:solidFill>
              <a:latin typeface="微軟正黑體" pitchFamily="34" charset="-120"/>
              <a:ea typeface="微軟正黑體" pitchFamily="34" charset="-120"/>
              <a:cs typeface="+mn-cs"/>
            </a:rPr>
            <a:t>10</a:t>
          </a:r>
          <a:r>
            <a:rPr lang="zh-TW" altLang="en-US" sz="2100" b="1" u="none" kern="1200" dirty="0">
              <a:solidFill>
                <a:srgbClr val="000066"/>
              </a:solidFill>
              <a:latin typeface="微軟正黑體" pitchFamily="34" charset="-120"/>
              <a:ea typeface="微軟正黑體" pitchFamily="34" charset="-120"/>
              <a:cs typeface="+mn-cs"/>
            </a:rPr>
            <a:t>個幹部。</a:t>
          </a:r>
          <a:r>
            <a:rPr lang="zh-TW" altLang="en-US" sz="2100" b="1" u="none" kern="1200" dirty="0">
              <a:solidFill>
                <a:srgbClr val="FF0000"/>
              </a:solidFill>
              <a:latin typeface="微軟正黑體" pitchFamily="34" charset="-120"/>
              <a:ea typeface="微軟正黑體" pitchFamily="34" charset="-120"/>
              <a:cs typeface="+mn-cs"/>
            </a:rPr>
            <a:t>幹部名稱</a:t>
          </a:r>
          <a:r>
            <a:rPr lang="zh-TW" altLang="en-US" sz="2100" b="1" u="none" kern="1200" dirty="0">
              <a:solidFill>
                <a:srgbClr val="000066"/>
              </a:solidFill>
              <a:latin typeface="微軟正黑體" pitchFamily="34" charset="-120"/>
              <a:ea typeface="微軟正黑體" pitchFamily="34" charset="-120"/>
              <a:cs typeface="+mn-cs"/>
            </a:rPr>
            <a:t>例如：班長、副班長、學藝股長、風紀股長、衛生股長、服務（總務或事務）股長、康樂（體育）股長、輔導股長等，</a:t>
          </a:r>
          <a:r>
            <a:rPr lang="zh-TW" altLang="en-US" sz="2100" b="1" u="none" kern="1200" dirty="0">
              <a:solidFill>
                <a:srgbClr val="FF0000"/>
              </a:solidFill>
              <a:latin typeface="微軟正黑體" pitchFamily="34" charset="-120"/>
              <a:ea typeface="微軟正黑體" pitchFamily="34" charset="-120"/>
              <a:cs typeface="+mn-cs"/>
            </a:rPr>
            <a:t>各校得自行訂定</a:t>
          </a:r>
          <a:r>
            <a:rPr lang="zh-TW" altLang="en-US" sz="2100" b="1" u="none" kern="1200" dirty="0">
              <a:solidFill>
                <a:srgbClr val="000066"/>
              </a:solidFill>
              <a:latin typeface="微軟正黑體" pitchFamily="34" charset="-120"/>
              <a:ea typeface="微軟正黑體" pitchFamily="34" charset="-120"/>
              <a:cs typeface="+mn-cs"/>
            </a:rPr>
            <a:t>。</a:t>
          </a:r>
        </a:p>
        <a:p>
          <a:pPr marL="228600" lvl="1" indent="-228600" algn="l" defTabSz="933450">
            <a:lnSpc>
              <a:spcPct val="90000"/>
            </a:lnSpc>
            <a:spcBef>
              <a:spcPct val="0"/>
            </a:spcBef>
            <a:spcAft>
              <a:spcPct val="15000"/>
            </a:spcAft>
            <a:buChar char="•"/>
          </a:pPr>
          <a:r>
            <a:rPr lang="zh-TW" altLang="en-US" sz="2100" b="1" u="none" kern="1200" dirty="0">
              <a:solidFill>
                <a:srgbClr val="000066"/>
              </a:solidFill>
              <a:latin typeface="微軟正黑體" pitchFamily="34" charset="-120"/>
              <a:ea typeface="微軟正黑體" pitchFamily="34" charset="-120"/>
              <a:cs typeface="+mn-cs"/>
            </a:rPr>
            <a:t>社團社長：任滿</a:t>
          </a:r>
          <a:r>
            <a:rPr lang="en-US" altLang="en-US" sz="2100" b="1" u="none" kern="1200" dirty="0">
              <a:solidFill>
                <a:srgbClr val="000066"/>
              </a:solidFill>
              <a:latin typeface="微軟正黑體" pitchFamily="34" charset="-120"/>
              <a:ea typeface="微軟正黑體" pitchFamily="34" charset="-120"/>
              <a:cs typeface="+mn-cs"/>
            </a:rPr>
            <a:t>1</a:t>
          </a:r>
          <a:r>
            <a:rPr lang="zh-TW" altLang="en-US" sz="2100" b="1" u="none" kern="1200" dirty="0">
              <a:solidFill>
                <a:srgbClr val="000066"/>
              </a:solidFill>
              <a:latin typeface="微軟正黑體" pitchFamily="34" charset="-120"/>
              <a:ea typeface="微軟正黑體" pitchFamily="34" charset="-120"/>
              <a:cs typeface="+mn-cs"/>
            </a:rPr>
            <a:t>學期，經考核表現優良者得 </a:t>
          </a:r>
          <a:r>
            <a:rPr lang="en-US" altLang="en-US" sz="2200" b="1" u="none" kern="1200" baseline="0" dirty="0">
              <a:solidFill>
                <a:srgbClr val="FF0000"/>
              </a:solidFill>
              <a:latin typeface="微軟正黑體" pitchFamily="34" charset="-120"/>
              <a:ea typeface="微軟正黑體" pitchFamily="34" charset="-120"/>
              <a:cs typeface="+mn-cs"/>
            </a:rPr>
            <a:t>2</a:t>
          </a:r>
          <a:r>
            <a:rPr lang="zh-TW" altLang="en-US" sz="2200" b="1" u="none" kern="1200" baseline="0" dirty="0">
              <a:solidFill>
                <a:srgbClr val="FF0000"/>
              </a:solidFill>
              <a:latin typeface="微軟正黑體" pitchFamily="34" charset="-120"/>
              <a:ea typeface="微軟正黑體" pitchFamily="34" charset="-120"/>
              <a:cs typeface="+mn-cs"/>
            </a:rPr>
            <a:t>分</a:t>
          </a:r>
          <a:r>
            <a:rPr lang="zh-TW" altLang="en-US" sz="2100" b="1" u="none" kern="1200" dirty="0">
              <a:solidFill>
                <a:srgbClr val="000066"/>
              </a:solidFill>
              <a:latin typeface="微軟正黑體" pitchFamily="34" charset="-120"/>
              <a:ea typeface="微軟正黑體" pitchFamily="34" charset="-120"/>
              <a:cs typeface="+mn-cs"/>
            </a:rPr>
            <a:t>。</a:t>
          </a:r>
        </a:p>
        <a:p>
          <a:pPr marL="228600" lvl="1" indent="-228600" algn="l" defTabSz="933450">
            <a:lnSpc>
              <a:spcPct val="90000"/>
            </a:lnSpc>
            <a:spcBef>
              <a:spcPct val="0"/>
            </a:spcBef>
            <a:spcAft>
              <a:spcPct val="15000"/>
            </a:spcAft>
            <a:buChar char="•"/>
          </a:pPr>
          <a:r>
            <a:rPr lang="zh-TW" altLang="en-US" sz="2100" b="1" u="none" kern="1200" dirty="0">
              <a:solidFill>
                <a:srgbClr val="000066"/>
              </a:solidFill>
              <a:latin typeface="微軟正黑體" pitchFamily="34" charset="-120"/>
              <a:ea typeface="微軟正黑體" pitchFamily="34" charset="-120"/>
              <a:cs typeface="+mn-cs"/>
            </a:rPr>
            <a:t>特殊服務表現：每班</a:t>
          </a:r>
          <a:r>
            <a:rPr lang="en-US" altLang="en-US" sz="2100" b="1" u="none" kern="1200" dirty="0">
              <a:solidFill>
                <a:srgbClr val="000066"/>
              </a:solidFill>
              <a:latin typeface="微軟正黑體" pitchFamily="34" charset="-120"/>
              <a:ea typeface="微軟正黑體" pitchFamily="34" charset="-120"/>
              <a:cs typeface="+mn-cs"/>
            </a:rPr>
            <a:t>0~4</a:t>
          </a:r>
          <a:r>
            <a:rPr lang="zh-TW" altLang="en-US" sz="2100" b="1" u="none" kern="1200" dirty="0">
              <a:solidFill>
                <a:srgbClr val="000066"/>
              </a:solidFill>
              <a:latin typeface="微軟正黑體" pitchFamily="34" charset="-120"/>
              <a:ea typeface="微軟正黑體" pitchFamily="34" charset="-120"/>
              <a:cs typeface="+mn-cs"/>
            </a:rPr>
            <a:t>位，任滿</a:t>
          </a:r>
          <a:r>
            <a:rPr lang="en-US" altLang="en-US" sz="2100" b="1" u="none" kern="1200" dirty="0">
              <a:solidFill>
                <a:srgbClr val="000066"/>
              </a:solidFill>
              <a:latin typeface="微軟正黑體" pitchFamily="34" charset="-120"/>
              <a:ea typeface="微軟正黑體" pitchFamily="34" charset="-120"/>
              <a:cs typeface="+mn-cs"/>
            </a:rPr>
            <a:t>1</a:t>
          </a:r>
          <a:r>
            <a:rPr lang="zh-TW" altLang="en-US" sz="2100" b="1" u="none" kern="1200" dirty="0">
              <a:solidFill>
                <a:srgbClr val="000066"/>
              </a:solidFill>
              <a:latin typeface="微軟正黑體" pitchFamily="34" charset="-120"/>
              <a:ea typeface="微軟正黑體" pitchFamily="34" charset="-120"/>
              <a:cs typeface="+mn-cs"/>
            </a:rPr>
            <a:t>學期，經考核表現優良者得 </a:t>
          </a:r>
          <a:r>
            <a:rPr lang="en-US" altLang="en-US" sz="2200" b="1" u="none" kern="1200" baseline="0" dirty="0">
              <a:solidFill>
                <a:srgbClr val="FF0000"/>
              </a:solidFill>
              <a:latin typeface="微軟正黑體" pitchFamily="34" charset="-120"/>
              <a:ea typeface="微軟正黑體" pitchFamily="34" charset="-120"/>
              <a:cs typeface="+mn-cs"/>
            </a:rPr>
            <a:t>2</a:t>
          </a:r>
          <a:r>
            <a:rPr lang="zh-TW" altLang="en-US" sz="2200" b="1" u="none" kern="1200" baseline="0" dirty="0">
              <a:solidFill>
                <a:srgbClr val="FF0000"/>
              </a:solidFill>
              <a:latin typeface="微軟正黑體" pitchFamily="34" charset="-120"/>
              <a:ea typeface="微軟正黑體" pitchFamily="34" charset="-120"/>
              <a:cs typeface="+mn-cs"/>
            </a:rPr>
            <a:t>分</a:t>
          </a:r>
          <a:r>
            <a:rPr lang="zh-TW" altLang="en-US" sz="2100" b="1" u="none" kern="1200" dirty="0">
              <a:solidFill>
                <a:srgbClr val="000066"/>
              </a:solidFill>
              <a:latin typeface="微軟正黑體" pitchFamily="34" charset="-120"/>
              <a:ea typeface="微軟正黑體" pitchFamily="34" charset="-120"/>
              <a:cs typeface="+mn-cs"/>
            </a:rPr>
            <a:t>。</a:t>
          </a:r>
        </a:p>
        <a:p>
          <a:pPr marL="228600" lvl="1" indent="-228600" algn="l" defTabSz="933450">
            <a:lnSpc>
              <a:spcPct val="90000"/>
            </a:lnSpc>
            <a:spcBef>
              <a:spcPct val="0"/>
            </a:spcBef>
            <a:spcAft>
              <a:spcPct val="15000"/>
            </a:spcAft>
            <a:buChar char="•"/>
          </a:pPr>
          <a:r>
            <a:rPr lang="zh-TW" altLang="en-US" sz="2100" b="1" u="none" kern="1200" dirty="0">
              <a:solidFill>
                <a:srgbClr val="000066"/>
              </a:solidFill>
              <a:latin typeface="微軟正黑體" pitchFamily="34" charset="-120"/>
              <a:ea typeface="微軟正黑體" pitchFamily="34" charset="-120"/>
              <a:cs typeface="+mn-cs"/>
            </a:rPr>
            <a:t>班級幹部、社團社長及特殊服務表現由學校提供證明；非學校型態個人實驗教育參與特殊服務表現</a:t>
          </a:r>
          <a:r>
            <a:rPr lang="en-US" altLang="zh-TW" sz="2100" b="1" u="none" kern="1200" dirty="0">
              <a:solidFill>
                <a:srgbClr val="000066"/>
              </a:solidFill>
              <a:latin typeface="微軟正黑體" pitchFamily="34" charset="-120"/>
              <a:ea typeface="微軟正黑體" pitchFamily="34" charset="-120"/>
              <a:cs typeface="+mn-cs"/>
            </a:rPr>
            <a:t>(</a:t>
          </a:r>
          <a:r>
            <a:rPr lang="zh-TW" altLang="en-US" sz="2100" b="1" u="none" kern="1200" dirty="0">
              <a:solidFill>
                <a:srgbClr val="000066"/>
              </a:solidFill>
              <a:latin typeface="微軟正黑體" pitchFamily="34" charset="-120"/>
              <a:ea typeface="微軟正黑體" pitchFamily="34" charset="-120"/>
              <a:cs typeface="+mn-cs"/>
            </a:rPr>
            <a:t>名額外加</a:t>
          </a:r>
          <a:r>
            <a:rPr lang="en-US" altLang="en-US" sz="2100" b="1" u="none" kern="1200" dirty="0">
              <a:solidFill>
                <a:srgbClr val="000066"/>
              </a:solidFill>
              <a:latin typeface="微軟正黑體" pitchFamily="34" charset="-120"/>
              <a:ea typeface="微軟正黑體" pitchFamily="34" charset="-120"/>
              <a:cs typeface="+mn-cs"/>
            </a:rPr>
            <a:t>)</a:t>
          </a:r>
          <a:r>
            <a:rPr lang="zh-TW" altLang="en-US" sz="2100" b="1" u="none" kern="1200" dirty="0">
              <a:solidFill>
                <a:srgbClr val="000066"/>
              </a:solidFill>
              <a:latin typeface="微軟正黑體" pitchFamily="34" charset="-120"/>
              <a:ea typeface="微軟正黑體" pitchFamily="34" charset="-120"/>
              <a:cs typeface="+mn-cs"/>
            </a:rPr>
            <a:t>，由家長提供證明。</a:t>
          </a:r>
        </a:p>
      </dsp:txBody>
      <dsp:txXfrm rot="-5400000">
        <a:off x="2131624" y="277696"/>
        <a:ext cx="6519671" cy="5133231"/>
      </dsp:txXfrm>
    </dsp:sp>
    <dsp:sp modelId="{86C6275C-E814-444B-B2D2-162DEBBE454D}">
      <dsp:nvSpPr>
        <dsp:cNvPr id="0" name=""/>
        <dsp:cNvSpPr/>
      </dsp:nvSpPr>
      <dsp:spPr>
        <a:xfrm>
          <a:off x="88" y="2777"/>
          <a:ext cx="2131448" cy="5683076"/>
        </a:xfrm>
        <a:prstGeom prst="roundRect">
          <a:avLst/>
        </a:prstGeom>
        <a:solidFill>
          <a:srgbClr val="66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u="none" kern="1200" dirty="0">
              <a:solidFill>
                <a:sysClr val="window" lastClr="FFFFFF"/>
              </a:solidFill>
              <a:latin typeface="微軟正黑體" pitchFamily="34" charset="-120"/>
              <a:ea typeface="微軟正黑體" pitchFamily="34" charset="-120"/>
              <a:cs typeface="+mn-cs"/>
            </a:rPr>
            <a:t>服務表現</a:t>
          </a:r>
          <a:endParaRPr lang="en-US" altLang="zh-TW" sz="2800" b="1" u="none" kern="1200" dirty="0">
            <a:solidFill>
              <a:sysClr val="window" lastClr="FFFFFF"/>
            </a:solidFill>
            <a:latin typeface="微軟正黑體" pitchFamily="34" charset="-120"/>
            <a:ea typeface="微軟正黑體" pitchFamily="34" charset="-120"/>
            <a:cs typeface="+mn-cs"/>
          </a:endParaRPr>
        </a:p>
        <a:p>
          <a:pPr marL="0" lvl="0" indent="0" algn="ctr" defTabSz="1244600">
            <a:lnSpc>
              <a:spcPct val="90000"/>
            </a:lnSpc>
            <a:spcBef>
              <a:spcPct val="0"/>
            </a:spcBef>
            <a:spcAft>
              <a:spcPct val="35000"/>
            </a:spcAft>
            <a:buNone/>
          </a:pPr>
          <a:r>
            <a:rPr lang="zh-TW" altLang="en-US" sz="2800" b="1" u="none" kern="1200" dirty="0">
              <a:solidFill>
                <a:sysClr val="window" lastClr="FFFFFF"/>
              </a:solidFill>
              <a:latin typeface="微軟正黑體" pitchFamily="34" charset="-120"/>
              <a:ea typeface="微軟正黑體" pitchFamily="34" charset="-120"/>
              <a:cs typeface="+mn-cs"/>
            </a:rPr>
            <a:t>上限</a:t>
          </a:r>
          <a:r>
            <a:rPr lang="en-US" altLang="zh-TW" sz="2800" b="1" u="none" kern="1200" dirty="0">
              <a:solidFill>
                <a:sysClr val="window" lastClr="FFFFFF"/>
              </a:solidFill>
              <a:latin typeface="微軟正黑體" pitchFamily="34" charset="-120"/>
              <a:ea typeface="微軟正黑體" pitchFamily="34" charset="-120"/>
              <a:cs typeface="+mn-cs"/>
            </a:rPr>
            <a:t>10</a:t>
          </a:r>
          <a:r>
            <a:rPr lang="zh-TW" altLang="en-US" sz="2800" b="1" u="none" kern="1200" dirty="0">
              <a:solidFill>
                <a:sysClr val="window" lastClr="FFFFFF"/>
              </a:solidFill>
              <a:latin typeface="微軟正黑體" pitchFamily="34" charset="-120"/>
              <a:ea typeface="微軟正黑體" pitchFamily="34" charset="-120"/>
              <a:cs typeface="+mn-cs"/>
            </a:rPr>
            <a:t>分</a:t>
          </a:r>
          <a:endParaRPr lang="zh-TW" altLang="en-US" sz="2800" b="1" kern="1200" dirty="0">
            <a:solidFill>
              <a:sysClr val="window" lastClr="FFFFFF"/>
            </a:solidFill>
            <a:latin typeface="微軟正黑體" pitchFamily="34" charset="-120"/>
            <a:ea typeface="微軟正黑體" pitchFamily="34" charset="-120"/>
            <a:cs typeface="+mn-cs"/>
          </a:endParaRPr>
        </a:p>
      </dsp:txBody>
      <dsp:txXfrm>
        <a:off x="104137" y="106826"/>
        <a:ext cx="1923350" cy="54749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CAB9B-5EED-4CB5-BECD-8EA6561A796F}">
      <dsp:nvSpPr>
        <dsp:cNvPr id="0" name=""/>
        <dsp:cNvSpPr/>
      </dsp:nvSpPr>
      <dsp:spPr>
        <a:xfrm rot="5400000">
          <a:off x="2905830" y="-892386"/>
          <a:ext cx="4518975" cy="6421520"/>
        </a:xfrm>
        <a:prstGeom prst="round2SameRect">
          <a:avLst/>
        </a:prstGeom>
        <a:solidFill>
          <a:srgbClr val="4BACC6">
            <a:tint val="40000"/>
            <a:alpha val="90000"/>
            <a:hueOff val="-10740482"/>
            <a:satOff val="48253"/>
            <a:lumOff val="3317"/>
            <a:alphaOff val="0"/>
          </a:srgbClr>
        </a:solidFill>
        <a:ln w="9525" cap="flat" cmpd="sng" algn="ctr">
          <a:solidFill>
            <a:srgbClr val="4BACC6">
              <a:tint val="40000"/>
              <a:alpha val="90000"/>
              <a:hueOff val="-10740482"/>
              <a:satOff val="48253"/>
              <a:lumOff val="3317"/>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sz="2600" b="1" u="none" kern="1200" dirty="0">
              <a:solidFill>
                <a:srgbClr val="333399"/>
              </a:solidFill>
              <a:latin typeface="微軟正黑體" panose="020B0604030504040204" pitchFamily="34" charset="-120"/>
              <a:ea typeface="微軟正黑體" panose="020B0604030504040204" pitchFamily="34" charset="-120"/>
            </a:rPr>
            <a:t>銷過或功過相抵後，無任何懲處紀錄者得</a:t>
          </a:r>
          <a:r>
            <a:rPr lang="en-US" altLang="zh-TW" sz="2600" b="1" u="none" kern="1200" dirty="0">
              <a:solidFill>
                <a:srgbClr val="333399"/>
              </a:solidFill>
              <a:latin typeface="微軟正黑體" panose="020B0604030504040204" pitchFamily="34" charset="-120"/>
              <a:ea typeface="微軟正黑體" panose="020B0604030504040204" pitchFamily="34" charset="-120"/>
            </a:rPr>
            <a:t> </a:t>
          </a:r>
          <a:r>
            <a:rPr lang="en-US" sz="2600" b="1" u="none" kern="1200" dirty="0">
              <a:solidFill>
                <a:srgbClr val="333399"/>
              </a:solidFill>
              <a:latin typeface="微軟正黑體" panose="020B0604030504040204" pitchFamily="34" charset="-120"/>
              <a:ea typeface="微軟正黑體" panose="020B0604030504040204" pitchFamily="34" charset="-120"/>
            </a:rPr>
            <a:t>10</a:t>
          </a:r>
          <a:r>
            <a:rPr lang="zh-TW" sz="2600" b="1" u="none" kern="1200" dirty="0">
              <a:solidFill>
                <a:srgbClr val="333399"/>
              </a:solidFill>
              <a:latin typeface="微軟正黑體" panose="020B0604030504040204" pitchFamily="34" charset="-120"/>
              <a:ea typeface="微軟正黑體" panose="020B0604030504040204" pitchFamily="34" charset="-120"/>
            </a:rPr>
            <a:t>分</a:t>
          </a:r>
          <a:r>
            <a:rPr lang="zh-TW" altLang="en-US" sz="2600" b="1" u="none" kern="1200" dirty="0">
              <a:solidFill>
                <a:srgbClr val="333399"/>
              </a:solidFill>
              <a:latin typeface="微軟正黑體" panose="020B0604030504040204" pitchFamily="34" charset="-120"/>
              <a:ea typeface="微軟正黑體" panose="020B0604030504040204" pitchFamily="34" charset="-120"/>
            </a:rPr>
            <a:t>。</a:t>
          </a:r>
          <a:endParaRPr lang="zh-TW" altLang="en-US" sz="2600" b="1" u="none" kern="1200" dirty="0">
            <a:solidFill>
              <a:srgbClr val="333399"/>
            </a:solidFill>
            <a:latin typeface="微軟正黑體" panose="020B0604030504040204" pitchFamily="34" charset="-120"/>
            <a:ea typeface="微軟正黑體" panose="020B0604030504040204" pitchFamily="34" charset="-120"/>
            <a:cs typeface="+mn-cs"/>
          </a:endParaRPr>
        </a:p>
        <a:p>
          <a:pPr marL="228600" lvl="1" indent="-228600" algn="l" defTabSz="1155700">
            <a:lnSpc>
              <a:spcPct val="90000"/>
            </a:lnSpc>
            <a:spcBef>
              <a:spcPct val="0"/>
            </a:spcBef>
            <a:spcAft>
              <a:spcPct val="15000"/>
            </a:spcAft>
            <a:buChar char="•"/>
          </a:pPr>
          <a:r>
            <a:rPr lang="zh-TW" sz="2600" b="1" u="none" kern="1200" dirty="0">
              <a:solidFill>
                <a:srgbClr val="333399"/>
              </a:solidFill>
              <a:latin typeface="微軟正黑體" panose="020B0604030504040204" pitchFamily="34" charset="-120"/>
              <a:ea typeface="微軟正黑體" panose="020B0604030504040204" pitchFamily="34" charset="-120"/>
            </a:rPr>
            <a:t>未達小過</a:t>
          </a:r>
          <a:r>
            <a:rPr lang="en-US" sz="2600" b="1" u="none" kern="1200" dirty="0">
              <a:solidFill>
                <a:srgbClr val="333399"/>
              </a:solidFill>
              <a:latin typeface="微軟正黑體" panose="020B0604030504040204" pitchFamily="34" charset="-120"/>
              <a:ea typeface="微軟正黑體" panose="020B0604030504040204" pitchFamily="34" charset="-120"/>
            </a:rPr>
            <a:t>1</a:t>
          </a:r>
          <a:r>
            <a:rPr lang="zh-TW" sz="2600" b="1" u="none" kern="1200" dirty="0">
              <a:solidFill>
                <a:srgbClr val="333399"/>
              </a:solidFill>
              <a:latin typeface="微軟正黑體" panose="020B0604030504040204" pitchFamily="34" charset="-120"/>
              <a:ea typeface="微軟正黑體" panose="020B0604030504040204" pitchFamily="34" charset="-120"/>
            </a:rPr>
            <a:t>次紀錄者</a:t>
          </a:r>
          <a:r>
            <a:rPr lang="zh-TW" sz="2600" b="1" u="none" kern="1200" baseline="0" dirty="0">
              <a:solidFill>
                <a:srgbClr val="333399"/>
              </a:solidFill>
              <a:latin typeface="微軟正黑體" panose="020B0604030504040204" pitchFamily="34" charset="-120"/>
              <a:ea typeface="微軟正黑體" panose="020B0604030504040204" pitchFamily="34" charset="-120"/>
            </a:rPr>
            <a:t>得</a:t>
          </a:r>
          <a:r>
            <a:rPr lang="en-US" altLang="zh-TW" sz="2600" b="1" u="none" kern="1200" baseline="0" dirty="0">
              <a:solidFill>
                <a:srgbClr val="FF0000"/>
              </a:solidFill>
              <a:latin typeface="微軟正黑體" panose="020B0604030504040204" pitchFamily="34" charset="-120"/>
              <a:ea typeface="微軟正黑體" panose="020B0604030504040204" pitchFamily="34" charset="-120"/>
            </a:rPr>
            <a:t> </a:t>
          </a:r>
          <a:r>
            <a:rPr lang="en-US" sz="2600" b="1" u="none" kern="1200" baseline="0" dirty="0">
              <a:solidFill>
                <a:srgbClr val="FF0000"/>
              </a:solidFill>
              <a:latin typeface="微軟正黑體" panose="020B0604030504040204" pitchFamily="34" charset="-120"/>
              <a:ea typeface="微軟正黑體" panose="020B0604030504040204" pitchFamily="34" charset="-120"/>
            </a:rPr>
            <a:t>7</a:t>
          </a:r>
          <a:r>
            <a:rPr lang="zh-TW" sz="2600" b="1" u="none" kern="1200" baseline="0" dirty="0">
              <a:solidFill>
                <a:srgbClr val="FF0000"/>
              </a:solidFill>
              <a:latin typeface="微軟正黑體" panose="020B0604030504040204" pitchFamily="34" charset="-120"/>
              <a:ea typeface="微軟正黑體" panose="020B0604030504040204" pitchFamily="34" charset="-120"/>
            </a:rPr>
            <a:t>分</a:t>
          </a:r>
          <a:r>
            <a:rPr lang="zh-TW" altLang="en-US" sz="2600" b="1" u="none" kern="1200" dirty="0">
              <a:solidFill>
                <a:srgbClr val="333399"/>
              </a:solidFill>
              <a:latin typeface="微軟正黑體" panose="020B0604030504040204" pitchFamily="34" charset="-120"/>
              <a:ea typeface="微軟正黑體" panose="020B0604030504040204" pitchFamily="34" charset="-120"/>
            </a:rPr>
            <a:t>。</a:t>
          </a:r>
          <a:endParaRPr lang="zh-TW" altLang="en-US" sz="2600" b="1" u="none" kern="1200" dirty="0">
            <a:solidFill>
              <a:srgbClr val="333399"/>
            </a:solidFill>
            <a:latin typeface="微軟正黑體" panose="020B0604030504040204" pitchFamily="34" charset="-120"/>
            <a:ea typeface="微軟正黑體" panose="020B0604030504040204" pitchFamily="34" charset="-120"/>
            <a:cs typeface="+mn-cs"/>
          </a:endParaRPr>
        </a:p>
        <a:p>
          <a:pPr marL="228600" lvl="1" indent="-228600" algn="l" defTabSz="1155700">
            <a:lnSpc>
              <a:spcPct val="90000"/>
            </a:lnSpc>
            <a:spcBef>
              <a:spcPct val="0"/>
            </a:spcBef>
            <a:spcAft>
              <a:spcPct val="15000"/>
            </a:spcAft>
            <a:buChar char="•"/>
          </a:pPr>
          <a:r>
            <a:rPr lang="zh-TW" sz="2600" b="1" u="none" kern="1200" dirty="0">
              <a:solidFill>
                <a:srgbClr val="333399"/>
              </a:solidFill>
              <a:latin typeface="微軟正黑體" panose="020B0604030504040204" pitchFamily="34" charset="-120"/>
              <a:ea typeface="微軟正黑體" panose="020B0604030504040204" pitchFamily="34" charset="-120"/>
            </a:rPr>
            <a:t>未達小過</a:t>
          </a:r>
          <a:r>
            <a:rPr lang="en-US" sz="2600" b="1" u="none" kern="1200" dirty="0">
              <a:solidFill>
                <a:srgbClr val="333399"/>
              </a:solidFill>
              <a:latin typeface="微軟正黑體" panose="020B0604030504040204" pitchFamily="34" charset="-120"/>
              <a:ea typeface="微軟正黑體" panose="020B0604030504040204" pitchFamily="34" charset="-120"/>
            </a:rPr>
            <a:t>2</a:t>
          </a:r>
          <a:r>
            <a:rPr lang="zh-TW" sz="2600" b="1" u="none" kern="1200" dirty="0">
              <a:solidFill>
                <a:srgbClr val="333399"/>
              </a:solidFill>
              <a:latin typeface="微軟正黑體" panose="020B0604030504040204" pitchFamily="34" charset="-120"/>
              <a:ea typeface="微軟正黑體" panose="020B0604030504040204" pitchFamily="34" charset="-120"/>
            </a:rPr>
            <a:t>次紀錄者得</a:t>
          </a:r>
          <a:r>
            <a:rPr lang="en-US" altLang="zh-TW" sz="2600" b="1" u="none" kern="1200" dirty="0">
              <a:solidFill>
                <a:srgbClr val="333399"/>
              </a:solidFill>
              <a:latin typeface="微軟正黑體" panose="020B0604030504040204" pitchFamily="34" charset="-120"/>
              <a:ea typeface="微軟正黑體" panose="020B0604030504040204" pitchFamily="34" charset="-120"/>
            </a:rPr>
            <a:t> </a:t>
          </a:r>
          <a:r>
            <a:rPr lang="en-US" sz="2600" b="1" u="none" kern="1200" baseline="0" dirty="0">
              <a:solidFill>
                <a:srgbClr val="FF0000"/>
              </a:solidFill>
              <a:latin typeface="微軟正黑體" panose="020B0604030504040204" pitchFamily="34" charset="-120"/>
              <a:ea typeface="微軟正黑體" panose="020B0604030504040204" pitchFamily="34" charset="-120"/>
            </a:rPr>
            <a:t>4</a:t>
          </a:r>
          <a:r>
            <a:rPr lang="zh-TW" sz="2600" b="1" u="none" kern="1200" baseline="0" dirty="0">
              <a:solidFill>
                <a:srgbClr val="FF0000"/>
              </a:solidFill>
              <a:latin typeface="微軟正黑體" panose="020B0604030504040204" pitchFamily="34" charset="-120"/>
              <a:ea typeface="微軟正黑體" panose="020B0604030504040204" pitchFamily="34" charset="-120"/>
            </a:rPr>
            <a:t>分</a:t>
          </a:r>
          <a:r>
            <a:rPr lang="zh-TW" altLang="en-US" sz="2600" b="1" u="none" kern="1200" dirty="0">
              <a:solidFill>
                <a:srgbClr val="333399"/>
              </a:solidFill>
              <a:latin typeface="微軟正黑體" panose="020B0604030504040204" pitchFamily="34" charset="-120"/>
              <a:ea typeface="微軟正黑體" panose="020B0604030504040204" pitchFamily="34" charset="-120"/>
            </a:rPr>
            <a:t>。</a:t>
          </a:r>
          <a:endParaRPr lang="zh-TW" altLang="en-US" sz="2600" b="1" u="none" kern="1200" dirty="0">
            <a:solidFill>
              <a:srgbClr val="333399"/>
            </a:solidFill>
            <a:latin typeface="微軟正黑體" panose="020B0604030504040204" pitchFamily="34" charset="-120"/>
            <a:ea typeface="微軟正黑體" panose="020B0604030504040204" pitchFamily="34" charset="-120"/>
            <a:cs typeface="+mn-cs"/>
          </a:endParaRPr>
        </a:p>
        <a:p>
          <a:pPr marL="228600" lvl="1" indent="-228600" algn="l" defTabSz="1155700">
            <a:lnSpc>
              <a:spcPct val="90000"/>
            </a:lnSpc>
            <a:spcBef>
              <a:spcPct val="0"/>
            </a:spcBef>
            <a:spcAft>
              <a:spcPct val="15000"/>
            </a:spcAft>
            <a:buChar char="•"/>
          </a:pPr>
          <a:r>
            <a:rPr lang="zh-TW" sz="2600" b="1" u="none" kern="1200" dirty="0">
              <a:solidFill>
                <a:srgbClr val="333399"/>
              </a:solidFill>
              <a:latin typeface="微軟正黑體" panose="020B0604030504040204" pitchFamily="34" charset="-120"/>
              <a:ea typeface="微軟正黑體" panose="020B0604030504040204" pitchFamily="34" charset="-120"/>
            </a:rPr>
            <a:t>未達小過</a:t>
          </a:r>
          <a:r>
            <a:rPr lang="en-US" sz="2600" b="1" u="none" kern="1200" dirty="0">
              <a:solidFill>
                <a:srgbClr val="333399"/>
              </a:solidFill>
              <a:latin typeface="微軟正黑體" panose="020B0604030504040204" pitchFamily="34" charset="-120"/>
              <a:ea typeface="微軟正黑體" panose="020B0604030504040204" pitchFamily="34" charset="-120"/>
            </a:rPr>
            <a:t>3</a:t>
          </a:r>
          <a:r>
            <a:rPr lang="zh-TW" sz="2600" b="1" u="none" kern="1200" dirty="0">
              <a:solidFill>
                <a:srgbClr val="333399"/>
              </a:solidFill>
              <a:latin typeface="微軟正黑體" panose="020B0604030504040204" pitchFamily="34" charset="-120"/>
              <a:ea typeface="微軟正黑體" panose="020B0604030504040204" pitchFamily="34" charset="-120"/>
            </a:rPr>
            <a:t>次紀錄者得</a:t>
          </a:r>
          <a:r>
            <a:rPr lang="en-US" altLang="zh-TW" sz="2600" b="1" u="none" kern="1200" dirty="0">
              <a:solidFill>
                <a:srgbClr val="333399"/>
              </a:solidFill>
              <a:latin typeface="微軟正黑體" panose="020B0604030504040204" pitchFamily="34" charset="-120"/>
              <a:ea typeface="微軟正黑體" panose="020B0604030504040204" pitchFamily="34" charset="-120"/>
            </a:rPr>
            <a:t> </a:t>
          </a:r>
          <a:r>
            <a:rPr lang="en-US" sz="2600" b="1" u="none" kern="1200" baseline="0" dirty="0">
              <a:solidFill>
                <a:srgbClr val="FF0000"/>
              </a:solidFill>
              <a:latin typeface="微軟正黑體" panose="020B0604030504040204" pitchFamily="34" charset="-120"/>
              <a:ea typeface="微軟正黑體" panose="020B0604030504040204" pitchFamily="34" charset="-120"/>
            </a:rPr>
            <a:t>1</a:t>
          </a:r>
          <a:r>
            <a:rPr lang="zh-TW" sz="2600" b="1" u="none" kern="1200" baseline="0" dirty="0">
              <a:solidFill>
                <a:srgbClr val="FF0000"/>
              </a:solidFill>
              <a:latin typeface="微軟正黑體" panose="020B0604030504040204" pitchFamily="34" charset="-120"/>
              <a:ea typeface="微軟正黑體" panose="020B0604030504040204" pitchFamily="34" charset="-120"/>
            </a:rPr>
            <a:t>分</a:t>
          </a:r>
          <a:r>
            <a:rPr lang="zh-TW" sz="2600" b="1" u="none" kern="1200" dirty="0">
              <a:solidFill>
                <a:srgbClr val="333399"/>
              </a:solidFill>
              <a:latin typeface="微軟正黑體" panose="020B0604030504040204" pitchFamily="34" charset="-120"/>
              <a:ea typeface="微軟正黑體" panose="020B0604030504040204" pitchFamily="34" charset="-120"/>
            </a:rPr>
            <a:t>。</a:t>
          </a:r>
          <a:endParaRPr lang="zh-TW" altLang="en-US" sz="2600" b="1" u="none" kern="1200" dirty="0">
            <a:solidFill>
              <a:srgbClr val="333399"/>
            </a:solidFill>
            <a:latin typeface="微軟正黑體" panose="020B0604030504040204" pitchFamily="34" charset="-120"/>
            <a:ea typeface="微軟正黑體" panose="020B0604030504040204" pitchFamily="34" charset="-120"/>
            <a:cs typeface="+mn-cs"/>
          </a:endParaRPr>
        </a:p>
        <a:p>
          <a:pPr marL="228600" lvl="1" indent="-228600" algn="l" defTabSz="1155700">
            <a:lnSpc>
              <a:spcPct val="90000"/>
            </a:lnSpc>
            <a:spcBef>
              <a:spcPct val="0"/>
            </a:spcBef>
            <a:spcAft>
              <a:spcPct val="15000"/>
            </a:spcAft>
            <a:buChar char="•"/>
          </a:pPr>
          <a:r>
            <a:rPr lang="zh-TW" sz="2600" b="1" u="none" kern="1200" dirty="0">
              <a:solidFill>
                <a:srgbClr val="000066"/>
              </a:solidFill>
              <a:latin typeface="微軟正黑體" pitchFamily="34" charset="-120"/>
              <a:ea typeface="微軟正黑體" pitchFamily="34" charset="-120"/>
              <a:cs typeface="+mn-cs"/>
            </a:rPr>
            <a:t>採計至當年度</a:t>
          </a:r>
          <a:r>
            <a:rPr lang="en-US" sz="2800" b="1" u="none" kern="1200" baseline="0" dirty="0">
              <a:solidFill>
                <a:srgbClr val="FF0000"/>
              </a:solidFill>
              <a:latin typeface="微軟正黑體" pitchFamily="34" charset="-120"/>
              <a:ea typeface="微軟正黑體" pitchFamily="34" charset="-120"/>
              <a:cs typeface="+mn-cs"/>
            </a:rPr>
            <a:t>4</a:t>
          </a:r>
          <a:r>
            <a:rPr lang="zh-TW" sz="2800" b="1" u="none" kern="1200" baseline="0" dirty="0">
              <a:solidFill>
                <a:srgbClr val="FF0000"/>
              </a:solidFill>
              <a:latin typeface="微軟正黑體" pitchFamily="34" charset="-120"/>
              <a:ea typeface="微軟正黑體" pitchFamily="34" charset="-120"/>
              <a:cs typeface="+mn-cs"/>
            </a:rPr>
            <a:t>月</a:t>
          </a:r>
          <a:r>
            <a:rPr lang="en-US" sz="2800" b="1" u="none" kern="1200" baseline="0" dirty="0">
              <a:solidFill>
                <a:srgbClr val="FF0000"/>
              </a:solidFill>
              <a:latin typeface="微軟正黑體" pitchFamily="34" charset="-120"/>
              <a:ea typeface="微軟正黑體" pitchFamily="34" charset="-120"/>
              <a:cs typeface="+mn-cs"/>
            </a:rPr>
            <a:t>20</a:t>
          </a:r>
          <a:r>
            <a:rPr lang="zh-TW" sz="2800" b="1" u="none" kern="1200" baseline="0" dirty="0">
              <a:solidFill>
                <a:srgbClr val="FF0000"/>
              </a:solidFill>
              <a:latin typeface="微軟正黑體" pitchFamily="34" charset="-120"/>
              <a:ea typeface="微軟正黑體" pitchFamily="34" charset="-120"/>
              <a:cs typeface="+mn-cs"/>
            </a:rPr>
            <a:t>日前</a:t>
          </a:r>
          <a:r>
            <a:rPr lang="zh-TW" sz="2600" b="1" u="none" kern="1200" dirty="0">
              <a:solidFill>
                <a:srgbClr val="000066"/>
              </a:solidFill>
              <a:latin typeface="微軟正黑體" pitchFamily="34" charset="-120"/>
              <a:ea typeface="微軟正黑體" pitchFamily="34" charset="-120"/>
              <a:cs typeface="+mn-cs"/>
            </a:rPr>
            <a:t>。</a:t>
          </a:r>
          <a:endParaRPr lang="zh-TW" altLang="en-US" sz="2600" b="1" u="none" kern="1200" dirty="0">
            <a:solidFill>
              <a:srgbClr val="000066"/>
            </a:solidFill>
            <a:latin typeface="微軟正黑體" pitchFamily="34" charset="-120"/>
            <a:ea typeface="微軟正黑體" pitchFamily="34" charset="-120"/>
            <a:cs typeface="+mn-cs"/>
          </a:endParaRPr>
        </a:p>
        <a:p>
          <a:pPr marL="228600" lvl="1" indent="-228600" algn="l" defTabSz="1155700">
            <a:lnSpc>
              <a:spcPct val="90000"/>
            </a:lnSpc>
            <a:spcBef>
              <a:spcPct val="0"/>
            </a:spcBef>
            <a:spcAft>
              <a:spcPct val="15000"/>
            </a:spcAft>
            <a:buChar char="•"/>
          </a:pPr>
          <a:r>
            <a:rPr lang="zh-TW" altLang="en-US" sz="2600" b="1" u="none" kern="1200" dirty="0">
              <a:solidFill>
                <a:srgbClr val="000066"/>
              </a:solidFill>
              <a:latin typeface="微軟正黑體" pitchFamily="34" charset="-120"/>
              <a:ea typeface="微軟正黑體" pitchFamily="34" charset="-120"/>
              <a:cs typeface="+mn-cs"/>
            </a:rPr>
            <a:t>記過紀錄包含大過、小過、警告。</a:t>
          </a:r>
        </a:p>
        <a:p>
          <a:pPr marL="171450" lvl="1" indent="-171450" algn="l" defTabSz="711200">
            <a:lnSpc>
              <a:spcPct val="90000"/>
            </a:lnSpc>
            <a:spcBef>
              <a:spcPct val="0"/>
            </a:spcBef>
            <a:spcAft>
              <a:spcPct val="15000"/>
            </a:spcAft>
            <a:buChar char="•"/>
          </a:pPr>
          <a:endParaRPr lang="zh-TW" altLang="en-US" sz="1600" b="1" u="none" kern="1200" dirty="0">
            <a:solidFill>
              <a:srgbClr val="000066"/>
            </a:solidFill>
            <a:latin typeface="微軟正黑體" pitchFamily="34" charset="-120"/>
            <a:ea typeface="微軟正黑體" pitchFamily="34" charset="-120"/>
            <a:cs typeface="+mn-cs"/>
          </a:endParaRPr>
        </a:p>
      </dsp:txBody>
      <dsp:txXfrm rot="-5400000">
        <a:off x="1954558" y="279484"/>
        <a:ext cx="6200922" cy="4077779"/>
      </dsp:txXfrm>
    </dsp:sp>
    <dsp:sp modelId="{86C6275C-E814-444B-B2D2-162DEBBE454D}">
      <dsp:nvSpPr>
        <dsp:cNvPr id="0" name=""/>
        <dsp:cNvSpPr/>
      </dsp:nvSpPr>
      <dsp:spPr>
        <a:xfrm>
          <a:off x="83" y="2279"/>
          <a:ext cx="2013593" cy="4662851"/>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u="none" kern="1200" dirty="0">
              <a:solidFill>
                <a:schemeClr val="bg1"/>
              </a:solidFill>
              <a:latin typeface="微軟正黑體" pitchFamily="34" charset="-120"/>
              <a:ea typeface="微軟正黑體" pitchFamily="34" charset="-120"/>
              <a:cs typeface="+mn-cs"/>
            </a:rPr>
            <a:t>獎懲紀錄</a:t>
          </a:r>
          <a:endParaRPr lang="en-US" altLang="zh-TW" sz="2800" b="1" u="none" kern="1200" dirty="0">
            <a:solidFill>
              <a:schemeClr val="bg1"/>
            </a:solidFill>
            <a:latin typeface="微軟正黑體" pitchFamily="34" charset="-120"/>
            <a:ea typeface="微軟正黑體" pitchFamily="34" charset="-120"/>
            <a:cs typeface="+mn-cs"/>
          </a:endParaRPr>
        </a:p>
        <a:p>
          <a:pPr marL="0" lvl="0" indent="0" algn="ctr" defTabSz="1244600">
            <a:lnSpc>
              <a:spcPct val="90000"/>
            </a:lnSpc>
            <a:spcBef>
              <a:spcPct val="0"/>
            </a:spcBef>
            <a:spcAft>
              <a:spcPct val="35000"/>
            </a:spcAft>
            <a:buNone/>
          </a:pPr>
          <a:r>
            <a:rPr lang="zh-TW" altLang="en-US" sz="2800" b="1" u="none" kern="1200" dirty="0">
              <a:solidFill>
                <a:sysClr val="window" lastClr="FFFFFF"/>
              </a:solidFill>
              <a:latin typeface="微軟正黑體" pitchFamily="34" charset="-120"/>
              <a:ea typeface="微軟正黑體" pitchFamily="34" charset="-120"/>
              <a:cs typeface="+mn-cs"/>
            </a:rPr>
            <a:t>上限</a:t>
          </a:r>
          <a:r>
            <a:rPr lang="en-US" altLang="zh-TW" sz="2800" b="1" u="none" kern="1200" dirty="0">
              <a:solidFill>
                <a:sysClr val="window" lastClr="FFFFFF"/>
              </a:solidFill>
              <a:latin typeface="微軟正黑體" pitchFamily="34" charset="-120"/>
              <a:ea typeface="微軟正黑體" pitchFamily="34" charset="-120"/>
              <a:cs typeface="+mn-cs"/>
            </a:rPr>
            <a:t>10</a:t>
          </a:r>
          <a:r>
            <a:rPr lang="zh-TW" altLang="en-US" sz="2800" b="1" u="none" kern="1200" dirty="0">
              <a:solidFill>
                <a:sysClr val="window" lastClr="FFFFFF"/>
              </a:solidFill>
              <a:latin typeface="微軟正黑體" pitchFamily="34" charset="-120"/>
              <a:ea typeface="微軟正黑體" pitchFamily="34" charset="-120"/>
              <a:cs typeface="+mn-cs"/>
            </a:rPr>
            <a:t>分</a:t>
          </a:r>
          <a:endParaRPr lang="zh-TW" altLang="en-US" sz="2800" b="1" kern="1200" dirty="0">
            <a:solidFill>
              <a:sysClr val="window" lastClr="FFFFFF"/>
            </a:solidFill>
            <a:latin typeface="微軟正黑體" pitchFamily="34" charset="-120"/>
            <a:ea typeface="微軟正黑體" pitchFamily="34" charset="-120"/>
            <a:cs typeface="+mn-cs"/>
          </a:endParaRPr>
        </a:p>
      </dsp:txBody>
      <dsp:txXfrm>
        <a:off x="98379" y="100575"/>
        <a:ext cx="1817001" cy="44662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5CA07-542D-43A3-B31D-F7D44A53874C}">
      <dsp:nvSpPr>
        <dsp:cNvPr id="0" name=""/>
        <dsp:cNvSpPr/>
      </dsp:nvSpPr>
      <dsp:spPr>
        <a:xfrm rot="5400000">
          <a:off x="2210014" y="-1447752"/>
          <a:ext cx="5395332" cy="8296105"/>
        </a:xfrm>
        <a:prstGeom prst="round2SameRect">
          <a:avLst/>
        </a:prstGeom>
        <a:solidFill>
          <a:srgbClr val="4BACC6">
            <a:lumMod val="20000"/>
            <a:lumOff val="80000"/>
            <a:alpha val="9000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ts val="0"/>
            </a:spcAft>
            <a:buChar char="•"/>
          </a:pP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個人賽：全縣性：第</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6</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含佳作</a:t>
          </a:r>
          <a:r>
            <a:rPr lang="en-US" altLang="en-US" sz="1400" b="1" kern="1200" dirty="0">
              <a:solidFill>
                <a:srgbClr val="663300"/>
              </a:solidFill>
              <a:latin typeface="微軟正黑體" pitchFamily="34" charset="-120"/>
              <a:ea typeface="微軟正黑體" pitchFamily="34" charset="-120"/>
              <a:cs typeface="+mn-cs"/>
            </a:rPr>
            <a:t>)0.5</a:t>
          </a:r>
          <a:r>
            <a:rPr lang="zh-TW" altLang="en-US" sz="1400" b="1" kern="1200" dirty="0">
              <a:solidFill>
                <a:srgbClr val="663300"/>
              </a:solidFill>
              <a:latin typeface="微軟正黑體" pitchFamily="34" charset="-120"/>
              <a:ea typeface="微軟正黑體" pitchFamily="34" charset="-120"/>
              <a:cs typeface="+mn-cs"/>
            </a:rPr>
            <a:t>分全國性：第</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8</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7</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6</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6</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7</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8</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分</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國際性：第</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10</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9</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8</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7</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6</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6</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7</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分</a:t>
          </a:r>
          <a:r>
            <a:rPr lang="en-US" altLang="en-US" sz="1400" b="1" kern="1200" dirty="0">
              <a:solidFill>
                <a:srgbClr val="663300"/>
              </a:solidFill>
              <a:latin typeface="微軟正黑體" pitchFamily="34" charset="-120"/>
              <a:ea typeface="微軟正黑體" pitchFamily="34" charset="-120"/>
              <a:cs typeface="+mn-cs"/>
            </a:rPr>
            <a:t>/</a:t>
          </a:r>
          <a:r>
            <a:rPr lang="zh-TW" altLang="en-US" sz="1400" b="1" kern="1200" dirty="0">
              <a:solidFill>
                <a:srgbClr val="663300"/>
              </a:solidFill>
              <a:latin typeface="微軟正黑體" pitchFamily="34" charset="-120"/>
              <a:ea typeface="微軟正黑體" pitchFamily="34" charset="-120"/>
              <a:cs typeface="+mn-cs"/>
            </a:rPr>
            <a:t>第</a:t>
          </a:r>
          <a:r>
            <a:rPr lang="en-US" altLang="en-US" sz="1400" b="1" kern="1200" dirty="0">
              <a:solidFill>
                <a:srgbClr val="663300"/>
              </a:solidFill>
              <a:latin typeface="微軟正黑體" pitchFamily="34" charset="-120"/>
              <a:ea typeface="微軟正黑體" pitchFamily="34" charset="-120"/>
              <a:cs typeface="+mn-cs"/>
            </a:rPr>
            <a:t>8</a:t>
          </a:r>
          <a:r>
            <a:rPr lang="zh-TW" altLang="en-US" sz="1400" b="1" kern="1200" dirty="0">
              <a:solidFill>
                <a:srgbClr val="663300"/>
              </a:solidFill>
              <a:latin typeface="微軟正黑體" pitchFamily="34" charset="-120"/>
              <a:ea typeface="微軟正黑體" pitchFamily="34" charset="-120"/>
              <a:cs typeface="+mn-cs"/>
            </a:rPr>
            <a:t>名</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分</a:t>
          </a:r>
        </a:p>
        <a:p>
          <a:pPr marL="114300" lvl="1" indent="-114300" algn="l" defTabSz="622300">
            <a:lnSpc>
              <a:spcPct val="90000"/>
            </a:lnSpc>
            <a:spcBef>
              <a:spcPct val="0"/>
            </a:spcBef>
            <a:spcAft>
              <a:spcPts val="0"/>
            </a:spcAft>
            <a:buChar char="•"/>
          </a:pP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團體賽：依個人賽積分計算。</a:t>
          </a:r>
        </a:p>
        <a:p>
          <a:pPr marL="114300" lvl="1" indent="-114300" algn="l" defTabSz="622300">
            <a:lnSpc>
              <a:spcPct val="90000"/>
            </a:lnSpc>
            <a:spcBef>
              <a:spcPct val="0"/>
            </a:spcBef>
            <a:spcAft>
              <a:spcPts val="0"/>
            </a:spcAft>
            <a:buChar char="•"/>
          </a:pP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成績比照：</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）特優：比照第</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名。      </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）優等：比照第</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名。          </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）甲等：比照第</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名。     </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）全國佳作：比照第</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名。</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）全國入選：比照第</a:t>
          </a:r>
          <a:r>
            <a:rPr lang="en-US" altLang="en-US" sz="1400" b="1" kern="1200" dirty="0">
              <a:solidFill>
                <a:srgbClr val="663300"/>
              </a:solidFill>
              <a:latin typeface="微軟正黑體" pitchFamily="34" charset="-120"/>
              <a:ea typeface="微軟正黑體" pitchFamily="34" charset="-120"/>
              <a:cs typeface="+mn-cs"/>
            </a:rPr>
            <a:t>5</a:t>
          </a:r>
          <a:r>
            <a:rPr lang="zh-TW" altLang="en-US" sz="1400" b="1" kern="1200" dirty="0">
              <a:solidFill>
                <a:srgbClr val="663300"/>
              </a:solidFill>
              <a:latin typeface="微軟正黑體" pitchFamily="34" charset="-120"/>
              <a:ea typeface="微軟正黑體" pitchFamily="34" charset="-120"/>
              <a:cs typeface="+mn-cs"/>
            </a:rPr>
            <a:t>名。</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6</a:t>
          </a:r>
          <a:r>
            <a:rPr lang="zh-TW" altLang="en-US" sz="1400" b="1" kern="1200" dirty="0">
              <a:solidFill>
                <a:srgbClr val="663300"/>
              </a:solidFill>
              <a:latin typeface="微軟正黑體" pitchFamily="34" charset="-120"/>
              <a:ea typeface="微軟正黑體" pitchFamily="34" charset="-120"/>
              <a:cs typeface="+mn-cs"/>
            </a:rPr>
            <a:t>）給獎名次為金獎、銀獎、銅獎及佳作：依次比照第</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名、第</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名、第</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名、第</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名。</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7</a:t>
          </a:r>
          <a:r>
            <a:rPr lang="zh-TW" altLang="en-US" sz="1400" b="1" kern="1200" dirty="0">
              <a:solidFill>
                <a:srgbClr val="663300"/>
              </a:solidFill>
              <a:latin typeface="微軟正黑體" pitchFamily="34" charset="-120"/>
              <a:ea typeface="微軟正黑體" pitchFamily="34" charset="-120"/>
              <a:cs typeface="+mn-cs"/>
            </a:rPr>
            <a:t>）給獎名次為白金獎、金獎、銀獎：依次比照第</a:t>
          </a:r>
          <a:r>
            <a:rPr lang="en-US" altLang="en-US" sz="1400" b="1" kern="1200" dirty="0">
              <a:solidFill>
                <a:srgbClr val="663300"/>
              </a:solidFill>
              <a:latin typeface="微軟正黑體" pitchFamily="34" charset="-120"/>
              <a:ea typeface="微軟正黑體" pitchFamily="34" charset="-120"/>
              <a:cs typeface="+mn-cs"/>
            </a:rPr>
            <a:t>1</a:t>
          </a:r>
          <a:r>
            <a:rPr lang="zh-TW" altLang="en-US" sz="1400" b="1" kern="1200" dirty="0">
              <a:solidFill>
                <a:srgbClr val="663300"/>
              </a:solidFill>
              <a:latin typeface="微軟正黑體" pitchFamily="34" charset="-120"/>
              <a:ea typeface="微軟正黑體" pitchFamily="34" charset="-120"/>
              <a:cs typeface="+mn-cs"/>
            </a:rPr>
            <a:t>名、第</a:t>
          </a:r>
          <a:r>
            <a:rPr lang="en-US" altLang="en-US" sz="1400" b="1" kern="1200" dirty="0">
              <a:solidFill>
                <a:srgbClr val="663300"/>
              </a:solidFill>
              <a:latin typeface="微軟正黑體" pitchFamily="34" charset="-120"/>
              <a:ea typeface="微軟正黑體" pitchFamily="34" charset="-120"/>
              <a:cs typeface="+mn-cs"/>
            </a:rPr>
            <a:t>2</a:t>
          </a:r>
          <a:r>
            <a:rPr lang="zh-TW" altLang="en-US" sz="1400" b="1" kern="1200" dirty="0">
              <a:solidFill>
                <a:srgbClr val="663300"/>
              </a:solidFill>
              <a:latin typeface="微軟正黑體" pitchFamily="34" charset="-120"/>
              <a:ea typeface="微軟正黑體" pitchFamily="34" charset="-120"/>
              <a:cs typeface="+mn-cs"/>
            </a:rPr>
            <a:t>名、第</a:t>
          </a:r>
          <a:r>
            <a:rPr lang="en-US" altLang="en-US" sz="1400" b="1" kern="1200" dirty="0">
              <a:solidFill>
                <a:srgbClr val="663300"/>
              </a:solidFill>
              <a:latin typeface="微軟正黑體" pitchFamily="34" charset="-120"/>
              <a:ea typeface="微軟正黑體" pitchFamily="34" charset="-120"/>
              <a:cs typeface="+mn-cs"/>
            </a:rPr>
            <a:t>3</a:t>
          </a:r>
          <a:r>
            <a:rPr lang="zh-TW" altLang="en-US" sz="1400" b="1" kern="1200" dirty="0">
              <a:solidFill>
                <a:srgbClr val="663300"/>
              </a:solidFill>
              <a:latin typeface="微軟正黑體" pitchFamily="34" charset="-120"/>
              <a:ea typeface="微軟正黑體" pitchFamily="34" charset="-120"/>
              <a:cs typeface="+mn-cs"/>
            </a:rPr>
            <a:t>名。</a:t>
          </a:r>
        </a:p>
        <a:p>
          <a:pPr marL="114300" lvl="1" indent="-114300" algn="l" defTabSz="622300">
            <a:lnSpc>
              <a:spcPct val="90000"/>
            </a:lnSpc>
            <a:spcBef>
              <a:spcPct val="0"/>
            </a:spcBef>
            <a:spcAft>
              <a:spcPts val="0"/>
            </a:spcAft>
            <a:buChar char="•"/>
          </a:pPr>
          <a:r>
            <a:rPr lang="zh-TW" altLang="en-US" sz="1400" b="1" kern="1200" dirty="0">
              <a:solidFill>
                <a:srgbClr val="663300"/>
              </a:solidFill>
              <a:latin typeface="微軟正黑體" pitchFamily="34" charset="-120"/>
              <a:ea typeface="微軟正黑體" pitchFamily="34" charset="-120"/>
              <a:cs typeface="+mn-cs"/>
            </a:rPr>
            <a:t>（</a:t>
          </a:r>
          <a:r>
            <a:rPr lang="en-US" altLang="en-US" sz="1400" b="1" kern="1200" dirty="0">
              <a:solidFill>
                <a:srgbClr val="663300"/>
              </a:solidFill>
              <a:latin typeface="微軟正黑體" pitchFamily="34" charset="-120"/>
              <a:ea typeface="微軟正黑體" pitchFamily="34" charset="-120"/>
              <a:cs typeface="+mn-cs"/>
            </a:rPr>
            <a:t>8</a:t>
          </a:r>
          <a:r>
            <a:rPr lang="zh-TW" altLang="en-US" sz="1400" b="1" kern="1200" dirty="0">
              <a:solidFill>
                <a:srgbClr val="663300"/>
              </a:solidFill>
              <a:latin typeface="微軟正黑體" pitchFamily="34" charset="-120"/>
              <a:ea typeface="微軟正黑體" pitchFamily="34" charset="-120"/>
              <a:cs typeface="+mn-cs"/>
            </a:rPr>
            <a:t>）特別獎、最佳鄉土教材獎、最佳團隊合作獎、最佳創意獎：全縣性競賽比照佳作；全國性競賽比照第</a:t>
          </a:r>
          <a:r>
            <a:rPr lang="en-US" altLang="en-US" sz="1400" b="1" kern="1200" dirty="0">
              <a:solidFill>
                <a:srgbClr val="663300"/>
              </a:solidFill>
              <a:latin typeface="微軟正黑體" pitchFamily="34" charset="-120"/>
              <a:ea typeface="微軟正黑體" pitchFamily="34" charset="-120"/>
              <a:cs typeface="+mn-cs"/>
            </a:rPr>
            <a:t>4</a:t>
          </a:r>
          <a:r>
            <a:rPr lang="zh-TW" altLang="en-US" sz="1400" b="1" kern="1200" dirty="0">
              <a:solidFill>
                <a:srgbClr val="663300"/>
              </a:solidFill>
              <a:latin typeface="微軟正黑體" pitchFamily="34" charset="-120"/>
              <a:ea typeface="微軟正黑體" pitchFamily="34" charset="-120"/>
              <a:cs typeface="+mn-cs"/>
            </a:rPr>
            <a:t>名。</a:t>
          </a:r>
        </a:p>
        <a:p>
          <a:pPr marL="171450" lvl="1" indent="-171450" algn="l" defTabSz="800100">
            <a:lnSpc>
              <a:spcPct val="90000"/>
            </a:lnSpc>
            <a:spcBef>
              <a:spcPct val="0"/>
            </a:spcBef>
            <a:spcAft>
              <a:spcPts val="0"/>
            </a:spcAft>
            <a:buChar char="•"/>
          </a:pPr>
          <a:r>
            <a:rPr lang="zh-TW" altLang="en-US" sz="1800" b="1" kern="1200" dirty="0">
              <a:solidFill>
                <a:schemeClr val="tx1"/>
              </a:solidFill>
              <a:latin typeface="微軟正黑體" pitchFamily="34" charset="-120"/>
              <a:ea typeface="微軟正黑體" pitchFamily="34" charset="-120"/>
              <a:cs typeface="+mn-cs"/>
            </a:rPr>
            <a:t>採計之競賽名稱，請詳閱簡章之競賽表現成績計分方式一覽表，非本表所列之競賽概不採計。</a:t>
          </a:r>
        </a:p>
        <a:p>
          <a:pPr marL="228600" lvl="1" indent="-228600" algn="l" defTabSz="977900">
            <a:lnSpc>
              <a:spcPct val="90000"/>
            </a:lnSpc>
            <a:spcBef>
              <a:spcPct val="0"/>
            </a:spcBef>
            <a:spcAft>
              <a:spcPts val="0"/>
            </a:spcAft>
            <a:buChar char="•"/>
          </a:pPr>
          <a:r>
            <a:rPr lang="zh-TW" sz="2200" b="1" kern="1200" dirty="0">
              <a:latin typeface="微軟正黑體" panose="020B0604030504040204" pitchFamily="34" charset="-120"/>
              <a:ea typeface="微軟正黑體" panose="020B0604030504040204" pitchFamily="34" charset="-120"/>
            </a:rPr>
            <a:t>採計至</a:t>
          </a:r>
          <a:r>
            <a:rPr lang="zh-TW" sz="2200" b="1" kern="1200" baseline="0" dirty="0">
              <a:solidFill>
                <a:srgbClr val="FF0000"/>
              </a:solidFill>
              <a:latin typeface="微軟正黑體" panose="020B0604030504040204" pitchFamily="34" charset="-120"/>
              <a:ea typeface="微軟正黑體" panose="020B0604030504040204" pitchFamily="34" charset="-120"/>
            </a:rPr>
            <a:t>當年度</a:t>
          </a:r>
          <a:r>
            <a:rPr lang="en-US" sz="2200" b="1" kern="1200" baseline="0" dirty="0">
              <a:solidFill>
                <a:srgbClr val="FF0000"/>
              </a:solidFill>
              <a:latin typeface="微軟正黑體" panose="020B0604030504040204" pitchFamily="34" charset="-120"/>
              <a:ea typeface="微軟正黑體" panose="020B0604030504040204" pitchFamily="34" charset="-120"/>
            </a:rPr>
            <a:t>4</a:t>
          </a:r>
          <a:r>
            <a:rPr lang="zh-TW" sz="2200" b="1" kern="1200" baseline="0" dirty="0">
              <a:solidFill>
                <a:srgbClr val="FF0000"/>
              </a:solidFill>
              <a:latin typeface="微軟正黑體" panose="020B0604030504040204" pitchFamily="34" charset="-120"/>
              <a:ea typeface="微軟正黑體" panose="020B0604030504040204" pitchFamily="34" charset="-120"/>
            </a:rPr>
            <a:t>月</a:t>
          </a:r>
          <a:r>
            <a:rPr lang="en-US" sz="2200" b="1" u="none" kern="1200" baseline="0" dirty="0">
              <a:solidFill>
                <a:srgbClr val="FF0000"/>
              </a:solidFill>
              <a:latin typeface="微軟正黑體" panose="020B0604030504040204" pitchFamily="34" charset="-120"/>
              <a:ea typeface="微軟正黑體" panose="020B0604030504040204" pitchFamily="34" charset="-120"/>
            </a:rPr>
            <a:t>20</a:t>
          </a:r>
          <a:r>
            <a:rPr lang="zh-TW" sz="2200" b="1" kern="1200" baseline="0" dirty="0">
              <a:solidFill>
                <a:srgbClr val="FF0000"/>
              </a:solidFill>
              <a:latin typeface="微軟正黑體" panose="020B0604030504040204" pitchFamily="34" charset="-120"/>
              <a:ea typeface="微軟正黑體" panose="020B0604030504040204" pitchFamily="34" charset="-120"/>
            </a:rPr>
            <a:t>日前</a:t>
          </a:r>
          <a:endParaRPr lang="zh-TW" altLang="en-US" sz="2200" b="1" kern="1200" baseline="0" dirty="0">
            <a:solidFill>
              <a:srgbClr val="FF0000"/>
            </a:solidFill>
            <a:latin typeface="微軟正黑體" panose="020B0604030504040204" pitchFamily="34" charset="-120"/>
            <a:ea typeface="微軟正黑體" panose="020B0604030504040204" pitchFamily="34" charset="-120"/>
            <a:cs typeface="+mn-cs"/>
          </a:endParaRPr>
        </a:p>
      </dsp:txBody>
      <dsp:txXfrm rot="-5400000">
        <a:off x="759628" y="266012"/>
        <a:ext cx="8032727" cy="4868576"/>
      </dsp:txXfrm>
    </dsp:sp>
    <dsp:sp modelId="{325212F6-3176-4964-B4B0-3C6D23FCF7F2}">
      <dsp:nvSpPr>
        <dsp:cNvPr id="0" name=""/>
        <dsp:cNvSpPr/>
      </dsp:nvSpPr>
      <dsp:spPr>
        <a:xfrm>
          <a:off x="78" y="5272"/>
          <a:ext cx="776745" cy="5390055"/>
        </a:xfrm>
        <a:prstGeom prst="roundRect">
          <a:avLst/>
        </a:prstGeom>
        <a:solidFill>
          <a:srgbClr val="0000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zh-TW" altLang="en-US" sz="3000" b="1" kern="1200" dirty="0">
              <a:solidFill>
                <a:sysClr val="window" lastClr="FFFFFF"/>
              </a:solidFill>
              <a:latin typeface="微軟正黑體" pitchFamily="34" charset="-120"/>
              <a:ea typeface="微軟正黑體" pitchFamily="34" charset="-120"/>
              <a:cs typeface="+mn-cs"/>
            </a:rPr>
            <a:t>競賽表現上限</a:t>
          </a:r>
          <a:r>
            <a:rPr lang="en-US" altLang="zh-TW" sz="3000" b="1" kern="1200" dirty="0">
              <a:solidFill>
                <a:sysClr val="window" lastClr="FFFFFF"/>
              </a:solidFill>
              <a:latin typeface="微軟正黑體" pitchFamily="34" charset="-120"/>
              <a:ea typeface="微軟正黑體" pitchFamily="34" charset="-120"/>
              <a:cs typeface="+mn-cs"/>
            </a:rPr>
            <a:t>10</a:t>
          </a:r>
          <a:r>
            <a:rPr lang="zh-TW" altLang="en-US" sz="3000" b="1" kern="1200" dirty="0">
              <a:solidFill>
                <a:sysClr val="window" lastClr="FFFFFF"/>
              </a:solidFill>
              <a:latin typeface="微軟正黑體" pitchFamily="34" charset="-120"/>
              <a:ea typeface="微軟正黑體" pitchFamily="34" charset="-120"/>
              <a:cs typeface="+mn-cs"/>
            </a:rPr>
            <a:t>分</a:t>
          </a:r>
        </a:p>
      </dsp:txBody>
      <dsp:txXfrm>
        <a:off x="37996" y="43190"/>
        <a:ext cx="700909" cy="53142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2DAF1-019A-4370-AE2A-A73C40FC660A}">
      <dsp:nvSpPr>
        <dsp:cNvPr id="0" name=""/>
        <dsp:cNvSpPr/>
      </dsp:nvSpPr>
      <dsp:spPr>
        <a:xfrm rot="5400000">
          <a:off x="2619604" y="-675391"/>
          <a:ext cx="5251437" cy="6602219"/>
        </a:xfrm>
        <a:prstGeom prst="round2SameRect">
          <a:avLst/>
        </a:prstGeom>
        <a:solidFill>
          <a:srgbClr val="F79646">
            <a:lumMod val="40000"/>
            <a:lumOff val="60000"/>
            <a:alpha val="9000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70000"/>
            </a:lnSpc>
            <a:spcBef>
              <a:spcPct val="0"/>
            </a:spcBef>
            <a:spcAft>
              <a:spcPts val="0"/>
            </a:spcAft>
            <a:buChar char="•"/>
          </a:pPr>
          <a:r>
            <a:rPr lang="zh-TW" altLang="en-US" sz="2000" b="1" kern="1200" dirty="0">
              <a:solidFill>
                <a:sysClr val="windowText" lastClr="000000">
                  <a:hueOff val="0"/>
                  <a:satOff val="0"/>
                  <a:lumOff val="0"/>
                  <a:alphaOff val="0"/>
                </a:sysClr>
              </a:solidFill>
              <a:latin typeface="微軟正黑體" pitchFamily="34" charset="-120"/>
              <a:ea typeface="微軟正黑體" pitchFamily="34" charset="-120"/>
              <a:cs typeface="+mn-cs"/>
            </a:rPr>
            <a:t>含肌耐力、柔軟度、瞬發力、心肺耐力</a:t>
          </a:r>
        </a:p>
        <a:p>
          <a:pPr marL="228600" lvl="1" indent="-228600" algn="l" defTabSz="889000">
            <a:lnSpc>
              <a:spcPct val="90000"/>
            </a:lnSpc>
            <a:spcBef>
              <a:spcPct val="0"/>
            </a:spcBef>
            <a:spcAft>
              <a:spcPct val="15000"/>
            </a:spcAft>
            <a:buChar char="•"/>
          </a:pPr>
          <a:r>
            <a:rPr lang="zh-TW" altLang="en-US" sz="2000" b="1" u="none" kern="1200" dirty="0">
              <a:solidFill>
                <a:schemeClr val="tx1"/>
              </a:solidFill>
              <a:latin typeface="微軟正黑體" panose="020B0604030504040204" pitchFamily="34" charset="-120"/>
              <a:ea typeface="微軟正黑體" panose="020B0604030504040204" pitchFamily="34" charset="-120"/>
            </a:rPr>
            <a:t>體適能之成績可經由各校依教育部體適能檢測標準進行檢測或至合格體適能檢測站進行檢測。</a:t>
          </a:r>
          <a:endParaRPr lang="zh-TW" altLang="en-US" sz="2000" b="1" u="none" kern="1200" dirty="0">
            <a:solidFill>
              <a:schemeClr val="tx1"/>
            </a:solidFill>
            <a:latin typeface="微軟正黑體" panose="020B0604030504040204" pitchFamily="34" charset="-120"/>
            <a:ea typeface="微軟正黑體" panose="020B0604030504040204" pitchFamily="34" charset="-120"/>
            <a:cs typeface="+mn-cs"/>
          </a:endParaRPr>
        </a:p>
        <a:p>
          <a:pPr marL="228600" lvl="1" indent="-228600" algn="l" defTabSz="889000">
            <a:lnSpc>
              <a:spcPct val="90000"/>
            </a:lnSpc>
            <a:spcBef>
              <a:spcPct val="0"/>
            </a:spcBef>
            <a:spcAft>
              <a:spcPct val="15000"/>
            </a:spcAft>
            <a:buChar char="•"/>
          </a:pPr>
          <a:r>
            <a:rPr lang="zh-TW" sz="2000" b="1" u="none" kern="1200" dirty="0">
              <a:solidFill>
                <a:schemeClr val="tx1"/>
              </a:solidFill>
              <a:latin typeface="微軟正黑體" panose="020B0604030504040204" pitchFamily="34" charset="-120"/>
              <a:ea typeface="微軟正黑體" panose="020B0604030504040204" pitchFamily="34" charset="-120"/>
            </a:rPr>
            <a:t>一項成績達教育部公布之最新門檻標準者，得</a:t>
          </a:r>
          <a:r>
            <a:rPr lang="en-US" altLang="zh-TW" sz="2000" b="1" u="none" kern="1200" dirty="0">
              <a:solidFill>
                <a:schemeClr val="tx1"/>
              </a:solidFill>
              <a:latin typeface="微軟正黑體" panose="020B0604030504040204" pitchFamily="34" charset="-120"/>
              <a:ea typeface="微軟正黑體" panose="020B0604030504040204" pitchFamily="34" charset="-120"/>
            </a:rPr>
            <a:t> </a:t>
          </a:r>
          <a:r>
            <a:rPr lang="en-US" sz="2000" b="1" u="none" kern="1200" dirty="0">
              <a:solidFill>
                <a:schemeClr val="tx1"/>
              </a:solidFill>
              <a:latin typeface="微軟正黑體" panose="020B0604030504040204" pitchFamily="34" charset="-120"/>
              <a:ea typeface="微軟正黑體" panose="020B0604030504040204" pitchFamily="34" charset="-120"/>
            </a:rPr>
            <a:t>2</a:t>
          </a:r>
          <a:r>
            <a:rPr lang="zh-TW" sz="2000" b="1" u="none" kern="1200" dirty="0">
              <a:solidFill>
                <a:schemeClr val="tx1"/>
              </a:solidFill>
              <a:latin typeface="微軟正黑體" panose="020B0604030504040204" pitchFamily="34" charset="-120"/>
              <a:ea typeface="微軟正黑體" panose="020B0604030504040204" pitchFamily="34" charset="-120"/>
            </a:rPr>
            <a:t>分。</a:t>
          </a:r>
          <a:endParaRPr lang="zh-TW" altLang="en-US" sz="2000" b="1" u="none" kern="1200" dirty="0">
            <a:solidFill>
              <a:schemeClr val="tx1"/>
            </a:solidFill>
            <a:latin typeface="微軟正黑體" panose="020B0604030504040204" pitchFamily="34" charset="-120"/>
            <a:ea typeface="微軟正黑體" panose="020B0604030504040204" pitchFamily="34" charset="-120"/>
            <a:cs typeface="+mn-cs"/>
          </a:endParaRPr>
        </a:p>
        <a:p>
          <a:pPr marL="228600" lvl="1" indent="-228600" algn="l" defTabSz="889000">
            <a:lnSpc>
              <a:spcPct val="90000"/>
            </a:lnSpc>
            <a:spcBef>
              <a:spcPct val="0"/>
            </a:spcBef>
            <a:spcAft>
              <a:spcPct val="15000"/>
            </a:spcAft>
            <a:buChar char="•"/>
          </a:pPr>
          <a:r>
            <a:rPr lang="zh-TW" sz="2000" b="1" u="none" kern="1200" dirty="0">
              <a:solidFill>
                <a:schemeClr val="tx1"/>
              </a:solidFill>
              <a:latin typeface="微軟正黑體" panose="020B0604030504040204" pitchFamily="34" charset="-120"/>
              <a:ea typeface="微軟正黑體" panose="020B0604030504040204" pitchFamily="34" charset="-120"/>
            </a:rPr>
            <a:t>二項成績達教育部公布之最新門檻標準者，得</a:t>
          </a:r>
          <a:r>
            <a:rPr lang="en-US" altLang="zh-TW" sz="2000" b="1" u="none" kern="1200" dirty="0">
              <a:solidFill>
                <a:schemeClr val="tx1"/>
              </a:solidFill>
              <a:latin typeface="微軟正黑體" panose="020B0604030504040204" pitchFamily="34" charset="-120"/>
              <a:ea typeface="微軟正黑體" panose="020B0604030504040204" pitchFamily="34" charset="-120"/>
            </a:rPr>
            <a:t> </a:t>
          </a:r>
          <a:r>
            <a:rPr lang="en-US" sz="2000" b="1" u="none" kern="1200" dirty="0">
              <a:solidFill>
                <a:schemeClr val="tx1"/>
              </a:solidFill>
              <a:latin typeface="微軟正黑體" panose="020B0604030504040204" pitchFamily="34" charset="-120"/>
              <a:ea typeface="微軟正黑體" panose="020B0604030504040204" pitchFamily="34" charset="-120"/>
            </a:rPr>
            <a:t>4</a:t>
          </a:r>
          <a:r>
            <a:rPr lang="zh-TW" sz="2000" b="1" u="none" kern="1200" dirty="0">
              <a:solidFill>
                <a:schemeClr val="tx1"/>
              </a:solidFill>
              <a:latin typeface="微軟正黑體" panose="020B0604030504040204" pitchFamily="34" charset="-120"/>
              <a:ea typeface="微軟正黑體" panose="020B0604030504040204" pitchFamily="34" charset="-120"/>
            </a:rPr>
            <a:t>分。</a:t>
          </a:r>
        </a:p>
        <a:p>
          <a:pPr marL="228600" lvl="1" indent="-228600" algn="l" defTabSz="889000">
            <a:lnSpc>
              <a:spcPct val="90000"/>
            </a:lnSpc>
            <a:spcBef>
              <a:spcPct val="0"/>
            </a:spcBef>
            <a:spcAft>
              <a:spcPct val="15000"/>
            </a:spcAft>
            <a:buChar char="•"/>
          </a:pPr>
          <a:r>
            <a:rPr lang="zh-TW" sz="2000" b="1" u="none" kern="1200" dirty="0">
              <a:solidFill>
                <a:schemeClr val="tx1"/>
              </a:solidFill>
              <a:latin typeface="微軟正黑體" panose="020B0604030504040204" pitchFamily="34" charset="-120"/>
              <a:ea typeface="微軟正黑體" panose="020B0604030504040204" pitchFamily="34" charset="-120"/>
            </a:rPr>
            <a:t>三項成績達教育部公布之最新門檻標準者，得</a:t>
          </a:r>
          <a:r>
            <a:rPr lang="en-US" altLang="zh-TW" sz="2000" b="1" u="none" kern="1200" dirty="0">
              <a:solidFill>
                <a:schemeClr val="tx1"/>
              </a:solidFill>
              <a:latin typeface="微軟正黑體" panose="020B0604030504040204" pitchFamily="34" charset="-120"/>
              <a:ea typeface="微軟正黑體" panose="020B0604030504040204" pitchFamily="34" charset="-120"/>
            </a:rPr>
            <a:t> </a:t>
          </a:r>
          <a:r>
            <a:rPr lang="en-US" sz="2000" b="1" u="none" kern="1200" dirty="0">
              <a:solidFill>
                <a:schemeClr val="tx1"/>
              </a:solidFill>
              <a:latin typeface="微軟正黑體" panose="020B0604030504040204" pitchFamily="34" charset="-120"/>
              <a:ea typeface="微軟正黑體" panose="020B0604030504040204" pitchFamily="34" charset="-120"/>
            </a:rPr>
            <a:t>6</a:t>
          </a:r>
          <a:r>
            <a:rPr lang="zh-TW" sz="2000" b="1" u="none" kern="1200" dirty="0">
              <a:solidFill>
                <a:schemeClr val="tx1"/>
              </a:solidFill>
              <a:latin typeface="微軟正黑體" panose="020B0604030504040204" pitchFamily="34" charset="-120"/>
              <a:ea typeface="微軟正黑體" panose="020B0604030504040204" pitchFamily="34" charset="-120"/>
            </a:rPr>
            <a:t>分。</a:t>
          </a:r>
        </a:p>
        <a:p>
          <a:pPr marL="228600" lvl="1" indent="-228600" algn="l" defTabSz="889000">
            <a:lnSpc>
              <a:spcPct val="90000"/>
            </a:lnSpc>
            <a:spcBef>
              <a:spcPct val="0"/>
            </a:spcBef>
            <a:spcAft>
              <a:spcPct val="15000"/>
            </a:spcAft>
            <a:buChar char="•"/>
          </a:pPr>
          <a:r>
            <a:rPr lang="zh-TW" sz="2000" b="1" u="none" kern="1200" dirty="0">
              <a:solidFill>
                <a:schemeClr val="tx1"/>
              </a:solidFill>
              <a:latin typeface="微軟正黑體" panose="020B0604030504040204" pitchFamily="34" charset="-120"/>
              <a:ea typeface="微軟正黑體" panose="020B0604030504040204" pitchFamily="34" charset="-120"/>
            </a:rPr>
            <a:t>四項成績達教育部公布之最新門檻標準者，得</a:t>
          </a:r>
          <a:r>
            <a:rPr lang="en-US" altLang="zh-TW" sz="2000" b="1" u="none" kern="1200" dirty="0">
              <a:solidFill>
                <a:schemeClr val="tx1"/>
              </a:solidFill>
              <a:latin typeface="微軟正黑體" panose="020B0604030504040204" pitchFamily="34" charset="-120"/>
              <a:ea typeface="微軟正黑體" panose="020B0604030504040204" pitchFamily="34" charset="-120"/>
            </a:rPr>
            <a:t> </a:t>
          </a:r>
          <a:r>
            <a:rPr lang="en-US" sz="2000" b="1" u="none" kern="1200" dirty="0">
              <a:solidFill>
                <a:schemeClr val="tx1"/>
              </a:solidFill>
              <a:latin typeface="微軟正黑體" panose="020B0604030504040204" pitchFamily="34" charset="-120"/>
              <a:ea typeface="微軟正黑體" panose="020B0604030504040204" pitchFamily="34" charset="-120"/>
            </a:rPr>
            <a:t>8</a:t>
          </a:r>
          <a:r>
            <a:rPr lang="zh-TW" sz="2000" b="1" u="none" kern="1200" dirty="0">
              <a:solidFill>
                <a:schemeClr val="tx1"/>
              </a:solidFill>
              <a:latin typeface="微軟正黑體" panose="020B0604030504040204" pitchFamily="34" charset="-120"/>
              <a:ea typeface="微軟正黑體" panose="020B0604030504040204" pitchFamily="34" charset="-120"/>
            </a:rPr>
            <a:t>分。</a:t>
          </a:r>
        </a:p>
        <a:p>
          <a:pPr marL="228600" lvl="1" indent="-228600" algn="l" defTabSz="889000">
            <a:lnSpc>
              <a:spcPct val="90000"/>
            </a:lnSpc>
            <a:spcBef>
              <a:spcPct val="0"/>
            </a:spcBef>
            <a:spcAft>
              <a:spcPct val="15000"/>
            </a:spcAft>
            <a:buChar char="•"/>
          </a:pPr>
          <a:r>
            <a:rPr lang="zh-TW" sz="2000" b="1" u="none" kern="1200" dirty="0">
              <a:solidFill>
                <a:schemeClr val="tx1"/>
              </a:solidFill>
              <a:latin typeface="微軟正黑體" panose="020B0604030504040204" pitchFamily="34" charset="-120"/>
              <a:ea typeface="微軟正黑體" panose="020B0604030504040204" pitchFamily="34" charset="-120"/>
            </a:rPr>
            <a:t>完成四項檢測者，再得</a:t>
          </a:r>
          <a:r>
            <a:rPr lang="en-US" altLang="zh-TW" sz="2000" b="1" u="none" kern="1200" dirty="0">
              <a:solidFill>
                <a:schemeClr val="tx1"/>
              </a:solidFill>
              <a:latin typeface="微軟正黑體" panose="020B0604030504040204" pitchFamily="34" charset="-120"/>
              <a:ea typeface="微軟正黑體" panose="020B0604030504040204" pitchFamily="34" charset="-120"/>
            </a:rPr>
            <a:t> </a:t>
          </a:r>
          <a:r>
            <a:rPr lang="en-US" sz="2000" b="1" u="none" kern="1200" dirty="0">
              <a:solidFill>
                <a:schemeClr val="tx1"/>
              </a:solidFill>
              <a:latin typeface="微軟正黑體" panose="020B0604030504040204" pitchFamily="34" charset="-120"/>
              <a:ea typeface="微軟正黑體" panose="020B0604030504040204" pitchFamily="34" charset="-120"/>
            </a:rPr>
            <a:t>2</a:t>
          </a:r>
          <a:r>
            <a:rPr lang="zh-TW" sz="2000" b="1" u="none" kern="1200" dirty="0">
              <a:solidFill>
                <a:schemeClr val="tx1"/>
              </a:solidFill>
              <a:latin typeface="微軟正黑體" panose="020B0604030504040204" pitchFamily="34" charset="-120"/>
              <a:ea typeface="微軟正黑體" panose="020B0604030504040204" pitchFamily="34" charset="-120"/>
            </a:rPr>
            <a:t>分。</a:t>
          </a:r>
          <a:endParaRPr lang="zh-TW" altLang="en-US" sz="2000" b="1" u="none" kern="1200" dirty="0">
            <a:solidFill>
              <a:schemeClr val="tx1"/>
            </a:solidFill>
            <a:latin typeface="微軟正黑體" panose="020B0604030504040204" pitchFamily="34" charset="-120"/>
            <a:ea typeface="微軟正黑體" panose="020B0604030504040204" pitchFamily="34" charset="-120"/>
          </a:endParaRPr>
        </a:p>
      </dsp:txBody>
      <dsp:txXfrm rot="-5400000">
        <a:off x="1944213" y="256354"/>
        <a:ext cx="6345865" cy="4738729"/>
      </dsp:txXfrm>
    </dsp:sp>
    <dsp:sp modelId="{2399A95D-0C20-42F1-A0E6-5C6C217F5327}">
      <dsp:nvSpPr>
        <dsp:cNvPr id="0" name=""/>
        <dsp:cNvSpPr/>
      </dsp:nvSpPr>
      <dsp:spPr>
        <a:xfrm>
          <a:off x="0" y="0"/>
          <a:ext cx="1958212" cy="5251458"/>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00000"/>
            </a:lnSpc>
            <a:spcBef>
              <a:spcPct val="0"/>
            </a:spcBef>
            <a:spcAft>
              <a:spcPts val="0"/>
            </a:spcAft>
            <a:buNone/>
          </a:pPr>
          <a:r>
            <a:rPr lang="zh-TW" altLang="en-US" sz="2800" b="1" u="none" kern="1200" dirty="0">
              <a:solidFill>
                <a:sysClr val="window" lastClr="FFFFFF"/>
              </a:solidFill>
              <a:latin typeface="微軟正黑體" pitchFamily="34" charset="-120"/>
              <a:ea typeface="微軟正黑體" pitchFamily="34" charset="-120"/>
              <a:cs typeface="+mn-cs"/>
            </a:rPr>
            <a:t>體適能</a:t>
          </a:r>
          <a:endParaRPr lang="en-US" altLang="zh-TW" sz="2800" b="1" u="none" kern="1200" dirty="0">
            <a:solidFill>
              <a:sysClr val="window" lastClr="FFFFFF"/>
            </a:solidFill>
            <a:latin typeface="微軟正黑體" pitchFamily="34" charset="-120"/>
            <a:ea typeface="微軟正黑體" pitchFamily="34" charset="-120"/>
            <a:cs typeface="+mn-cs"/>
          </a:endParaRPr>
        </a:p>
        <a:p>
          <a:pPr marL="0" lvl="0" indent="0" algn="ctr" defTabSz="1244600">
            <a:lnSpc>
              <a:spcPct val="100000"/>
            </a:lnSpc>
            <a:spcBef>
              <a:spcPct val="0"/>
            </a:spcBef>
            <a:spcAft>
              <a:spcPts val="0"/>
            </a:spcAft>
            <a:buNone/>
          </a:pPr>
          <a:r>
            <a:rPr lang="zh-TW" altLang="en-US" sz="2800" b="1" u="none" kern="1200" dirty="0">
              <a:solidFill>
                <a:sysClr val="window" lastClr="FFFFFF"/>
              </a:solidFill>
              <a:latin typeface="微軟正黑體" pitchFamily="34" charset="-120"/>
              <a:ea typeface="微軟正黑體" pitchFamily="34" charset="-120"/>
              <a:cs typeface="+mn-cs"/>
            </a:rPr>
            <a:t>上限</a:t>
          </a:r>
          <a:r>
            <a:rPr lang="en-US" altLang="zh-TW" sz="2800" b="1" u="none" kern="1200" dirty="0">
              <a:solidFill>
                <a:sysClr val="window" lastClr="FFFFFF"/>
              </a:solidFill>
              <a:latin typeface="微軟正黑體" pitchFamily="34" charset="-120"/>
              <a:ea typeface="微軟正黑體" pitchFamily="34" charset="-120"/>
              <a:cs typeface="+mn-cs"/>
            </a:rPr>
            <a:t>10</a:t>
          </a:r>
          <a:r>
            <a:rPr lang="zh-TW" altLang="en-US" sz="2800" b="1" u="none" kern="1200" dirty="0">
              <a:solidFill>
                <a:sysClr val="window" lastClr="FFFFFF"/>
              </a:solidFill>
              <a:latin typeface="微軟正黑體" pitchFamily="34" charset="-120"/>
              <a:ea typeface="微軟正黑體" pitchFamily="34" charset="-120"/>
              <a:cs typeface="+mn-cs"/>
            </a:rPr>
            <a:t>分</a:t>
          </a:r>
          <a:endParaRPr lang="zh-TW" altLang="en-US" sz="2800" b="1" kern="1200" dirty="0">
            <a:solidFill>
              <a:sysClr val="window" lastClr="FFFFFF"/>
            </a:solidFill>
            <a:latin typeface="微軟正黑體" pitchFamily="34" charset="-120"/>
            <a:ea typeface="微軟正黑體" pitchFamily="34" charset="-120"/>
            <a:cs typeface="+mn-cs"/>
          </a:endParaRPr>
        </a:p>
      </dsp:txBody>
      <dsp:txXfrm>
        <a:off x="95592" y="95592"/>
        <a:ext cx="1767028" cy="50602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1852-20B6-4874-955D-801FF57834EE}">
      <dsp:nvSpPr>
        <dsp:cNvPr id="0" name=""/>
        <dsp:cNvSpPr/>
      </dsp:nvSpPr>
      <dsp:spPr>
        <a:xfrm>
          <a:off x="2335439" y="1944216"/>
          <a:ext cx="292683" cy="1716352"/>
        </a:xfrm>
        <a:custGeom>
          <a:avLst/>
          <a:gdLst/>
          <a:ahLst/>
          <a:cxnLst/>
          <a:rect l="0" t="0" r="0" b="0"/>
          <a:pathLst>
            <a:path>
              <a:moveTo>
                <a:pt x="0" y="0"/>
              </a:moveTo>
              <a:lnTo>
                <a:pt x="146341" y="0"/>
              </a:lnTo>
              <a:lnTo>
                <a:pt x="146341" y="1716352"/>
              </a:lnTo>
              <a:lnTo>
                <a:pt x="292683" y="171635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438253" y="2758864"/>
        <a:ext cx="87056" cy="87056"/>
      </dsp:txXfrm>
    </dsp:sp>
    <dsp:sp modelId="{D4F9D83C-9DCD-4181-B117-CB9FA91F3AE2}">
      <dsp:nvSpPr>
        <dsp:cNvPr id="0" name=""/>
        <dsp:cNvSpPr/>
      </dsp:nvSpPr>
      <dsp:spPr>
        <a:xfrm>
          <a:off x="2335439" y="1944216"/>
          <a:ext cx="292683" cy="1158647"/>
        </a:xfrm>
        <a:custGeom>
          <a:avLst/>
          <a:gdLst/>
          <a:ahLst/>
          <a:cxnLst/>
          <a:rect l="0" t="0" r="0" b="0"/>
          <a:pathLst>
            <a:path>
              <a:moveTo>
                <a:pt x="0" y="0"/>
              </a:moveTo>
              <a:lnTo>
                <a:pt x="146341" y="0"/>
              </a:lnTo>
              <a:lnTo>
                <a:pt x="146341" y="1158647"/>
              </a:lnTo>
              <a:lnTo>
                <a:pt x="292683" y="115864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451905" y="2493663"/>
        <a:ext cx="59752" cy="59752"/>
      </dsp:txXfrm>
    </dsp:sp>
    <dsp:sp modelId="{47FEE023-1A1D-4B85-A59B-6C1A2EA20C15}">
      <dsp:nvSpPr>
        <dsp:cNvPr id="0" name=""/>
        <dsp:cNvSpPr/>
      </dsp:nvSpPr>
      <dsp:spPr>
        <a:xfrm>
          <a:off x="2335439" y="1944216"/>
          <a:ext cx="292683" cy="557704"/>
        </a:xfrm>
        <a:custGeom>
          <a:avLst/>
          <a:gdLst/>
          <a:ahLst/>
          <a:cxnLst/>
          <a:rect l="0" t="0" r="0" b="0"/>
          <a:pathLst>
            <a:path>
              <a:moveTo>
                <a:pt x="0" y="0"/>
              </a:moveTo>
              <a:lnTo>
                <a:pt x="146341" y="0"/>
              </a:lnTo>
              <a:lnTo>
                <a:pt x="146341" y="557704"/>
              </a:lnTo>
              <a:lnTo>
                <a:pt x="292683" y="55770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466035" y="2207322"/>
        <a:ext cx="31492" cy="31492"/>
      </dsp:txXfrm>
    </dsp:sp>
    <dsp:sp modelId="{4B763022-987E-4813-B217-C6DBC14CE2C6}">
      <dsp:nvSpPr>
        <dsp:cNvPr id="0" name=""/>
        <dsp:cNvSpPr/>
      </dsp:nvSpPr>
      <dsp:spPr>
        <a:xfrm>
          <a:off x="2335439" y="1855258"/>
          <a:ext cx="292683" cy="91440"/>
        </a:xfrm>
        <a:custGeom>
          <a:avLst/>
          <a:gdLst/>
          <a:ahLst/>
          <a:cxnLst/>
          <a:rect l="0" t="0" r="0" b="0"/>
          <a:pathLst>
            <a:path>
              <a:moveTo>
                <a:pt x="0" y="88957"/>
              </a:moveTo>
              <a:lnTo>
                <a:pt x="146341" y="88957"/>
              </a:lnTo>
              <a:lnTo>
                <a:pt x="146341" y="45720"/>
              </a:lnTo>
              <a:lnTo>
                <a:pt x="292683"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474384" y="1893581"/>
        <a:ext cx="14793" cy="14793"/>
      </dsp:txXfrm>
    </dsp:sp>
    <dsp:sp modelId="{1E5A2185-BA0C-4F91-AA10-F6CB1B0156FC}">
      <dsp:nvSpPr>
        <dsp:cNvPr id="0" name=""/>
        <dsp:cNvSpPr/>
      </dsp:nvSpPr>
      <dsp:spPr>
        <a:xfrm>
          <a:off x="2335439" y="1343273"/>
          <a:ext cx="292683" cy="600942"/>
        </a:xfrm>
        <a:custGeom>
          <a:avLst/>
          <a:gdLst/>
          <a:ahLst/>
          <a:cxnLst/>
          <a:rect l="0" t="0" r="0" b="0"/>
          <a:pathLst>
            <a:path>
              <a:moveTo>
                <a:pt x="0" y="600942"/>
              </a:moveTo>
              <a:lnTo>
                <a:pt x="146341" y="600942"/>
              </a:lnTo>
              <a:lnTo>
                <a:pt x="146341" y="0"/>
              </a:lnTo>
              <a:lnTo>
                <a:pt x="292683"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465070" y="1627033"/>
        <a:ext cx="33421" cy="33421"/>
      </dsp:txXfrm>
    </dsp:sp>
    <dsp:sp modelId="{95FB0B6A-82E2-49A0-84C8-EF6168BE495D}">
      <dsp:nvSpPr>
        <dsp:cNvPr id="0" name=""/>
        <dsp:cNvSpPr/>
      </dsp:nvSpPr>
      <dsp:spPr>
        <a:xfrm>
          <a:off x="2335439" y="785568"/>
          <a:ext cx="292683" cy="1158647"/>
        </a:xfrm>
        <a:custGeom>
          <a:avLst/>
          <a:gdLst/>
          <a:ahLst/>
          <a:cxnLst/>
          <a:rect l="0" t="0" r="0" b="0"/>
          <a:pathLst>
            <a:path>
              <a:moveTo>
                <a:pt x="0" y="1158647"/>
              </a:moveTo>
              <a:lnTo>
                <a:pt x="146341" y="1158647"/>
              </a:lnTo>
              <a:lnTo>
                <a:pt x="146341" y="0"/>
              </a:lnTo>
              <a:lnTo>
                <a:pt x="292683"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451905" y="1335016"/>
        <a:ext cx="59752" cy="59752"/>
      </dsp:txXfrm>
    </dsp:sp>
    <dsp:sp modelId="{4DCC8F3E-F709-4B42-99CB-9E754E86A040}">
      <dsp:nvSpPr>
        <dsp:cNvPr id="0" name=""/>
        <dsp:cNvSpPr/>
      </dsp:nvSpPr>
      <dsp:spPr>
        <a:xfrm>
          <a:off x="2335439" y="227863"/>
          <a:ext cx="292683" cy="1716352"/>
        </a:xfrm>
        <a:custGeom>
          <a:avLst/>
          <a:gdLst/>
          <a:ahLst/>
          <a:cxnLst/>
          <a:rect l="0" t="0" r="0" b="0"/>
          <a:pathLst>
            <a:path>
              <a:moveTo>
                <a:pt x="0" y="1716352"/>
              </a:moveTo>
              <a:lnTo>
                <a:pt x="146341" y="1716352"/>
              </a:lnTo>
              <a:lnTo>
                <a:pt x="146341" y="0"/>
              </a:lnTo>
              <a:lnTo>
                <a:pt x="292683"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438253" y="1042511"/>
        <a:ext cx="87056" cy="87056"/>
      </dsp:txXfrm>
    </dsp:sp>
    <dsp:sp modelId="{D2007AEC-647D-47B0-B4C8-FF0881230684}">
      <dsp:nvSpPr>
        <dsp:cNvPr id="0" name=""/>
        <dsp:cNvSpPr/>
      </dsp:nvSpPr>
      <dsp:spPr>
        <a:xfrm rot="16200000">
          <a:off x="501690" y="1284582"/>
          <a:ext cx="2348231" cy="131926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b="1" kern="1200">
              <a:latin typeface="微軟正黑體" pitchFamily="34" charset="-120"/>
              <a:ea typeface="微軟正黑體" pitchFamily="34" charset="-120"/>
              <a:cs typeface="+mn-cs"/>
            </a:rPr>
            <a:t>總積分</a:t>
          </a:r>
          <a:r>
            <a:rPr lang="en-US" altLang="zh-TW" sz="2800" b="1" kern="1200">
              <a:latin typeface="微軟正黑體" pitchFamily="34" charset="-120"/>
              <a:ea typeface="微軟正黑體" pitchFamily="34" charset="-120"/>
              <a:cs typeface="+mn-cs"/>
            </a:rPr>
            <a:t>79</a:t>
          </a:r>
          <a:r>
            <a:rPr lang="zh-TW" altLang="en-US" sz="2800" b="1" kern="1200">
              <a:latin typeface="微軟正黑體" pitchFamily="34" charset="-120"/>
              <a:ea typeface="微軟正黑體" pitchFamily="34" charset="-120"/>
              <a:cs typeface="+mn-cs"/>
            </a:rPr>
            <a:t>分</a:t>
          </a:r>
          <a:endParaRPr lang="zh-TW" altLang="en-US" sz="2800" b="1" kern="1200" dirty="0">
            <a:latin typeface="微軟正黑體" pitchFamily="34" charset="-120"/>
            <a:ea typeface="微軟正黑體" pitchFamily="34" charset="-120"/>
            <a:cs typeface="+mn-cs"/>
          </a:endParaRPr>
        </a:p>
      </dsp:txBody>
      <dsp:txXfrm>
        <a:off x="540330" y="1323222"/>
        <a:ext cx="2270951" cy="1241986"/>
      </dsp:txXfrm>
    </dsp:sp>
    <dsp:sp modelId="{C36D933B-DC2E-49DB-B383-FA9682E4DD3D}">
      <dsp:nvSpPr>
        <dsp:cNvPr id="0" name=""/>
        <dsp:cNvSpPr/>
      </dsp:nvSpPr>
      <dsp:spPr>
        <a:xfrm>
          <a:off x="2628123" y="4781"/>
          <a:ext cx="1839384" cy="44616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kern="1200"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600" kern="1200" dirty="0"/>
        </a:p>
      </dsp:txBody>
      <dsp:txXfrm>
        <a:off x="2628123" y="4781"/>
        <a:ext cx="1839384" cy="446163"/>
      </dsp:txXfrm>
    </dsp:sp>
    <dsp:sp modelId="{E7DD4E41-BC36-48D7-9C26-C49247D78B79}">
      <dsp:nvSpPr>
        <dsp:cNvPr id="0" name=""/>
        <dsp:cNvSpPr/>
      </dsp:nvSpPr>
      <dsp:spPr>
        <a:xfrm>
          <a:off x="2628123" y="562486"/>
          <a:ext cx="1839384" cy="44616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rPr>
            <a:t>志願序（</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rPr>
            <a:t>7</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200" kern="1200" dirty="0"/>
        </a:p>
      </dsp:txBody>
      <dsp:txXfrm>
        <a:off x="2628123" y="562486"/>
        <a:ext cx="1839384" cy="446163"/>
      </dsp:txXfrm>
    </dsp:sp>
    <dsp:sp modelId="{A8CAA23B-DECC-4DE6-98E2-2C9D8BE5E59C}">
      <dsp:nvSpPr>
        <dsp:cNvPr id="0" name=""/>
        <dsp:cNvSpPr/>
      </dsp:nvSpPr>
      <dsp:spPr>
        <a:xfrm>
          <a:off x="2628123" y="1120191"/>
          <a:ext cx="1839384" cy="44616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均衡學習（</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9</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628123" y="1120191"/>
        <a:ext cx="1839384" cy="446163"/>
      </dsp:txXfrm>
    </dsp:sp>
    <dsp:sp modelId="{EE9A99F2-3E14-4D11-917F-B58A06B280AB}">
      <dsp:nvSpPr>
        <dsp:cNvPr id="0" name=""/>
        <dsp:cNvSpPr/>
      </dsp:nvSpPr>
      <dsp:spPr>
        <a:xfrm>
          <a:off x="2628123" y="1677896"/>
          <a:ext cx="1815720" cy="44616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628123" y="1677896"/>
        <a:ext cx="1815720" cy="446163"/>
      </dsp:txXfrm>
    </dsp:sp>
    <dsp:sp modelId="{FE5079DA-EFC3-4922-A063-981745543C78}">
      <dsp:nvSpPr>
        <dsp:cNvPr id="0" name=""/>
        <dsp:cNvSpPr/>
      </dsp:nvSpPr>
      <dsp:spPr>
        <a:xfrm>
          <a:off x="2628123" y="2235601"/>
          <a:ext cx="2044336" cy="53263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kumimoji="1" lang="zh-TW" altLang="en-US" sz="1800" b="1" i="0" u="none" strike="noStrike" kern="1200" cap="none" normalizeH="0" baseline="0" dirty="0">
              <a:ln/>
              <a:effectLst/>
              <a:latin typeface="微軟正黑體" panose="020B0604030504040204" pitchFamily="34" charset="-120"/>
              <a:ea typeface="微軟正黑體" panose="020B0604030504040204" pitchFamily="34" charset="-120"/>
              <a:cs typeface="+mn-cs"/>
            </a:rPr>
            <a:t>適性發展（</a:t>
          </a:r>
          <a:r>
            <a:rPr kumimoji="1" lang="en-US" altLang="zh-TW" sz="1800" b="1" i="0" u="none" strike="noStrike" kern="1200" cap="none" normalizeH="0" baseline="0" dirty="0">
              <a:ln/>
              <a:effectLst/>
              <a:latin typeface="微軟正黑體" panose="020B0604030504040204" pitchFamily="34" charset="-120"/>
              <a:ea typeface="微軟正黑體" panose="020B0604030504040204" pitchFamily="34" charset="-120"/>
              <a:cs typeface="+mn-cs"/>
            </a:rPr>
            <a:t>6</a:t>
          </a:r>
          <a:r>
            <a:rPr kumimoji="1" lang="zh-TW" altLang="en-US" sz="18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a:t>
          </a:r>
          <a:endParaRPr lang="zh-TW" altLang="en-US" sz="1300" kern="1200" dirty="0"/>
        </a:p>
      </dsp:txBody>
      <dsp:txXfrm>
        <a:off x="2628123" y="2235601"/>
        <a:ext cx="2044336" cy="532639"/>
      </dsp:txXfrm>
    </dsp:sp>
    <dsp:sp modelId="{2024498F-F7CF-4062-9396-EF5F2D7129E6}">
      <dsp:nvSpPr>
        <dsp:cNvPr id="0" name=""/>
        <dsp:cNvSpPr/>
      </dsp:nvSpPr>
      <dsp:spPr>
        <a:xfrm>
          <a:off x="2628123" y="2879781"/>
          <a:ext cx="1839384" cy="44616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(2</a:t>
          </a:r>
          <a:r>
            <a:rPr kumimoji="1" lang="zh-TW" altLang="en-US" sz="12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sz="1200" b="1" i="0" u="none" strike="noStrike" kern="1200" cap="none" normalizeH="0" baseline="0">
              <a:ln/>
              <a:effectLst/>
              <a:latin typeface="微軟正黑體" panose="020B0604030504040204" pitchFamily="34" charset="-120"/>
              <a:ea typeface="微軟正黑體" panose="020B0604030504040204" pitchFamily="34" charset="-120"/>
              <a:cs typeface="+mn-cs"/>
            </a:rPr>
            <a:t>)</a:t>
          </a:r>
          <a:endParaRPr lang="zh-TW" altLang="en-US" sz="1200" kern="1200" dirty="0"/>
        </a:p>
      </dsp:txBody>
      <dsp:txXfrm>
        <a:off x="2628123" y="2879781"/>
        <a:ext cx="1839384" cy="446163"/>
      </dsp:txXfrm>
    </dsp:sp>
    <dsp:sp modelId="{4149323B-3026-48D2-9406-B1B2030D0A79}">
      <dsp:nvSpPr>
        <dsp:cNvPr id="0" name=""/>
        <dsp:cNvSpPr/>
      </dsp:nvSpPr>
      <dsp:spPr>
        <a:xfrm>
          <a:off x="2628123" y="3437486"/>
          <a:ext cx="1815720" cy="44616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sz="12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200" kern="1200" dirty="0"/>
        </a:p>
      </dsp:txBody>
      <dsp:txXfrm>
        <a:off x="2628123" y="3437486"/>
        <a:ext cx="1815720" cy="44616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1852-20B6-4874-955D-801FF57834EE}">
      <dsp:nvSpPr>
        <dsp:cNvPr id="0" name=""/>
        <dsp:cNvSpPr/>
      </dsp:nvSpPr>
      <dsp:spPr>
        <a:xfrm>
          <a:off x="1974507" y="2012141"/>
          <a:ext cx="310249" cy="1773529"/>
        </a:xfrm>
        <a:custGeom>
          <a:avLst/>
          <a:gdLst/>
          <a:ahLst/>
          <a:cxnLst/>
          <a:rect l="0" t="0" r="0" b="0"/>
          <a:pathLst>
            <a:path>
              <a:moveTo>
                <a:pt x="0" y="0"/>
              </a:moveTo>
              <a:lnTo>
                <a:pt x="155124" y="0"/>
              </a:lnTo>
              <a:lnTo>
                <a:pt x="155124" y="1773529"/>
              </a:lnTo>
              <a:lnTo>
                <a:pt x="310249" y="177352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084620" y="2853894"/>
        <a:ext cx="90023" cy="90023"/>
      </dsp:txXfrm>
    </dsp:sp>
    <dsp:sp modelId="{D4F9D83C-9DCD-4181-B117-CB9FA91F3AE2}">
      <dsp:nvSpPr>
        <dsp:cNvPr id="0" name=""/>
        <dsp:cNvSpPr/>
      </dsp:nvSpPr>
      <dsp:spPr>
        <a:xfrm>
          <a:off x="1974507" y="2012141"/>
          <a:ext cx="310249" cy="1182352"/>
        </a:xfrm>
        <a:custGeom>
          <a:avLst/>
          <a:gdLst/>
          <a:ahLst/>
          <a:cxnLst/>
          <a:rect l="0" t="0" r="0" b="0"/>
          <a:pathLst>
            <a:path>
              <a:moveTo>
                <a:pt x="0" y="0"/>
              </a:moveTo>
              <a:lnTo>
                <a:pt x="155124" y="0"/>
              </a:lnTo>
              <a:lnTo>
                <a:pt x="155124" y="1182352"/>
              </a:lnTo>
              <a:lnTo>
                <a:pt x="310249" y="1182352"/>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099072" y="2572758"/>
        <a:ext cx="61119" cy="61119"/>
      </dsp:txXfrm>
    </dsp:sp>
    <dsp:sp modelId="{47FEE023-1A1D-4B85-A59B-6C1A2EA20C15}">
      <dsp:nvSpPr>
        <dsp:cNvPr id="0" name=""/>
        <dsp:cNvSpPr/>
      </dsp:nvSpPr>
      <dsp:spPr>
        <a:xfrm>
          <a:off x="1974507" y="2012141"/>
          <a:ext cx="310249" cy="591176"/>
        </a:xfrm>
        <a:custGeom>
          <a:avLst/>
          <a:gdLst/>
          <a:ahLst/>
          <a:cxnLst/>
          <a:rect l="0" t="0" r="0" b="0"/>
          <a:pathLst>
            <a:path>
              <a:moveTo>
                <a:pt x="0" y="0"/>
              </a:moveTo>
              <a:lnTo>
                <a:pt x="155124" y="0"/>
              </a:lnTo>
              <a:lnTo>
                <a:pt x="155124" y="591176"/>
              </a:lnTo>
              <a:lnTo>
                <a:pt x="310249" y="591176"/>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112940" y="2291038"/>
        <a:ext cx="33382" cy="33382"/>
      </dsp:txXfrm>
    </dsp:sp>
    <dsp:sp modelId="{4B763022-987E-4813-B217-C6DBC14CE2C6}">
      <dsp:nvSpPr>
        <dsp:cNvPr id="0" name=""/>
        <dsp:cNvSpPr/>
      </dsp:nvSpPr>
      <dsp:spPr>
        <a:xfrm>
          <a:off x="1974507" y="1966421"/>
          <a:ext cx="310249" cy="91440"/>
        </a:xfrm>
        <a:custGeom>
          <a:avLst/>
          <a:gdLst/>
          <a:ahLst/>
          <a:cxnLst/>
          <a:rect l="0" t="0" r="0" b="0"/>
          <a:pathLst>
            <a:path>
              <a:moveTo>
                <a:pt x="0" y="45720"/>
              </a:moveTo>
              <a:lnTo>
                <a:pt x="310249" y="457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121875" y="2004385"/>
        <a:ext cx="15512" cy="15512"/>
      </dsp:txXfrm>
    </dsp:sp>
    <dsp:sp modelId="{1E5A2185-BA0C-4F91-AA10-F6CB1B0156FC}">
      <dsp:nvSpPr>
        <dsp:cNvPr id="0" name=""/>
        <dsp:cNvSpPr/>
      </dsp:nvSpPr>
      <dsp:spPr>
        <a:xfrm>
          <a:off x="1974507" y="1420965"/>
          <a:ext cx="310249" cy="591176"/>
        </a:xfrm>
        <a:custGeom>
          <a:avLst/>
          <a:gdLst/>
          <a:ahLst/>
          <a:cxnLst/>
          <a:rect l="0" t="0" r="0" b="0"/>
          <a:pathLst>
            <a:path>
              <a:moveTo>
                <a:pt x="0" y="591176"/>
              </a:moveTo>
              <a:lnTo>
                <a:pt x="155124" y="591176"/>
              </a:lnTo>
              <a:lnTo>
                <a:pt x="155124" y="0"/>
              </a:lnTo>
              <a:lnTo>
                <a:pt x="31024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112940" y="1699862"/>
        <a:ext cx="33382" cy="33382"/>
      </dsp:txXfrm>
    </dsp:sp>
    <dsp:sp modelId="{95FB0B6A-82E2-49A0-84C8-EF6168BE495D}">
      <dsp:nvSpPr>
        <dsp:cNvPr id="0" name=""/>
        <dsp:cNvSpPr/>
      </dsp:nvSpPr>
      <dsp:spPr>
        <a:xfrm>
          <a:off x="1974507" y="829788"/>
          <a:ext cx="310249" cy="1182352"/>
        </a:xfrm>
        <a:custGeom>
          <a:avLst/>
          <a:gdLst/>
          <a:ahLst/>
          <a:cxnLst/>
          <a:rect l="0" t="0" r="0" b="0"/>
          <a:pathLst>
            <a:path>
              <a:moveTo>
                <a:pt x="0" y="1182352"/>
              </a:moveTo>
              <a:lnTo>
                <a:pt x="155124" y="1182352"/>
              </a:lnTo>
              <a:lnTo>
                <a:pt x="155124" y="0"/>
              </a:lnTo>
              <a:lnTo>
                <a:pt x="31024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099072" y="1390405"/>
        <a:ext cx="61119" cy="61119"/>
      </dsp:txXfrm>
    </dsp:sp>
    <dsp:sp modelId="{4DCC8F3E-F709-4B42-99CB-9E754E86A040}">
      <dsp:nvSpPr>
        <dsp:cNvPr id="0" name=""/>
        <dsp:cNvSpPr/>
      </dsp:nvSpPr>
      <dsp:spPr>
        <a:xfrm>
          <a:off x="1974507" y="238612"/>
          <a:ext cx="310249" cy="1773529"/>
        </a:xfrm>
        <a:custGeom>
          <a:avLst/>
          <a:gdLst/>
          <a:ahLst/>
          <a:cxnLst/>
          <a:rect l="0" t="0" r="0" b="0"/>
          <a:pathLst>
            <a:path>
              <a:moveTo>
                <a:pt x="0" y="1773529"/>
              </a:moveTo>
              <a:lnTo>
                <a:pt x="155124" y="1773529"/>
              </a:lnTo>
              <a:lnTo>
                <a:pt x="155124" y="0"/>
              </a:lnTo>
              <a:lnTo>
                <a:pt x="310249"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2084620" y="1080365"/>
        <a:ext cx="90023" cy="90023"/>
      </dsp:txXfrm>
    </dsp:sp>
    <dsp:sp modelId="{D2007AEC-647D-47B0-B4C8-FF0881230684}">
      <dsp:nvSpPr>
        <dsp:cNvPr id="0" name=""/>
        <dsp:cNvSpPr/>
      </dsp:nvSpPr>
      <dsp:spPr>
        <a:xfrm rot="16200000">
          <a:off x="30702" y="1312919"/>
          <a:ext cx="2489163" cy="139844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cs typeface="+mn-cs"/>
            </a:rPr>
            <a:t>總積分</a:t>
          </a:r>
          <a:r>
            <a:rPr lang="en-US" altLang="zh-TW" sz="2800" b="1" kern="1200" dirty="0">
              <a:latin typeface="微軟正黑體" pitchFamily="34" charset="-120"/>
              <a:ea typeface="微軟正黑體" pitchFamily="34" charset="-120"/>
              <a:cs typeface="+mn-cs"/>
            </a:rPr>
            <a:t>79</a:t>
          </a:r>
          <a:r>
            <a:rPr lang="zh-TW" altLang="en-US" sz="2800" b="1" kern="1200" dirty="0">
              <a:latin typeface="微軟正黑體" pitchFamily="34" charset="-120"/>
              <a:ea typeface="微軟正黑體" pitchFamily="34" charset="-120"/>
              <a:cs typeface="+mn-cs"/>
            </a:rPr>
            <a:t>分</a:t>
          </a:r>
        </a:p>
      </dsp:txBody>
      <dsp:txXfrm>
        <a:off x="71661" y="1353878"/>
        <a:ext cx="2407245" cy="1316526"/>
      </dsp:txXfrm>
    </dsp:sp>
    <dsp:sp modelId="{C36D933B-DC2E-49DB-B383-FA9682E4DD3D}">
      <dsp:nvSpPr>
        <dsp:cNvPr id="0" name=""/>
        <dsp:cNvSpPr/>
      </dsp:nvSpPr>
      <dsp:spPr>
        <a:xfrm>
          <a:off x="2284756" y="2141"/>
          <a:ext cx="1949777"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畢業資格（</a:t>
          </a:r>
          <a:r>
            <a:rPr kumimoji="1" lang="en-US" altLang="zh-TW" sz="1600" b="1" i="0" u="none" strike="noStrike" kern="1200" cap="none" normalizeH="0" baseline="0">
              <a:ln/>
              <a:effectLst/>
              <a:latin typeface="微軟正黑體" panose="020B0604030504040204" pitchFamily="34" charset="-120"/>
              <a:ea typeface="微軟正黑體" panose="020B0604030504040204" pitchFamily="34" charset="-120"/>
            </a:rPr>
            <a:t>2</a:t>
          </a:r>
          <a:r>
            <a:rPr kumimoji="1" lang="zh-TW" altLang="en-US" sz="1600" b="1" i="0" u="none" strike="noStrike" kern="1200" cap="none" normalizeH="0" baseline="0">
              <a:ln/>
              <a:effectLst/>
              <a:latin typeface="微軟正黑體" panose="020B0604030504040204" pitchFamily="34" charset="-120"/>
              <a:ea typeface="微軟正黑體" panose="020B0604030504040204" pitchFamily="34" charset="-120"/>
            </a:rPr>
            <a:t>分）</a:t>
          </a:r>
          <a:endParaRPr lang="zh-TW" altLang="en-US" sz="1600" kern="1200" dirty="0"/>
        </a:p>
      </dsp:txBody>
      <dsp:txXfrm>
        <a:off x="2284756" y="2141"/>
        <a:ext cx="1949777" cy="472941"/>
      </dsp:txXfrm>
    </dsp:sp>
    <dsp:sp modelId="{E7DD4E41-BC36-48D7-9C26-C49247D78B79}">
      <dsp:nvSpPr>
        <dsp:cNvPr id="0" name=""/>
        <dsp:cNvSpPr/>
      </dsp:nvSpPr>
      <dsp:spPr>
        <a:xfrm>
          <a:off x="2284756" y="593318"/>
          <a:ext cx="1949777"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rPr>
            <a:t>志願序（</a:t>
          </a:r>
          <a:r>
            <a:rPr kumimoji="1" lang="en-US" altLang="zh-TW" sz="1300" b="1" i="0" u="none" strike="noStrike" kern="1200" cap="none" normalizeH="0" baseline="0" dirty="0">
              <a:ln/>
              <a:effectLst/>
              <a:latin typeface="微軟正黑體" panose="020B0604030504040204" pitchFamily="34" charset="-120"/>
              <a:ea typeface="微軟正黑體" panose="020B0604030504040204" pitchFamily="34" charset="-120"/>
            </a:rPr>
            <a:t>7</a:t>
          </a: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rPr>
            <a:t>分）</a:t>
          </a:r>
          <a:endParaRPr lang="zh-TW" altLang="en-US" sz="1300" kern="1200" dirty="0"/>
        </a:p>
      </dsp:txBody>
      <dsp:txXfrm>
        <a:off x="2284756" y="593318"/>
        <a:ext cx="1949777" cy="472941"/>
      </dsp:txXfrm>
    </dsp:sp>
    <dsp:sp modelId="{A8CAA23B-DECC-4DE6-98E2-2C9D8BE5E59C}">
      <dsp:nvSpPr>
        <dsp:cNvPr id="0" name=""/>
        <dsp:cNvSpPr/>
      </dsp:nvSpPr>
      <dsp:spPr>
        <a:xfrm>
          <a:off x="2284756" y="1184494"/>
          <a:ext cx="1949777"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均衡學習（</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9</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284756" y="1184494"/>
        <a:ext cx="1949777" cy="472941"/>
      </dsp:txXfrm>
    </dsp:sp>
    <dsp:sp modelId="{EE9A99F2-3E14-4D11-917F-B58A06B280AB}">
      <dsp:nvSpPr>
        <dsp:cNvPr id="0" name=""/>
        <dsp:cNvSpPr/>
      </dsp:nvSpPr>
      <dsp:spPr>
        <a:xfrm>
          <a:off x="2284756" y="1775670"/>
          <a:ext cx="1924694"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284756" y="1775670"/>
        <a:ext cx="1924694" cy="472941"/>
      </dsp:txXfrm>
    </dsp:sp>
    <dsp:sp modelId="{FE5079DA-EFC3-4922-A063-981745543C78}">
      <dsp:nvSpPr>
        <dsp:cNvPr id="0" name=""/>
        <dsp:cNvSpPr/>
      </dsp:nvSpPr>
      <dsp:spPr>
        <a:xfrm>
          <a:off x="2284756" y="2366847"/>
          <a:ext cx="1924694"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適性發展（</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6</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endParaRPr lang="zh-TW" altLang="en-US" sz="1300" kern="1200" dirty="0"/>
        </a:p>
      </dsp:txBody>
      <dsp:txXfrm>
        <a:off x="2284756" y="2366847"/>
        <a:ext cx="1924694" cy="472941"/>
      </dsp:txXfrm>
    </dsp:sp>
    <dsp:sp modelId="{2024498F-F7CF-4062-9396-EF5F2D7129E6}">
      <dsp:nvSpPr>
        <dsp:cNvPr id="0" name=""/>
        <dsp:cNvSpPr/>
      </dsp:nvSpPr>
      <dsp:spPr>
        <a:xfrm>
          <a:off x="2284756" y="2958023"/>
          <a:ext cx="1949777"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經濟弱勢</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(2</a:t>
          </a:r>
          <a:r>
            <a:rPr kumimoji="1" lang="zh-TW" altLang="en-US" sz="1300" b="1" i="0" u="none" strike="noStrike" kern="1200" cap="none" normalizeH="0" baseline="0">
              <a:ln/>
              <a:effectLst/>
              <a:latin typeface="微軟正黑體" panose="020B0604030504040204" pitchFamily="34" charset="-120"/>
              <a:ea typeface="微軟正黑體" panose="020B0604030504040204" pitchFamily="34" charset="-120"/>
              <a:cs typeface="+mn-cs"/>
            </a:rPr>
            <a:t>分</a:t>
          </a:r>
          <a:r>
            <a:rPr kumimoji="1" lang="en-US" altLang="zh-TW" sz="1300" b="1" i="0" u="none" strike="noStrike" kern="1200" cap="none" normalizeH="0" baseline="0">
              <a:ln/>
              <a:effectLst/>
              <a:latin typeface="微軟正黑體" panose="020B0604030504040204" pitchFamily="34" charset="-120"/>
              <a:ea typeface="微軟正黑體" panose="020B0604030504040204" pitchFamily="34" charset="-120"/>
              <a:cs typeface="+mn-cs"/>
            </a:rPr>
            <a:t>)</a:t>
          </a:r>
          <a:endParaRPr lang="zh-TW" altLang="en-US" sz="1300" kern="1200" dirty="0"/>
        </a:p>
      </dsp:txBody>
      <dsp:txXfrm>
        <a:off x="2284756" y="2958023"/>
        <a:ext cx="1949777" cy="472941"/>
      </dsp:txXfrm>
    </dsp:sp>
    <dsp:sp modelId="{4149323B-3026-48D2-9406-B1B2030D0A79}">
      <dsp:nvSpPr>
        <dsp:cNvPr id="0" name=""/>
        <dsp:cNvSpPr/>
      </dsp:nvSpPr>
      <dsp:spPr>
        <a:xfrm>
          <a:off x="2284756" y="3549200"/>
          <a:ext cx="2683796" cy="47294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1" lang="zh-TW" altLang="en-US" sz="1300" b="1" i="0" u="none" strike="noStrike" kern="1200"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zh-TW" altLang="en-US" sz="1300" b="1" i="0" u="none" strike="noStrike" kern="1200"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（至多採計</a:t>
          </a:r>
          <a:r>
            <a:rPr kumimoji="1" lang="en-US" altLang="en-US" sz="1300" b="1" i="0" u="none" strike="noStrike" kern="1200"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25</a:t>
          </a:r>
          <a:r>
            <a:rPr kumimoji="1" lang="zh-TW" altLang="en-US" sz="1300" b="1" i="0" u="none" strike="noStrike" kern="1200" cap="none" normalizeH="0" baseline="0" dirty="0">
              <a:ln/>
              <a:solidFill>
                <a:srgbClr val="FFFF00"/>
              </a:solidFill>
              <a:effectLst/>
              <a:latin typeface="微軟正黑體" panose="020B0604030504040204" pitchFamily="34" charset="-120"/>
              <a:ea typeface="微軟正黑體" panose="020B0604030504040204" pitchFamily="34" charset="-120"/>
              <a:cs typeface="+mn-cs"/>
            </a:rPr>
            <a:t>分）</a:t>
          </a:r>
          <a:endParaRPr lang="zh-TW" altLang="en-US" sz="1300" u="none" kern="1200" dirty="0">
            <a:solidFill>
              <a:srgbClr val="FFFF00"/>
            </a:solidFill>
          </a:endParaRPr>
        </a:p>
      </dsp:txBody>
      <dsp:txXfrm>
        <a:off x="2284756" y="3549200"/>
        <a:ext cx="2683796" cy="4729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A58C2-E56C-43EA-A954-B0219353F669}">
      <dsp:nvSpPr>
        <dsp:cNvPr id="0" name=""/>
        <dsp:cNvSpPr/>
      </dsp:nvSpPr>
      <dsp:spPr>
        <a:xfrm>
          <a:off x="0" y="514182"/>
          <a:ext cx="2587787" cy="1552672"/>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cs typeface="+mn-cs"/>
            </a:rPr>
            <a:t>技藝技能優良學生甄審入學</a:t>
          </a:r>
        </a:p>
      </dsp:txBody>
      <dsp:txXfrm>
        <a:off x="0" y="514182"/>
        <a:ext cx="2587787" cy="1552672"/>
      </dsp:txXfrm>
    </dsp:sp>
    <dsp:sp modelId="{045B8913-2110-4799-AFB4-CA647A5A8553}">
      <dsp:nvSpPr>
        <dsp:cNvPr id="0" name=""/>
        <dsp:cNvSpPr/>
      </dsp:nvSpPr>
      <dsp:spPr>
        <a:xfrm>
          <a:off x="2846566" y="514182"/>
          <a:ext cx="2587787" cy="1552672"/>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cs typeface="+mn-cs"/>
            </a:rPr>
            <a:t>進修部</a:t>
          </a:r>
          <a:endParaRPr lang="en-US" altLang="zh-TW" sz="2800" b="1" kern="1200" dirty="0">
            <a:latin typeface="微軟正黑體" panose="020B0604030504040204" pitchFamily="34" charset="-120"/>
            <a:ea typeface="微軟正黑體" panose="020B0604030504040204" pitchFamily="34" charset="-120"/>
            <a:cs typeface="+mn-cs"/>
          </a:endParaRPr>
        </a:p>
        <a:p>
          <a:pPr marL="0" lvl="0" indent="0" algn="ctr" defTabSz="1244600">
            <a:lnSpc>
              <a:spcPct val="90000"/>
            </a:lnSpc>
            <a:spcBef>
              <a:spcPct val="0"/>
            </a:spcBef>
            <a:spcAft>
              <a:spcPct val="35000"/>
            </a:spcAft>
            <a:buNone/>
          </a:pPr>
          <a:r>
            <a:rPr lang="en-US" altLang="zh-TW" sz="2800" b="1" kern="1200" dirty="0">
              <a:latin typeface="微軟正黑體" panose="020B0604030504040204" pitchFamily="34" charset="-120"/>
              <a:ea typeface="微軟正黑體" panose="020B0604030504040204" pitchFamily="34" charset="-120"/>
              <a:cs typeface="+mn-cs"/>
            </a:rPr>
            <a:t>(</a:t>
          </a:r>
          <a:r>
            <a:rPr lang="zh-TW" altLang="en-US" sz="2800" b="1" kern="1200" dirty="0">
              <a:latin typeface="微軟正黑體" panose="020B0604030504040204" pitchFamily="34" charset="-120"/>
              <a:ea typeface="微軟正黑體" panose="020B0604030504040204" pitchFamily="34" charset="-120"/>
              <a:cs typeface="+mn-cs"/>
            </a:rPr>
            <a:t>夜間上課</a:t>
          </a:r>
          <a:r>
            <a:rPr lang="en-US" altLang="zh-TW" sz="2800" b="1" kern="1200" dirty="0">
              <a:latin typeface="微軟正黑體" panose="020B0604030504040204" pitchFamily="34" charset="-120"/>
              <a:ea typeface="微軟正黑體" panose="020B0604030504040204" pitchFamily="34" charset="-120"/>
              <a:cs typeface="+mn-cs"/>
            </a:rPr>
            <a:t>)</a:t>
          </a:r>
          <a:endParaRPr lang="zh-TW" altLang="en-US" sz="2800" b="1" kern="1200" dirty="0">
            <a:latin typeface="微軟正黑體" panose="020B0604030504040204" pitchFamily="34" charset="-120"/>
            <a:ea typeface="微軟正黑體" panose="020B0604030504040204" pitchFamily="34" charset="-120"/>
            <a:cs typeface="+mn-cs"/>
          </a:endParaRPr>
        </a:p>
      </dsp:txBody>
      <dsp:txXfrm>
        <a:off x="2846566" y="514182"/>
        <a:ext cx="2587787" cy="1552672"/>
      </dsp:txXfrm>
    </dsp:sp>
    <dsp:sp modelId="{34C647E4-A7AD-45EE-83AC-88A0D351F1F8}">
      <dsp:nvSpPr>
        <dsp:cNvPr id="0" name=""/>
        <dsp:cNvSpPr/>
      </dsp:nvSpPr>
      <dsp:spPr>
        <a:xfrm>
          <a:off x="5693132" y="514182"/>
          <a:ext cx="2587787" cy="1552672"/>
        </a:xfrm>
        <a:prstGeom prst="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cs typeface="+mn-cs"/>
            </a:rPr>
            <a:t>離島生</a:t>
          </a:r>
          <a:endParaRPr lang="en-US" altLang="zh-TW" sz="2800" b="1" kern="1200" dirty="0">
            <a:latin typeface="微軟正黑體" panose="020B0604030504040204" pitchFamily="34" charset="-120"/>
            <a:ea typeface="微軟正黑體" panose="020B0604030504040204" pitchFamily="34" charset="-120"/>
            <a:cs typeface="+mn-cs"/>
          </a:endParaRPr>
        </a:p>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cs typeface="+mn-cs"/>
            </a:rPr>
            <a:t>免試入學</a:t>
          </a:r>
        </a:p>
      </dsp:txBody>
      <dsp:txXfrm>
        <a:off x="5693132" y="514182"/>
        <a:ext cx="2587787" cy="1552672"/>
      </dsp:txXfrm>
    </dsp:sp>
    <dsp:sp modelId="{CB0D1AD0-E2F7-4302-8013-F73575E228A7}">
      <dsp:nvSpPr>
        <dsp:cNvPr id="0" name=""/>
        <dsp:cNvSpPr/>
      </dsp:nvSpPr>
      <dsp:spPr>
        <a:xfrm>
          <a:off x="1423283" y="2325633"/>
          <a:ext cx="2587787" cy="1552672"/>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直升入學</a:t>
          </a:r>
        </a:p>
      </dsp:txBody>
      <dsp:txXfrm>
        <a:off x="1423283" y="2325633"/>
        <a:ext cx="2587787" cy="1552672"/>
      </dsp:txXfrm>
    </dsp:sp>
    <dsp:sp modelId="{CFD4A7BC-7C17-41CB-AFB8-C3CEF7C2787F}">
      <dsp:nvSpPr>
        <dsp:cNvPr id="0" name=""/>
        <dsp:cNvSpPr/>
      </dsp:nvSpPr>
      <dsp:spPr>
        <a:xfrm>
          <a:off x="4269849" y="2325633"/>
          <a:ext cx="2587787" cy="1552672"/>
        </a:xfrm>
        <a:prstGeom prst="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原住民</a:t>
          </a:r>
          <a:endParaRPr lang="en-US" altLang="zh-TW" sz="2800" b="1" kern="1200" dirty="0">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實驗教育班</a:t>
          </a:r>
        </a:p>
      </dsp:txBody>
      <dsp:txXfrm>
        <a:off x="4269849" y="2325633"/>
        <a:ext cx="2587787" cy="15526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F3506-B0B0-4D4D-92A0-A0325D311C2B}">
      <dsp:nvSpPr>
        <dsp:cNvPr id="0" name=""/>
        <dsp:cNvSpPr/>
      </dsp:nvSpPr>
      <dsp:spPr>
        <a:xfrm>
          <a:off x="744" y="145603"/>
          <a:ext cx="2902148" cy="1741289"/>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zh-TW" altLang="en-US" sz="6200" kern="1200" dirty="0">
              <a:latin typeface="微軟正黑體" panose="020B0604030504040204" pitchFamily="34" charset="-120"/>
              <a:ea typeface="微軟正黑體" panose="020B0604030504040204" pitchFamily="34" charset="-120"/>
            </a:rPr>
            <a:t>體育班</a:t>
          </a:r>
        </a:p>
      </dsp:txBody>
      <dsp:txXfrm>
        <a:off x="744" y="145603"/>
        <a:ext cx="2902148" cy="1741289"/>
      </dsp:txXfrm>
    </dsp:sp>
    <dsp:sp modelId="{ED9595D8-CF84-442F-A796-F95CB2A66DB3}">
      <dsp:nvSpPr>
        <dsp:cNvPr id="0" name=""/>
        <dsp:cNvSpPr/>
      </dsp:nvSpPr>
      <dsp:spPr>
        <a:xfrm>
          <a:off x="3193107" y="145603"/>
          <a:ext cx="2902148" cy="1741289"/>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zh-TW" altLang="en-US" sz="6200" kern="1200" dirty="0">
              <a:latin typeface="微軟正黑體" panose="020B0604030504040204" pitchFamily="34" charset="-120"/>
              <a:ea typeface="微軟正黑體" panose="020B0604030504040204" pitchFamily="34" charset="-120"/>
            </a:rPr>
            <a:t>音樂班</a:t>
          </a:r>
        </a:p>
      </dsp:txBody>
      <dsp:txXfrm>
        <a:off x="3193107" y="145603"/>
        <a:ext cx="2902148" cy="1741289"/>
      </dsp:txXfrm>
    </dsp:sp>
    <dsp:sp modelId="{5307D0F3-DAEB-453A-8F77-B62AFD0EE8B1}">
      <dsp:nvSpPr>
        <dsp:cNvPr id="0" name=""/>
        <dsp:cNvSpPr/>
      </dsp:nvSpPr>
      <dsp:spPr>
        <a:xfrm>
          <a:off x="1596925" y="2177107"/>
          <a:ext cx="2902148" cy="1741289"/>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zh-TW" altLang="en-US" sz="6200" kern="1200" dirty="0">
              <a:latin typeface="微軟正黑體" panose="020B0604030504040204" pitchFamily="34" charset="-120"/>
              <a:ea typeface="微軟正黑體" panose="020B0604030504040204" pitchFamily="34" charset="-120"/>
            </a:rPr>
            <a:t>美術班</a:t>
          </a:r>
        </a:p>
      </dsp:txBody>
      <dsp:txXfrm>
        <a:off x="1596925" y="21771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D7E45-04DD-42AF-A980-F70567FBEDDF}">
      <dsp:nvSpPr>
        <dsp:cNvPr id="0" name=""/>
        <dsp:cNvSpPr/>
      </dsp:nvSpPr>
      <dsp:spPr>
        <a:xfrm>
          <a:off x="944" y="958"/>
          <a:ext cx="8227711" cy="1412153"/>
        </a:xfrm>
        <a:prstGeom prst="roundRect">
          <a:avLst>
            <a:gd name="adj" fmla="val 1000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zh-TW" altLang="en-US" sz="4700" b="1" kern="1200" dirty="0">
              <a:solidFill>
                <a:sysClr val="window" lastClr="FFFFFF"/>
              </a:solidFill>
              <a:latin typeface="微軟正黑體" panose="020B0604030504040204" pitchFamily="34" charset="-120"/>
              <a:ea typeface="微軟正黑體" panose="020B0604030504040204" pitchFamily="34" charset="-120"/>
              <a:cs typeface="+mn-cs"/>
            </a:rPr>
            <a:t>動力機械群</a:t>
          </a:r>
        </a:p>
      </dsp:txBody>
      <dsp:txXfrm>
        <a:off x="42305" y="42319"/>
        <a:ext cx="8144989" cy="1329431"/>
      </dsp:txXfrm>
    </dsp:sp>
    <dsp:sp modelId="{DA6F3BDF-444E-4FBD-8E85-368607583A8F}">
      <dsp:nvSpPr>
        <dsp:cNvPr id="0" name=""/>
        <dsp:cNvSpPr/>
      </dsp:nvSpPr>
      <dsp:spPr>
        <a:xfrm>
          <a:off x="944" y="1556904"/>
          <a:ext cx="4870299" cy="1412153"/>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zh-TW" altLang="en-US" sz="4700" b="1" kern="1200" dirty="0">
              <a:solidFill>
                <a:sysClr val="window" lastClr="FFFFFF"/>
              </a:solidFill>
              <a:latin typeface="微軟正黑體" panose="020B0604030504040204" pitchFamily="34" charset="-120"/>
              <a:ea typeface="微軟正黑體" panose="020B0604030504040204" pitchFamily="34" charset="-120"/>
              <a:cs typeface="+mn-cs"/>
            </a:rPr>
            <a:t>汽車科</a:t>
          </a:r>
        </a:p>
      </dsp:txBody>
      <dsp:txXfrm>
        <a:off x="42305" y="1598265"/>
        <a:ext cx="4787577" cy="1329431"/>
      </dsp:txXfrm>
    </dsp:sp>
    <dsp:sp modelId="{5543D343-4708-45E2-A51E-DDD121011E7E}">
      <dsp:nvSpPr>
        <dsp:cNvPr id="0" name=""/>
        <dsp:cNvSpPr/>
      </dsp:nvSpPr>
      <dsp:spPr>
        <a:xfrm>
          <a:off x="944" y="3112851"/>
          <a:ext cx="1579215" cy="1412153"/>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ysClr val="window" lastClr="FFFFFF"/>
              </a:solidFill>
              <a:latin typeface="微軟正黑體" panose="020B0604030504040204" pitchFamily="34" charset="-120"/>
              <a:ea typeface="微軟正黑體" panose="020B0604030504040204" pitchFamily="34" charset="-120"/>
              <a:cs typeface="+mn-cs"/>
            </a:rPr>
            <a:t>內埔</a:t>
          </a:r>
          <a:endParaRPr lang="en-US" altLang="zh-TW" sz="2400" b="1" kern="1200" dirty="0">
            <a:solidFill>
              <a:sysClr val="window" lastClr="FFFFFF"/>
            </a:solidFill>
            <a:latin typeface="微軟正黑體" panose="020B0604030504040204" pitchFamily="34" charset="-120"/>
            <a:ea typeface="微軟正黑體" panose="020B0604030504040204" pitchFamily="34" charset="-120"/>
            <a:cs typeface="+mn-cs"/>
          </a:endParaRPr>
        </a:p>
        <a:p>
          <a:pPr marL="0" lvl="0" indent="0" algn="ctr" defTabSz="1066800">
            <a:lnSpc>
              <a:spcPct val="90000"/>
            </a:lnSpc>
            <a:spcBef>
              <a:spcPct val="0"/>
            </a:spcBef>
            <a:spcAft>
              <a:spcPct val="35000"/>
            </a:spcAft>
            <a:buNone/>
          </a:pPr>
          <a:r>
            <a:rPr lang="zh-TW" altLang="en-US" sz="2400" b="1" kern="1200" dirty="0">
              <a:solidFill>
                <a:sysClr val="window" lastClr="FFFFFF"/>
              </a:solidFill>
              <a:latin typeface="微軟正黑體" panose="020B0604030504040204" pitchFamily="34" charset="-120"/>
              <a:ea typeface="微軟正黑體" panose="020B0604030504040204" pitchFamily="34" charset="-120"/>
              <a:cs typeface="+mn-cs"/>
            </a:rPr>
            <a:t>農工</a:t>
          </a:r>
        </a:p>
      </dsp:txBody>
      <dsp:txXfrm>
        <a:off x="42305" y="3154212"/>
        <a:ext cx="1496493" cy="1329431"/>
      </dsp:txXfrm>
    </dsp:sp>
    <dsp:sp modelId="{7D4C979D-1DDC-47BB-849A-B5BFECD94F8C}">
      <dsp:nvSpPr>
        <dsp:cNvPr id="0" name=""/>
        <dsp:cNvSpPr/>
      </dsp:nvSpPr>
      <dsp:spPr>
        <a:xfrm>
          <a:off x="1646486" y="3112851"/>
          <a:ext cx="1579215" cy="1412153"/>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ysClr val="window" lastClr="FFFFFF"/>
              </a:solidFill>
              <a:latin typeface="微軟正黑體" panose="020B0604030504040204" pitchFamily="34" charset="-120"/>
              <a:ea typeface="微軟正黑體" panose="020B0604030504040204" pitchFamily="34" charset="-120"/>
              <a:cs typeface="+mn-cs"/>
            </a:rPr>
            <a:t>屏工</a:t>
          </a:r>
          <a:endParaRPr lang="en-US" altLang="zh-TW" sz="2400" b="1" kern="1200" dirty="0">
            <a:solidFill>
              <a:sysClr val="window" lastClr="FFFFFF"/>
            </a:solidFill>
            <a:latin typeface="微軟正黑體" panose="020B0604030504040204" pitchFamily="34" charset="-120"/>
            <a:ea typeface="微軟正黑體" panose="020B0604030504040204" pitchFamily="34" charset="-120"/>
            <a:cs typeface="+mn-cs"/>
          </a:endParaRPr>
        </a:p>
        <a:p>
          <a:pPr marL="0" lvl="0" indent="0" algn="ctr" defTabSz="1066800">
            <a:lnSpc>
              <a:spcPct val="90000"/>
            </a:lnSpc>
            <a:spcBef>
              <a:spcPct val="0"/>
            </a:spcBef>
            <a:spcAft>
              <a:spcPct val="35000"/>
            </a:spcAft>
            <a:buNone/>
          </a:pPr>
          <a:r>
            <a:rPr lang="zh-TW" altLang="en-US" sz="2400" b="1" kern="1200" dirty="0">
              <a:solidFill>
                <a:sysClr val="window" lastClr="FFFFFF"/>
              </a:solidFill>
              <a:latin typeface="微軟正黑體" panose="020B0604030504040204" pitchFamily="34" charset="-120"/>
              <a:ea typeface="微軟正黑體" panose="020B0604030504040204" pitchFamily="34" charset="-120"/>
              <a:cs typeface="+mn-cs"/>
            </a:rPr>
            <a:t>進修部</a:t>
          </a:r>
        </a:p>
      </dsp:txBody>
      <dsp:txXfrm>
        <a:off x="1687847" y="3154212"/>
        <a:ext cx="1496493" cy="1329431"/>
      </dsp:txXfrm>
    </dsp:sp>
    <dsp:sp modelId="{C38DAA83-CB65-49AC-8567-ACFF5C4BA856}">
      <dsp:nvSpPr>
        <dsp:cNvPr id="0" name=""/>
        <dsp:cNvSpPr/>
      </dsp:nvSpPr>
      <dsp:spPr>
        <a:xfrm>
          <a:off x="3292028" y="3112851"/>
          <a:ext cx="1579215" cy="1412153"/>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ysClr val="window" lastClr="FFFFFF"/>
              </a:solidFill>
              <a:latin typeface="微軟正黑體" panose="020B0604030504040204" pitchFamily="34" charset="-120"/>
              <a:ea typeface="微軟正黑體" panose="020B0604030504040204" pitchFamily="34" charset="-120"/>
              <a:cs typeface="+mn-cs"/>
            </a:rPr>
            <a:t>屏東</a:t>
          </a:r>
          <a:endParaRPr lang="en-US" altLang="zh-TW" sz="2400" b="1" kern="1200" dirty="0">
            <a:solidFill>
              <a:sysClr val="window" lastClr="FFFFFF"/>
            </a:solidFill>
            <a:latin typeface="微軟正黑體" panose="020B0604030504040204" pitchFamily="34" charset="-120"/>
            <a:ea typeface="微軟正黑體" panose="020B0604030504040204" pitchFamily="34" charset="-120"/>
            <a:cs typeface="+mn-cs"/>
          </a:endParaRPr>
        </a:p>
        <a:p>
          <a:pPr marL="0" lvl="0" indent="0" algn="ctr" defTabSz="1066800">
            <a:lnSpc>
              <a:spcPct val="90000"/>
            </a:lnSpc>
            <a:spcBef>
              <a:spcPct val="0"/>
            </a:spcBef>
            <a:spcAft>
              <a:spcPct val="35000"/>
            </a:spcAft>
            <a:buNone/>
          </a:pPr>
          <a:r>
            <a:rPr lang="zh-TW" altLang="en-US" sz="2400" b="1" kern="1200" dirty="0">
              <a:solidFill>
                <a:sysClr val="window" lastClr="FFFFFF"/>
              </a:solidFill>
              <a:latin typeface="微軟正黑體" panose="020B0604030504040204" pitchFamily="34" charset="-120"/>
              <a:ea typeface="微軟正黑體" panose="020B0604030504040204" pitchFamily="34" charset="-120"/>
              <a:cs typeface="+mn-cs"/>
            </a:rPr>
            <a:t>高工</a:t>
          </a:r>
        </a:p>
      </dsp:txBody>
      <dsp:txXfrm>
        <a:off x="3333389" y="3154212"/>
        <a:ext cx="1496493" cy="1329431"/>
      </dsp:txXfrm>
    </dsp:sp>
    <dsp:sp modelId="{2F3D05CC-8C79-4771-B0AD-0F9A3D932842}">
      <dsp:nvSpPr>
        <dsp:cNvPr id="0" name=""/>
        <dsp:cNvSpPr/>
      </dsp:nvSpPr>
      <dsp:spPr>
        <a:xfrm>
          <a:off x="5003898" y="1556904"/>
          <a:ext cx="3224757" cy="1412153"/>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ysClr val="window" lastClr="FFFFFF"/>
              </a:solidFill>
              <a:latin typeface="微軟正黑體" panose="020B0604030504040204" pitchFamily="34" charset="-120"/>
              <a:ea typeface="微軟正黑體" panose="020B0604030504040204" pitchFamily="34" charset="-120"/>
              <a:cs typeface="+mn-cs"/>
            </a:rPr>
            <a:t>農業機械科</a:t>
          </a:r>
          <a:endParaRPr lang="en-US" altLang="zh-TW" sz="2400" b="1" kern="1200" dirty="0">
            <a:solidFill>
              <a:sysClr val="window" lastClr="FFFFFF"/>
            </a:solidFill>
            <a:latin typeface="微軟正黑體" panose="020B0604030504040204" pitchFamily="34" charset="-120"/>
            <a:ea typeface="微軟正黑體" panose="020B0604030504040204" pitchFamily="34" charset="-120"/>
            <a:cs typeface="+mn-cs"/>
          </a:endParaRPr>
        </a:p>
        <a:p>
          <a:pPr marL="0" lvl="0" indent="0" algn="ctr" defTabSz="1066800">
            <a:lnSpc>
              <a:spcPct val="90000"/>
            </a:lnSpc>
            <a:spcBef>
              <a:spcPct val="0"/>
            </a:spcBef>
            <a:spcAft>
              <a:spcPct val="35000"/>
            </a:spcAft>
            <a:buNone/>
          </a:pPr>
          <a:r>
            <a:rPr lang="en-US" altLang="zh-TW" sz="3200" b="1" kern="1200" dirty="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3200" b="1" kern="1200" dirty="0">
              <a:solidFill>
                <a:sysClr val="window" lastClr="FFFFFF"/>
              </a:solidFill>
              <a:latin typeface="微軟正黑體" panose="020B0604030504040204" pitchFamily="34" charset="-120"/>
              <a:ea typeface="微軟正黑體" panose="020B0604030504040204" pitchFamily="34" charset="-120"/>
              <a:cs typeface="+mn-cs"/>
            </a:rPr>
            <a:t>產特</a:t>
          </a:r>
          <a:r>
            <a:rPr lang="en-US" altLang="zh-TW" sz="3200" b="1" kern="1200" dirty="0">
              <a:solidFill>
                <a:sysClr val="window" lastClr="FFFFFF"/>
              </a:solidFill>
              <a:latin typeface="微軟正黑體" panose="020B0604030504040204" pitchFamily="34" charset="-120"/>
              <a:ea typeface="微軟正黑體" panose="020B0604030504040204" pitchFamily="34" charset="-120"/>
              <a:cs typeface="+mn-cs"/>
            </a:rPr>
            <a:t>)</a:t>
          </a:r>
          <a:endParaRPr lang="zh-TW" altLang="en-US" sz="3200" b="1"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5045259" y="1598265"/>
        <a:ext cx="3142035" cy="1329431"/>
      </dsp:txXfrm>
    </dsp:sp>
    <dsp:sp modelId="{777C5A76-6BFF-46B7-B0D3-F77C3EBDBD69}">
      <dsp:nvSpPr>
        <dsp:cNvPr id="0" name=""/>
        <dsp:cNvSpPr/>
      </dsp:nvSpPr>
      <dsp:spPr>
        <a:xfrm>
          <a:off x="5003898" y="3112851"/>
          <a:ext cx="1579215" cy="1412153"/>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ysClr val="window" lastClr="FFFFFF"/>
              </a:solidFill>
              <a:latin typeface="微軟正黑體" panose="020B0604030504040204" pitchFamily="34" charset="-120"/>
              <a:ea typeface="微軟正黑體" panose="020B0604030504040204" pitchFamily="34" charset="-120"/>
              <a:cs typeface="+mn-cs"/>
            </a:rPr>
            <a:t>內埔</a:t>
          </a:r>
          <a:endParaRPr lang="en-US" altLang="zh-TW" sz="2400" b="1" kern="1200" dirty="0">
            <a:solidFill>
              <a:sysClr val="window" lastClr="FFFFFF"/>
            </a:solidFill>
            <a:latin typeface="微軟正黑體" panose="020B0604030504040204" pitchFamily="34" charset="-120"/>
            <a:ea typeface="微軟正黑體" panose="020B0604030504040204" pitchFamily="34" charset="-120"/>
            <a:cs typeface="+mn-cs"/>
          </a:endParaRPr>
        </a:p>
        <a:p>
          <a:pPr marL="0" lvl="0" indent="0" algn="ctr" defTabSz="1066800">
            <a:lnSpc>
              <a:spcPct val="90000"/>
            </a:lnSpc>
            <a:spcBef>
              <a:spcPct val="0"/>
            </a:spcBef>
            <a:spcAft>
              <a:spcPct val="35000"/>
            </a:spcAft>
            <a:buNone/>
          </a:pPr>
          <a:r>
            <a:rPr lang="zh-TW" altLang="en-US" sz="2400" b="1" kern="1200" dirty="0">
              <a:solidFill>
                <a:sysClr val="window" lastClr="FFFFFF"/>
              </a:solidFill>
              <a:latin typeface="微軟正黑體" panose="020B0604030504040204" pitchFamily="34" charset="-120"/>
              <a:ea typeface="微軟正黑體" panose="020B0604030504040204" pitchFamily="34" charset="-120"/>
              <a:cs typeface="+mn-cs"/>
            </a:rPr>
            <a:t>農工</a:t>
          </a:r>
        </a:p>
      </dsp:txBody>
      <dsp:txXfrm>
        <a:off x="5045259" y="3154212"/>
        <a:ext cx="1496493" cy="1329431"/>
      </dsp:txXfrm>
    </dsp:sp>
    <dsp:sp modelId="{36E90AA4-0860-4846-B851-669594965428}">
      <dsp:nvSpPr>
        <dsp:cNvPr id="0" name=""/>
        <dsp:cNvSpPr/>
      </dsp:nvSpPr>
      <dsp:spPr>
        <a:xfrm>
          <a:off x="6649440" y="3112851"/>
          <a:ext cx="1579215" cy="1412153"/>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ysClr val="window" lastClr="FFFFFF"/>
              </a:solidFill>
              <a:latin typeface="微軟正黑體" panose="020B0604030504040204" pitchFamily="34" charset="-120"/>
              <a:ea typeface="微軟正黑體" panose="020B0604030504040204" pitchFamily="34" charset="-120"/>
              <a:cs typeface="+mn-cs"/>
            </a:rPr>
            <a:t>佳冬</a:t>
          </a:r>
          <a:endParaRPr lang="en-US" altLang="zh-TW" sz="2400" b="1" kern="1200" dirty="0">
            <a:solidFill>
              <a:sysClr val="window" lastClr="FFFFFF"/>
            </a:solidFill>
            <a:latin typeface="微軟正黑體" panose="020B0604030504040204" pitchFamily="34" charset="-120"/>
            <a:ea typeface="微軟正黑體" panose="020B0604030504040204" pitchFamily="34" charset="-120"/>
            <a:cs typeface="+mn-cs"/>
          </a:endParaRPr>
        </a:p>
        <a:p>
          <a:pPr marL="0" lvl="0" indent="0" algn="ctr" defTabSz="1066800">
            <a:lnSpc>
              <a:spcPct val="90000"/>
            </a:lnSpc>
            <a:spcBef>
              <a:spcPct val="0"/>
            </a:spcBef>
            <a:spcAft>
              <a:spcPct val="35000"/>
            </a:spcAft>
            <a:buNone/>
          </a:pPr>
          <a:r>
            <a:rPr lang="zh-TW" altLang="en-US" sz="2400" b="1" kern="1200" dirty="0">
              <a:solidFill>
                <a:sysClr val="window" lastClr="FFFFFF"/>
              </a:solidFill>
              <a:latin typeface="微軟正黑體" panose="020B0604030504040204" pitchFamily="34" charset="-120"/>
              <a:ea typeface="微軟正黑體" panose="020B0604030504040204" pitchFamily="34" charset="-120"/>
              <a:cs typeface="+mn-cs"/>
            </a:rPr>
            <a:t>高農</a:t>
          </a:r>
        </a:p>
      </dsp:txBody>
      <dsp:txXfrm>
        <a:off x="6690801" y="3154212"/>
        <a:ext cx="1496493" cy="13294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47E80-85D4-4CCB-91B8-854ABCC08A45}">
      <dsp:nvSpPr>
        <dsp:cNvPr id="0" name=""/>
        <dsp:cNvSpPr/>
      </dsp:nvSpPr>
      <dsp:spPr>
        <a:xfrm rot="5400000">
          <a:off x="4963227" y="-2061570"/>
          <a:ext cx="1348949" cy="5472089"/>
        </a:xfrm>
        <a:prstGeom prst="round2SameRect">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b="1" u="none" kern="1200" dirty="0">
              <a:solidFill>
                <a:srgbClr val="660066"/>
              </a:solidFill>
              <a:latin typeface="微軟正黑體" pitchFamily="34" charset="-120"/>
              <a:ea typeface="微軟正黑體" pitchFamily="34" charset="-120"/>
              <a:cs typeface="+mn-cs"/>
            </a:rPr>
            <a:t>檢視現階段超額比序積分及熟悉志願序變化對計分的影響</a:t>
          </a:r>
        </a:p>
      </dsp:txBody>
      <dsp:txXfrm rot="-5400000">
        <a:off x="2901657" y="65850"/>
        <a:ext cx="5406239" cy="1217249"/>
      </dsp:txXfrm>
    </dsp:sp>
    <dsp:sp modelId="{B54E2779-672F-491F-801F-F86DB2C112E9}">
      <dsp:nvSpPr>
        <dsp:cNvPr id="0" name=""/>
        <dsp:cNvSpPr/>
      </dsp:nvSpPr>
      <dsp:spPr>
        <a:xfrm>
          <a:off x="4097" y="1748"/>
          <a:ext cx="2874748" cy="1429902"/>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b="1" u="none" kern="1200" dirty="0">
              <a:solidFill>
                <a:sysClr val="window" lastClr="FFFFFF"/>
              </a:solidFill>
              <a:latin typeface="微軟正黑體" pitchFamily="34" charset="-120"/>
              <a:ea typeface="微軟正黑體" pitchFamily="34" charset="-120"/>
              <a:cs typeface="+mn-cs"/>
            </a:rPr>
            <a:t>對學生而言</a:t>
          </a:r>
        </a:p>
      </dsp:txBody>
      <dsp:txXfrm>
        <a:off x="73899" y="71550"/>
        <a:ext cx="2735144" cy="1290298"/>
      </dsp:txXfrm>
    </dsp:sp>
    <dsp:sp modelId="{A3BB1BEA-D5EA-49C6-9382-30D7735B5320}">
      <dsp:nvSpPr>
        <dsp:cNvPr id="0" name=""/>
        <dsp:cNvSpPr/>
      </dsp:nvSpPr>
      <dsp:spPr>
        <a:xfrm rot="5400000">
          <a:off x="5114298" y="-472742"/>
          <a:ext cx="1185128" cy="5371165"/>
        </a:xfrm>
        <a:prstGeom prst="round2SameRect">
          <a:avLst/>
        </a:prstGeom>
        <a:solidFill>
          <a:srgbClr val="4BACC6">
            <a:tint val="40000"/>
            <a:alpha val="90000"/>
            <a:hueOff val="-5370241"/>
            <a:satOff val="24126"/>
            <a:lumOff val="1658"/>
            <a:alphaOff val="0"/>
          </a:srgbClr>
        </a:solidFill>
        <a:ln w="25400" cap="flat" cmpd="sng" algn="ctr">
          <a:solidFill>
            <a:srgbClr val="4BACC6">
              <a:tint val="40000"/>
              <a:alpha val="90000"/>
              <a:hueOff val="-5370241"/>
              <a:satOff val="24126"/>
              <a:lumOff val="165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b="1" u="none" kern="1200" dirty="0">
              <a:solidFill>
                <a:srgbClr val="660066"/>
              </a:solidFill>
              <a:latin typeface="微軟正黑體" pitchFamily="34" charset="-120"/>
              <a:ea typeface="微軟正黑體" pitchFamily="34" charset="-120"/>
              <a:cs typeface="+mn-cs"/>
            </a:rPr>
            <a:t>提前分段上傳與檢核學生基本資料及超額比序資料與積分</a:t>
          </a:r>
        </a:p>
      </dsp:txBody>
      <dsp:txXfrm rot="-5400000">
        <a:off x="3021280" y="1678129"/>
        <a:ext cx="5313312" cy="1069422"/>
      </dsp:txXfrm>
    </dsp:sp>
    <dsp:sp modelId="{8C0FC3F0-561C-419C-A408-B4B39FDA94A8}">
      <dsp:nvSpPr>
        <dsp:cNvPr id="0" name=""/>
        <dsp:cNvSpPr/>
      </dsp:nvSpPr>
      <dsp:spPr>
        <a:xfrm>
          <a:off x="4097" y="1505721"/>
          <a:ext cx="3008923" cy="1481411"/>
        </a:xfrm>
        <a:prstGeom prst="roundRect">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b="1" u="none" kern="1200" dirty="0">
              <a:solidFill>
                <a:sysClr val="window" lastClr="FFFFFF"/>
              </a:solidFill>
              <a:latin typeface="微軟正黑體" pitchFamily="34" charset="-120"/>
              <a:ea typeface="微軟正黑體" pitchFamily="34" charset="-120"/>
              <a:cs typeface="+mn-cs"/>
            </a:rPr>
            <a:t>對教務處而言</a:t>
          </a:r>
        </a:p>
      </dsp:txBody>
      <dsp:txXfrm>
        <a:off x="76414" y="1578038"/>
        <a:ext cx="2864289" cy="1336777"/>
      </dsp:txXfrm>
    </dsp:sp>
    <dsp:sp modelId="{5C863729-FECA-48BA-B95D-3574515DA2DA}">
      <dsp:nvSpPr>
        <dsp:cNvPr id="0" name=""/>
        <dsp:cNvSpPr/>
      </dsp:nvSpPr>
      <dsp:spPr>
        <a:xfrm rot="5400000">
          <a:off x="4913793" y="1169837"/>
          <a:ext cx="1583190" cy="5365920"/>
        </a:xfrm>
        <a:prstGeom prst="round2SameRect">
          <a:avLst/>
        </a:prstGeom>
        <a:solidFill>
          <a:srgbClr val="4BACC6">
            <a:tint val="40000"/>
            <a:alpha val="90000"/>
            <a:hueOff val="-10740482"/>
            <a:satOff val="48253"/>
            <a:lumOff val="3317"/>
            <a:alphaOff val="0"/>
          </a:srgbClr>
        </a:solidFill>
        <a:ln w="25400" cap="flat" cmpd="sng" algn="ctr">
          <a:solidFill>
            <a:srgbClr val="4BACC6">
              <a:tint val="40000"/>
              <a:alpha val="90000"/>
              <a:hueOff val="-10740482"/>
              <a:satOff val="48253"/>
              <a:lumOff val="3317"/>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b="1" u="none" kern="1200" dirty="0">
              <a:solidFill>
                <a:srgbClr val="660066"/>
              </a:solidFill>
              <a:latin typeface="微軟正黑體" pitchFamily="34" charset="-120"/>
              <a:ea typeface="微軟正黑體" pitchFamily="34" charset="-120"/>
              <a:cs typeface="+mn-cs"/>
            </a:rPr>
            <a:t>搭配輸出資訊逐次協助學生志願序選填，進行覺察、探索、評估、統整與決定之輔導</a:t>
          </a:r>
        </a:p>
      </dsp:txBody>
      <dsp:txXfrm rot="-5400000">
        <a:off x="3022429" y="3138487"/>
        <a:ext cx="5288635" cy="1428620"/>
      </dsp:txXfrm>
    </dsp:sp>
    <dsp:sp modelId="{EA7DDBA6-DDBD-4C26-8740-DDCAC90EC60B}">
      <dsp:nvSpPr>
        <dsp:cNvPr id="0" name=""/>
        <dsp:cNvSpPr/>
      </dsp:nvSpPr>
      <dsp:spPr>
        <a:xfrm>
          <a:off x="4097" y="3112092"/>
          <a:ext cx="3018330" cy="1481411"/>
        </a:xfrm>
        <a:prstGeom prst="roundRect">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b="1" u="none" kern="1200" dirty="0">
              <a:solidFill>
                <a:sysClr val="window" lastClr="FFFFFF"/>
              </a:solidFill>
              <a:latin typeface="微軟正黑體" pitchFamily="34" charset="-120"/>
              <a:ea typeface="微軟正黑體" pitchFamily="34" charset="-120"/>
              <a:cs typeface="+mn-cs"/>
            </a:rPr>
            <a:t>對輔導室及教師而言</a:t>
          </a:r>
        </a:p>
      </dsp:txBody>
      <dsp:txXfrm>
        <a:off x="76414" y="3184409"/>
        <a:ext cx="2873696" cy="1336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F2D5C-67B9-443A-BE45-FAA3395AD690}">
      <dsp:nvSpPr>
        <dsp:cNvPr id="0" name=""/>
        <dsp:cNvSpPr/>
      </dsp:nvSpPr>
      <dsp:spPr>
        <a:xfrm>
          <a:off x="1387" y="2613"/>
          <a:ext cx="3929176" cy="2762181"/>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latin typeface="微軟正黑體" panose="020B0604030504040204" pitchFamily="34" charset="-120"/>
              <a:ea typeface="微軟正黑體" panose="020B0604030504040204" pitchFamily="34" charset="-120"/>
            </a:rPr>
            <a:t>高級中等學校</a:t>
          </a:r>
          <a:endParaRPr lang="en-US" altLang="zh-TW" sz="3100" kern="1200" dirty="0">
            <a:latin typeface="微軟正黑體" panose="020B0604030504040204" pitchFamily="34" charset="-120"/>
            <a:ea typeface="微軟正黑體" panose="020B0604030504040204" pitchFamily="34" charset="-120"/>
          </a:endParaRPr>
        </a:p>
        <a:p>
          <a:pPr marL="0" lvl="0" indent="0" algn="ctr" defTabSz="1377950">
            <a:lnSpc>
              <a:spcPct val="90000"/>
            </a:lnSpc>
            <a:spcBef>
              <a:spcPct val="0"/>
            </a:spcBef>
            <a:spcAft>
              <a:spcPct val="35000"/>
            </a:spcAft>
            <a:buNone/>
          </a:pPr>
          <a:r>
            <a:rPr lang="zh-TW" altLang="en-US" sz="3100" kern="1200" dirty="0">
              <a:latin typeface="微軟正黑體" panose="020B0604030504040204" pitchFamily="34" charset="-120"/>
              <a:ea typeface="微軟正黑體" panose="020B0604030504040204" pitchFamily="34" charset="-120"/>
            </a:rPr>
            <a:t>免試入學</a:t>
          </a:r>
        </a:p>
      </dsp:txBody>
      <dsp:txXfrm>
        <a:off x="82289" y="83515"/>
        <a:ext cx="3767372" cy="2600377"/>
      </dsp:txXfrm>
    </dsp:sp>
    <dsp:sp modelId="{D5469BDE-54AC-485E-99FA-0F30F13B7F69}">
      <dsp:nvSpPr>
        <dsp:cNvPr id="0" name=""/>
        <dsp:cNvSpPr/>
      </dsp:nvSpPr>
      <dsp:spPr>
        <a:xfrm>
          <a:off x="1387"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試辦學習區完全免試入學</a:t>
          </a:r>
        </a:p>
      </dsp:txBody>
      <dsp:txXfrm>
        <a:off x="16723" y="3011180"/>
        <a:ext cx="492938" cy="2731509"/>
      </dsp:txXfrm>
    </dsp:sp>
    <dsp:sp modelId="{C44CE77C-8AAD-4C28-A975-B2ED6D2742A5}">
      <dsp:nvSpPr>
        <dsp:cNvPr id="0" name=""/>
        <dsp:cNvSpPr/>
      </dsp:nvSpPr>
      <dsp:spPr>
        <a:xfrm>
          <a:off x="568981"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直升入學</a:t>
          </a:r>
        </a:p>
      </dsp:txBody>
      <dsp:txXfrm>
        <a:off x="584317" y="3011180"/>
        <a:ext cx="492938" cy="2731509"/>
      </dsp:txXfrm>
    </dsp:sp>
    <dsp:sp modelId="{44BB3D60-0B9D-4CC9-B9AD-7EE09DD42334}">
      <dsp:nvSpPr>
        <dsp:cNvPr id="0" name=""/>
        <dsp:cNvSpPr/>
      </dsp:nvSpPr>
      <dsp:spPr>
        <a:xfrm>
          <a:off x="1136576"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屏東區免試入學</a:t>
          </a:r>
        </a:p>
      </dsp:txBody>
      <dsp:txXfrm>
        <a:off x="1151912" y="3011180"/>
        <a:ext cx="492938" cy="2731509"/>
      </dsp:txXfrm>
    </dsp:sp>
    <dsp:sp modelId="{AC472CE3-231B-4AFD-9A66-877B0CED303A}">
      <dsp:nvSpPr>
        <dsp:cNvPr id="0" name=""/>
        <dsp:cNvSpPr/>
      </dsp:nvSpPr>
      <dsp:spPr>
        <a:xfrm>
          <a:off x="1704170"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原住民實驗教育班獨招</a:t>
          </a:r>
        </a:p>
      </dsp:txBody>
      <dsp:txXfrm>
        <a:off x="1719506" y="3011180"/>
        <a:ext cx="492938" cy="2731509"/>
      </dsp:txXfrm>
    </dsp:sp>
    <dsp:sp modelId="{FA501999-D116-46D7-9550-698514E6D6C3}">
      <dsp:nvSpPr>
        <dsp:cNvPr id="0" name=""/>
        <dsp:cNvSpPr/>
      </dsp:nvSpPr>
      <dsp:spPr>
        <a:xfrm>
          <a:off x="2271764"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技優甄審入學</a:t>
          </a:r>
        </a:p>
      </dsp:txBody>
      <dsp:txXfrm>
        <a:off x="2287100" y="3011180"/>
        <a:ext cx="492938" cy="2731509"/>
      </dsp:txXfrm>
    </dsp:sp>
    <dsp:sp modelId="{270D18AD-B365-4E07-A554-F38DA99F1C4F}">
      <dsp:nvSpPr>
        <dsp:cNvPr id="0" name=""/>
        <dsp:cNvSpPr/>
      </dsp:nvSpPr>
      <dsp:spPr>
        <a:xfrm>
          <a:off x="2839358"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進修部</a:t>
          </a:r>
          <a:r>
            <a:rPr lang="en-US" altLang="zh-TW" sz="1400" kern="1200" dirty="0">
              <a:latin typeface="微軟正黑體" panose="020B0604030504040204" pitchFamily="34" charset="-120"/>
              <a:ea typeface="微軟正黑體" panose="020B0604030504040204" pitchFamily="34" charset="-120"/>
            </a:rPr>
            <a:t>(</a:t>
          </a:r>
          <a:r>
            <a:rPr lang="zh-TW" altLang="en-US" sz="1400" kern="1200" dirty="0">
              <a:latin typeface="微軟正黑體" panose="020B0604030504040204" pitchFamily="34" charset="-120"/>
              <a:ea typeface="微軟正黑體" panose="020B0604030504040204" pitchFamily="34" charset="-120"/>
            </a:rPr>
            <a:t>夜間上課</a:t>
          </a:r>
          <a:r>
            <a:rPr lang="en-US" altLang="zh-TW" sz="1400" kern="1200" dirty="0">
              <a:latin typeface="微軟正黑體" panose="020B0604030504040204" pitchFamily="34" charset="-120"/>
              <a:ea typeface="微軟正黑體" panose="020B0604030504040204" pitchFamily="34" charset="-120"/>
            </a:rPr>
            <a:t>)</a:t>
          </a:r>
          <a:endParaRPr lang="zh-TW" altLang="en-US" sz="1400" kern="1200" dirty="0">
            <a:latin typeface="微軟正黑體" panose="020B0604030504040204" pitchFamily="34" charset="-120"/>
            <a:ea typeface="微軟正黑體" panose="020B0604030504040204" pitchFamily="34" charset="-120"/>
          </a:endParaRPr>
        </a:p>
      </dsp:txBody>
      <dsp:txXfrm>
        <a:off x="2854694" y="3011180"/>
        <a:ext cx="492938" cy="2731509"/>
      </dsp:txXfrm>
    </dsp:sp>
    <dsp:sp modelId="{CB279AC3-8530-45C6-9ACE-059E58C90F44}">
      <dsp:nvSpPr>
        <dsp:cNvPr id="0" name=""/>
        <dsp:cNvSpPr/>
      </dsp:nvSpPr>
      <dsp:spPr>
        <a:xfrm>
          <a:off x="3406953"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離島生免試入學</a:t>
          </a:r>
        </a:p>
      </dsp:txBody>
      <dsp:txXfrm>
        <a:off x="3422289" y="3011180"/>
        <a:ext cx="492938" cy="2731509"/>
      </dsp:txXfrm>
    </dsp:sp>
    <dsp:sp modelId="{92A75359-50C9-45C8-818E-9A549C711345}">
      <dsp:nvSpPr>
        <dsp:cNvPr id="0" name=""/>
        <dsp:cNvSpPr/>
      </dsp:nvSpPr>
      <dsp:spPr>
        <a:xfrm>
          <a:off x="4018530" y="2613"/>
          <a:ext cx="1091205" cy="2762181"/>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latin typeface="微軟正黑體" panose="020B0604030504040204" pitchFamily="34" charset="-120"/>
              <a:ea typeface="微軟正黑體" panose="020B0604030504040204" pitchFamily="34" charset="-120"/>
            </a:rPr>
            <a:t>五專免試入學</a:t>
          </a:r>
        </a:p>
      </dsp:txBody>
      <dsp:txXfrm>
        <a:off x="4050490" y="34573"/>
        <a:ext cx="1027285" cy="2698261"/>
      </dsp:txXfrm>
    </dsp:sp>
    <dsp:sp modelId="{33F69DC1-B179-4B38-89CA-41358F72ED0F}">
      <dsp:nvSpPr>
        <dsp:cNvPr id="0" name=""/>
        <dsp:cNvSpPr/>
      </dsp:nvSpPr>
      <dsp:spPr>
        <a:xfrm>
          <a:off x="4022374" y="2988165"/>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五專優先免試</a:t>
          </a:r>
        </a:p>
      </dsp:txBody>
      <dsp:txXfrm>
        <a:off x="4037710" y="3003501"/>
        <a:ext cx="492938" cy="2731509"/>
      </dsp:txXfrm>
    </dsp:sp>
    <dsp:sp modelId="{073669CE-D996-45DA-BEF8-294ACD873069}">
      <dsp:nvSpPr>
        <dsp:cNvPr id="0" name=""/>
        <dsp:cNvSpPr/>
      </dsp:nvSpPr>
      <dsp:spPr>
        <a:xfrm>
          <a:off x="4586125"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五專聯合免試</a:t>
          </a:r>
        </a:p>
      </dsp:txBody>
      <dsp:txXfrm>
        <a:off x="4601461" y="3011180"/>
        <a:ext cx="492938" cy="2731509"/>
      </dsp:txXfrm>
    </dsp:sp>
    <dsp:sp modelId="{3AEE5B77-D5A3-4FF8-A3E3-1CC75BA92444}">
      <dsp:nvSpPr>
        <dsp:cNvPr id="0" name=""/>
        <dsp:cNvSpPr/>
      </dsp:nvSpPr>
      <dsp:spPr>
        <a:xfrm>
          <a:off x="5197702" y="2613"/>
          <a:ext cx="1091205" cy="2762181"/>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latin typeface="微軟正黑體" panose="020B0604030504040204" pitchFamily="34" charset="-120"/>
              <a:ea typeface="微軟正黑體" panose="020B0604030504040204" pitchFamily="34" charset="-120"/>
            </a:rPr>
            <a:t>特色招生</a:t>
          </a:r>
        </a:p>
      </dsp:txBody>
      <dsp:txXfrm>
        <a:off x="5229662" y="34573"/>
        <a:ext cx="1027285" cy="2698261"/>
      </dsp:txXfrm>
    </dsp:sp>
    <dsp:sp modelId="{FA20F802-8C16-4168-9C76-EED6BF0DB712}">
      <dsp:nvSpPr>
        <dsp:cNvPr id="0" name=""/>
        <dsp:cNvSpPr/>
      </dsp:nvSpPr>
      <dsp:spPr>
        <a:xfrm>
          <a:off x="5197702"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體育班</a:t>
          </a:r>
        </a:p>
      </dsp:txBody>
      <dsp:txXfrm>
        <a:off x="5213038" y="3011180"/>
        <a:ext cx="492938" cy="2731509"/>
      </dsp:txXfrm>
    </dsp:sp>
    <dsp:sp modelId="{B298EA4A-2AF4-402A-A09A-E042F0649D62}">
      <dsp:nvSpPr>
        <dsp:cNvPr id="0" name=""/>
        <dsp:cNvSpPr/>
      </dsp:nvSpPr>
      <dsp:spPr>
        <a:xfrm>
          <a:off x="5765297"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藝才班</a:t>
          </a:r>
        </a:p>
      </dsp:txBody>
      <dsp:txXfrm>
        <a:off x="5780633" y="3011180"/>
        <a:ext cx="492938" cy="2731509"/>
      </dsp:txXfrm>
    </dsp:sp>
    <dsp:sp modelId="{6441CAC8-8694-4966-A2F8-CE151AAE83AD}">
      <dsp:nvSpPr>
        <dsp:cNvPr id="0" name=""/>
        <dsp:cNvSpPr/>
      </dsp:nvSpPr>
      <dsp:spPr>
        <a:xfrm>
          <a:off x="6372399" y="0"/>
          <a:ext cx="2226393" cy="2762181"/>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latin typeface="微軟正黑體" panose="020B0604030504040204" pitchFamily="34" charset="-120"/>
              <a:ea typeface="微軟正黑體" panose="020B0604030504040204" pitchFamily="34" charset="-120"/>
            </a:rPr>
            <a:t>其他</a:t>
          </a:r>
        </a:p>
      </dsp:txBody>
      <dsp:txXfrm>
        <a:off x="6437608" y="65209"/>
        <a:ext cx="2095975" cy="2631763"/>
      </dsp:txXfrm>
    </dsp:sp>
    <dsp:sp modelId="{076D2783-5CC3-45B5-9807-B74B1A0C5D7D}">
      <dsp:nvSpPr>
        <dsp:cNvPr id="0" name=""/>
        <dsp:cNvSpPr/>
      </dsp:nvSpPr>
      <dsp:spPr>
        <a:xfrm>
          <a:off x="6376874"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實用技能學程</a:t>
          </a:r>
        </a:p>
      </dsp:txBody>
      <dsp:txXfrm>
        <a:off x="6392210" y="3011180"/>
        <a:ext cx="492938" cy="2731509"/>
      </dsp:txXfrm>
    </dsp:sp>
    <dsp:sp modelId="{7313FB75-63E2-4290-A8D6-89F436D8D071}">
      <dsp:nvSpPr>
        <dsp:cNvPr id="0" name=""/>
        <dsp:cNvSpPr/>
      </dsp:nvSpPr>
      <dsp:spPr>
        <a:xfrm>
          <a:off x="6944468"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建教合作班</a:t>
          </a:r>
        </a:p>
      </dsp:txBody>
      <dsp:txXfrm>
        <a:off x="6959804" y="3011180"/>
        <a:ext cx="492938" cy="2731509"/>
      </dsp:txXfrm>
    </dsp:sp>
    <dsp:sp modelId="{2E12250F-9A1D-4B1E-B48B-66F70D986141}">
      <dsp:nvSpPr>
        <dsp:cNvPr id="0" name=""/>
        <dsp:cNvSpPr/>
      </dsp:nvSpPr>
      <dsp:spPr>
        <a:xfrm>
          <a:off x="7512063"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身心障礙學生適性輔導就學安置</a:t>
          </a:r>
        </a:p>
      </dsp:txBody>
      <dsp:txXfrm>
        <a:off x="7527399" y="3011180"/>
        <a:ext cx="492938" cy="2731509"/>
      </dsp:txXfrm>
    </dsp:sp>
    <dsp:sp modelId="{B0BB2200-82A3-475D-8599-4B46A87108E5}">
      <dsp:nvSpPr>
        <dsp:cNvPr id="0" name=""/>
        <dsp:cNvSpPr/>
      </dsp:nvSpPr>
      <dsp:spPr>
        <a:xfrm>
          <a:off x="8079657" y="2995844"/>
          <a:ext cx="523610" cy="2762181"/>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latin typeface="微軟正黑體" panose="020B0604030504040204" pitchFamily="34" charset="-120"/>
              <a:ea typeface="微軟正黑體" panose="020B0604030504040204" pitchFamily="34" charset="-120"/>
            </a:rPr>
            <a:t>運動績優獨招</a:t>
          </a:r>
        </a:p>
      </dsp:txBody>
      <dsp:txXfrm>
        <a:off x="8094993" y="3011180"/>
        <a:ext cx="492938" cy="2731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8A82E-AB00-4DFB-8002-DA6488437830}">
      <dsp:nvSpPr>
        <dsp:cNvPr id="0" name=""/>
        <dsp:cNvSpPr/>
      </dsp:nvSpPr>
      <dsp:spPr>
        <a:xfrm>
          <a:off x="-5780666" y="-884761"/>
          <a:ext cx="6882091" cy="6882091"/>
        </a:xfrm>
        <a:prstGeom prst="blockArc">
          <a:avLst>
            <a:gd name="adj1" fmla="val 18900000"/>
            <a:gd name="adj2" fmla="val 2700000"/>
            <a:gd name="adj3" fmla="val 335"/>
          </a:avLst>
        </a:pr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C32EE2-572F-4BE5-8A0C-937DB636B144}">
      <dsp:nvSpPr>
        <dsp:cNvPr id="0" name=""/>
        <dsp:cNvSpPr/>
      </dsp:nvSpPr>
      <dsp:spPr>
        <a:xfrm>
          <a:off x="481432" y="319433"/>
          <a:ext cx="7799748" cy="639275"/>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7425" tIns="63500" rIns="63500" bIns="63500" numCol="1" spcCol="1270" anchor="ctr" anchorCtr="0">
          <a:noAutofit/>
        </a:bodyPr>
        <a:lstStyle/>
        <a:p>
          <a:pPr marL="0" lvl="0" indent="0" algn="l" defTabSz="1111250">
            <a:lnSpc>
              <a:spcPct val="90000"/>
            </a:lnSpc>
            <a:spcBef>
              <a:spcPct val="0"/>
            </a:spcBef>
            <a:spcAft>
              <a:spcPct val="35000"/>
            </a:spcAft>
            <a:buNone/>
          </a:pPr>
          <a:r>
            <a:rPr lang="zh-TW" altLang="en-US" sz="2500" b="1" kern="1200" dirty="0">
              <a:solidFill>
                <a:sysClr val="window" lastClr="FFFFFF"/>
              </a:solidFill>
              <a:latin typeface="微軟正黑體" pitchFamily="34" charset="-120"/>
              <a:ea typeface="微軟正黑體" pitchFamily="34" charset="-120"/>
              <a:cs typeface="+mn-cs"/>
            </a:rPr>
            <a:t>原就讀學區未設置適性群別或產業特殊類科</a:t>
          </a:r>
        </a:p>
      </dsp:txBody>
      <dsp:txXfrm>
        <a:off x="481432" y="319433"/>
        <a:ext cx="7799748" cy="639275"/>
      </dsp:txXfrm>
    </dsp:sp>
    <dsp:sp modelId="{F86C117C-AAE0-48D2-843F-93FA4FFFAFCD}">
      <dsp:nvSpPr>
        <dsp:cNvPr id="0" name=""/>
        <dsp:cNvSpPr/>
      </dsp:nvSpPr>
      <dsp:spPr>
        <a:xfrm>
          <a:off x="81885" y="239523"/>
          <a:ext cx="799094" cy="799094"/>
        </a:xfrm>
        <a:prstGeom prst="ellipse">
          <a:avLst/>
        </a:prstGeom>
        <a:solidFill>
          <a:sysClr val="window" lastClr="FFFFFF">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E9EB7000-EEF1-41C1-A9AF-46DE3ABA9938}">
      <dsp:nvSpPr>
        <dsp:cNvPr id="0" name=""/>
        <dsp:cNvSpPr/>
      </dsp:nvSpPr>
      <dsp:spPr>
        <a:xfrm>
          <a:off x="939518" y="1278039"/>
          <a:ext cx="7341662" cy="639275"/>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7425" tIns="63500" rIns="63500" bIns="63500" numCol="1" spcCol="1270" anchor="ctr" anchorCtr="0">
          <a:noAutofit/>
        </a:bodyPr>
        <a:lstStyle/>
        <a:p>
          <a:pPr marL="0" lvl="0" indent="0" algn="l" defTabSz="1111250">
            <a:lnSpc>
              <a:spcPct val="90000"/>
            </a:lnSpc>
            <a:spcBef>
              <a:spcPct val="0"/>
            </a:spcBef>
            <a:spcAft>
              <a:spcPct val="35000"/>
            </a:spcAft>
            <a:buNone/>
          </a:pPr>
          <a:r>
            <a:rPr lang="zh-TW" altLang="en-US" sz="2500" b="1" kern="1200" dirty="0">
              <a:solidFill>
                <a:sysClr val="window" lastClr="FFFFFF"/>
              </a:solidFill>
              <a:latin typeface="微軟正黑體" pitchFamily="34" charset="-120"/>
              <a:ea typeface="微軟正黑體" pitchFamily="34" charset="-120"/>
              <a:cs typeface="+mn-cs"/>
            </a:rPr>
            <a:t>因搬家遷徙至本區居住者</a:t>
          </a:r>
        </a:p>
      </dsp:txBody>
      <dsp:txXfrm>
        <a:off x="939518" y="1278039"/>
        <a:ext cx="7341662" cy="639275"/>
      </dsp:txXfrm>
    </dsp:sp>
    <dsp:sp modelId="{205BFE64-89B3-4879-8DA6-087207728515}">
      <dsp:nvSpPr>
        <dsp:cNvPr id="0" name=""/>
        <dsp:cNvSpPr/>
      </dsp:nvSpPr>
      <dsp:spPr>
        <a:xfrm>
          <a:off x="539971" y="1198130"/>
          <a:ext cx="799094" cy="799094"/>
        </a:xfrm>
        <a:prstGeom prst="ellipse">
          <a:avLst/>
        </a:prstGeom>
        <a:solidFill>
          <a:sysClr val="window" lastClr="FFFFFF">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E4FF4302-3C06-4B82-AB1B-4AE28D155572}">
      <dsp:nvSpPr>
        <dsp:cNvPr id="0" name=""/>
        <dsp:cNvSpPr/>
      </dsp:nvSpPr>
      <dsp:spPr>
        <a:xfrm>
          <a:off x="1080113" y="2236646"/>
          <a:ext cx="7201066" cy="639275"/>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7425" tIns="63500" rIns="63500" bIns="63500" numCol="1" spcCol="1270" anchor="ctr" anchorCtr="0">
          <a:noAutofit/>
        </a:bodyPr>
        <a:lstStyle/>
        <a:p>
          <a:pPr marL="0" lvl="0" indent="0" algn="l" defTabSz="1111250">
            <a:lnSpc>
              <a:spcPct val="90000"/>
            </a:lnSpc>
            <a:spcBef>
              <a:spcPct val="0"/>
            </a:spcBef>
            <a:spcAft>
              <a:spcPct val="35000"/>
            </a:spcAft>
            <a:buNone/>
          </a:pPr>
          <a:r>
            <a:rPr lang="zh-TW" altLang="en-US" sz="2500" b="1" kern="1200" dirty="0">
              <a:solidFill>
                <a:sysClr val="window" lastClr="FFFFFF"/>
              </a:solidFill>
              <a:latin typeface="微軟正黑體" pitchFamily="34" charset="-120"/>
              <a:ea typeface="微軟正黑體" pitchFamily="34" charset="-120"/>
              <a:cs typeface="+mn-cs"/>
            </a:rPr>
            <a:t>跨區學生申請返回本區戶籍所在地就讀</a:t>
          </a:r>
        </a:p>
      </dsp:txBody>
      <dsp:txXfrm>
        <a:off x="1080113" y="2236646"/>
        <a:ext cx="7201066" cy="639275"/>
      </dsp:txXfrm>
    </dsp:sp>
    <dsp:sp modelId="{5B008F7F-FB57-4E27-91DE-4C6153DD672E}">
      <dsp:nvSpPr>
        <dsp:cNvPr id="0" name=""/>
        <dsp:cNvSpPr/>
      </dsp:nvSpPr>
      <dsp:spPr>
        <a:xfrm>
          <a:off x="680566" y="2156736"/>
          <a:ext cx="799094" cy="799094"/>
        </a:xfrm>
        <a:prstGeom prst="ellipse">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CDB21CEF-4B40-4F7A-80A9-601EA1ECCBB0}">
      <dsp:nvSpPr>
        <dsp:cNvPr id="0" name=""/>
        <dsp:cNvSpPr/>
      </dsp:nvSpPr>
      <dsp:spPr>
        <a:xfrm>
          <a:off x="939518" y="3195252"/>
          <a:ext cx="7341662" cy="639275"/>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7425" tIns="63500" rIns="63500" bIns="63500" numCol="1" spcCol="1270" anchor="ctr" anchorCtr="0">
          <a:noAutofit/>
        </a:bodyPr>
        <a:lstStyle/>
        <a:p>
          <a:pPr marL="0" lvl="0" indent="0" algn="l" defTabSz="1111250">
            <a:lnSpc>
              <a:spcPct val="90000"/>
            </a:lnSpc>
            <a:spcBef>
              <a:spcPct val="0"/>
            </a:spcBef>
            <a:spcAft>
              <a:spcPct val="35000"/>
            </a:spcAft>
            <a:buNone/>
          </a:pPr>
          <a:r>
            <a:rPr lang="zh-TW" altLang="en-US" sz="2500" b="1" kern="1200" dirty="0">
              <a:solidFill>
                <a:sysClr val="window" lastClr="FFFFFF"/>
              </a:solidFill>
              <a:latin typeface="微軟正黑體" pitchFamily="34" charset="-120"/>
              <a:ea typeface="微軟正黑體" pitchFamily="34" charset="-120"/>
              <a:cs typeface="+mn-cs"/>
            </a:rPr>
            <a:t>臺商子女學校或海外返國就讀</a:t>
          </a:r>
          <a:r>
            <a:rPr lang="en-US" altLang="zh-TW" sz="2500" b="1" kern="1200" dirty="0">
              <a:solidFill>
                <a:sysClr val="window" lastClr="FFFFFF"/>
              </a:solidFill>
              <a:latin typeface="微軟正黑體" pitchFamily="34" charset="-120"/>
              <a:ea typeface="微軟正黑體" pitchFamily="34" charset="-120"/>
              <a:cs typeface="+mn-cs"/>
            </a:rPr>
            <a:t>(</a:t>
          </a:r>
          <a:r>
            <a:rPr lang="zh-TW" altLang="en-US" sz="2500" b="1" kern="1200" dirty="0">
              <a:solidFill>
                <a:sysClr val="window" lastClr="FFFFFF"/>
              </a:solidFill>
              <a:latin typeface="微軟正黑體" pitchFamily="34" charset="-120"/>
              <a:ea typeface="微軟正黑體" pitchFamily="34" charset="-120"/>
              <a:cs typeface="+mn-cs"/>
            </a:rPr>
            <a:t>戶籍不在本縣者</a:t>
          </a:r>
          <a:r>
            <a:rPr lang="en-US" altLang="zh-TW" sz="2500" b="1" kern="1200" dirty="0">
              <a:solidFill>
                <a:sysClr val="window" lastClr="FFFFFF"/>
              </a:solidFill>
              <a:latin typeface="微軟正黑體" pitchFamily="34" charset="-120"/>
              <a:ea typeface="微軟正黑體" pitchFamily="34" charset="-120"/>
              <a:cs typeface="+mn-cs"/>
            </a:rPr>
            <a:t>)</a:t>
          </a:r>
          <a:endParaRPr lang="zh-TW" altLang="en-US" sz="2500" b="1" kern="1200" dirty="0">
            <a:solidFill>
              <a:sysClr val="window" lastClr="FFFFFF"/>
            </a:solidFill>
            <a:latin typeface="微軟正黑體" pitchFamily="34" charset="-120"/>
            <a:ea typeface="微軟正黑體" pitchFamily="34" charset="-120"/>
            <a:cs typeface="+mn-cs"/>
          </a:endParaRPr>
        </a:p>
      </dsp:txBody>
      <dsp:txXfrm>
        <a:off x="939518" y="3195252"/>
        <a:ext cx="7341662" cy="639275"/>
      </dsp:txXfrm>
    </dsp:sp>
    <dsp:sp modelId="{5A4A8DDD-51A4-4AFB-8689-F8BDCA08A075}">
      <dsp:nvSpPr>
        <dsp:cNvPr id="0" name=""/>
        <dsp:cNvSpPr/>
      </dsp:nvSpPr>
      <dsp:spPr>
        <a:xfrm>
          <a:off x="539971" y="3115343"/>
          <a:ext cx="799094" cy="799094"/>
        </a:xfrm>
        <a:prstGeom prst="ellipse">
          <a:avLst/>
        </a:prstGeom>
        <a:solidFill>
          <a:sysClr val="window" lastClr="FFFFFF">
            <a:hueOff val="0"/>
            <a:satOff val="0"/>
            <a:lumOff val="0"/>
            <a:alphaOff val="0"/>
          </a:sys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 modelId="{382CD61E-7CD0-4883-BE6D-7B88BD103B18}">
      <dsp:nvSpPr>
        <dsp:cNvPr id="0" name=""/>
        <dsp:cNvSpPr/>
      </dsp:nvSpPr>
      <dsp:spPr>
        <a:xfrm>
          <a:off x="481432" y="4153859"/>
          <a:ext cx="7799748" cy="639275"/>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7425" tIns="63500" rIns="63500" bIns="63500" numCol="1" spcCol="1270" anchor="ctr" anchorCtr="0">
          <a:noAutofit/>
        </a:bodyPr>
        <a:lstStyle/>
        <a:p>
          <a:pPr marL="0" lvl="0" indent="0" algn="l" defTabSz="1111250">
            <a:lnSpc>
              <a:spcPct val="90000"/>
            </a:lnSpc>
            <a:spcBef>
              <a:spcPct val="0"/>
            </a:spcBef>
            <a:spcAft>
              <a:spcPct val="35000"/>
            </a:spcAft>
            <a:buNone/>
          </a:pPr>
          <a:r>
            <a:rPr lang="zh-TW" altLang="en-US" sz="2500" b="1" kern="1200" dirty="0">
              <a:solidFill>
                <a:sysClr val="window" lastClr="FFFFFF"/>
              </a:solidFill>
              <a:latin typeface="微軟正黑體" pitchFamily="34" charset="-120"/>
              <a:ea typeface="微軟正黑體" pitchFamily="34" charset="-120"/>
              <a:cs typeface="+mn-cs"/>
            </a:rPr>
            <a:t>其他特殊原因</a:t>
          </a:r>
        </a:p>
      </dsp:txBody>
      <dsp:txXfrm>
        <a:off x="481432" y="4153859"/>
        <a:ext cx="7799748" cy="639275"/>
      </dsp:txXfrm>
    </dsp:sp>
    <dsp:sp modelId="{E2F369BC-B8E5-43AC-98C5-00BD2BCA4FFB}">
      <dsp:nvSpPr>
        <dsp:cNvPr id="0" name=""/>
        <dsp:cNvSpPr/>
      </dsp:nvSpPr>
      <dsp:spPr>
        <a:xfrm>
          <a:off x="81885" y="4073949"/>
          <a:ext cx="799094" cy="799094"/>
        </a:xfrm>
        <a:prstGeom prst="ellipse">
          <a:avLst/>
        </a:prstGeom>
        <a:solidFill>
          <a:sysClr val="window" lastClr="FFFFFF">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ysClr val="window" lastClr="FFFFFF"/>
          </a:contourClr>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F0CF2-F7C9-4715-A649-B5EBA4586B74}">
      <dsp:nvSpPr>
        <dsp:cNvPr id="0" name=""/>
        <dsp:cNvSpPr/>
      </dsp:nvSpPr>
      <dsp:spPr>
        <a:xfrm>
          <a:off x="0" y="43407"/>
          <a:ext cx="4248472" cy="770572"/>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solidFill>
                <a:sysClr val="window" lastClr="FFFFFF"/>
              </a:solidFill>
              <a:latin typeface="微軟正黑體" pitchFamily="34" charset="-120"/>
              <a:ea typeface="微軟正黑體" pitchFamily="34" charset="-120"/>
              <a:cs typeface="+mn-cs"/>
            </a:rPr>
            <a:t>一、進入本區</a:t>
          </a:r>
          <a:r>
            <a:rPr lang="zh-TW" altLang="en-US" sz="2000" b="1" kern="1200" dirty="0">
              <a:solidFill>
                <a:srgbClr val="FFFF00"/>
              </a:solidFill>
              <a:latin typeface="微軟正黑體" pitchFamily="34" charset="-120"/>
              <a:ea typeface="微軟正黑體" pitchFamily="34" charset="-120"/>
              <a:cs typeface="+mn-cs"/>
            </a:rPr>
            <a:t>免試入學作業平台</a:t>
          </a:r>
        </a:p>
      </dsp:txBody>
      <dsp:txXfrm>
        <a:off x="22569" y="65976"/>
        <a:ext cx="4203334" cy="725434"/>
      </dsp:txXfrm>
    </dsp:sp>
    <dsp:sp modelId="{94372483-7177-43C0-BF99-82560AE20F47}">
      <dsp:nvSpPr>
        <dsp:cNvPr id="0" name=""/>
        <dsp:cNvSpPr/>
      </dsp:nvSpPr>
      <dsp:spPr>
        <a:xfrm rot="5400000">
          <a:off x="1979753" y="833244"/>
          <a:ext cx="288964" cy="346757"/>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862141"/>
        <a:ext cx="208055" cy="202275"/>
      </dsp:txXfrm>
    </dsp:sp>
    <dsp:sp modelId="{7EE6A867-2857-4402-AB47-BA0B105F9C2E}">
      <dsp:nvSpPr>
        <dsp:cNvPr id="0" name=""/>
        <dsp:cNvSpPr/>
      </dsp:nvSpPr>
      <dsp:spPr>
        <a:xfrm>
          <a:off x="0" y="1199266"/>
          <a:ext cx="4248472" cy="770572"/>
        </a:xfrm>
        <a:prstGeom prst="roundRect">
          <a:avLst>
            <a:gd name="adj" fmla="val 10000"/>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solidFill>
                <a:sysClr val="window" lastClr="FFFFFF"/>
              </a:solidFill>
              <a:latin typeface="微軟正黑體" pitchFamily="34" charset="-120"/>
              <a:ea typeface="微軟正黑體" pitchFamily="34" charset="-120"/>
              <a:cs typeface="+mn-cs"/>
            </a:rPr>
            <a:t>二、點選</a:t>
          </a:r>
          <a:r>
            <a:rPr lang="zh-TW" altLang="en-US" sz="2000" b="1" kern="1200" dirty="0">
              <a:solidFill>
                <a:srgbClr val="FFFF00"/>
              </a:solidFill>
              <a:latin typeface="微軟正黑體" pitchFamily="34" charset="-120"/>
              <a:ea typeface="微軟正黑體" pitchFamily="34" charset="-120"/>
              <a:cs typeface="+mn-cs"/>
            </a:rPr>
            <a:t>變更就學區</a:t>
          </a:r>
        </a:p>
      </dsp:txBody>
      <dsp:txXfrm>
        <a:off x="22569" y="1221835"/>
        <a:ext cx="4203334" cy="725434"/>
      </dsp:txXfrm>
    </dsp:sp>
    <dsp:sp modelId="{D494690B-D544-4BFA-B42B-D33B6B8D7F60}">
      <dsp:nvSpPr>
        <dsp:cNvPr id="0" name=""/>
        <dsp:cNvSpPr/>
      </dsp:nvSpPr>
      <dsp:spPr>
        <a:xfrm rot="5400000">
          <a:off x="1979753" y="1989103"/>
          <a:ext cx="288964" cy="346757"/>
        </a:xfrm>
        <a:prstGeom prst="rightArrow">
          <a:avLst>
            <a:gd name="adj1" fmla="val 60000"/>
            <a:gd name="adj2" fmla="val 50000"/>
          </a:avLst>
        </a:prstGeom>
        <a:solidFill>
          <a:srgbClr val="8064A2">
            <a:hueOff val="-1488257"/>
            <a:satOff val="8966"/>
            <a:lumOff val="719"/>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2018000"/>
        <a:ext cx="208055" cy="202275"/>
      </dsp:txXfrm>
    </dsp:sp>
    <dsp:sp modelId="{B034C1C6-7DF2-463C-9B68-FD62C95B7EE7}">
      <dsp:nvSpPr>
        <dsp:cNvPr id="0" name=""/>
        <dsp:cNvSpPr/>
      </dsp:nvSpPr>
      <dsp:spPr>
        <a:xfrm>
          <a:off x="0" y="2355125"/>
          <a:ext cx="4248472" cy="770572"/>
        </a:xfrm>
        <a:prstGeom prst="roundRect">
          <a:avLst>
            <a:gd name="adj" fmla="val 10000"/>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75000"/>
            </a:lnSpc>
            <a:spcBef>
              <a:spcPct val="0"/>
            </a:spcBef>
            <a:spcAft>
              <a:spcPts val="0"/>
            </a:spcAft>
            <a:buNone/>
          </a:pPr>
          <a:r>
            <a:rPr lang="zh-TW" altLang="en-US" sz="2000" b="1" kern="1200" dirty="0">
              <a:solidFill>
                <a:sysClr val="window" lastClr="FFFFFF"/>
              </a:solidFill>
              <a:latin typeface="微軟正黑體" pitchFamily="34" charset="-120"/>
              <a:ea typeface="微軟正黑體" pitchFamily="34" charset="-120"/>
              <a:cs typeface="+mn-cs"/>
            </a:rPr>
            <a:t>三、閱讀個人資料授權宣告，並勾選</a:t>
          </a:r>
          <a:r>
            <a:rPr lang="zh-TW" altLang="en-US" sz="2000" b="1" u="wavy" kern="1200" dirty="0">
              <a:solidFill>
                <a:srgbClr val="FFFF00"/>
              </a:solidFill>
              <a:latin typeface="微軟正黑體" pitchFamily="34" charset="-120"/>
              <a:ea typeface="微軟正黑體" pitchFamily="34" charset="-120"/>
              <a:cs typeface="+mn-cs"/>
            </a:rPr>
            <a:t>我已閱讀，並同意授權</a:t>
          </a:r>
          <a:r>
            <a:rPr lang="zh-TW" altLang="en-US" sz="2000" b="1" kern="1200" dirty="0">
              <a:solidFill>
                <a:sysClr val="window" lastClr="FFFFFF"/>
              </a:solidFill>
              <a:latin typeface="微軟正黑體" pitchFamily="34" charset="-120"/>
              <a:ea typeface="微軟正黑體" pitchFamily="34" charset="-120"/>
              <a:cs typeface="+mn-cs"/>
            </a:rPr>
            <a:t>選項</a:t>
          </a:r>
        </a:p>
      </dsp:txBody>
      <dsp:txXfrm>
        <a:off x="22569" y="2377694"/>
        <a:ext cx="4203334" cy="725434"/>
      </dsp:txXfrm>
    </dsp:sp>
    <dsp:sp modelId="{D9FDFAA5-4B68-4C47-A5E4-0FB5CC5F22EC}">
      <dsp:nvSpPr>
        <dsp:cNvPr id="0" name=""/>
        <dsp:cNvSpPr/>
      </dsp:nvSpPr>
      <dsp:spPr>
        <a:xfrm rot="5400000">
          <a:off x="1979753" y="3144962"/>
          <a:ext cx="288964" cy="346757"/>
        </a:xfrm>
        <a:prstGeom prst="rightArrow">
          <a:avLst>
            <a:gd name="adj1" fmla="val 60000"/>
            <a:gd name="adj2" fmla="val 50000"/>
          </a:avLst>
        </a:prstGeom>
        <a:solidFill>
          <a:srgbClr val="8064A2">
            <a:hueOff val="-2976513"/>
            <a:satOff val="17933"/>
            <a:lumOff val="1437"/>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3173859"/>
        <a:ext cx="208055" cy="202275"/>
      </dsp:txXfrm>
    </dsp:sp>
    <dsp:sp modelId="{3743BC11-AFF0-4A3A-B18F-05E12EE3678B}">
      <dsp:nvSpPr>
        <dsp:cNvPr id="0" name=""/>
        <dsp:cNvSpPr/>
      </dsp:nvSpPr>
      <dsp:spPr>
        <a:xfrm>
          <a:off x="0" y="3510984"/>
          <a:ext cx="4248472" cy="770572"/>
        </a:xfrm>
        <a:prstGeom prst="roundRect">
          <a:avLst>
            <a:gd name="adj" fmla="val 10000"/>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452438" lvl="0" indent="-452438" algn="l" defTabSz="889000">
            <a:lnSpc>
              <a:spcPct val="90000"/>
            </a:lnSpc>
            <a:spcBef>
              <a:spcPct val="0"/>
            </a:spcBef>
            <a:spcAft>
              <a:spcPct val="35000"/>
            </a:spcAft>
            <a:buNone/>
          </a:pPr>
          <a:r>
            <a:rPr lang="zh-TW" altLang="en-US" sz="2000" b="1" kern="1200" dirty="0">
              <a:solidFill>
                <a:sysClr val="window" lastClr="FFFFFF"/>
              </a:solidFill>
              <a:latin typeface="微軟正黑體" pitchFamily="34" charset="-120"/>
              <a:ea typeface="微軟正黑體" pitchFamily="34" charset="-120"/>
              <a:cs typeface="+mn-cs"/>
            </a:rPr>
            <a:t>四、輸入</a:t>
          </a:r>
          <a:r>
            <a:rPr lang="zh-TW" altLang="en-US" sz="2000" b="1" kern="1200" dirty="0">
              <a:solidFill>
                <a:srgbClr val="FFFF00"/>
              </a:solidFill>
              <a:latin typeface="微軟正黑體" pitchFamily="34" charset="-120"/>
              <a:ea typeface="微軟正黑體" pitchFamily="34" charset="-120"/>
              <a:cs typeface="+mn-cs"/>
            </a:rPr>
            <a:t>國中教育會考准考證號碼</a:t>
          </a:r>
          <a:r>
            <a:rPr lang="zh-TW" altLang="en-US" sz="2000" b="1" kern="1200" dirty="0">
              <a:solidFill>
                <a:sysClr val="window" lastClr="FFFFFF"/>
              </a:solidFill>
              <a:latin typeface="微軟正黑體" pitchFamily="34" charset="-120"/>
              <a:ea typeface="微軟正黑體" pitchFamily="34" charset="-120"/>
              <a:cs typeface="+mn-cs"/>
            </a:rPr>
            <a:t>及</a:t>
          </a:r>
          <a:r>
            <a:rPr lang="zh-TW" altLang="en-US" sz="2000" b="1" kern="1200" dirty="0">
              <a:solidFill>
                <a:srgbClr val="FFFF00"/>
              </a:solidFill>
              <a:latin typeface="微軟正黑體" pitchFamily="34" charset="-120"/>
              <a:ea typeface="微軟正黑體" pitchFamily="34" charset="-120"/>
              <a:cs typeface="+mn-cs"/>
            </a:rPr>
            <a:t>身分證統一編號</a:t>
          </a:r>
          <a:r>
            <a:rPr lang="zh-TW" altLang="en-US" sz="2000" b="1" kern="1200" dirty="0">
              <a:solidFill>
                <a:schemeClr val="bg1"/>
              </a:solidFill>
              <a:latin typeface="微軟正黑體" pitchFamily="34" charset="-120"/>
              <a:ea typeface="微軟正黑體" pitchFamily="34" charset="-120"/>
              <a:cs typeface="+mn-cs"/>
            </a:rPr>
            <a:t>進行驗證</a:t>
          </a:r>
        </a:p>
      </dsp:txBody>
      <dsp:txXfrm>
        <a:off x="22569" y="3533553"/>
        <a:ext cx="4203334" cy="725434"/>
      </dsp:txXfrm>
    </dsp:sp>
    <dsp:sp modelId="{E6CA3294-8BF0-4D27-97C1-991E18460532}">
      <dsp:nvSpPr>
        <dsp:cNvPr id="0" name=""/>
        <dsp:cNvSpPr/>
      </dsp:nvSpPr>
      <dsp:spPr>
        <a:xfrm rot="5400000">
          <a:off x="1994795" y="4280765"/>
          <a:ext cx="258880" cy="346757"/>
        </a:xfrm>
        <a:prstGeom prst="rightArrow">
          <a:avLst>
            <a:gd name="adj1" fmla="val 60000"/>
            <a:gd name="adj2" fmla="val 50000"/>
          </a:avLst>
        </a:prstGeom>
        <a:solidFill>
          <a:srgbClr val="8064A2">
            <a:hueOff val="-4464770"/>
            <a:satOff val="26899"/>
            <a:lumOff val="2156"/>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4324703"/>
        <a:ext cx="208055" cy="181216"/>
      </dsp:txXfrm>
    </dsp:sp>
    <dsp:sp modelId="{2868515F-6C95-4847-AB09-092DAFFCC335}">
      <dsp:nvSpPr>
        <dsp:cNvPr id="0" name=""/>
        <dsp:cNvSpPr/>
      </dsp:nvSpPr>
      <dsp:spPr>
        <a:xfrm>
          <a:off x="0" y="4626731"/>
          <a:ext cx="4248472" cy="770572"/>
        </a:xfrm>
        <a:prstGeom prst="roundRect">
          <a:avLst>
            <a:gd name="adj" fmla="val 10000"/>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90000"/>
            </a:lnSpc>
            <a:spcBef>
              <a:spcPct val="0"/>
            </a:spcBef>
            <a:spcAft>
              <a:spcPct val="35000"/>
            </a:spcAft>
            <a:buNone/>
          </a:pPr>
          <a:r>
            <a:rPr lang="zh-TW" altLang="en-US" sz="2000" b="1" kern="1200" dirty="0">
              <a:solidFill>
                <a:sysClr val="window" lastClr="FFFFFF"/>
              </a:solidFill>
              <a:latin typeface="微軟正黑體" pitchFamily="34" charset="-120"/>
              <a:ea typeface="微軟正黑體" pitchFamily="34" charset="-120"/>
              <a:cs typeface="+mn-cs"/>
            </a:rPr>
            <a:t>五、未參加國中會考者請以</a:t>
          </a:r>
          <a:r>
            <a:rPr lang="zh-TW" altLang="en-US" sz="2000" b="1" kern="1200" dirty="0">
              <a:solidFill>
                <a:srgbClr val="FFFF00"/>
              </a:solidFill>
              <a:latin typeface="微軟正黑體" pitchFamily="34" charset="-120"/>
              <a:ea typeface="微軟正黑體" pitchFamily="34" charset="-120"/>
              <a:cs typeface="+mn-cs"/>
            </a:rPr>
            <a:t>身分證統一編號</a:t>
          </a:r>
          <a:r>
            <a:rPr lang="zh-TW" altLang="en-US" sz="2000" b="1" kern="1200" dirty="0">
              <a:solidFill>
                <a:sysClr val="window" lastClr="FFFFFF"/>
              </a:solidFill>
              <a:latin typeface="微軟正黑體" pitchFamily="34" charset="-120"/>
              <a:ea typeface="微軟正黑體" pitchFamily="34" charset="-120"/>
              <a:cs typeface="+mn-cs"/>
            </a:rPr>
            <a:t>進行</a:t>
          </a:r>
          <a:r>
            <a:rPr lang="zh-TW" altLang="en-US" sz="2000" b="1" kern="1200" dirty="0">
              <a:solidFill>
                <a:srgbClr val="FFFF00"/>
              </a:solidFill>
              <a:latin typeface="微軟正黑體" pitchFamily="34" charset="-120"/>
              <a:ea typeface="微軟正黑體" pitchFamily="34" charset="-120"/>
              <a:cs typeface="+mn-cs"/>
            </a:rPr>
            <a:t>註冊</a:t>
          </a:r>
        </a:p>
      </dsp:txBody>
      <dsp:txXfrm>
        <a:off x="22569" y="4649300"/>
        <a:ext cx="4203334" cy="725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F0CF2-F7C9-4715-A649-B5EBA4586B74}">
      <dsp:nvSpPr>
        <dsp:cNvPr id="0" name=""/>
        <dsp:cNvSpPr/>
      </dsp:nvSpPr>
      <dsp:spPr>
        <a:xfrm>
          <a:off x="0" y="72007"/>
          <a:ext cx="4248472" cy="770572"/>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solidFill>
                <a:sysClr val="window" lastClr="FFFFFF"/>
              </a:solidFill>
              <a:latin typeface="微軟正黑體" pitchFamily="34" charset="-120"/>
              <a:ea typeface="微軟正黑體" pitchFamily="34" charset="-120"/>
              <a:cs typeface="+mn-cs"/>
            </a:rPr>
            <a:t>六、選取</a:t>
          </a:r>
          <a:r>
            <a:rPr lang="zh-TW" altLang="en-US" sz="2000" b="1" u="wavy" kern="1200" dirty="0">
              <a:solidFill>
                <a:srgbClr val="FFFF00"/>
              </a:solidFill>
              <a:latin typeface="微軟正黑體" pitchFamily="34" charset="-120"/>
              <a:ea typeface="微軟正黑體" pitchFamily="34" charset="-120"/>
              <a:cs typeface="+mn-cs"/>
            </a:rPr>
            <a:t>欲參加之就學區</a:t>
          </a:r>
          <a:endParaRPr lang="zh-TW" altLang="en-US" sz="2000" b="1" kern="1200" dirty="0">
            <a:solidFill>
              <a:srgbClr val="FFFF00"/>
            </a:solidFill>
            <a:latin typeface="微軟正黑體" pitchFamily="34" charset="-120"/>
            <a:ea typeface="微軟正黑體" pitchFamily="34" charset="-120"/>
            <a:cs typeface="+mn-cs"/>
          </a:endParaRPr>
        </a:p>
      </dsp:txBody>
      <dsp:txXfrm>
        <a:off x="22569" y="94576"/>
        <a:ext cx="4203334" cy="725434"/>
      </dsp:txXfrm>
    </dsp:sp>
    <dsp:sp modelId="{94372483-7177-43C0-BF99-82560AE20F47}">
      <dsp:nvSpPr>
        <dsp:cNvPr id="0" name=""/>
        <dsp:cNvSpPr/>
      </dsp:nvSpPr>
      <dsp:spPr>
        <a:xfrm rot="5400000">
          <a:off x="1990478" y="847544"/>
          <a:ext cx="267514" cy="346757"/>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887165"/>
        <a:ext cx="208055" cy="187260"/>
      </dsp:txXfrm>
    </dsp:sp>
    <dsp:sp modelId="{7EE6A867-2857-4402-AB47-BA0B105F9C2E}">
      <dsp:nvSpPr>
        <dsp:cNvPr id="0" name=""/>
        <dsp:cNvSpPr/>
      </dsp:nvSpPr>
      <dsp:spPr>
        <a:xfrm>
          <a:off x="0" y="1199266"/>
          <a:ext cx="4248472" cy="770572"/>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solidFill>
                <a:sysClr val="window" lastClr="FFFFFF"/>
              </a:solidFill>
              <a:latin typeface="微軟正黑體" pitchFamily="34" charset="-120"/>
              <a:ea typeface="微軟正黑體" pitchFamily="34" charset="-120"/>
              <a:cs typeface="+mn-cs"/>
            </a:rPr>
            <a:t>七、選取</a:t>
          </a:r>
          <a:r>
            <a:rPr lang="zh-TW" altLang="en-US" sz="2000" b="1" u="wavy" kern="1200" dirty="0">
              <a:solidFill>
                <a:srgbClr val="FFFF00"/>
              </a:solidFill>
              <a:latin typeface="微軟正黑體" pitchFamily="34" charset="-120"/>
              <a:ea typeface="微軟正黑體" pitchFamily="34" charset="-120"/>
              <a:cs typeface="+mn-cs"/>
            </a:rPr>
            <a:t>申請原因</a:t>
          </a:r>
          <a:endParaRPr lang="zh-TW" altLang="en-US" sz="2000" b="1" kern="1200" dirty="0">
            <a:solidFill>
              <a:srgbClr val="FFFF00"/>
            </a:solidFill>
            <a:latin typeface="微軟正黑體" pitchFamily="34" charset="-120"/>
            <a:ea typeface="微軟正黑體" pitchFamily="34" charset="-120"/>
            <a:cs typeface="+mn-cs"/>
          </a:endParaRPr>
        </a:p>
      </dsp:txBody>
      <dsp:txXfrm>
        <a:off x="22569" y="1221835"/>
        <a:ext cx="4203334" cy="725434"/>
      </dsp:txXfrm>
    </dsp:sp>
    <dsp:sp modelId="{D494690B-D544-4BFA-B42B-D33B6B8D7F60}">
      <dsp:nvSpPr>
        <dsp:cNvPr id="0" name=""/>
        <dsp:cNvSpPr/>
      </dsp:nvSpPr>
      <dsp:spPr>
        <a:xfrm rot="5400000">
          <a:off x="1979753" y="1989103"/>
          <a:ext cx="288964" cy="346757"/>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2018000"/>
        <a:ext cx="208055" cy="202275"/>
      </dsp:txXfrm>
    </dsp:sp>
    <dsp:sp modelId="{B034C1C6-7DF2-463C-9B68-FD62C95B7EE7}">
      <dsp:nvSpPr>
        <dsp:cNvPr id="0" name=""/>
        <dsp:cNvSpPr/>
      </dsp:nvSpPr>
      <dsp:spPr>
        <a:xfrm>
          <a:off x="0" y="2355125"/>
          <a:ext cx="4248472" cy="770572"/>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75000"/>
            </a:lnSpc>
            <a:spcBef>
              <a:spcPct val="0"/>
            </a:spcBef>
            <a:spcAft>
              <a:spcPts val="0"/>
            </a:spcAft>
            <a:buNone/>
          </a:pPr>
          <a:r>
            <a:rPr lang="zh-TW" altLang="en-US" sz="2000" b="1" kern="1200" dirty="0">
              <a:solidFill>
                <a:sysClr val="window" lastClr="FFFFFF"/>
              </a:solidFill>
              <a:latin typeface="微軟正黑體" pitchFamily="34" charset="-120"/>
              <a:ea typeface="微軟正黑體" pitchFamily="34" charset="-120"/>
              <a:cs typeface="+mn-cs"/>
            </a:rPr>
            <a:t>八、確認</a:t>
          </a:r>
          <a:r>
            <a:rPr lang="zh-TW" altLang="en-US" sz="2000" b="1" kern="1200" dirty="0">
              <a:solidFill>
                <a:srgbClr val="FFFF00"/>
              </a:solidFill>
              <a:latin typeface="微軟正黑體" pitchFamily="34" charset="-120"/>
              <a:ea typeface="微軟正黑體" pitchFamily="34" charset="-120"/>
              <a:cs typeface="+mn-cs"/>
            </a:rPr>
            <a:t>儲存後列印變更就學區申請書</a:t>
          </a:r>
        </a:p>
      </dsp:txBody>
      <dsp:txXfrm>
        <a:off x="22569" y="2377694"/>
        <a:ext cx="4203334" cy="725434"/>
      </dsp:txXfrm>
    </dsp:sp>
    <dsp:sp modelId="{D9FDFAA5-4B68-4C47-A5E4-0FB5CC5F22EC}">
      <dsp:nvSpPr>
        <dsp:cNvPr id="0" name=""/>
        <dsp:cNvSpPr/>
      </dsp:nvSpPr>
      <dsp:spPr>
        <a:xfrm rot="5400000">
          <a:off x="1979753" y="3144962"/>
          <a:ext cx="288964" cy="346757"/>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75000"/>
            </a:lnSpc>
            <a:spcBef>
              <a:spcPct val="0"/>
            </a:spcBef>
            <a:spcAft>
              <a:spcPts val="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3173859"/>
        <a:ext cx="208055" cy="202275"/>
      </dsp:txXfrm>
    </dsp:sp>
    <dsp:sp modelId="{3743BC11-AFF0-4A3A-B18F-05E12EE3678B}">
      <dsp:nvSpPr>
        <dsp:cNvPr id="0" name=""/>
        <dsp:cNvSpPr/>
      </dsp:nvSpPr>
      <dsp:spPr>
        <a:xfrm>
          <a:off x="0" y="3510984"/>
          <a:ext cx="4248472" cy="770572"/>
        </a:xfrm>
        <a:prstGeom prst="roundRect">
          <a:avLst>
            <a:gd name="adj" fmla="val 1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539750" lvl="0" indent="-539750" algn="l" defTabSz="889000">
            <a:lnSpc>
              <a:spcPct val="90000"/>
            </a:lnSpc>
            <a:spcBef>
              <a:spcPct val="0"/>
            </a:spcBef>
            <a:spcAft>
              <a:spcPct val="35000"/>
            </a:spcAft>
            <a:buNone/>
          </a:pPr>
          <a:r>
            <a:rPr lang="zh-TW" altLang="en-US" sz="2000" b="1" kern="1200" dirty="0">
              <a:solidFill>
                <a:sysClr val="window" lastClr="FFFFFF"/>
              </a:solidFill>
              <a:latin typeface="微軟正黑體" pitchFamily="34" charset="-120"/>
              <a:ea typeface="微軟正黑體" pitchFamily="34" charset="-120"/>
              <a:cs typeface="+mn-cs"/>
            </a:rPr>
            <a:t>九、</a:t>
          </a:r>
          <a:r>
            <a:rPr lang="zh-TW" altLang="en-US" sz="2000" b="1" kern="1200" dirty="0">
              <a:solidFill>
                <a:srgbClr val="FFFF00"/>
              </a:solidFill>
              <a:latin typeface="微軟正黑體" pitchFamily="34" charset="-120"/>
              <a:ea typeface="微軟正黑體" pitchFamily="34" charset="-120"/>
              <a:cs typeface="+mn-cs"/>
            </a:rPr>
            <a:t>申請人、學生父母雙方</a:t>
          </a:r>
          <a:r>
            <a:rPr lang="en-US" sz="2000" b="1" kern="1200" dirty="0">
              <a:solidFill>
                <a:srgbClr val="FFFF00"/>
              </a:solidFill>
              <a:latin typeface="微軟正黑體" pitchFamily="34" charset="-120"/>
              <a:ea typeface="微軟正黑體" pitchFamily="34" charset="-120"/>
              <a:cs typeface="+mn-cs"/>
            </a:rPr>
            <a:t>(</a:t>
          </a:r>
          <a:r>
            <a:rPr lang="zh-TW" altLang="en-US" sz="2000" b="1" kern="1200" dirty="0">
              <a:solidFill>
                <a:srgbClr val="FFFF00"/>
              </a:solidFill>
              <a:latin typeface="微軟正黑體" pitchFamily="34" charset="-120"/>
              <a:ea typeface="微軟正黑體" pitchFamily="34" charset="-120"/>
              <a:cs typeface="+mn-cs"/>
            </a:rPr>
            <a:t>或監護人</a:t>
          </a:r>
          <a:r>
            <a:rPr lang="en-US" sz="2000" b="1" kern="1200" dirty="0">
              <a:solidFill>
                <a:srgbClr val="FFFF00"/>
              </a:solidFill>
              <a:latin typeface="微軟正黑體" pitchFamily="34" charset="-120"/>
              <a:ea typeface="微軟正黑體" pitchFamily="34" charset="-120"/>
              <a:cs typeface="+mn-cs"/>
            </a:rPr>
            <a:t>)</a:t>
          </a:r>
          <a:r>
            <a:rPr lang="zh-TW" altLang="en-US" sz="2000" b="1" kern="1200" dirty="0">
              <a:solidFill>
                <a:srgbClr val="FFFF00"/>
              </a:solidFill>
              <a:latin typeface="微軟正黑體" pitchFamily="34" charset="-120"/>
              <a:ea typeface="微軟正黑體" pitchFamily="34" charset="-120"/>
              <a:cs typeface="+mn-cs"/>
            </a:rPr>
            <a:t>簽章</a:t>
          </a:r>
        </a:p>
      </dsp:txBody>
      <dsp:txXfrm>
        <a:off x="22569" y="3533553"/>
        <a:ext cx="4203334" cy="725434"/>
      </dsp:txXfrm>
    </dsp:sp>
    <dsp:sp modelId="{E6CA3294-8BF0-4D27-97C1-991E18460532}">
      <dsp:nvSpPr>
        <dsp:cNvPr id="0" name=""/>
        <dsp:cNvSpPr/>
      </dsp:nvSpPr>
      <dsp:spPr>
        <a:xfrm rot="5400000">
          <a:off x="1994795" y="4280765"/>
          <a:ext cx="258880" cy="346757"/>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zh-TW" altLang="en-US" sz="2000" b="1" kern="1200">
            <a:solidFill>
              <a:sysClr val="window" lastClr="FFFFFF"/>
            </a:solidFill>
            <a:latin typeface="微軟正黑體" pitchFamily="34" charset="-120"/>
            <a:ea typeface="微軟正黑體" pitchFamily="34" charset="-120"/>
            <a:cs typeface="+mn-cs"/>
          </a:endParaRPr>
        </a:p>
      </dsp:txBody>
      <dsp:txXfrm rot="-5400000">
        <a:off x="2020208" y="4324703"/>
        <a:ext cx="208055" cy="181216"/>
      </dsp:txXfrm>
    </dsp:sp>
    <dsp:sp modelId="{2868515F-6C95-4847-AB09-092DAFFCC335}">
      <dsp:nvSpPr>
        <dsp:cNvPr id="0" name=""/>
        <dsp:cNvSpPr/>
      </dsp:nvSpPr>
      <dsp:spPr>
        <a:xfrm>
          <a:off x="0" y="4626731"/>
          <a:ext cx="4248472" cy="770572"/>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539750" lvl="0" indent="-539750" algn="l" defTabSz="622300">
            <a:lnSpc>
              <a:spcPct val="90000"/>
            </a:lnSpc>
            <a:spcBef>
              <a:spcPct val="0"/>
            </a:spcBef>
            <a:spcAft>
              <a:spcPts val="0"/>
            </a:spcAft>
            <a:buNone/>
          </a:pPr>
          <a:r>
            <a:rPr lang="zh-TW" altLang="en-US" sz="1400" b="1" kern="1200" dirty="0">
              <a:solidFill>
                <a:sysClr val="window" lastClr="FFFFFF"/>
              </a:solidFill>
              <a:latin typeface="微軟正黑體" pitchFamily="34" charset="-120"/>
              <a:ea typeface="微軟正黑體" pitchFamily="34" charset="-120"/>
              <a:cs typeface="+mn-cs"/>
            </a:rPr>
            <a:t>十、備妥</a:t>
          </a:r>
          <a:r>
            <a:rPr lang="zh-TW" altLang="en-US" sz="1400" b="1" kern="1200" dirty="0">
              <a:solidFill>
                <a:srgbClr val="FFFF00"/>
              </a:solidFill>
              <a:latin typeface="微軟正黑體" pitchFamily="34" charset="-120"/>
              <a:ea typeface="微軟正黑體" pitchFamily="34" charset="-120"/>
              <a:cs typeface="+mn-cs"/>
            </a:rPr>
            <a:t>證明文件與申請書</a:t>
          </a:r>
          <a:r>
            <a:rPr lang="zh-TW" altLang="en-US" sz="1400" b="1" kern="1200" dirty="0">
              <a:solidFill>
                <a:sysClr val="window" lastClr="FFFFFF"/>
              </a:solidFill>
              <a:latin typeface="微軟正黑體" pitchFamily="34" charset="-120"/>
              <a:ea typeface="微軟正黑體" pitchFamily="34" charset="-120"/>
              <a:cs typeface="+mn-cs"/>
            </a:rPr>
            <a:t>，送</a:t>
          </a:r>
          <a:r>
            <a:rPr lang="zh-TW" altLang="en-US" sz="1400" b="1" kern="1200" dirty="0">
              <a:solidFill>
                <a:srgbClr val="FFFF00"/>
              </a:solidFill>
              <a:latin typeface="微軟正黑體" pitchFamily="34" charset="-120"/>
              <a:ea typeface="微軟正黑體" pitchFamily="34" charset="-120"/>
              <a:cs typeface="+mn-cs"/>
            </a:rPr>
            <a:t>國中教務處</a:t>
          </a:r>
          <a:r>
            <a:rPr lang="zh-TW" altLang="en-US" sz="1400" b="1" kern="1200" dirty="0">
              <a:solidFill>
                <a:sysClr val="window" lastClr="FFFFFF"/>
              </a:solidFill>
              <a:latin typeface="微軟正黑體" pitchFamily="34" charset="-120"/>
              <a:ea typeface="微軟正黑體" pitchFamily="34" charset="-120"/>
              <a:cs typeface="+mn-cs"/>
            </a:rPr>
            <a:t>提出申請</a:t>
          </a:r>
          <a:endParaRPr lang="en-US" altLang="zh-TW" sz="1400" b="1" kern="1200" dirty="0">
            <a:solidFill>
              <a:sysClr val="window" lastClr="FFFFFF"/>
            </a:solidFill>
            <a:latin typeface="微軟正黑體" pitchFamily="34" charset="-120"/>
            <a:ea typeface="微軟正黑體" pitchFamily="34" charset="-120"/>
            <a:cs typeface="+mn-cs"/>
          </a:endParaRPr>
        </a:p>
        <a:p>
          <a:pPr marL="539750" lvl="0" indent="-539750" algn="l" defTabSz="622300">
            <a:lnSpc>
              <a:spcPct val="90000"/>
            </a:lnSpc>
            <a:spcBef>
              <a:spcPct val="0"/>
            </a:spcBef>
            <a:spcAft>
              <a:spcPts val="0"/>
            </a:spcAft>
            <a:buNone/>
          </a:pPr>
          <a:r>
            <a:rPr lang="zh-TW" altLang="en-US" sz="1400" b="1" kern="1200" dirty="0">
              <a:solidFill>
                <a:sysClr val="window" lastClr="FFFFFF"/>
              </a:solidFill>
              <a:latin typeface="微軟正黑體" pitchFamily="34" charset="-120"/>
              <a:ea typeface="微軟正黑體" pitchFamily="34" charset="-120"/>
              <a:cs typeface="+mn-cs"/>
            </a:rPr>
            <a:t>       </a:t>
          </a:r>
          <a:r>
            <a:rPr lang="en-US" altLang="zh-TW" sz="1400" b="1" kern="1200" dirty="0">
              <a:solidFill>
                <a:sysClr val="window" lastClr="FFFFFF"/>
              </a:solidFill>
              <a:latin typeface="微軟正黑體" pitchFamily="34" charset="-120"/>
              <a:ea typeface="微軟正黑體" pitchFamily="34" charset="-120"/>
              <a:cs typeface="+mn-cs"/>
            </a:rPr>
            <a:t>(</a:t>
          </a:r>
          <a:r>
            <a:rPr lang="zh-TW" altLang="en-US" sz="1400" b="1" kern="1200" dirty="0">
              <a:solidFill>
                <a:sysClr val="window" lastClr="FFFFFF"/>
              </a:solidFill>
              <a:latin typeface="微軟正黑體" pitchFamily="34" charset="-120"/>
              <a:ea typeface="微軟正黑體" pitchFamily="34" charset="-120"/>
              <a:cs typeface="+mn-cs"/>
            </a:rPr>
            <a:t>非應屆生自行送至欲參加之就學區免試入學主</a:t>
          </a:r>
          <a:endParaRPr lang="en-US" altLang="zh-TW" sz="1400" b="1" kern="1200" dirty="0">
            <a:solidFill>
              <a:sysClr val="window" lastClr="FFFFFF"/>
            </a:solidFill>
            <a:latin typeface="微軟正黑體" pitchFamily="34" charset="-120"/>
            <a:ea typeface="微軟正黑體" pitchFamily="34" charset="-120"/>
            <a:cs typeface="+mn-cs"/>
          </a:endParaRPr>
        </a:p>
        <a:p>
          <a:pPr marL="539750" lvl="0" indent="-539750" algn="l" defTabSz="622300">
            <a:lnSpc>
              <a:spcPct val="90000"/>
            </a:lnSpc>
            <a:spcBef>
              <a:spcPct val="0"/>
            </a:spcBef>
            <a:spcAft>
              <a:spcPts val="0"/>
            </a:spcAft>
            <a:buNone/>
          </a:pPr>
          <a:r>
            <a:rPr lang="zh-TW" altLang="en-US" sz="1400" b="1" kern="1200" dirty="0">
              <a:solidFill>
                <a:sysClr val="window" lastClr="FFFFFF"/>
              </a:solidFill>
              <a:latin typeface="微軟正黑體" pitchFamily="34" charset="-120"/>
              <a:ea typeface="微軟正黑體" pitchFamily="34" charset="-120"/>
              <a:cs typeface="+mn-cs"/>
            </a:rPr>
            <a:t>       委學校</a:t>
          </a:r>
          <a:r>
            <a:rPr lang="en-US" altLang="zh-TW" sz="1400" b="1" kern="1200" dirty="0">
              <a:solidFill>
                <a:sysClr val="window" lastClr="FFFFFF"/>
              </a:solidFill>
              <a:latin typeface="微軟正黑體" pitchFamily="34" charset="-120"/>
              <a:ea typeface="微軟正黑體" pitchFamily="34" charset="-120"/>
              <a:cs typeface="+mn-cs"/>
            </a:rPr>
            <a:t>)</a:t>
          </a:r>
          <a:endParaRPr lang="zh-TW" altLang="en-US" sz="1400" b="1" kern="1200" dirty="0">
            <a:solidFill>
              <a:sysClr val="window" lastClr="FFFFFF"/>
            </a:solidFill>
            <a:latin typeface="微軟正黑體" pitchFamily="34" charset="-120"/>
            <a:ea typeface="微軟正黑體" pitchFamily="34" charset="-120"/>
            <a:cs typeface="+mn-cs"/>
          </a:endParaRPr>
        </a:p>
      </dsp:txBody>
      <dsp:txXfrm>
        <a:off x="22569" y="4649300"/>
        <a:ext cx="4203334" cy="7254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1852-20B6-4874-955D-801FF57834EE}">
      <dsp:nvSpPr>
        <dsp:cNvPr id="0" name=""/>
        <dsp:cNvSpPr/>
      </dsp:nvSpPr>
      <dsp:spPr>
        <a:xfrm>
          <a:off x="1905335" y="2002306"/>
          <a:ext cx="219785" cy="1791045"/>
        </a:xfrm>
        <a:custGeom>
          <a:avLst/>
          <a:gdLst/>
          <a:ahLst/>
          <a:cxnLst/>
          <a:rect l="0" t="0" r="0" b="0"/>
          <a:pathLst>
            <a:path>
              <a:moveTo>
                <a:pt x="0" y="0"/>
              </a:moveTo>
              <a:lnTo>
                <a:pt x="109892" y="0"/>
              </a:lnTo>
              <a:lnTo>
                <a:pt x="109892" y="1791045"/>
              </a:lnTo>
              <a:lnTo>
                <a:pt x="219785" y="179104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1970116" y="2852716"/>
        <a:ext cx="90224" cy="90224"/>
      </dsp:txXfrm>
    </dsp:sp>
    <dsp:sp modelId="{D4F9D83C-9DCD-4181-B117-CB9FA91F3AE2}">
      <dsp:nvSpPr>
        <dsp:cNvPr id="0" name=""/>
        <dsp:cNvSpPr/>
      </dsp:nvSpPr>
      <dsp:spPr>
        <a:xfrm>
          <a:off x="1905335" y="2002306"/>
          <a:ext cx="219785" cy="1198669"/>
        </a:xfrm>
        <a:custGeom>
          <a:avLst/>
          <a:gdLst/>
          <a:ahLst/>
          <a:cxnLst/>
          <a:rect l="0" t="0" r="0" b="0"/>
          <a:pathLst>
            <a:path>
              <a:moveTo>
                <a:pt x="0" y="0"/>
              </a:moveTo>
              <a:lnTo>
                <a:pt x="109892" y="0"/>
              </a:lnTo>
              <a:lnTo>
                <a:pt x="109892" y="1198669"/>
              </a:lnTo>
              <a:lnTo>
                <a:pt x="219785" y="119866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1984761" y="2571174"/>
        <a:ext cx="60932" cy="60932"/>
      </dsp:txXfrm>
    </dsp:sp>
    <dsp:sp modelId="{47FEE023-1A1D-4B85-A59B-6C1A2EA20C15}">
      <dsp:nvSpPr>
        <dsp:cNvPr id="0" name=""/>
        <dsp:cNvSpPr/>
      </dsp:nvSpPr>
      <dsp:spPr>
        <a:xfrm>
          <a:off x="1905335" y="2002306"/>
          <a:ext cx="219785" cy="606293"/>
        </a:xfrm>
        <a:custGeom>
          <a:avLst/>
          <a:gdLst/>
          <a:ahLst/>
          <a:cxnLst/>
          <a:rect l="0" t="0" r="0" b="0"/>
          <a:pathLst>
            <a:path>
              <a:moveTo>
                <a:pt x="0" y="0"/>
              </a:moveTo>
              <a:lnTo>
                <a:pt x="109892" y="0"/>
              </a:lnTo>
              <a:lnTo>
                <a:pt x="109892" y="606293"/>
              </a:lnTo>
              <a:lnTo>
                <a:pt x="219785" y="606293"/>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1999105" y="2289330"/>
        <a:ext cx="32245" cy="32245"/>
      </dsp:txXfrm>
    </dsp:sp>
    <dsp:sp modelId="{4B763022-987E-4813-B217-C6DBC14CE2C6}">
      <dsp:nvSpPr>
        <dsp:cNvPr id="0" name=""/>
        <dsp:cNvSpPr/>
      </dsp:nvSpPr>
      <dsp:spPr>
        <a:xfrm>
          <a:off x="1905335" y="1956586"/>
          <a:ext cx="219785" cy="91440"/>
        </a:xfrm>
        <a:custGeom>
          <a:avLst/>
          <a:gdLst/>
          <a:ahLst/>
          <a:cxnLst/>
          <a:rect l="0" t="0" r="0" b="0"/>
          <a:pathLst>
            <a:path>
              <a:moveTo>
                <a:pt x="0" y="45720"/>
              </a:moveTo>
              <a:lnTo>
                <a:pt x="109892" y="45720"/>
              </a:lnTo>
              <a:lnTo>
                <a:pt x="109892" y="59637"/>
              </a:lnTo>
              <a:lnTo>
                <a:pt x="219785" y="59637"/>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2009722" y="1996800"/>
        <a:ext cx="11011" cy="11011"/>
      </dsp:txXfrm>
    </dsp:sp>
    <dsp:sp modelId="{1E5A2185-BA0C-4F91-AA10-F6CB1B0156FC}">
      <dsp:nvSpPr>
        <dsp:cNvPr id="0" name=""/>
        <dsp:cNvSpPr/>
      </dsp:nvSpPr>
      <dsp:spPr>
        <a:xfrm>
          <a:off x="1905335" y="1423848"/>
          <a:ext cx="219785" cy="578458"/>
        </a:xfrm>
        <a:custGeom>
          <a:avLst/>
          <a:gdLst/>
          <a:ahLst/>
          <a:cxnLst/>
          <a:rect l="0" t="0" r="0" b="0"/>
          <a:pathLst>
            <a:path>
              <a:moveTo>
                <a:pt x="0" y="578458"/>
              </a:moveTo>
              <a:lnTo>
                <a:pt x="109892" y="578458"/>
              </a:lnTo>
              <a:lnTo>
                <a:pt x="109892" y="0"/>
              </a:lnTo>
              <a:lnTo>
                <a:pt x="219785"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1999757" y="1697607"/>
        <a:ext cx="30940" cy="30940"/>
      </dsp:txXfrm>
    </dsp:sp>
    <dsp:sp modelId="{95FB0B6A-82E2-49A0-84C8-EF6168BE495D}">
      <dsp:nvSpPr>
        <dsp:cNvPr id="0" name=""/>
        <dsp:cNvSpPr/>
      </dsp:nvSpPr>
      <dsp:spPr>
        <a:xfrm>
          <a:off x="1905335" y="831472"/>
          <a:ext cx="219785" cy="1170834"/>
        </a:xfrm>
        <a:custGeom>
          <a:avLst/>
          <a:gdLst/>
          <a:ahLst/>
          <a:cxnLst/>
          <a:rect l="0" t="0" r="0" b="0"/>
          <a:pathLst>
            <a:path>
              <a:moveTo>
                <a:pt x="0" y="1170834"/>
              </a:moveTo>
              <a:lnTo>
                <a:pt x="109892" y="1170834"/>
              </a:lnTo>
              <a:lnTo>
                <a:pt x="109892" y="0"/>
              </a:lnTo>
              <a:lnTo>
                <a:pt x="219785"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1985445" y="1387107"/>
        <a:ext cx="59564" cy="59564"/>
      </dsp:txXfrm>
    </dsp:sp>
    <dsp:sp modelId="{4DCC8F3E-F709-4B42-99CB-9E754E86A040}">
      <dsp:nvSpPr>
        <dsp:cNvPr id="0" name=""/>
        <dsp:cNvSpPr/>
      </dsp:nvSpPr>
      <dsp:spPr>
        <a:xfrm>
          <a:off x="1905335" y="239096"/>
          <a:ext cx="219785" cy="1763209"/>
        </a:xfrm>
        <a:custGeom>
          <a:avLst/>
          <a:gdLst/>
          <a:ahLst/>
          <a:cxnLst/>
          <a:rect l="0" t="0" r="0" b="0"/>
          <a:pathLst>
            <a:path>
              <a:moveTo>
                <a:pt x="0" y="1763209"/>
              </a:moveTo>
              <a:lnTo>
                <a:pt x="109892" y="1763209"/>
              </a:lnTo>
              <a:lnTo>
                <a:pt x="109892" y="0"/>
              </a:lnTo>
              <a:lnTo>
                <a:pt x="219785" y="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1970806" y="1076279"/>
        <a:ext cx="88842" cy="88842"/>
      </dsp:txXfrm>
    </dsp:sp>
    <dsp:sp modelId="{D2007AEC-647D-47B0-B4C8-FF0881230684}">
      <dsp:nvSpPr>
        <dsp:cNvPr id="0" name=""/>
        <dsp:cNvSpPr/>
      </dsp:nvSpPr>
      <dsp:spPr>
        <a:xfrm rot="16200000">
          <a:off x="-42412" y="1301665"/>
          <a:ext cx="2494214" cy="140128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cs typeface="+mn-cs"/>
            </a:rPr>
            <a:t>總積分</a:t>
          </a:r>
          <a:r>
            <a:rPr lang="en-US" altLang="zh-TW" sz="2800" b="1" kern="1200" dirty="0">
              <a:latin typeface="微軟正黑體" pitchFamily="34" charset="-120"/>
              <a:ea typeface="微軟正黑體" pitchFamily="34" charset="-120"/>
              <a:cs typeface="+mn-cs"/>
            </a:rPr>
            <a:t>79</a:t>
          </a:r>
          <a:r>
            <a:rPr lang="zh-TW" altLang="en-US" sz="2800" b="1" kern="1200" dirty="0">
              <a:latin typeface="微軟正黑體" pitchFamily="34" charset="-120"/>
              <a:ea typeface="微軟正黑體" pitchFamily="34" charset="-120"/>
              <a:cs typeface="+mn-cs"/>
            </a:rPr>
            <a:t>分</a:t>
          </a:r>
        </a:p>
      </dsp:txBody>
      <dsp:txXfrm>
        <a:off x="-1370" y="1342707"/>
        <a:ext cx="2412130" cy="1319197"/>
      </dsp:txXfrm>
    </dsp:sp>
    <dsp:sp modelId="{C36D933B-DC2E-49DB-B383-FA9682E4DD3D}">
      <dsp:nvSpPr>
        <dsp:cNvPr id="0" name=""/>
        <dsp:cNvSpPr/>
      </dsp:nvSpPr>
      <dsp:spPr>
        <a:xfrm>
          <a:off x="2125120" y="2146"/>
          <a:ext cx="2752334"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zh-TW" altLang="en-US" sz="2000" b="1" i="0" u="none" strike="noStrike" kern="1200" cap="none" normalizeH="0" baseline="0" dirty="0">
              <a:ln/>
              <a:effectLst/>
              <a:latin typeface="微軟正黑體" panose="020B0604030504040204" pitchFamily="34" charset="-120"/>
              <a:ea typeface="微軟正黑體" panose="020B0604030504040204" pitchFamily="34" charset="-120"/>
            </a:rPr>
            <a:t>畢業資格（</a:t>
          </a:r>
          <a:r>
            <a:rPr kumimoji="1" lang="en-US" altLang="zh-TW" sz="2000" b="1" i="0" u="none" strike="noStrike" kern="1200" cap="none" normalizeH="0" baseline="0" dirty="0">
              <a:ln/>
              <a:effectLst/>
              <a:latin typeface="微軟正黑體" panose="020B0604030504040204" pitchFamily="34" charset="-120"/>
              <a:ea typeface="微軟正黑體" panose="020B0604030504040204" pitchFamily="34" charset="-120"/>
            </a:rPr>
            <a:t>2</a:t>
          </a:r>
          <a:r>
            <a:rPr kumimoji="1" lang="zh-TW" altLang="en-US" sz="2000" b="1" i="0" u="none" strike="noStrike" kern="1200" cap="none" normalizeH="0" baseline="0" dirty="0">
              <a:ln/>
              <a:effectLst/>
              <a:latin typeface="微軟正黑體" panose="020B0604030504040204" pitchFamily="34" charset="-120"/>
              <a:ea typeface="微軟正黑體" panose="020B0604030504040204" pitchFamily="34" charset="-120"/>
            </a:rPr>
            <a:t>分）</a:t>
          </a:r>
          <a:endParaRPr lang="zh-TW" altLang="en-US" sz="2000" kern="1200" dirty="0"/>
        </a:p>
      </dsp:txBody>
      <dsp:txXfrm>
        <a:off x="2125120" y="2146"/>
        <a:ext cx="2752334" cy="473900"/>
      </dsp:txXfrm>
    </dsp:sp>
    <dsp:sp modelId="{E7DD4E41-BC36-48D7-9C26-C49247D78B79}">
      <dsp:nvSpPr>
        <dsp:cNvPr id="0" name=""/>
        <dsp:cNvSpPr/>
      </dsp:nvSpPr>
      <dsp:spPr>
        <a:xfrm>
          <a:off x="2125120" y="594521"/>
          <a:ext cx="2790510"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zh-TW" altLang="en-US" sz="2000" b="1" i="0" u="none" strike="noStrike" kern="1200" cap="none" normalizeH="0" baseline="0" dirty="0">
              <a:ln/>
              <a:effectLst/>
              <a:latin typeface="微軟正黑體" panose="020B0604030504040204" pitchFamily="34" charset="-120"/>
              <a:ea typeface="微軟正黑體" panose="020B0604030504040204" pitchFamily="34" charset="-120"/>
            </a:rPr>
            <a:t>志願序（</a:t>
          </a:r>
          <a:r>
            <a:rPr kumimoji="1" lang="en-US" altLang="zh-TW" sz="2000" b="1" i="0" u="none" strike="noStrike" kern="1200" cap="none" normalizeH="0" baseline="0" dirty="0">
              <a:ln/>
              <a:effectLst/>
              <a:latin typeface="微軟正黑體" panose="020B0604030504040204" pitchFamily="34" charset="-120"/>
              <a:ea typeface="微軟正黑體" panose="020B0604030504040204" pitchFamily="34" charset="-120"/>
            </a:rPr>
            <a:t>7</a:t>
          </a:r>
          <a:r>
            <a:rPr kumimoji="1" lang="zh-TW" altLang="en-US" sz="2000" b="1" i="0" u="none" strike="noStrike" kern="1200" cap="none" normalizeH="0" baseline="0" dirty="0">
              <a:ln/>
              <a:effectLst/>
              <a:latin typeface="微軟正黑體" panose="020B0604030504040204" pitchFamily="34" charset="-120"/>
              <a:ea typeface="微軟正黑體" panose="020B0604030504040204" pitchFamily="34" charset="-120"/>
            </a:rPr>
            <a:t>分）</a:t>
          </a:r>
          <a:endParaRPr lang="zh-TW" altLang="en-US" sz="2000" kern="1200" dirty="0"/>
        </a:p>
      </dsp:txBody>
      <dsp:txXfrm>
        <a:off x="2125120" y="594521"/>
        <a:ext cx="2790510" cy="473900"/>
      </dsp:txXfrm>
    </dsp:sp>
    <dsp:sp modelId="{A8CAA23B-DECC-4DE6-98E2-2C9D8BE5E59C}">
      <dsp:nvSpPr>
        <dsp:cNvPr id="0" name=""/>
        <dsp:cNvSpPr/>
      </dsp:nvSpPr>
      <dsp:spPr>
        <a:xfrm>
          <a:off x="2125120" y="1186897"/>
          <a:ext cx="2752334"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zh-TW" altLang="en-US"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均衡學習（</a:t>
          </a:r>
          <a:r>
            <a:rPr kumimoji="1" lang="en-US" altLang="zh-TW"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9</a:t>
          </a:r>
          <a:r>
            <a:rPr kumimoji="1" lang="zh-TW" altLang="en-US"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2000" kern="1200" dirty="0"/>
        </a:p>
      </dsp:txBody>
      <dsp:txXfrm>
        <a:off x="2125120" y="1186897"/>
        <a:ext cx="2752334" cy="473900"/>
      </dsp:txXfrm>
    </dsp:sp>
    <dsp:sp modelId="{EE9A99F2-3E14-4D11-917F-B58A06B280AB}">
      <dsp:nvSpPr>
        <dsp:cNvPr id="0" name=""/>
        <dsp:cNvSpPr/>
      </dsp:nvSpPr>
      <dsp:spPr>
        <a:xfrm>
          <a:off x="2125120" y="1779273"/>
          <a:ext cx="2752334"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zh-TW" altLang="en-US" sz="1800" b="1" i="0" u="none" strike="noStrike" kern="1200" cap="none" normalizeH="0" baseline="0" dirty="0">
              <a:ln/>
              <a:effectLst/>
              <a:latin typeface="微軟正黑體" panose="020B0604030504040204" pitchFamily="34" charset="-120"/>
              <a:ea typeface="微軟正黑體" panose="020B0604030504040204" pitchFamily="34" charset="-120"/>
              <a:cs typeface="+mn-cs"/>
            </a:rPr>
            <a:t>多元學習表現（</a:t>
          </a:r>
          <a:r>
            <a:rPr kumimoji="1" lang="en-US" altLang="zh-TW" sz="1800" b="1" i="0" u="none" strike="noStrike" kern="1200" cap="none" normalizeH="0" baseline="0" dirty="0">
              <a:ln/>
              <a:effectLst/>
              <a:latin typeface="微軟正黑體" panose="020B0604030504040204" pitchFamily="34" charset="-120"/>
              <a:ea typeface="微軟正黑體" panose="020B0604030504040204" pitchFamily="34" charset="-120"/>
              <a:cs typeface="+mn-cs"/>
            </a:rPr>
            <a:t>28</a:t>
          </a:r>
          <a:r>
            <a:rPr kumimoji="1" lang="zh-TW" altLang="en-US" sz="18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1800" kern="1200" dirty="0"/>
        </a:p>
      </dsp:txBody>
      <dsp:txXfrm>
        <a:off x="2125120" y="1779273"/>
        <a:ext cx="2752334" cy="473900"/>
      </dsp:txXfrm>
    </dsp:sp>
    <dsp:sp modelId="{FE5079DA-EFC3-4922-A063-981745543C78}">
      <dsp:nvSpPr>
        <dsp:cNvPr id="0" name=""/>
        <dsp:cNvSpPr/>
      </dsp:nvSpPr>
      <dsp:spPr>
        <a:xfrm>
          <a:off x="2125120" y="2371649"/>
          <a:ext cx="2750143"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zh-TW" altLang="en-US"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適性發展（</a:t>
          </a:r>
          <a:r>
            <a:rPr kumimoji="1" lang="en-US" altLang="zh-TW"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6</a:t>
          </a:r>
          <a:r>
            <a:rPr kumimoji="1" lang="zh-TW" altLang="en-US"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2000" kern="1200" dirty="0"/>
        </a:p>
      </dsp:txBody>
      <dsp:txXfrm>
        <a:off x="2125120" y="2371649"/>
        <a:ext cx="2750143" cy="473900"/>
      </dsp:txXfrm>
    </dsp:sp>
    <dsp:sp modelId="{2024498F-F7CF-4062-9396-EF5F2D7129E6}">
      <dsp:nvSpPr>
        <dsp:cNvPr id="0" name=""/>
        <dsp:cNvSpPr/>
      </dsp:nvSpPr>
      <dsp:spPr>
        <a:xfrm>
          <a:off x="2125120" y="2964025"/>
          <a:ext cx="2673822"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zh-TW" altLang="en-US"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經濟弱勢</a:t>
          </a:r>
          <a:r>
            <a:rPr kumimoji="1" lang="en-US" altLang="zh-TW"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(2</a:t>
          </a:r>
          <a:r>
            <a:rPr kumimoji="1" lang="zh-TW" altLang="en-US"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r>
            <a:rPr kumimoji="1" lang="en-US" altLang="zh-TW"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a:t>
          </a:r>
          <a:endParaRPr lang="zh-TW" altLang="en-US" sz="2000" kern="1200" dirty="0"/>
        </a:p>
      </dsp:txBody>
      <dsp:txXfrm>
        <a:off x="2125120" y="2964025"/>
        <a:ext cx="2673822" cy="473900"/>
      </dsp:txXfrm>
    </dsp:sp>
    <dsp:sp modelId="{4149323B-3026-48D2-9406-B1B2030D0A79}">
      <dsp:nvSpPr>
        <dsp:cNvPr id="0" name=""/>
        <dsp:cNvSpPr/>
      </dsp:nvSpPr>
      <dsp:spPr>
        <a:xfrm>
          <a:off x="2125120" y="3556401"/>
          <a:ext cx="2752334" cy="4739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zh-TW" altLang="en-US"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國中教育會考（</a:t>
          </a:r>
          <a:r>
            <a:rPr kumimoji="1" lang="en-US" altLang="zh-TW"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25</a:t>
          </a:r>
          <a:r>
            <a:rPr kumimoji="1" lang="zh-TW" altLang="en-US" sz="2000" b="1" i="0" u="none" strike="noStrike" kern="1200" cap="none" normalizeH="0" baseline="0" dirty="0">
              <a:ln/>
              <a:effectLst/>
              <a:latin typeface="微軟正黑體" panose="020B0604030504040204" pitchFamily="34" charset="-120"/>
              <a:ea typeface="微軟正黑體" panose="020B0604030504040204" pitchFamily="34" charset="-120"/>
              <a:cs typeface="+mn-cs"/>
            </a:rPr>
            <a:t>分）</a:t>
          </a:r>
          <a:endParaRPr lang="zh-TW" altLang="en-US" sz="2000" kern="1200" dirty="0"/>
        </a:p>
      </dsp:txBody>
      <dsp:txXfrm>
        <a:off x="2125120" y="3556401"/>
        <a:ext cx="2752334" cy="4739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1">
  <dgm:title val=""/>
  <dgm:desc val=""/>
  <dgm:catLst>
    <dgm:cat type="3D" pri="11800"/>
  </dgm:catLst>
  <dgm:scene3d>
    <a:camera prst="perspectiveHeroicExtremeRightFacing" zoom="82000">
      <a:rot lat="21300000" lon="20400000" rev="180000"/>
    </a:camera>
    <a:lightRig rig="morning" dir="t">
      <a:rot lat="0" lon="0" rev="20400000"/>
    </a:lightRig>
  </dgm:scene3d>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3" y="0"/>
            <a:ext cx="4275402" cy="336788"/>
          </a:xfrm>
          <a:prstGeom prst="rect">
            <a:avLst/>
          </a:prstGeom>
          <a:noFill/>
          <a:ln>
            <a:noFill/>
          </a:ln>
          <a:effectLst/>
        </p:spPr>
        <p:txBody>
          <a:bodyPr vert="horz" wrap="square" lIns="90735" tIns="45367" rIns="90735" bIns="45367" numCol="1" anchor="t" anchorCtr="0" compatLnSpc="1">
            <a:prstTxWarp prst="textNoShape">
              <a:avLst/>
            </a:prstTxWarp>
          </a:bodyPr>
          <a:lstStyle>
            <a:lvl1pPr algn="l" eaLnBrk="1" hangingPunct="1">
              <a:defRPr sz="1200" b="0">
                <a:latin typeface="Arial" charset="0"/>
                <a:ea typeface="+mn-ea"/>
              </a:defRPr>
            </a:lvl1pPr>
          </a:lstStyle>
          <a:p>
            <a:pPr>
              <a:defRPr/>
            </a:pPr>
            <a:endParaRPr lang="en-US" altLang="zh-TW"/>
          </a:p>
        </p:txBody>
      </p:sp>
      <p:sp>
        <p:nvSpPr>
          <p:cNvPr id="116739" name="Rectangle 3"/>
          <p:cNvSpPr>
            <a:spLocks noGrp="1" noChangeArrowheads="1"/>
          </p:cNvSpPr>
          <p:nvPr>
            <p:ph type="dt" sz="quarter" idx="1"/>
          </p:nvPr>
        </p:nvSpPr>
        <p:spPr bwMode="auto">
          <a:xfrm>
            <a:off x="5588631" y="0"/>
            <a:ext cx="4275402" cy="336788"/>
          </a:xfrm>
          <a:prstGeom prst="rect">
            <a:avLst/>
          </a:prstGeom>
          <a:noFill/>
          <a:ln>
            <a:noFill/>
          </a:ln>
          <a:effectLst/>
        </p:spPr>
        <p:txBody>
          <a:bodyPr vert="horz" wrap="square" lIns="90735" tIns="45367" rIns="90735" bIns="45367" numCol="1" anchor="t" anchorCtr="0" compatLnSpc="1">
            <a:prstTxWarp prst="textNoShape">
              <a:avLst/>
            </a:prstTxWarp>
          </a:bodyPr>
          <a:lstStyle>
            <a:lvl1pPr algn="r" eaLnBrk="1" hangingPunct="1">
              <a:defRPr sz="1200" b="0">
                <a:latin typeface="Arial" charset="0"/>
                <a:ea typeface="+mn-ea"/>
              </a:defRPr>
            </a:lvl1pPr>
          </a:lstStyle>
          <a:p>
            <a:pPr>
              <a:defRPr/>
            </a:pPr>
            <a:endParaRPr lang="en-US" altLang="zh-TW"/>
          </a:p>
        </p:txBody>
      </p:sp>
      <p:sp>
        <p:nvSpPr>
          <p:cNvPr id="116740" name="Rectangle 4"/>
          <p:cNvSpPr>
            <a:spLocks noGrp="1" noChangeArrowheads="1"/>
          </p:cNvSpPr>
          <p:nvPr>
            <p:ph type="ftr" sz="quarter" idx="2"/>
          </p:nvPr>
        </p:nvSpPr>
        <p:spPr bwMode="auto">
          <a:xfrm>
            <a:off x="3" y="6397806"/>
            <a:ext cx="4275402" cy="336788"/>
          </a:xfrm>
          <a:prstGeom prst="rect">
            <a:avLst/>
          </a:prstGeom>
          <a:noFill/>
          <a:ln>
            <a:noFill/>
          </a:ln>
          <a:effectLst/>
        </p:spPr>
        <p:txBody>
          <a:bodyPr vert="horz" wrap="square" lIns="90735" tIns="45367" rIns="90735" bIns="45367" numCol="1" anchor="b" anchorCtr="0" compatLnSpc="1">
            <a:prstTxWarp prst="textNoShape">
              <a:avLst/>
            </a:prstTxWarp>
          </a:bodyPr>
          <a:lstStyle>
            <a:lvl1pPr algn="l" eaLnBrk="1" hangingPunct="1">
              <a:defRPr sz="1200" b="0">
                <a:latin typeface="Arial" charset="0"/>
                <a:ea typeface="+mn-ea"/>
              </a:defRPr>
            </a:lvl1pPr>
          </a:lstStyle>
          <a:p>
            <a:pPr>
              <a:defRPr/>
            </a:pPr>
            <a:endParaRPr lang="en-US" altLang="zh-TW"/>
          </a:p>
        </p:txBody>
      </p:sp>
      <p:sp>
        <p:nvSpPr>
          <p:cNvPr id="116741" name="Rectangle 5"/>
          <p:cNvSpPr>
            <a:spLocks noGrp="1" noChangeArrowheads="1"/>
          </p:cNvSpPr>
          <p:nvPr>
            <p:ph type="sldNum" sz="quarter" idx="3"/>
          </p:nvPr>
        </p:nvSpPr>
        <p:spPr bwMode="auto">
          <a:xfrm>
            <a:off x="5588631" y="6397806"/>
            <a:ext cx="4275402" cy="336788"/>
          </a:xfrm>
          <a:prstGeom prst="rect">
            <a:avLst/>
          </a:prstGeom>
          <a:noFill/>
          <a:ln>
            <a:noFill/>
          </a:ln>
          <a:effectLst/>
        </p:spPr>
        <p:txBody>
          <a:bodyPr vert="horz" wrap="square" lIns="90735" tIns="45367" rIns="90735" bIns="45367" numCol="1" anchor="b" anchorCtr="0" compatLnSpc="1">
            <a:prstTxWarp prst="textNoShape">
              <a:avLst/>
            </a:prstTxWarp>
          </a:bodyPr>
          <a:lstStyle>
            <a:lvl1pPr algn="r" eaLnBrk="1" hangingPunct="1">
              <a:defRPr sz="1200" b="0">
                <a:latin typeface="Arial" charset="0"/>
                <a:ea typeface="+mn-ea"/>
              </a:defRPr>
            </a:lvl1pPr>
          </a:lstStyle>
          <a:p>
            <a:pPr>
              <a:defRPr/>
            </a:pPr>
            <a:fld id="{5389DC1D-288A-4C34-B4F1-AAC46EA0F210}" type="slidenum">
              <a:rPr lang="en-US" altLang="zh-TW"/>
              <a:pPr>
                <a:defRPr/>
              </a:pPr>
              <a:t>‹#›</a:t>
            </a:fld>
            <a:endParaRPr lang="en-US" altLang="zh-TW"/>
          </a:p>
        </p:txBody>
      </p:sp>
    </p:spTree>
    <p:extLst>
      <p:ext uri="{BB962C8B-B14F-4D97-AF65-F5344CB8AC3E}">
        <p14:creationId xmlns:p14="http://schemas.microsoft.com/office/powerpoint/2010/main" val="568715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3" y="0"/>
            <a:ext cx="4275402" cy="336788"/>
          </a:xfrm>
          <a:prstGeom prst="rect">
            <a:avLst/>
          </a:prstGeom>
          <a:noFill/>
          <a:ln>
            <a:noFill/>
          </a:ln>
          <a:effectLst/>
        </p:spPr>
        <p:txBody>
          <a:bodyPr vert="horz" wrap="square" lIns="90735" tIns="45367" rIns="90735" bIns="45367" numCol="1" anchor="t" anchorCtr="0" compatLnSpc="1">
            <a:prstTxWarp prst="textNoShape">
              <a:avLst/>
            </a:prstTxWarp>
          </a:bodyPr>
          <a:lstStyle>
            <a:lvl1pPr algn="l" eaLnBrk="1" hangingPunct="1">
              <a:defRPr sz="1200" b="0">
                <a:latin typeface="Arial" charset="0"/>
                <a:ea typeface="+mn-ea"/>
              </a:defRPr>
            </a:lvl1pPr>
          </a:lstStyle>
          <a:p>
            <a:pPr>
              <a:defRPr/>
            </a:pPr>
            <a:endParaRPr lang="en-US" altLang="zh-TW"/>
          </a:p>
        </p:txBody>
      </p:sp>
      <p:sp>
        <p:nvSpPr>
          <p:cNvPr id="104451" name="Rectangle 3"/>
          <p:cNvSpPr>
            <a:spLocks noGrp="1" noChangeArrowheads="1"/>
          </p:cNvSpPr>
          <p:nvPr>
            <p:ph type="dt" idx="1"/>
          </p:nvPr>
        </p:nvSpPr>
        <p:spPr bwMode="auto">
          <a:xfrm>
            <a:off x="5588631" y="0"/>
            <a:ext cx="4275402" cy="336788"/>
          </a:xfrm>
          <a:prstGeom prst="rect">
            <a:avLst/>
          </a:prstGeom>
          <a:noFill/>
          <a:ln>
            <a:noFill/>
          </a:ln>
          <a:effectLst/>
        </p:spPr>
        <p:txBody>
          <a:bodyPr vert="horz" wrap="square" lIns="90735" tIns="45367" rIns="90735" bIns="45367" numCol="1" anchor="t" anchorCtr="0" compatLnSpc="1">
            <a:prstTxWarp prst="textNoShape">
              <a:avLst/>
            </a:prstTxWarp>
          </a:bodyPr>
          <a:lstStyle>
            <a:lvl1pPr algn="r" eaLnBrk="1" hangingPunct="1">
              <a:defRPr sz="1200" b="0">
                <a:latin typeface="Arial" charset="0"/>
                <a:ea typeface="+mn-ea"/>
              </a:defRPr>
            </a:lvl1pPr>
          </a:lstStyle>
          <a:p>
            <a:pPr>
              <a:defRPr/>
            </a:pPr>
            <a:endParaRPr lang="en-US" altLang="zh-TW"/>
          </a:p>
        </p:txBody>
      </p:sp>
      <p:sp>
        <p:nvSpPr>
          <p:cNvPr id="161796" name="Rectangle 4"/>
          <p:cNvSpPr>
            <a:spLocks noGrp="1" noRot="1" noChangeAspect="1" noChangeArrowheads="1" noTextEdit="1"/>
          </p:cNvSpPr>
          <p:nvPr>
            <p:ph type="sldImg" idx="2"/>
          </p:nvPr>
        </p:nvSpPr>
        <p:spPr bwMode="auto">
          <a:xfrm>
            <a:off x="3249613" y="504825"/>
            <a:ext cx="3367087" cy="2525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p:cNvSpPr>
            <a:spLocks noGrp="1" noChangeArrowheads="1"/>
          </p:cNvSpPr>
          <p:nvPr>
            <p:ph type="body" sz="quarter" idx="3"/>
          </p:nvPr>
        </p:nvSpPr>
        <p:spPr bwMode="auto">
          <a:xfrm>
            <a:off x="986632" y="3199489"/>
            <a:ext cx="7893050" cy="3031094"/>
          </a:xfrm>
          <a:prstGeom prst="rect">
            <a:avLst/>
          </a:prstGeom>
          <a:noFill/>
          <a:ln>
            <a:noFill/>
          </a:ln>
          <a:effectLst/>
        </p:spPr>
        <p:txBody>
          <a:bodyPr vert="horz" wrap="square" lIns="90735" tIns="45367" rIns="90735" bIns="45367"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104454" name="Rectangle 6"/>
          <p:cNvSpPr>
            <a:spLocks noGrp="1" noChangeArrowheads="1"/>
          </p:cNvSpPr>
          <p:nvPr>
            <p:ph type="ftr" sz="quarter" idx="4"/>
          </p:nvPr>
        </p:nvSpPr>
        <p:spPr bwMode="auto">
          <a:xfrm>
            <a:off x="3" y="6397806"/>
            <a:ext cx="4275402" cy="336788"/>
          </a:xfrm>
          <a:prstGeom prst="rect">
            <a:avLst/>
          </a:prstGeom>
          <a:noFill/>
          <a:ln>
            <a:noFill/>
          </a:ln>
          <a:effectLst/>
        </p:spPr>
        <p:txBody>
          <a:bodyPr vert="horz" wrap="square" lIns="90735" tIns="45367" rIns="90735" bIns="45367" numCol="1" anchor="b" anchorCtr="0" compatLnSpc="1">
            <a:prstTxWarp prst="textNoShape">
              <a:avLst/>
            </a:prstTxWarp>
          </a:bodyPr>
          <a:lstStyle>
            <a:lvl1pPr algn="l" eaLnBrk="1" hangingPunct="1">
              <a:defRPr sz="1200" b="0">
                <a:latin typeface="Arial" charset="0"/>
                <a:ea typeface="+mn-ea"/>
              </a:defRPr>
            </a:lvl1pPr>
          </a:lstStyle>
          <a:p>
            <a:pPr>
              <a:defRPr/>
            </a:pPr>
            <a:endParaRPr lang="en-US" altLang="zh-TW"/>
          </a:p>
        </p:txBody>
      </p:sp>
      <p:sp>
        <p:nvSpPr>
          <p:cNvPr id="104455" name="Rectangle 7"/>
          <p:cNvSpPr>
            <a:spLocks noGrp="1" noChangeArrowheads="1"/>
          </p:cNvSpPr>
          <p:nvPr>
            <p:ph type="sldNum" sz="quarter" idx="5"/>
          </p:nvPr>
        </p:nvSpPr>
        <p:spPr bwMode="auto">
          <a:xfrm>
            <a:off x="5588631" y="6397806"/>
            <a:ext cx="4275402" cy="336788"/>
          </a:xfrm>
          <a:prstGeom prst="rect">
            <a:avLst/>
          </a:prstGeom>
          <a:noFill/>
          <a:ln>
            <a:noFill/>
          </a:ln>
          <a:effectLst/>
        </p:spPr>
        <p:txBody>
          <a:bodyPr vert="horz" wrap="square" lIns="90735" tIns="45367" rIns="90735" bIns="45367" numCol="1" anchor="b" anchorCtr="0" compatLnSpc="1">
            <a:prstTxWarp prst="textNoShape">
              <a:avLst/>
            </a:prstTxWarp>
          </a:bodyPr>
          <a:lstStyle>
            <a:lvl1pPr algn="r" eaLnBrk="1" hangingPunct="1">
              <a:defRPr sz="1200" b="0">
                <a:latin typeface="Arial" charset="0"/>
                <a:ea typeface="+mn-ea"/>
              </a:defRPr>
            </a:lvl1pPr>
          </a:lstStyle>
          <a:p>
            <a:pPr>
              <a:defRPr/>
            </a:pPr>
            <a:fld id="{0394A5C6-6507-42F9-A459-F74B8DAFFD80}" type="slidenum">
              <a:rPr lang="en-US" altLang="zh-TW"/>
              <a:pPr>
                <a:defRPr/>
              </a:pPr>
              <a:t>‹#›</a:t>
            </a:fld>
            <a:endParaRPr lang="en-US" altLang="zh-TW"/>
          </a:p>
        </p:txBody>
      </p:sp>
    </p:spTree>
    <p:extLst>
      <p:ext uri="{BB962C8B-B14F-4D97-AF65-F5344CB8AC3E}">
        <p14:creationId xmlns:p14="http://schemas.microsoft.com/office/powerpoint/2010/main" val="1453157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a:ln/>
        </p:spPr>
      </p:sp>
      <p:sp>
        <p:nvSpPr>
          <p:cNvPr id="1658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2390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3ABB3DD1-2CF9-49DE-8CF9-F71EFF0C2F22}" type="slidenum">
              <a:rPr lang="en-US" altLang="zh-TW" b="0" smtClean="0"/>
              <a:pPr eaLnBrk="1" hangingPunct="1">
                <a:defRPr/>
              </a:pPr>
              <a:t>1</a:t>
            </a:fld>
            <a:endParaRPr lang="en-US" altLang="zh-TW" b="0"/>
          </a:p>
        </p:txBody>
      </p:sp>
    </p:spTree>
    <p:extLst>
      <p:ext uri="{BB962C8B-B14F-4D97-AF65-F5344CB8AC3E}">
        <p14:creationId xmlns:p14="http://schemas.microsoft.com/office/powerpoint/2010/main" val="789039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a:ln/>
        </p:spPr>
      </p:sp>
      <p:sp>
        <p:nvSpPr>
          <p:cNvPr id="1812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4029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DFA43457-8766-41C8-89D0-0AEF613E5C82}" type="slidenum">
              <a:rPr lang="en-US" altLang="zh-TW" b="0" smtClean="0">
                <a:solidFill>
                  <a:prstClr val="black"/>
                </a:solidFill>
              </a:rPr>
              <a:pPr eaLnBrk="1" hangingPunct="1">
                <a:defRPr/>
              </a:pPr>
              <a:t>11</a:t>
            </a:fld>
            <a:endParaRPr lang="en-US" altLang="zh-TW" b="0">
              <a:solidFill>
                <a:prstClr val="black"/>
              </a:solidFill>
            </a:endParaRPr>
          </a:p>
        </p:txBody>
      </p:sp>
    </p:spTree>
    <p:extLst>
      <p:ext uri="{BB962C8B-B14F-4D97-AF65-F5344CB8AC3E}">
        <p14:creationId xmlns:p14="http://schemas.microsoft.com/office/powerpoint/2010/main" val="426594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TextEdit="1"/>
          </p:cNvSpPr>
          <p:nvPr>
            <p:ph type="sldImg"/>
          </p:nvPr>
        </p:nvSpPr>
        <p:spPr>
          <a:ln/>
        </p:spPr>
      </p:sp>
      <p:sp>
        <p:nvSpPr>
          <p:cNvPr id="1812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4029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DFA43457-8766-41C8-89D0-0AEF613E5C82}" type="slidenum">
              <a:rPr lang="en-US" altLang="zh-TW" b="0" smtClean="0">
                <a:solidFill>
                  <a:prstClr val="black"/>
                </a:solidFill>
              </a:rPr>
              <a:pPr eaLnBrk="1" hangingPunct="1">
                <a:defRPr/>
              </a:pPr>
              <a:t>12</a:t>
            </a:fld>
            <a:endParaRPr lang="en-US" altLang="zh-TW" b="0">
              <a:solidFill>
                <a:prstClr val="black"/>
              </a:solidFill>
            </a:endParaRPr>
          </a:p>
        </p:txBody>
      </p:sp>
    </p:spTree>
    <p:extLst>
      <p:ext uri="{BB962C8B-B14F-4D97-AF65-F5344CB8AC3E}">
        <p14:creationId xmlns:p14="http://schemas.microsoft.com/office/powerpoint/2010/main" val="395558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投影片圖像版面配置區 1"/>
          <p:cNvSpPr>
            <a:spLocks noGrp="1" noRot="1" noChangeAspect="1" noTextEdit="1"/>
          </p:cNvSpPr>
          <p:nvPr>
            <p:ph type="sldImg"/>
          </p:nvPr>
        </p:nvSpPr>
        <p:spPr>
          <a:ln/>
        </p:spPr>
      </p:sp>
      <p:sp>
        <p:nvSpPr>
          <p:cNvPr id="17613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517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63EB6AFF-B4D3-4389-8693-C47BE9BF5C92}" type="slidenum">
              <a:rPr lang="en-US" altLang="zh-TW" b="0" smtClean="0"/>
              <a:pPr eaLnBrk="1" hangingPunct="1">
                <a:defRPr/>
              </a:pPr>
              <a:t>13</a:t>
            </a:fld>
            <a:endParaRPr lang="en-US" altLang="zh-TW" b="0"/>
          </a:p>
        </p:txBody>
      </p:sp>
    </p:spTree>
    <p:extLst>
      <p:ext uri="{BB962C8B-B14F-4D97-AF65-F5344CB8AC3E}">
        <p14:creationId xmlns:p14="http://schemas.microsoft.com/office/powerpoint/2010/main" val="2694714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14</a:t>
            </a:fld>
            <a:endParaRPr lang="en-US" altLang="zh-TW" b="0">
              <a:solidFill>
                <a:prstClr val="black"/>
              </a:solidFill>
            </a:endParaRPr>
          </a:p>
        </p:txBody>
      </p:sp>
    </p:spTree>
    <p:extLst>
      <p:ext uri="{BB962C8B-B14F-4D97-AF65-F5344CB8AC3E}">
        <p14:creationId xmlns:p14="http://schemas.microsoft.com/office/powerpoint/2010/main" val="328089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15</a:t>
            </a:fld>
            <a:endParaRPr lang="en-US" altLang="zh-TW" b="0">
              <a:solidFill>
                <a:prstClr val="black"/>
              </a:solidFill>
            </a:endParaRPr>
          </a:p>
        </p:txBody>
      </p:sp>
    </p:spTree>
    <p:extLst>
      <p:ext uri="{BB962C8B-B14F-4D97-AF65-F5344CB8AC3E}">
        <p14:creationId xmlns:p14="http://schemas.microsoft.com/office/powerpoint/2010/main" val="3753096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16</a:t>
            </a:fld>
            <a:endParaRPr lang="en-US" altLang="zh-TW" b="0">
              <a:solidFill>
                <a:prstClr val="black"/>
              </a:solidFill>
            </a:endParaRPr>
          </a:p>
        </p:txBody>
      </p:sp>
    </p:spTree>
    <p:extLst>
      <p:ext uri="{BB962C8B-B14F-4D97-AF65-F5344CB8AC3E}">
        <p14:creationId xmlns:p14="http://schemas.microsoft.com/office/powerpoint/2010/main" val="2534696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17</a:t>
            </a:fld>
            <a:endParaRPr lang="en-US" altLang="zh-TW" b="0">
              <a:solidFill>
                <a:prstClr val="black"/>
              </a:solidFill>
            </a:endParaRPr>
          </a:p>
        </p:txBody>
      </p:sp>
    </p:spTree>
    <p:extLst>
      <p:ext uri="{BB962C8B-B14F-4D97-AF65-F5344CB8AC3E}">
        <p14:creationId xmlns:p14="http://schemas.microsoft.com/office/powerpoint/2010/main" val="112084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18</a:t>
            </a:fld>
            <a:endParaRPr lang="en-US" altLang="zh-TW" b="0">
              <a:solidFill>
                <a:prstClr val="black"/>
              </a:solidFill>
            </a:endParaRPr>
          </a:p>
        </p:txBody>
      </p:sp>
    </p:spTree>
    <p:extLst>
      <p:ext uri="{BB962C8B-B14F-4D97-AF65-F5344CB8AC3E}">
        <p14:creationId xmlns:p14="http://schemas.microsoft.com/office/powerpoint/2010/main" val="1413890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19</a:t>
            </a:fld>
            <a:endParaRPr lang="en-US" altLang="zh-TW" b="0">
              <a:solidFill>
                <a:prstClr val="black"/>
              </a:solidFill>
            </a:endParaRPr>
          </a:p>
        </p:txBody>
      </p:sp>
    </p:spTree>
    <p:extLst>
      <p:ext uri="{BB962C8B-B14F-4D97-AF65-F5344CB8AC3E}">
        <p14:creationId xmlns:p14="http://schemas.microsoft.com/office/powerpoint/2010/main" val="2471674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20</a:t>
            </a:fld>
            <a:endParaRPr lang="en-US" altLang="zh-TW" b="0">
              <a:solidFill>
                <a:prstClr val="black"/>
              </a:solidFill>
            </a:endParaRPr>
          </a:p>
        </p:txBody>
      </p:sp>
    </p:spTree>
    <p:extLst>
      <p:ext uri="{BB962C8B-B14F-4D97-AF65-F5344CB8AC3E}">
        <p14:creationId xmlns:p14="http://schemas.microsoft.com/office/powerpoint/2010/main" val="7731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投影片圖像版面配置區 1"/>
          <p:cNvSpPr>
            <a:spLocks noGrp="1" noRot="1" noChangeAspect="1" noTextEdit="1"/>
          </p:cNvSpPr>
          <p:nvPr>
            <p:ph type="sldImg"/>
          </p:nvPr>
        </p:nvSpPr>
        <p:spPr>
          <a:ln/>
        </p:spPr>
      </p:sp>
      <p:sp>
        <p:nvSpPr>
          <p:cNvPr id="16691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2595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32DB18D1-841B-4451-8166-6D63ED2EDD67}" type="slidenum">
              <a:rPr lang="en-US" altLang="zh-TW" b="0" smtClean="0"/>
              <a:pPr eaLnBrk="1" hangingPunct="1">
                <a:defRPr/>
              </a:pPr>
              <a:t>2</a:t>
            </a:fld>
            <a:endParaRPr lang="en-US" altLang="zh-TW" b="0"/>
          </a:p>
        </p:txBody>
      </p:sp>
    </p:spTree>
    <p:extLst>
      <p:ext uri="{BB962C8B-B14F-4D97-AF65-F5344CB8AC3E}">
        <p14:creationId xmlns:p14="http://schemas.microsoft.com/office/powerpoint/2010/main" val="611419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21</a:t>
            </a:fld>
            <a:endParaRPr lang="en-US" altLang="zh-TW" b="0">
              <a:solidFill>
                <a:prstClr val="black"/>
              </a:solidFill>
            </a:endParaRPr>
          </a:p>
        </p:txBody>
      </p:sp>
    </p:spTree>
    <p:extLst>
      <p:ext uri="{BB962C8B-B14F-4D97-AF65-F5344CB8AC3E}">
        <p14:creationId xmlns:p14="http://schemas.microsoft.com/office/powerpoint/2010/main" val="1105884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solidFill>
                  <a:prstClr val="black"/>
                </a:solidFill>
              </a:rPr>
              <a:pPr eaLnBrk="1" hangingPunct="1">
                <a:defRPr/>
              </a:pPr>
              <a:t>22</a:t>
            </a:fld>
            <a:endParaRPr lang="en-US" altLang="zh-TW" b="0">
              <a:solidFill>
                <a:prstClr val="black"/>
              </a:solidFill>
            </a:endParaRPr>
          </a:p>
        </p:txBody>
      </p:sp>
    </p:spTree>
    <p:extLst>
      <p:ext uri="{BB962C8B-B14F-4D97-AF65-F5344CB8AC3E}">
        <p14:creationId xmlns:p14="http://schemas.microsoft.com/office/powerpoint/2010/main" val="1104459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投影片圖像版面配置區 1"/>
          <p:cNvSpPr>
            <a:spLocks noGrp="1" noRot="1" noChangeAspect="1" noTextEdit="1"/>
          </p:cNvSpPr>
          <p:nvPr>
            <p:ph type="sldImg"/>
          </p:nvPr>
        </p:nvSpPr>
        <p:spPr>
          <a:ln/>
        </p:spPr>
      </p:sp>
      <p:sp>
        <p:nvSpPr>
          <p:cNvPr id="18637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45412"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763DC82C-5CF8-4260-B24E-26C607D9632F}" type="slidenum">
              <a:rPr lang="en-US" altLang="zh-TW" b="0" smtClean="0">
                <a:solidFill>
                  <a:prstClr val="black"/>
                </a:solidFill>
              </a:rPr>
              <a:pPr eaLnBrk="1" hangingPunct="1">
                <a:defRPr/>
              </a:pPr>
              <a:t>23</a:t>
            </a:fld>
            <a:endParaRPr lang="en-US" altLang="zh-TW" b="0">
              <a:solidFill>
                <a:prstClr val="black"/>
              </a:solidFill>
            </a:endParaRPr>
          </a:p>
        </p:txBody>
      </p:sp>
    </p:spTree>
    <p:extLst>
      <p:ext uri="{BB962C8B-B14F-4D97-AF65-F5344CB8AC3E}">
        <p14:creationId xmlns:p14="http://schemas.microsoft.com/office/powerpoint/2010/main" val="308391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p:cNvSpPr>
            <a:spLocks noGrp="1" noRot="1" noChangeAspect="1" noTextEdit="1"/>
          </p:cNvSpPr>
          <p:nvPr>
            <p:ph type="sldImg"/>
          </p:nvPr>
        </p:nvSpPr>
        <p:spPr>
          <a:ln/>
        </p:spPr>
      </p:sp>
      <p:sp>
        <p:nvSpPr>
          <p:cNvPr id="2385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6998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FE859F2C-5007-4DB4-B98F-E1ECFB6C7A2D}" type="slidenum">
              <a:rPr lang="en-US" altLang="zh-TW" b="0" smtClean="0"/>
              <a:pPr eaLnBrk="1" hangingPunct="1">
                <a:defRPr/>
              </a:pPr>
              <a:t>26</a:t>
            </a:fld>
            <a:endParaRPr lang="en-US" altLang="zh-TW" b="0"/>
          </a:p>
        </p:txBody>
      </p:sp>
    </p:spTree>
    <p:extLst>
      <p:ext uri="{BB962C8B-B14F-4D97-AF65-F5344CB8AC3E}">
        <p14:creationId xmlns:p14="http://schemas.microsoft.com/office/powerpoint/2010/main" val="709612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投影片圖像版面配置區 1"/>
          <p:cNvSpPr>
            <a:spLocks noGrp="1" noRot="1" noChangeAspect="1" noTextEdit="1"/>
          </p:cNvSpPr>
          <p:nvPr>
            <p:ph type="sldImg"/>
          </p:nvPr>
        </p:nvSpPr>
        <p:spPr>
          <a:ln/>
        </p:spPr>
      </p:sp>
      <p:sp>
        <p:nvSpPr>
          <p:cNvPr id="2416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73060"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A9435B04-F2BA-43D9-AF97-2DE908E7E41C}" type="slidenum">
              <a:rPr lang="en-US" altLang="zh-TW" b="0" smtClean="0"/>
              <a:pPr eaLnBrk="1" hangingPunct="1">
                <a:defRPr/>
              </a:pPr>
              <a:t>27</a:t>
            </a:fld>
            <a:endParaRPr lang="en-US" altLang="zh-TW" b="0"/>
          </a:p>
        </p:txBody>
      </p:sp>
    </p:spTree>
    <p:extLst>
      <p:ext uri="{BB962C8B-B14F-4D97-AF65-F5344CB8AC3E}">
        <p14:creationId xmlns:p14="http://schemas.microsoft.com/office/powerpoint/2010/main" val="1555443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38103" indent="-283886">
              <a:defRPr kumimoji="1">
                <a:solidFill>
                  <a:schemeClr val="tx1"/>
                </a:solidFill>
                <a:latin typeface="Arial" panose="020B0604020202020204" pitchFamily="34" charset="0"/>
                <a:ea typeface="新細明體" panose="02020500000000000000" pitchFamily="18" charset="-120"/>
              </a:defRPr>
            </a:lvl2pPr>
            <a:lvl3pPr marL="1135542" indent="-227108">
              <a:defRPr kumimoji="1">
                <a:solidFill>
                  <a:schemeClr val="tx1"/>
                </a:solidFill>
                <a:latin typeface="Arial" panose="020B0604020202020204" pitchFamily="34" charset="0"/>
                <a:ea typeface="新細明體" panose="02020500000000000000" pitchFamily="18" charset="-120"/>
              </a:defRPr>
            </a:lvl3pPr>
            <a:lvl4pPr marL="1589759" indent="-227108">
              <a:defRPr kumimoji="1">
                <a:solidFill>
                  <a:schemeClr val="tx1"/>
                </a:solidFill>
                <a:latin typeface="Arial" panose="020B0604020202020204" pitchFamily="34" charset="0"/>
                <a:ea typeface="新細明體" panose="02020500000000000000" pitchFamily="18" charset="-120"/>
              </a:defRPr>
            </a:lvl4pPr>
            <a:lvl5pPr marL="2043977" indent="-227108">
              <a:defRPr kumimoji="1">
                <a:solidFill>
                  <a:schemeClr val="tx1"/>
                </a:solidFill>
                <a:latin typeface="Arial" panose="020B0604020202020204" pitchFamily="34" charset="0"/>
                <a:ea typeface="新細明體" panose="02020500000000000000" pitchFamily="18" charset="-120"/>
              </a:defRPr>
            </a:lvl5pPr>
            <a:lvl6pPr marL="2498194" indent="-22710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52410" indent="-22710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06627" indent="-22710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60844" indent="-22710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EAA519B-ACB3-4F1F-9CD2-85E0E1D3D413}" type="slidenum">
              <a:rPr lang="zh-TW" altLang="en-US" smtClean="0"/>
              <a:pPr/>
              <a:t>29</a:t>
            </a:fld>
            <a:endParaRPr lang="zh-TW" altLang="en-US"/>
          </a:p>
        </p:txBody>
      </p:sp>
    </p:spTree>
    <p:extLst>
      <p:ext uri="{BB962C8B-B14F-4D97-AF65-F5344CB8AC3E}">
        <p14:creationId xmlns:p14="http://schemas.microsoft.com/office/powerpoint/2010/main" val="1215123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投影片圖像版面配置區 1"/>
          <p:cNvSpPr>
            <a:spLocks noGrp="1" noRot="1" noChangeAspect="1" noTextEdit="1"/>
          </p:cNvSpPr>
          <p:nvPr>
            <p:ph type="sldImg"/>
          </p:nvPr>
        </p:nvSpPr>
        <p:spPr>
          <a:ln/>
        </p:spPr>
      </p:sp>
      <p:sp>
        <p:nvSpPr>
          <p:cNvPr id="2641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89444"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6E8C03C5-3C18-41EA-8677-EEF3A9EE022F}" type="slidenum">
              <a:rPr lang="en-US" altLang="zh-TW" b="0" smtClean="0"/>
              <a:pPr eaLnBrk="1" hangingPunct="1">
                <a:defRPr/>
              </a:pPr>
              <a:t>30</a:t>
            </a:fld>
            <a:endParaRPr lang="en-US" altLang="zh-TW" b="0"/>
          </a:p>
        </p:txBody>
      </p:sp>
    </p:spTree>
    <p:extLst>
      <p:ext uri="{BB962C8B-B14F-4D97-AF65-F5344CB8AC3E}">
        <p14:creationId xmlns:p14="http://schemas.microsoft.com/office/powerpoint/2010/main" val="332011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投影片圖像版面配置區 1"/>
          <p:cNvSpPr>
            <a:spLocks noGrp="1" noRot="1" noChangeAspect="1" noTextEdit="1"/>
          </p:cNvSpPr>
          <p:nvPr>
            <p:ph type="sldImg"/>
          </p:nvPr>
        </p:nvSpPr>
        <p:spPr>
          <a:ln/>
        </p:spPr>
      </p:sp>
      <p:sp>
        <p:nvSpPr>
          <p:cNvPr id="2775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20275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FCFA0813-0E1C-45B1-86E9-D8EC8161F222}" type="slidenum">
              <a:rPr lang="zh-TW" altLang="en-US" b="0" smtClean="0">
                <a:solidFill>
                  <a:prstClr val="black"/>
                </a:solidFill>
              </a:rPr>
              <a:pPr eaLnBrk="1" hangingPunct="1">
                <a:defRPr/>
              </a:pPr>
              <a:t>31</a:t>
            </a:fld>
            <a:endParaRPr lang="zh-TW" altLang="en-US" b="0">
              <a:solidFill>
                <a:prstClr val="black"/>
              </a:solidFill>
            </a:endParaRPr>
          </a:p>
        </p:txBody>
      </p:sp>
    </p:spTree>
    <p:extLst>
      <p:ext uri="{BB962C8B-B14F-4D97-AF65-F5344CB8AC3E}">
        <p14:creationId xmlns:p14="http://schemas.microsoft.com/office/powerpoint/2010/main" val="783580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投影片圖像版面配置區 1"/>
          <p:cNvSpPr>
            <a:spLocks noGrp="1" noRot="1" noChangeAspect="1" noTextEdit="1"/>
          </p:cNvSpPr>
          <p:nvPr>
            <p:ph type="sldImg"/>
          </p:nvPr>
        </p:nvSpPr>
        <p:spPr>
          <a:ln/>
        </p:spPr>
      </p:sp>
      <p:sp>
        <p:nvSpPr>
          <p:cNvPr id="2775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20275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FCFA0813-0E1C-45B1-86E9-D8EC8161F222}" type="slidenum">
              <a:rPr lang="zh-TW" altLang="en-US" b="0" smtClean="0">
                <a:solidFill>
                  <a:prstClr val="black"/>
                </a:solidFill>
              </a:rPr>
              <a:pPr eaLnBrk="1" hangingPunct="1">
                <a:defRPr/>
              </a:pPr>
              <a:t>32</a:t>
            </a:fld>
            <a:endParaRPr lang="zh-TW" altLang="en-US" b="0">
              <a:solidFill>
                <a:prstClr val="black"/>
              </a:solidFill>
            </a:endParaRPr>
          </a:p>
        </p:txBody>
      </p:sp>
    </p:spTree>
    <p:extLst>
      <p:ext uri="{BB962C8B-B14F-4D97-AF65-F5344CB8AC3E}">
        <p14:creationId xmlns:p14="http://schemas.microsoft.com/office/powerpoint/2010/main" val="141410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投影片圖像版面配置區 1"/>
          <p:cNvSpPr>
            <a:spLocks noGrp="1" noRot="1" noChangeAspect="1" noTextEdit="1"/>
          </p:cNvSpPr>
          <p:nvPr>
            <p:ph type="sldImg"/>
          </p:nvPr>
        </p:nvSpPr>
        <p:spPr>
          <a:ln/>
        </p:spPr>
      </p:sp>
      <p:sp>
        <p:nvSpPr>
          <p:cNvPr id="17408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3124"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8498A38B-E2CF-401D-AA17-FC22E8AF4D89}" type="slidenum">
              <a:rPr lang="en-US" altLang="zh-TW" b="0" smtClean="0"/>
              <a:pPr eaLnBrk="1" hangingPunct="1">
                <a:defRPr/>
              </a:pPr>
              <a:t>4</a:t>
            </a:fld>
            <a:endParaRPr lang="en-US" altLang="zh-TW" b="0"/>
          </a:p>
        </p:txBody>
      </p:sp>
    </p:spTree>
    <p:extLst>
      <p:ext uri="{BB962C8B-B14F-4D97-AF65-F5344CB8AC3E}">
        <p14:creationId xmlns:p14="http://schemas.microsoft.com/office/powerpoint/2010/main" val="278971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投影片圖像版面配置區 1"/>
          <p:cNvSpPr>
            <a:spLocks noGrp="1" noRot="1" noChangeAspect="1" noTextEdit="1"/>
          </p:cNvSpPr>
          <p:nvPr>
            <p:ph type="sldImg"/>
          </p:nvPr>
        </p:nvSpPr>
        <p:spPr>
          <a:ln/>
        </p:spPr>
      </p:sp>
      <p:sp>
        <p:nvSpPr>
          <p:cNvPr id="17203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107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A5B8A173-25BE-40F9-8E0F-550815D5A1CF}" type="slidenum">
              <a:rPr lang="en-US" altLang="zh-TW" b="0" smtClean="0"/>
              <a:pPr eaLnBrk="1" hangingPunct="1">
                <a:defRPr/>
              </a:pPr>
              <a:t>5</a:t>
            </a:fld>
            <a:endParaRPr lang="en-US" altLang="zh-TW" b="0"/>
          </a:p>
        </p:txBody>
      </p:sp>
    </p:spTree>
    <p:extLst>
      <p:ext uri="{BB962C8B-B14F-4D97-AF65-F5344CB8AC3E}">
        <p14:creationId xmlns:p14="http://schemas.microsoft.com/office/powerpoint/2010/main" val="273350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投影片圖像版面配置區 1"/>
          <p:cNvSpPr>
            <a:spLocks noGrp="1" noRot="1" noChangeAspect="1" noTextEdit="1"/>
          </p:cNvSpPr>
          <p:nvPr>
            <p:ph type="sldImg"/>
          </p:nvPr>
        </p:nvSpPr>
        <p:spPr>
          <a:ln/>
        </p:spPr>
      </p:sp>
      <p:sp>
        <p:nvSpPr>
          <p:cNvPr id="17203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1076"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A5B8A173-25BE-40F9-8E0F-550815D5A1CF}" type="slidenum">
              <a:rPr lang="en-US" altLang="zh-TW" b="0" smtClean="0">
                <a:solidFill>
                  <a:prstClr val="black"/>
                </a:solidFill>
              </a:rPr>
              <a:pPr eaLnBrk="1" hangingPunct="1">
                <a:defRPr/>
              </a:pPr>
              <a:t>6</a:t>
            </a:fld>
            <a:endParaRPr lang="en-US" altLang="zh-TW" b="0">
              <a:solidFill>
                <a:prstClr val="black"/>
              </a:solidFill>
            </a:endParaRPr>
          </a:p>
        </p:txBody>
      </p:sp>
    </p:spTree>
    <p:extLst>
      <p:ext uri="{BB962C8B-B14F-4D97-AF65-F5344CB8AC3E}">
        <p14:creationId xmlns:p14="http://schemas.microsoft.com/office/powerpoint/2010/main" val="230836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投影片圖像版面配置區 1"/>
          <p:cNvSpPr>
            <a:spLocks noGrp="1" noRot="1" noChangeAspect="1" noTextEdit="1"/>
          </p:cNvSpPr>
          <p:nvPr>
            <p:ph type="sldImg"/>
          </p:nvPr>
        </p:nvSpPr>
        <p:spPr>
          <a:ln/>
        </p:spPr>
      </p:sp>
      <p:sp>
        <p:nvSpPr>
          <p:cNvPr id="17305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itchFamily="34" charset="0"/>
            </a:endParaRPr>
          </a:p>
        </p:txBody>
      </p:sp>
      <p:sp>
        <p:nvSpPr>
          <p:cNvPr id="132100"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37218" indent="-283546" eaLnBrk="0" hangingPunct="0">
              <a:defRPr b="1">
                <a:solidFill>
                  <a:schemeClr val="tx1"/>
                </a:solidFill>
                <a:latin typeface="Arial" charset="0"/>
              </a:defRPr>
            </a:lvl2pPr>
            <a:lvl3pPr marL="1134182" indent="-226836" eaLnBrk="0" hangingPunct="0">
              <a:defRPr b="1">
                <a:solidFill>
                  <a:schemeClr val="tx1"/>
                </a:solidFill>
                <a:latin typeface="Arial" charset="0"/>
              </a:defRPr>
            </a:lvl3pPr>
            <a:lvl4pPr marL="1587854" indent="-226836" eaLnBrk="0" hangingPunct="0">
              <a:defRPr b="1">
                <a:solidFill>
                  <a:schemeClr val="tx1"/>
                </a:solidFill>
                <a:latin typeface="Arial" charset="0"/>
              </a:defRPr>
            </a:lvl4pPr>
            <a:lvl5pPr marL="2041526" indent="-226836" eaLnBrk="0" hangingPunct="0">
              <a:defRPr b="1">
                <a:solidFill>
                  <a:schemeClr val="tx1"/>
                </a:solidFill>
                <a:latin typeface="Arial" charset="0"/>
              </a:defRPr>
            </a:lvl5pPr>
            <a:lvl6pPr marL="2495199" indent="-226836" eaLnBrk="0" fontAlgn="base" hangingPunct="0">
              <a:spcBef>
                <a:spcPct val="0"/>
              </a:spcBef>
              <a:spcAft>
                <a:spcPct val="0"/>
              </a:spcAft>
              <a:defRPr b="1">
                <a:solidFill>
                  <a:schemeClr val="tx1"/>
                </a:solidFill>
                <a:latin typeface="Arial" charset="0"/>
              </a:defRPr>
            </a:lvl6pPr>
            <a:lvl7pPr marL="2948871" indent="-226836" eaLnBrk="0" fontAlgn="base" hangingPunct="0">
              <a:spcBef>
                <a:spcPct val="0"/>
              </a:spcBef>
              <a:spcAft>
                <a:spcPct val="0"/>
              </a:spcAft>
              <a:defRPr b="1">
                <a:solidFill>
                  <a:schemeClr val="tx1"/>
                </a:solidFill>
                <a:latin typeface="Arial" charset="0"/>
              </a:defRPr>
            </a:lvl7pPr>
            <a:lvl8pPr marL="3402544" indent="-226836" eaLnBrk="0" fontAlgn="base" hangingPunct="0">
              <a:spcBef>
                <a:spcPct val="0"/>
              </a:spcBef>
              <a:spcAft>
                <a:spcPct val="0"/>
              </a:spcAft>
              <a:defRPr b="1">
                <a:solidFill>
                  <a:schemeClr val="tx1"/>
                </a:solidFill>
                <a:latin typeface="Arial" charset="0"/>
              </a:defRPr>
            </a:lvl8pPr>
            <a:lvl9pPr marL="3856216" indent="-226836" eaLnBrk="0" fontAlgn="base" hangingPunct="0">
              <a:spcBef>
                <a:spcPct val="0"/>
              </a:spcBef>
              <a:spcAft>
                <a:spcPct val="0"/>
              </a:spcAft>
              <a:defRPr b="1">
                <a:solidFill>
                  <a:schemeClr val="tx1"/>
                </a:solidFill>
                <a:latin typeface="Arial" charset="0"/>
              </a:defRPr>
            </a:lvl9pPr>
          </a:lstStyle>
          <a:p>
            <a:pPr eaLnBrk="1" hangingPunct="1">
              <a:defRPr/>
            </a:pPr>
            <a:fld id="{2DD05794-A192-4540-93FB-2ADC4600E0B0}" type="slidenum">
              <a:rPr lang="en-US" altLang="zh-TW" b="0" smtClean="0"/>
              <a:pPr eaLnBrk="1" hangingPunct="1">
                <a:defRPr/>
              </a:pPr>
              <a:t>7</a:t>
            </a:fld>
            <a:endParaRPr lang="en-US" altLang="zh-TW" b="0"/>
          </a:p>
        </p:txBody>
      </p:sp>
    </p:spTree>
    <p:extLst>
      <p:ext uri="{BB962C8B-B14F-4D97-AF65-F5344CB8AC3E}">
        <p14:creationId xmlns:p14="http://schemas.microsoft.com/office/powerpoint/2010/main" val="148819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51" tIns="44975" rIns="89951" bIns="44975" numCol="1" anchor="t" anchorCtr="0" compatLnSpc="1"/>
          <a:lstStyle/>
          <a:p>
            <a:endParaRPr kumimoji="1" lang="zh-TW" altLang="en-US" dirty="0"/>
          </a:p>
        </p:txBody>
      </p:sp>
      <p:sp>
        <p:nvSpPr>
          <p:cNvPr id="208900" name="投影片編號版面配置區 3"/>
          <p:cNvSpPr txBox="1">
            <a:spLocks noGrp="1"/>
          </p:cNvSpPr>
          <p:nvPr/>
        </p:nvSpPr>
        <p:spPr bwMode="auto">
          <a:xfrm>
            <a:off x="5537029" y="6361120"/>
            <a:ext cx="4237147" cy="33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1" tIns="44975" rIns="89951" bIns="44975" anchor="b"/>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fld id="{D241BCEA-6D87-42A6-B91F-9BCF80355A57}" type="slidenum">
              <a:rPr lang="zh-TW" altLang="en-US" sz="1200"/>
              <a:t>8</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8</a:t>
            </a:fld>
            <a:endParaRPr lang="zh-TW" altLang="en-US"/>
          </a:p>
        </p:txBody>
      </p:sp>
    </p:spTree>
    <p:extLst>
      <p:ext uri="{BB962C8B-B14F-4D97-AF65-F5344CB8AC3E}">
        <p14:creationId xmlns:p14="http://schemas.microsoft.com/office/powerpoint/2010/main" val="547169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投影片圖像版面配置區 1"/>
          <p:cNvSpPr>
            <a:spLocks noGrp="1" noRot="1" noChangeAspect="1" noTextEdit="1"/>
          </p:cNvSpPr>
          <p:nvPr>
            <p:ph type="sldImg"/>
          </p:nvPr>
        </p:nvSpPr>
        <p:spPr>
          <a:ln/>
        </p:spPr>
      </p:sp>
      <p:sp>
        <p:nvSpPr>
          <p:cNvPr id="1751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latin typeface="Arial" pitchFamily="34" charset="0"/>
            </a:endParaRPr>
          </a:p>
        </p:txBody>
      </p:sp>
      <p:sp>
        <p:nvSpPr>
          <p:cNvPr id="134148" name="投影片編號版面配置區 3"/>
          <p:cNvSpPr>
            <a:spLocks noGrp="1"/>
          </p:cNvSpPr>
          <p:nvPr>
            <p:ph type="sldNum" sz="quarter" idx="5"/>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fld id="{48A3DEEE-3D27-46CC-898E-6A2EB98AB567}" type="slidenum">
              <a:rPr lang="en-US" altLang="zh-TW" b="0" smtClean="0"/>
              <a:pPr eaLnBrk="1" hangingPunct="1">
                <a:defRPr/>
              </a:pPr>
              <a:t>9</a:t>
            </a:fld>
            <a:endParaRPr lang="en-US" altLang="zh-TW" b="0"/>
          </a:p>
        </p:txBody>
      </p:sp>
    </p:spTree>
    <p:extLst>
      <p:ext uri="{BB962C8B-B14F-4D97-AF65-F5344CB8AC3E}">
        <p14:creationId xmlns:p14="http://schemas.microsoft.com/office/powerpoint/2010/main" val="136337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394A5C6-6507-42F9-A459-F74B8DAFFD80}" type="slidenum">
              <a:rPr lang="en-US" altLang="zh-TW" smtClean="0"/>
              <a:pPr>
                <a:defRPr/>
              </a:pPr>
              <a:t>10</a:t>
            </a:fld>
            <a:endParaRPr lang="en-US" altLang="zh-TW"/>
          </a:p>
        </p:txBody>
      </p:sp>
    </p:spTree>
    <p:extLst>
      <p:ext uri="{BB962C8B-B14F-4D97-AF65-F5344CB8AC3E}">
        <p14:creationId xmlns:p14="http://schemas.microsoft.com/office/powerpoint/2010/main" val="300689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ltLang="zh-TW"/>
          </a:p>
        </p:txBody>
      </p:sp>
      <p:sp>
        <p:nvSpPr>
          <p:cNvPr id="6" name="Slide Number Placeholder 5"/>
          <p:cNvSpPr>
            <a:spLocks noGrp="1"/>
          </p:cNvSpPr>
          <p:nvPr>
            <p:ph type="sldNum" sz="quarter" idx="12"/>
          </p:nvPr>
        </p:nvSpPr>
        <p:spPr>
          <a:xfrm>
            <a:off x="1434703" y="798973"/>
            <a:ext cx="802005" cy="503578"/>
          </a:xfrm>
        </p:spPr>
        <p:txBody>
          <a:bodyPr/>
          <a:lstStyle/>
          <a:p>
            <a:pPr>
              <a:defRPr/>
            </a:pPr>
            <a:fld id="{C84D0A92-8BB8-43A5-948F-6B511FD27D81}" type="slidenum">
              <a:rPr lang="en-US" altLang="zh-TW" smtClean="0"/>
              <a:pPr>
                <a:defRPr/>
              </a:pPr>
              <a:t>‹#›</a:t>
            </a:fld>
            <a:endParaRPr lang="en-US" altLang="zh-TW"/>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759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r>
              <a:rPr lang="en-US" altLang="zh-TW"/>
              <a:t>www.themegallery.com</a:t>
            </a:r>
          </a:p>
        </p:txBody>
      </p:sp>
      <p:sp>
        <p:nvSpPr>
          <p:cNvPr id="5" name="Footer Placeholder 4"/>
          <p:cNvSpPr>
            <a:spLocks noGrp="1"/>
          </p:cNvSpPr>
          <p:nvPr>
            <p:ph type="ftr" sz="quarter" idx="11"/>
          </p:nvPr>
        </p:nvSpPr>
        <p:spPr/>
        <p:txBody>
          <a:bodyPr/>
          <a:lstStyle/>
          <a:p>
            <a:pPr>
              <a:defRPr/>
            </a:pPr>
            <a:r>
              <a:rPr lang="en-US" altLang="zh-TW"/>
              <a:t>LOGO</a:t>
            </a:r>
          </a:p>
        </p:txBody>
      </p:sp>
      <p:sp>
        <p:nvSpPr>
          <p:cNvPr id="6" name="Slide Number Placeholder 5"/>
          <p:cNvSpPr>
            <a:spLocks noGrp="1"/>
          </p:cNvSpPr>
          <p:nvPr>
            <p:ph type="sldNum" sz="quarter" idx="12"/>
          </p:nvPr>
        </p:nvSpPr>
        <p:spPr/>
        <p:txBody>
          <a:bodyPr/>
          <a:lstStyle/>
          <a:p>
            <a:pPr>
              <a:defRPr/>
            </a:pPr>
            <a:fld id="{C81CEEA4-1E3F-4D17-BDFF-409F4741E45D}" type="slidenum">
              <a:rPr lang="en-US" altLang="zh-TW" smtClean="0"/>
              <a:pPr>
                <a:defRPr/>
              </a:pPr>
              <a:t>‹#›</a:t>
            </a:fld>
            <a:endParaRPr lang="en-US" altLang="zh-TW"/>
          </a:p>
        </p:txBody>
      </p:sp>
      <p:grpSp>
        <p:nvGrpSpPr>
          <p:cNvPr id="8" name="群組 11">
            <a:extLst>
              <a:ext uri="{FF2B5EF4-FFF2-40B4-BE49-F238E27FC236}">
                <a16:creationId xmlns:a16="http://schemas.microsoft.com/office/drawing/2014/main" id="{C844193D-1853-42D7-B373-E64ABCEB1EAD}"/>
              </a:ext>
            </a:extLst>
          </p:cNvPr>
          <p:cNvGrpSpPr>
            <a:grpSpLocks/>
          </p:cNvGrpSpPr>
          <p:nvPr userDrawn="1"/>
        </p:nvGrpSpPr>
        <p:grpSpPr bwMode="auto">
          <a:xfrm>
            <a:off x="7148513" y="0"/>
            <a:ext cx="1843087" cy="568325"/>
            <a:chOff x="714375" y="3783732"/>
            <a:chExt cx="2486289" cy="825048"/>
          </a:xfrm>
        </p:grpSpPr>
        <p:pic>
          <p:nvPicPr>
            <p:cNvPr id="9" name="圖片 12">
              <a:extLst>
                <a:ext uri="{FF2B5EF4-FFF2-40B4-BE49-F238E27FC236}">
                  <a16:creationId xmlns:a16="http://schemas.microsoft.com/office/drawing/2014/main" id="{332924DF-6F27-4EE4-B867-EF0121BBFF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3">
              <a:extLst>
                <a:ext uri="{FF2B5EF4-FFF2-40B4-BE49-F238E27FC236}">
                  <a16:creationId xmlns:a16="http://schemas.microsoft.com/office/drawing/2014/main" id="{64FFA21C-18B1-44FF-B85E-A1EE90FF37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4">
              <a:extLst>
                <a:ext uri="{FF2B5EF4-FFF2-40B4-BE49-F238E27FC236}">
                  <a16:creationId xmlns:a16="http://schemas.microsoft.com/office/drawing/2014/main" id="{FDA7D436-5F36-4111-8518-6B1E1BB98E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152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r>
              <a:rPr lang="en-US" altLang="zh-TW"/>
              <a:t>www.themegallery.com</a:t>
            </a:r>
          </a:p>
        </p:txBody>
      </p:sp>
      <p:sp>
        <p:nvSpPr>
          <p:cNvPr id="5" name="Footer Placeholder 4"/>
          <p:cNvSpPr>
            <a:spLocks noGrp="1"/>
          </p:cNvSpPr>
          <p:nvPr>
            <p:ph type="ftr" sz="quarter" idx="11"/>
          </p:nvPr>
        </p:nvSpPr>
        <p:spPr/>
        <p:txBody>
          <a:bodyPr/>
          <a:lstStyle/>
          <a:p>
            <a:pPr>
              <a:defRPr/>
            </a:pPr>
            <a:r>
              <a:rPr lang="en-US" altLang="zh-TW"/>
              <a:t>LOGO</a:t>
            </a:r>
          </a:p>
        </p:txBody>
      </p:sp>
      <p:sp>
        <p:nvSpPr>
          <p:cNvPr id="6" name="Slide Number Placeholder 5"/>
          <p:cNvSpPr>
            <a:spLocks noGrp="1"/>
          </p:cNvSpPr>
          <p:nvPr>
            <p:ph type="sldNum" sz="quarter" idx="12"/>
          </p:nvPr>
        </p:nvSpPr>
        <p:spPr/>
        <p:txBody>
          <a:bodyPr/>
          <a:lstStyle/>
          <a:p>
            <a:pPr>
              <a:defRPr/>
            </a:pPr>
            <a:fld id="{D8C399A1-F9B2-48CC-BC5A-96E1879B4C11}" type="slidenum">
              <a:rPr lang="en-US" altLang="zh-TW" smtClean="0"/>
              <a:pPr>
                <a:defRPr/>
              </a:pPr>
              <a:t>‹#›</a:t>
            </a:fld>
            <a:endParaRPr lang="en-US" altLang="zh-TW"/>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群組 11">
            <a:extLst>
              <a:ext uri="{FF2B5EF4-FFF2-40B4-BE49-F238E27FC236}">
                <a16:creationId xmlns:a16="http://schemas.microsoft.com/office/drawing/2014/main" id="{4655CC7E-01D9-438A-83F2-AE6B2D0E830B}"/>
              </a:ext>
            </a:extLst>
          </p:cNvPr>
          <p:cNvGrpSpPr>
            <a:grpSpLocks/>
          </p:cNvGrpSpPr>
          <p:nvPr userDrawn="1"/>
        </p:nvGrpSpPr>
        <p:grpSpPr bwMode="auto">
          <a:xfrm>
            <a:off x="7148513" y="0"/>
            <a:ext cx="1843087" cy="568325"/>
            <a:chOff x="714375" y="3783732"/>
            <a:chExt cx="2486289" cy="825048"/>
          </a:xfrm>
        </p:grpSpPr>
        <p:pic>
          <p:nvPicPr>
            <p:cNvPr id="9" name="圖片 12">
              <a:extLst>
                <a:ext uri="{FF2B5EF4-FFF2-40B4-BE49-F238E27FC236}">
                  <a16:creationId xmlns:a16="http://schemas.microsoft.com/office/drawing/2014/main" id="{6C353BA8-1003-42BA-8E1C-B84551227A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3">
              <a:extLst>
                <a:ext uri="{FF2B5EF4-FFF2-40B4-BE49-F238E27FC236}">
                  <a16:creationId xmlns:a16="http://schemas.microsoft.com/office/drawing/2014/main" id="{5F881323-F825-4CA5-9A06-8C6B6F1486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4">
              <a:extLst>
                <a:ext uri="{FF2B5EF4-FFF2-40B4-BE49-F238E27FC236}">
                  <a16:creationId xmlns:a16="http://schemas.microsoft.com/office/drawing/2014/main" id="{504EDA7A-8331-40CC-A209-4F1C4F3B1C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7981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標題及物件">
    <p:spTree>
      <p:nvGrpSpPr>
        <p:cNvPr id="1" name=""/>
        <p:cNvGrpSpPr/>
        <p:nvPr/>
      </p:nvGrpSpPr>
      <p:grpSpPr>
        <a:xfrm>
          <a:off x="0" y="0"/>
          <a:ext cx="0" cy="0"/>
          <a:chOff x="0" y="0"/>
          <a:chExt cx="0" cy="0"/>
        </a:xfrm>
      </p:grpSpPr>
      <p:sp>
        <p:nvSpPr>
          <p:cNvPr id="6"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defRPr/>
            </a:pPr>
            <a:endParaRPr lang="zh-TW" altLang="en-US"/>
          </a:p>
        </p:txBody>
      </p:sp>
      <p:sp>
        <p:nvSpPr>
          <p:cNvPr id="7" name="Rectangle 75"/>
          <p:cNvSpPr>
            <a:spLocks noChangeArrowheads="1"/>
          </p:cNvSpPr>
          <p:nvPr/>
        </p:nvSpPr>
        <p:spPr bwMode="gray">
          <a:xfrm>
            <a:off x="228600" y="6553200"/>
            <a:ext cx="2133600" cy="244475"/>
          </a:xfrm>
          <a:prstGeom prst="rect">
            <a:avLst/>
          </a:prstGeom>
          <a:noFill/>
          <a:ln>
            <a:noFill/>
          </a:ln>
          <a:effectLst/>
        </p:spPr>
        <p:txBody>
          <a:bodyP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l">
              <a:defRPr/>
            </a:pPr>
            <a:endParaRPr lang="en-US" altLang="zh-TW" sz="1000" b="0"/>
          </a:p>
        </p:txBody>
      </p:sp>
      <p:sp>
        <p:nvSpPr>
          <p:cNvPr id="8" name="Rectangle 76"/>
          <p:cNvSpPr>
            <a:spLocks noChangeArrowheads="1"/>
          </p:cNvSpPr>
          <p:nvPr/>
        </p:nvSpPr>
        <p:spPr bwMode="gray">
          <a:xfrm>
            <a:off x="3200400" y="6553200"/>
            <a:ext cx="2895600" cy="244475"/>
          </a:xfrm>
          <a:prstGeom prst="rect">
            <a:avLst/>
          </a:prstGeom>
          <a:noFill/>
          <a:ln>
            <a:noFill/>
          </a:ln>
          <a:effectLst/>
        </p:spPr>
        <p:txBody>
          <a:bodyPr/>
          <a:lstStyle>
            <a:lvl1pPr algn="r">
              <a:defRPr b="1">
                <a:solidFill>
                  <a:schemeClr val="tx1"/>
                </a:solidFill>
                <a:latin typeface="Arial" panose="020B0604020202020204" pitchFamily="34" charset="0"/>
              </a:defRPr>
            </a:lvl1pPr>
            <a:lvl2pPr marL="742950" indent="-285750" algn="r">
              <a:defRPr b="1">
                <a:solidFill>
                  <a:schemeClr val="tx1"/>
                </a:solidFill>
                <a:latin typeface="Arial" panose="020B0604020202020204" pitchFamily="34" charset="0"/>
              </a:defRPr>
            </a:lvl2pPr>
            <a:lvl3pPr marL="1143000" indent="-228600" algn="r">
              <a:defRPr b="1">
                <a:solidFill>
                  <a:schemeClr val="tx1"/>
                </a:solidFill>
                <a:latin typeface="Arial" panose="020B0604020202020204" pitchFamily="34" charset="0"/>
              </a:defRPr>
            </a:lvl3pPr>
            <a:lvl4pPr marL="1600200" indent="-228600" algn="r">
              <a:defRPr b="1">
                <a:solidFill>
                  <a:schemeClr val="tx1"/>
                </a:solidFill>
                <a:latin typeface="Arial" panose="020B0604020202020204" pitchFamily="34" charset="0"/>
              </a:defRPr>
            </a:lvl4pPr>
            <a:lvl5pPr marL="2057400" indent="-228600" algn="r">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a:defRPr/>
            </a:pPr>
            <a:endParaRPr lang="en-US" altLang="zh-TW" sz="1000" b="0"/>
          </a:p>
        </p:txBody>
      </p:sp>
      <p:grpSp>
        <p:nvGrpSpPr>
          <p:cNvPr id="9" name="群組 11"/>
          <p:cNvGrpSpPr>
            <a:grpSpLocks/>
          </p:cNvGrpSpPr>
          <p:nvPr userDrawn="1"/>
        </p:nvGrpSpPr>
        <p:grpSpPr bwMode="auto">
          <a:xfrm>
            <a:off x="228600" y="5984875"/>
            <a:ext cx="1843087" cy="568325"/>
            <a:chOff x="714375" y="3783732"/>
            <a:chExt cx="2486289" cy="825048"/>
          </a:xfrm>
        </p:grpSpPr>
        <p:pic>
          <p:nvPicPr>
            <p:cNvPr id="10" name="圖片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標題 1"/>
          <p:cNvSpPr>
            <a:spLocks noGrp="1"/>
          </p:cNvSpPr>
          <p:nvPr>
            <p:ph type="title"/>
          </p:nvPr>
        </p:nvSpPr>
        <p:spPr/>
        <p:txBody>
          <a:bodyPr/>
          <a:lstStyle/>
          <a:p>
            <a:r>
              <a:rPr lang="zh-TW" altLang="en-US" dirty="0"/>
              <a:t>按一下以編輯母片標題樣式</a:t>
            </a:r>
          </a:p>
        </p:txBody>
      </p:sp>
    </p:spTree>
    <p:extLst>
      <p:ext uri="{BB962C8B-B14F-4D97-AF65-F5344CB8AC3E}">
        <p14:creationId xmlns:p14="http://schemas.microsoft.com/office/powerpoint/2010/main" val="145268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3" name="日期版面配置區 3"/>
          <p:cNvSpPr>
            <a:spLocks noGrp="1"/>
          </p:cNvSpPr>
          <p:nvPr>
            <p:ph type="dt" sz="half" idx="15"/>
          </p:nvPr>
        </p:nvSpPr>
        <p:spPr>
          <a:xfrm>
            <a:off x="457200" y="6356350"/>
            <a:ext cx="2133600" cy="365125"/>
          </a:xfrm>
          <a:prstGeom prst="rect">
            <a:avLst/>
          </a:prstGeom>
        </p:spPr>
        <p:txBody>
          <a:bodyPr/>
          <a:lstStyle>
            <a:lvl1pPr>
              <a:defRPr/>
            </a:lvl1pPr>
          </a:lstStyle>
          <a:p>
            <a:pPr>
              <a:defRPr/>
            </a:pPr>
            <a:fld id="{6C7F26B9-3FCB-40E0-9B3A-58552341288D}" type="datetime1">
              <a:rPr lang="zh-TW" altLang="en-US" smtClean="0"/>
              <a:pPr>
                <a:defRPr/>
              </a:pPr>
              <a:t>2023/2/23</a:t>
            </a:fld>
            <a:endParaRPr lang="zh-TW" altLang="en-US"/>
          </a:p>
        </p:txBody>
      </p:sp>
      <p:sp>
        <p:nvSpPr>
          <p:cNvPr id="4" name="頁尾版面配置區 4"/>
          <p:cNvSpPr>
            <a:spLocks noGrp="1"/>
          </p:cNvSpPr>
          <p:nvPr>
            <p:ph type="ftr" sz="quarter" idx="16"/>
          </p:nvPr>
        </p:nvSpPr>
        <p:spPr>
          <a:xfrm>
            <a:off x="3124200" y="6356350"/>
            <a:ext cx="2895600" cy="365125"/>
          </a:xfrm>
          <a:prstGeom prst="rect">
            <a:avLst/>
          </a:prstGeom>
        </p:spPr>
        <p:txBody>
          <a:bodyPr/>
          <a:lstStyle>
            <a:lvl1pPr>
              <a:defRPr/>
            </a:lvl1pPr>
          </a:lstStyle>
          <a:p>
            <a:pPr>
              <a:defRPr/>
            </a:pPr>
            <a:endParaRPr lang="en-US" altLang="zh-TW"/>
          </a:p>
        </p:txBody>
      </p:sp>
      <p:sp>
        <p:nvSpPr>
          <p:cNvPr id="5" name="投影片編號版面配置區 5"/>
          <p:cNvSpPr>
            <a:spLocks noGrp="1"/>
          </p:cNvSpPr>
          <p:nvPr>
            <p:ph type="sldNum" sz="quarter" idx="17"/>
          </p:nvPr>
        </p:nvSpPr>
        <p:spPr>
          <a:xfrm>
            <a:off x="6553200" y="6356350"/>
            <a:ext cx="2133600" cy="365125"/>
          </a:xfrm>
          <a:prstGeom prst="rect">
            <a:avLst/>
          </a:prstGeom>
        </p:spPr>
        <p:txBody>
          <a:bodyPr/>
          <a:lstStyle>
            <a:lvl1pPr>
              <a:defRPr/>
            </a:lvl1pPr>
          </a:lstStyle>
          <a:p>
            <a:pPr>
              <a:defRPr/>
            </a:pPr>
            <a:fld id="{738DAE46-324E-4251-9AA8-B57C098DE213}" type="slidenum">
              <a:rPr lang="en-US" altLang="zh-TW"/>
              <a:pPr>
                <a:defRPr/>
              </a:pPr>
              <a:t>‹#›</a:t>
            </a:fld>
            <a:endParaRPr lang="en-US" altLang="zh-TW"/>
          </a:p>
        </p:txBody>
      </p:sp>
    </p:spTree>
    <p:extLst>
      <p:ext uri="{BB962C8B-B14F-4D97-AF65-F5344CB8AC3E}">
        <p14:creationId xmlns:p14="http://schemas.microsoft.com/office/powerpoint/2010/main" val="2684471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空白">
    <p:spTree>
      <p:nvGrpSpPr>
        <p:cNvPr id="1" name=""/>
        <p:cNvGrpSpPr/>
        <p:nvPr/>
      </p:nvGrpSpPr>
      <p:grpSpPr>
        <a:xfrm>
          <a:off x="0" y="0"/>
          <a:ext cx="0" cy="0"/>
          <a:chOff x="0" y="0"/>
          <a:chExt cx="0" cy="0"/>
        </a:xfrm>
      </p:grpSpPr>
      <p:sp>
        <p:nvSpPr>
          <p:cNvPr id="14" name="文字版面配置區 13"/>
          <p:cNvSpPr>
            <a:spLocks noGrp="1"/>
          </p:cNvSpPr>
          <p:nvPr>
            <p:ph type="body" sz="quarter" idx="14"/>
          </p:nvPr>
        </p:nvSpPr>
        <p:spPr>
          <a:xfrm>
            <a:off x="1547664" y="1052736"/>
            <a:ext cx="7201297" cy="4968552"/>
          </a:xfrm>
        </p:spPr>
        <p:txBody>
          <a:bodyPr/>
          <a:lstStyle>
            <a:lvl1pPr>
              <a:buClr>
                <a:srgbClr val="3102A6"/>
              </a:buClr>
              <a:buSzPct val="75000"/>
              <a:buFont typeface="Wingdings" pitchFamily="2" charset="2"/>
              <a:buChar char="n"/>
              <a:defRPr>
                <a:latin typeface="標楷體" pitchFamily="65" charset="-120"/>
                <a:ea typeface="標楷體" pitchFamily="65" charset="-120"/>
              </a:defRPr>
            </a:lvl1pPr>
            <a:lvl2pPr>
              <a:buClr>
                <a:srgbClr val="FF0000"/>
              </a:buClr>
              <a:buSzPct val="55000"/>
              <a:buFont typeface="Wingdings" pitchFamily="2" charset="2"/>
              <a:buChar char="n"/>
              <a:defRPr>
                <a:latin typeface="標楷體" pitchFamily="65" charset="-120"/>
                <a:ea typeface="標楷體" pitchFamily="65" charset="-120"/>
              </a:defRPr>
            </a:lvl2pPr>
            <a:lvl3pPr>
              <a:buClr>
                <a:srgbClr val="14037B"/>
              </a:buClr>
              <a:buSzPct val="35000"/>
              <a:buFont typeface="Wingdings" pitchFamily="2" charset="2"/>
              <a:buChar char="n"/>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3" name="日期版面配置區 3"/>
          <p:cNvSpPr>
            <a:spLocks noGrp="1"/>
          </p:cNvSpPr>
          <p:nvPr>
            <p:ph type="dt" sz="half" idx="15"/>
          </p:nvPr>
        </p:nvSpPr>
        <p:spPr>
          <a:xfrm>
            <a:off x="457200" y="6356350"/>
            <a:ext cx="2133600" cy="365125"/>
          </a:xfrm>
          <a:prstGeom prst="rect">
            <a:avLst/>
          </a:prstGeom>
        </p:spPr>
        <p:txBody>
          <a:bodyPr/>
          <a:lstStyle>
            <a:lvl1pPr>
              <a:defRPr/>
            </a:lvl1pPr>
          </a:lstStyle>
          <a:p>
            <a:pPr>
              <a:defRPr/>
            </a:pPr>
            <a:fld id="{6C7F26B9-3FCB-40E0-9B3A-58552341288D}" type="datetime1">
              <a:rPr lang="zh-TW" altLang="en-US" smtClean="0"/>
              <a:pPr>
                <a:defRPr/>
              </a:pPr>
              <a:t>2023/2/23</a:t>
            </a:fld>
            <a:endParaRPr lang="zh-TW" altLang="en-US"/>
          </a:p>
        </p:txBody>
      </p:sp>
      <p:sp>
        <p:nvSpPr>
          <p:cNvPr id="4" name="頁尾版面配置區 4"/>
          <p:cNvSpPr>
            <a:spLocks noGrp="1"/>
          </p:cNvSpPr>
          <p:nvPr>
            <p:ph type="ftr" sz="quarter" idx="16"/>
          </p:nvPr>
        </p:nvSpPr>
        <p:spPr>
          <a:xfrm>
            <a:off x="3124200" y="6356350"/>
            <a:ext cx="2895600" cy="365125"/>
          </a:xfrm>
          <a:prstGeom prst="rect">
            <a:avLst/>
          </a:prstGeom>
        </p:spPr>
        <p:txBody>
          <a:bodyPr/>
          <a:lstStyle>
            <a:lvl1pPr>
              <a:defRPr/>
            </a:lvl1pPr>
          </a:lstStyle>
          <a:p>
            <a:pPr>
              <a:defRPr/>
            </a:pPr>
            <a:endParaRPr lang="en-US" altLang="zh-TW"/>
          </a:p>
        </p:txBody>
      </p:sp>
      <p:sp>
        <p:nvSpPr>
          <p:cNvPr id="5" name="投影片編號版面配置區 5"/>
          <p:cNvSpPr>
            <a:spLocks noGrp="1"/>
          </p:cNvSpPr>
          <p:nvPr>
            <p:ph type="sldNum" sz="quarter" idx="17"/>
          </p:nvPr>
        </p:nvSpPr>
        <p:spPr>
          <a:xfrm>
            <a:off x="6553200" y="6356350"/>
            <a:ext cx="2133600" cy="365125"/>
          </a:xfrm>
          <a:prstGeom prst="rect">
            <a:avLst/>
          </a:prstGeom>
        </p:spPr>
        <p:txBody>
          <a:bodyPr/>
          <a:lstStyle>
            <a:lvl1pPr>
              <a:defRPr/>
            </a:lvl1pPr>
          </a:lstStyle>
          <a:p>
            <a:pPr>
              <a:defRPr/>
            </a:pPr>
            <a:fld id="{738DAE46-324E-4251-9AA8-B57C098DE213}" type="slidenum">
              <a:rPr lang="en-US" altLang="zh-TW"/>
              <a:pPr>
                <a:defRPr/>
              </a:pPr>
              <a:t>‹#›</a:t>
            </a:fld>
            <a:endParaRPr lang="en-US" altLang="zh-TW"/>
          </a:p>
        </p:txBody>
      </p:sp>
    </p:spTree>
    <p:extLst>
      <p:ext uri="{BB962C8B-B14F-4D97-AF65-F5344CB8AC3E}">
        <p14:creationId xmlns:p14="http://schemas.microsoft.com/office/powerpoint/2010/main" val="187992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200395"/>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zh-TW" altLang="en-US"/>
              <a:t>按一下以編輯母片標題樣式</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dirty="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群組 11">
            <a:extLst>
              <a:ext uri="{FF2B5EF4-FFF2-40B4-BE49-F238E27FC236}">
                <a16:creationId xmlns:a16="http://schemas.microsoft.com/office/drawing/2014/main" id="{E2E69145-CCAB-48D2-A2D0-D01546210234}"/>
              </a:ext>
            </a:extLst>
          </p:cNvPr>
          <p:cNvGrpSpPr>
            <a:grpSpLocks/>
          </p:cNvGrpSpPr>
          <p:nvPr userDrawn="1"/>
        </p:nvGrpSpPr>
        <p:grpSpPr bwMode="auto">
          <a:xfrm>
            <a:off x="248998" y="5984875"/>
            <a:ext cx="1843087" cy="568325"/>
            <a:chOff x="714375" y="3783732"/>
            <a:chExt cx="2486289" cy="825048"/>
          </a:xfrm>
        </p:grpSpPr>
        <p:pic>
          <p:nvPicPr>
            <p:cNvPr id="9" name="圖片 12">
              <a:extLst>
                <a:ext uri="{FF2B5EF4-FFF2-40B4-BE49-F238E27FC236}">
                  <a16:creationId xmlns:a16="http://schemas.microsoft.com/office/drawing/2014/main" id="{8F087A9B-677A-44BD-9563-6CB344423D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3">
              <a:extLst>
                <a:ext uri="{FF2B5EF4-FFF2-40B4-BE49-F238E27FC236}">
                  <a16:creationId xmlns:a16="http://schemas.microsoft.com/office/drawing/2014/main" id="{B0D8219C-1FED-4928-A409-6C43DBBF09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4">
              <a:extLst>
                <a:ext uri="{FF2B5EF4-FFF2-40B4-BE49-F238E27FC236}">
                  <a16:creationId xmlns:a16="http://schemas.microsoft.com/office/drawing/2014/main" id="{3C258316-4734-4617-80CA-43AFC5535C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48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8223386"/>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1443491" y="2824270"/>
            <a:ext cx="3125766" cy="264445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889182" y="2821491"/>
            <a:ext cx="3125652" cy="263737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1850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grpSp>
        <p:nvGrpSpPr>
          <p:cNvPr id="7" name="群組 11">
            <a:extLst>
              <a:ext uri="{FF2B5EF4-FFF2-40B4-BE49-F238E27FC236}">
                <a16:creationId xmlns:a16="http://schemas.microsoft.com/office/drawing/2014/main" id="{29F88C7B-8497-48EF-820F-34FC40269CC2}"/>
              </a:ext>
            </a:extLst>
          </p:cNvPr>
          <p:cNvGrpSpPr>
            <a:grpSpLocks/>
          </p:cNvGrpSpPr>
          <p:nvPr userDrawn="1"/>
        </p:nvGrpSpPr>
        <p:grpSpPr bwMode="auto">
          <a:xfrm>
            <a:off x="519113" y="5877272"/>
            <a:ext cx="1843087" cy="568325"/>
            <a:chOff x="714375" y="3783732"/>
            <a:chExt cx="2486289" cy="825048"/>
          </a:xfrm>
        </p:grpSpPr>
        <p:pic>
          <p:nvPicPr>
            <p:cNvPr id="8" name="圖片 12">
              <a:extLst>
                <a:ext uri="{FF2B5EF4-FFF2-40B4-BE49-F238E27FC236}">
                  <a16:creationId xmlns:a16="http://schemas.microsoft.com/office/drawing/2014/main" id="{818F0FAB-215D-4D0A-9413-84ACBD1014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13">
              <a:extLst>
                <a:ext uri="{FF2B5EF4-FFF2-40B4-BE49-F238E27FC236}">
                  <a16:creationId xmlns:a16="http://schemas.microsoft.com/office/drawing/2014/main" id="{C2C8CDDC-1217-43B4-9BBB-128E882E73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14">
              <a:extLst>
                <a:ext uri="{FF2B5EF4-FFF2-40B4-BE49-F238E27FC236}">
                  <a16:creationId xmlns:a16="http://schemas.microsoft.com/office/drawing/2014/main" id="{4F3CDAF5-A319-4C62-BB5E-6625B76576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711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479F9F7-CB2E-4E3B-B43F-13E9352E8901}" type="slidenum">
              <a:rPr lang="en-US" altLang="zh-TW" smtClean="0"/>
              <a:pPr>
                <a:defRPr/>
              </a:pPr>
              <a:t>‹#›</a:t>
            </a:fld>
            <a:endParaRPr lang="en-US" altLang="zh-TW"/>
          </a:p>
        </p:txBody>
      </p:sp>
      <p:grpSp>
        <p:nvGrpSpPr>
          <p:cNvPr id="5" name="群組 11">
            <a:extLst>
              <a:ext uri="{FF2B5EF4-FFF2-40B4-BE49-F238E27FC236}">
                <a16:creationId xmlns:a16="http://schemas.microsoft.com/office/drawing/2014/main" id="{13E1A29A-9E99-435C-86AF-C027579F1BB7}"/>
              </a:ext>
            </a:extLst>
          </p:cNvPr>
          <p:cNvGrpSpPr>
            <a:grpSpLocks/>
          </p:cNvGrpSpPr>
          <p:nvPr userDrawn="1"/>
        </p:nvGrpSpPr>
        <p:grpSpPr bwMode="auto">
          <a:xfrm>
            <a:off x="373856" y="5984875"/>
            <a:ext cx="1843087" cy="568325"/>
            <a:chOff x="714375" y="3783732"/>
            <a:chExt cx="2486289" cy="825048"/>
          </a:xfrm>
        </p:grpSpPr>
        <p:pic>
          <p:nvPicPr>
            <p:cNvPr id="6" name="圖片 12">
              <a:extLst>
                <a:ext uri="{FF2B5EF4-FFF2-40B4-BE49-F238E27FC236}">
                  <a16:creationId xmlns:a16="http://schemas.microsoft.com/office/drawing/2014/main" id="{55CAE775-63D9-4AC7-ABCE-FB7E067FED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13">
              <a:extLst>
                <a:ext uri="{FF2B5EF4-FFF2-40B4-BE49-F238E27FC236}">
                  <a16:creationId xmlns:a16="http://schemas.microsoft.com/office/drawing/2014/main" id="{A847E2B9-0B22-4DA2-A137-A98B09864D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14">
              <a:extLst>
                <a:ext uri="{FF2B5EF4-FFF2-40B4-BE49-F238E27FC236}">
                  <a16:creationId xmlns:a16="http://schemas.microsoft.com/office/drawing/2014/main" id="{B4794503-5B40-48B2-BE57-80E8BA8758E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936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D9FC939-0455-4205-84BA-357465D41BCE}" type="slidenum">
              <a:rPr lang="en-US" altLang="zh-TW" smtClean="0"/>
              <a:pPr>
                <a:defRPr/>
              </a:pPr>
              <a:t>‹#›</a:t>
            </a:fld>
            <a:endParaRPr lang="en-US" altLang="zh-TW"/>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015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dirty="0"/>
              <a:pPr/>
              <a:t>2/23/2023</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pPr>
              <a:defRPr/>
            </a:pPr>
            <a:fld id="{36DDA99B-5608-4FE6-8657-49508A2780FF}" type="slidenum">
              <a:rPr lang="en-US" altLang="zh-TW" smtClean="0"/>
              <a:pPr>
                <a:defRPr/>
              </a:pPr>
              <a:t>‹#›</a:t>
            </a:fld>
            <a:endParaRPr lang="en-US" altLang="zh-TW"/>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2" name="群組 11">
            <a:extLst>
              <a:ext uri="{FF2B5EF4-FFF2-40B4-BE49-F238E27FC236}">
                <a16:creationId xmlns:a16="http://schemas.microsoft.com/office/drawing/2014/main" id="{0AA65279-13D1-49ED-BD1F-A5D02E2FA912}"/>
              </a:ext>
            </a:extLst>
          </p:cNvPr>
          <p:cNvGrpSpPr>
            <a:grpSpLocks/>
          </p:cNvGrpSpPr>
          <p:nvPr userDrawn="1"/>
        </p:nvGrpSpPr>
        <p:grpSpPr bwMode="auto">
          <a:xfrm>
            <a:off x="228600" y="5805264"/>
            <a:ext cx="1843087" cy="568325"/>
            <a:chOff x="714375" y="3783732"/>
            <a:chExt cx="2486289" cy="825048"/>
          </a:xfrm>
        </p:grpSpPr>
        <p:pic>
          <p:nvPicPr>
            <p:cNvPr id="16" name="圖片 12">
              <a:extLst>
                <a:ext uri="{FF2B5EF4-FFF2-40B4-BE49-F238E27FC236}">
                  <a16:creationId xmlns:a16="http://schemas.microsoft.com/office/drawing/2014/main" id="{783F7058-84BC-48C7-BD95-028D72D7C9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783732"/>
              <a:ext cx="1193329" cy="7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圖片 13">
              <a:extLst>
                <a:ext uri="{FF2B5EF4-FFF2-40B4-BE49-F238E27FC236}">
                  <a16:creationId xmlns:a16="http://schemas.microsoft.com/office/drawing/2014/main" id="{E35C1C54-652B-4BB2-B551-63FC1E589F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3971156"/>
              <a:ext cx="1411576" cy="53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圖片 14">
              <a:extLst>
                <a:ext uri="{FF2B5EF4-FFF2-40B4-BE49-F238E27FC236}">
                  <a16:creationId xmlns:a16="http://schemas.microsoft.com/office/drawing/2014/main" id="{C4CE57CA-0ED0-4815-8907-52A617DFB9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623" y="4221088"/>
              <a:ext cx="1149105" cy="38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1524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7">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2/23/2023</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4942665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08" r:id="rId14"/>
  </p:sldLayoutIdLst>
  <p:hf sldNum="0" hdr="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notesSlide" Target="../notesSlides/notesSlide11.xml"/><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6.xml"/><Relationship Id="rId7" Type="http://schemas.openxmlformats.org/officeDocument/2006/relationships/diagramColors" Target="../diagrams/colors12.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7.xml"/><Relationship Id="rId7" Type="http://schemas.openxmlformats.org/officeDocument/2006/relationships/diagramColors" Target="../diagrams/colors13.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8.xml"/><Relationship Id="rId7" Type="http://schemas.openxmlformats.org/officeDocument/2006/relationships/diagramColors" Target="../diagrams/colors14.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3" Type="http://schemas.openxmlformats.org/officeDocument/2006/relationships/hyperlink" Target="https://adapt-k12ea.pro.k12ea.gov.tw/"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9.xml"/><Relationship Id="rId7" Type="http://schemas.openxmlformats.org/officeDocument/2006/relationships/diagramColors" Target="../diagrams/colors15.xm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ptc.entry.edu.tw/"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7.xml"/><Relationship Id="rId16"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8.xml"/><Relationship Id="rId7" Type="http://schemas.openxmlformats.org/officeDocument/2006/relationships/diagramColors" Target="../diagrams/colors5.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文字方塊 14"/>
          <p:cNvSpPr txBox="1">
            <a:spLocks noChangeArrowheads="1"/>
          </p:cNvSpPr>
          <p:nvPr/>
        </p:nvSpPr>
        <p:spPr bwMode="auto">
          <a:xfrm>
            <a:off x="1403648" y="188640"/>
            <a:ext cx="78422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333399"/>
                </a:solidFill>
                <a:latin typeface="微軟正黑體" pitchFamily="34" charset="-120"/>
                <a:ea typeface="微軟正黑體" pitchFamily="34" charset="-120"/>
              </a:rPr>
              <a:t>前言</a:t>
            </a:r>
          </a:p>
        </p:txBody>
      </p:sp>
      <p:pic>
        <p:nvPicPr>
          <p:cNvPr id="2" name="圖片 1">
            <a:extLst>
              <a:ext uri="{FF2B5EF4-FFF2-40B4-BE49-F238E27FC236}">
                <a16:creationId xmlns:a16="http://schemas.microsoft.com/office/drawing/2014/main" id="{0DAE0B9D-B5C3-4865-A165-439ACBFFEF6B}"/>
              </a:ext>
            </a:extLst>
          </p:cNvPr>
          <p:cNvPicPr>
            <a:picLocks noChangeAspect="1"/>
          </p:cNvPicPr>
          <p:nvPr/>
        </p:nvPicPr>
        <p:blipFill rotWithShape="1">
          <a:blip r:embed="rId3"/>
          <a:srcRect l="21651" t="24788" r="23225" b="16384"/>
          <a:stretch/>
        </p:blipFill>
        <p:spPr>
          <a:xfrm>
            <a:off x="17624" y="918445"/>
            <a:ext cx="9126375" cy="59701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p:cNvPicPr>
            <a:picLocks noChangeAspect="1"/>
          </p:cNvPicPr>
          <p:nvPr/>
        </p:nvPicPr>
        <p:blipFill>
          <a:blip r:embed="rId4"/>
          <a:stretch>
            <a:fillRect/>
          </a:stretch>
        </p:blipFill>
        <p:spPr>
          <a:xfrm>
            <a:off x="34723" y="0"/>
            <a:ext cx="4629873" cy="6817489"/>
          </a:xfrm>
          <a:prstGeom prst="rect">
            <a:avLst/>
          </a:prstGeom>
        </p:spPr>
      </p:pic>
      <p:pic>
        <p:nvPicPr>
          <p:cNvPr id="4" name="圖片 3"/>
          <p:cNvPicPr>
            <a:picLocks noChangeAspect="1"/>
          </p:cNvPicPr>
          <p:nvPr/>
        </p:nvPicPr>
        <p:blipFill rotWithShape="1">
          <a:blip r:embed="rId5"/>
          <a:srcRect l="16166" t="553" b="5462"/>
          <a:stretch/>
        </p:blipFill>
        <p:spPr>
          <a:xfrm>
            <a:off x="4664595" y="0"/>
            <a:ext cx="4421531" cy="6875362"/>
          </a:xfrm>
          <a:prstGeom prst="rect">
            <a:avLst/>
          </a:prstGeom>
        </p:spPr>
      </p:pic>
    </p:spTree>
    <p:custDataLst>
      <p:tags r:id="rId1"/>
    </p:custDataLst>
    <p:extLst>
      <p:ext uri="{BB962C8B-B14F-4D97-AF65-F5344CB8AC3E}">
        <p14:creationId xmlns:p14="http://schemas.microsoft.com/office/powerpoint/2010/main" val="414375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文字方塊 4"/>
          <p:cNvSpPr txBox="1">
            <a:spLocks noChangeArrowheads="1"/>
          </p:cNvSpPr>
          <p:nvPr/>
        </p:nvSpPr>
        <p:spPr bwMode="auto">
          <a:xfrm>
            <a:off x="467544" y="692150"/>
            <a:ext cx="835292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500" dirty="0">
                <a:solidFill>
                  <a:srgbClr val="FF0000"/>
                </a:solidFill>
                <a:latin typeface="微軟正黑體" pitchFamily="34" charset="-120"/>
                <a:ea typeface="微軟正黑體" pitchFamily="34" charset="-120"/>
              </a:rPr>
              <a:t>變更就學區申請</a:t>
            </a:r>
            <a:r>
              <a:rPr kumimoji="1" lang="en-US" altLang="zh-TW" sz="3500" dirty="0">
                <a:solidFill>
                  <a:srgbClr val="FF0000"/>
                </a:solidFill>
                <a:latin typeface="微軟正黑體" pitchFamily="34" charset="-120"/>
                <a:ea typeface="微軟正黑體" pitchFamily="34" charset="-120"/>
              </a:rPr>
              <a:t>(112</a:t>
            </a:r>
            <a:r>
              <a:rPr kumimoji="1" lang="zh-TW" altLang="en-US" sz="3500" dirty="0">
                <a:solidFill>
                  <a:srgbClr val="FF0000"/>
                </a:solidFill>
                <a:latin typeface="微軟正黑體" pitchFamily="34" charset="-120"/>
                <a:ea typeface="微軟正黑體" pitchFamily="34" charset="-120"/>
              </a:rPr>
              <a:t>年</a:t>
            </a:r>
            <a:r>
              <a:rPr kumimoji="1" lang="en-US" altLang="zh-TW" sz="3500" dirty="0">
                <a:solidFill>
                  <a:srgbClr val="FF0000"/>
                </a:solidFill>
                <a:latin typeface="微軟正黑體" pitchFamily="34" charset="-120"/>
                <a:ea typeface="微軟正黑體" pitchFamily="34" charset="-120"/>
              </a:rPr>
              <a:t>4</a:t>
            </a:r>
            <a:r>
              <a:rPr kumimoji="1" lang="zh-TW" altLang="en-US" sz="3500" dirty="0">
                <a:solidFill>
                  <a:srgbClr val="FF0000"/>
                </a:solidFill>
                <a:latin typeface="微軟正黑體" pitchFamily="34" charset="-120"/>
                <a:ea typeface="微軟正黑體" pitchFamily="34" charset="-120"/>
              </a:rPr>
              <a:t>月</a:t>
            </a:r>
            <a:r>
              <a:rPr kumimoji="1" lang="en-US" altLang="zh-TW" sz="3500" dirty="0">
                <a:solidFill>
                  <a:srgbClr val="FF0000"/>
                </a:solidFill>
                <a:latin typeface="微軟正黑體" pitchFamily="34" charset="-120"/>
                <a:ea typeface="微軟正黑體" pitchFamily="34" charset="-120"/>
              </a:rPr>
              <a:t>28</a:t>
            </a:r>
            <a:r>
              <a:rPr kumimoji="1" lang="zh-TW" altLang="en-US" sz="3500" dirty="0">
                <a:solidFill>
                  <a:srgbClr val="FF0000"/>
                </a:solidFill>
                <a:latin typeface="微軟正黑體" pitchFamily="34" charset="-120"/>
                <a:ea typeface="微軟正黑體" pitchFamily="34" charset="-120"/>
              </a:rPr>
              <a:t>日至</a:t>
            </a:r>
            <a:r>
              <a:rPr kumimoji="1" lang="en-US" altLang="zh-TW" sz="3500" dirty="0">
                <a:solidFill>
                  <a:srgbClr val="FF0000"/>
                </a:solidFill>
                <a:latin typeface="微軟正黑體" pitchFamily="34" charset="-120"/>
                <a:ea typeface="微軟正黑體" pitchFamily="34" charset="-120"/>
              </a:rPr>
              <a:t>5</a:t>
            </a:r>
            <a:r>
              <a:rPr kumimoji="1" lang="zh-TW" altLang="en-US" sz="3500" dirty="0">
                <a:solidFill>
                  <a:srgbClr val="FF0000"/>
                </a:solidFill>
                <a:latin typeface="微軟正黑體" pitchFamily="34" charset="-120"/>
                <a:ea typeface="微軟正黑體" pitchFamily="34" charset="-120"/>
              </a:rPr>
              <a:t>月</a:t>
            </a:r>
            <a:r>
              <a:rPr kumimoji="1" lang="en-US" altLang="zh-TW" sz="3500" dirty="0">
                <a:solidFill>
                  <a:srgbClr val="FF0000"/>
                </a:solidFill>
                <a:latin typeface="微軟正黑體" pitchFamily="34" charset="-120"/>
                <a:ea typeface="微軟正黑體" pitchFamily="34" charset="-120"/>
              </a:rPr>
              <a:t>5</a:t>
            </a:r>
            <a:r>
              <a:rPr kumimoji="1" lang="zh-TW" altLang="en-US" sz="3500" dirty="0">
                <a:solidFill>
                  <a:srgbClr val="FF0000"/>
                </a:solidFill>
                <a:latin typeface="微軟正黑體" pitchFamily="34" charset="-120"/>
                <a:ea typeface="微軟正黑體" pitchFamily="34" charset="-120"/>
              </a:rPr>
              <a:t>日</a:t>
            </a:r>
            <a:r>
              <a:rPr kumimoji="1" lang="en-US" altLang="zh-TW" sz="3500" dirty="0">
                <a:solidFill>
                  <a:srgbClr val="FF0000"/>
                </a:solidFill>
                <a:latin typeface="微軟正黑體" pitchFamily="34" charset="-120"/>
                <a:ea typeface="微軟正黑體" pitchFamily="34" charset="-120"/>
              </a:rPr>
              <a:t>)</a:t>
            </a:r>
            <a:endParaRPr kumimoji="1" lang="zh-TW" altLang="en-US" sz="3500" dirty="0">
              <a:solidFill>
                <a:srgbClr val="FF0000"/>
              </a:solidFill>
              <a:latin typeface="微軟正黑體" pitchFamily="34" charset="-120"/>
              <a:ea typeface="微軟正黑體" pitchFamily="34" charset="-120"/>
            </a:endParaRPr>
          </a:p>
        </p:txBody>
      </p:sp>
      <p:graphicFrame>
        <p:nvGraphicFramePr>
          <p:cNvPr id="3" name="內容版面配置區 4"/>
          <p:cNvGraphicFramePr>
            <a:graphicFrameLocks/>
          </p:cNvGraphicFramePr>
          <p:nvPr>
            <p:extLst>
              <p:ext uri="{D42A27DB-BD31-4B8C-83A1-F6EECF244321}">
                <p14:modId xmlns:p14="http://schemas.microsoft.com/office/powerpoint/2010/main" val="1777009455"/>
              </p:ext>
            </p:extLst>
          </p:nvPr>
        </p:nvGraphicFramePr>
        <p:xfrm>
          <a:off x="323528" y="1556792"/>
          <a:ext cx="835292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13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文字方塊 4"/>
          <p:cNvSpPr txBox="1">
            <a:spLocks noChangeArrowheads="1"/>
          </p:cNvSpPr>
          <p:nvPr/>
        </p:nvSpPr>
        <p:spPr bwMode="auto">
          <a:xfrm>
            <a:off x="2555776" y="332656"/>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變更就學區申請程序</a:t>
            </a:r>
          </a:p>
        </p:txBody>
      </p:sp>
      <p:sp>
        <p:nvSpPr>
          <p:cNvPr id="4" name="投影片編號版面配置區 3"/>
          <p:cNvSpPr>
            <a:spLocks noGrp="1"/>
          </p:cNvSpPr>
          <p:nvPr/>
        </p:nvSpPr>
        <p:spPr>
          <a:xfrm>
            <a:off x="6553200" y="6437536"/>
            <a:ext cx="2133600" cy="365125"/>
          </a:xfrm>
          <a:prstGeom prst="rect">
            <a:avLst/>
          </a:prstGeom>
        </p:spPr>
        <p:txBody>
          <a:bodyPr vert="horz" lIns="91440" tIns="45720" rIns="91440" bIns="45720" rtlCol="0" anchor="ctr"/>
          <a:lstStyle>
            <a:defPPr>
              <a:defRPr lang="zh-TW"/>
            </a:defPPr>
            <a:lvl1pPr algn="r" rtl="0" fontAlgn="auto">
              <a:spcBef>
                <a:spcPts val="0"/>
              </a:spcBef>
              <a:spcAft>
                <a:spcPts val="0"/>
              </a:spcAft>
              <a:defRPr kumimoji="0"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308FE70-AF9A-4666-837D-1B319035AF21}" type="slidenum">
              <a:rPr kumimoji="0" lang="zh-TW" altLang="en-US" sz="1200" b="0" i="0" u="none" strike="noStrike" kern="1200" cap="none" spc="0" normalizeH="0" baseline="0" noProof="0" smtClean="0">
                <a:ln>
                  <a:noFill/>
                </a:ln>
                <a:solidFill>
                  <a:sysClr val="windowText" lastClr="000000">
                    <a:tint val="75000"/>
                  </a:sysClr>
                </a:solidFill>
                <a:effectLst/>
                <a:uLnTx/>
                <a:uFillTx/>
                <a:latin typeface="Calibri"/>
                <a:ea typeface="新細明體"/>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a:ln>
                <a:noFill/>
              </a:ln>
              <a:solidFill>
                <a:sysClr val="windowText" lastClr="000000">
                  <a:tint val="75000"/>
                </a:sysClr>
              </a:solidFill>
              <a:effectLst/>
              <a:uLnTx/>
              <a:uFillTx/>
              <a:latin typeface="Calibri"/>
              <a:ea typeface="新細明體"/>
              <a:cs typeface="+mn-cs"/>
            </a:endParaRPr>
          </a:p>
        </p:txBody>
      </p:sp>
      <p:graphicFrame>
        <p:nvGraphicFramePr>
          <p:cNvPr id="5" name="資料庫圖表 4"/>
          <p:cNvGraphicFramePr/>
          <p:nvPr/>
        </p:nvGraphicFramePr>
        <p:xfrm>
          <a:off x="251520" y="1052736"/>
          <a:ext cx="4248472"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資料庫圖表 5"/>
          <p:cNvGraphicFramePr/>
          <p:nvPr/>
        </p:nvGraphicFramePr>
        <p:xfrm>
          <a:off x="4716016" y="1052736"/>
          <a:ext cx="4248472" cy="5400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300113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文字方塊 4"/>
          <p:cNvSpPr txBox="1">
            <a:spLocks noChangeArrowheads="1"/>
          </p:cNvSpPr>
          <p:nvPr/>
        </p:nvSpPr>
        <p:spPr bwMode="auto">
          <a:xfrm>
            <a:off x="683568" y="0"/>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a:t>
            </a:r>
            <a:r>
              <a:rPr kumimoji="1" lang="zh-TW" altLang="zh-TW" sz="3200" dirty="0">
                <a:solidFill>
                  <a:srgbClr val="FF0000"/>
                </a:solidFill>
                <a:latin typeface="微軟正黑體" pitchFamily="34" charset="-120"/>
                <a:ea typeface="微軟正黑體" pitchFamily="34" charset="-120"/>
              </a:rPr>
              <a:t>免試入學超額比序項目積分對照表</a:t>
            </a:r>
            <a:endParaRPr kumimoji="1" lang="zh-TW" altLang="en-US" sz="3200" dirty="0">
              <a:solidFill>
                <a:srgbClr val="FF0000"/>
              </a:solidFill>
              <a:latin typeface="微軟正黑體" pitchFamily="34" charset="-120"/>
              <a:ea typeface="微軟正黑體" pitchFamily="34" charset="-120"/>
            </a:endParaRPr>
          </a:p>
        </p:txBody>
      </p:sp>
      <p:graphicFrame>
        <p:nvGraphicFramePr>
          <p:cNvPr id="4" name="Group 38"/>
          <p:cNvGraphicFramePr>
            <a:graphicFrameLocks noGrp="1"/>
          </p:cNvGraphicFramePr>
          <p:nvPr>
            <p:extLst>
              <p:ext uri="{D42A27DB-BD31-4B8C-83A1-F6EECF244321}">
                <p14:modId xmlns:p14="http://schemas.microsoft.com/office/powerpoint/2010/main" val="897856584"/>
              </p:ext>
            </p:extLst>
          </p:nvPr>
        </p:nvGraphicFramePr>
        <p:xfrm>
          <a:off x="143507" y="556723"/>
          <a:ext cx="8856985" cy="6379245"/>
        </p:xfrm>
        <a:graphic>
          <a:graphicData uri="http://schemas.openxmlformats.org/drawingml/2006/table">
            <a:tbl>
              <a:tblPr/>
              <a:tblGrid>
                <a:gridCol w="705106">
                  <a:extLst>
                    <a:ext uri="{9D8B030D-6E8A-4147-A177-3AD203B41FA5}">
                      <a16:colId xmlns:a16="http://schemas.microsoft.com/office/drawing/2014/main" val="20000"/>
                    </a:ext>
                  </a:extLst>
                </a:gridCol>
                <a:gridCol w="1451377">
                  <a:extLst>
                    <a:ext uri="{9D8B030D-6E8A-4147-A177-3AD203B41FA5}">
                      <a16:colId xmlns:a16="http://schemas.microsoft.com/office/drawing/2014/main" val="20001"/>
                    </a:ext>
                  </a:extLst>
                </a:gridCol>
                <a:gridCol w="2387536">
                  <a:extLst>
                    <a:ext uri="{9D8B030D-6E8A-4147-A177-3AD203B41FA5}">
                      <a16:colId xmlns:a16="http://schemas.microsoft.com/office/drawing/2014/main" val="20002"/>
                    </a:ext>
                  </a:extLst>
                </a:gridCol>
                <a:gridCol w="4312966">
                  <a:extLst>
                    <a:ext uri="{9D8B030D-6E8A-4147-A177-3AD203B41FA5}">
                      <a16:colId xmlns:a16="http://schemas.microsoft.com/office/drawing/2014/main" val="20003"/>
                    </a:ext>
                  </a:extLst>
                </a:gridCol>
              </a:tblGrid>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一</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畢業資格（</a:t>
                      </a:r>
                      <a:r>
                        <a:rPr kumimoji="1" lang="en-US" altLang="zh-TW" sz="2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2</a:t>
                      </a:r>
                      <a:r>
                        <a:rPr kumimoji="1" lang="zh-TW" altLang="en-US" sz="2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dirty="0">
                        <a:ln>
                          <a:noFill/>
                        </a:ln>
                        <a:solidFill>
                          <a:schemeClr val="tx1"/>
                        </a:solidFill>
                        <a:effectLst/>
                        <a:latin typeface="標楷體" pitchFamily="65" charset="-120"/>
                        <a:ea typeface="標楷體" pitchFamily="65" charset="-120"/>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0"/>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二</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志願序（</a:t>
                      </a:r>
                      <a:r>
                        <a:rPr kumimoji="1" lang="en-US" altLang="zh-TW" sz="2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7</a:t>
                      </a:r>
                      <a:r>
                        <a:rPr kumimoji="1" lang="zh-TW" altLang="en-US" sz="2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每</a:t>
                      </a:r>
                      <a:r>
                        <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3</a:t>
                      </a: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個志願序為一群組</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三</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均衡學習（</a:t>
                      </a:r>
                      <a:r>
                        <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9</a:t>
                      </a: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endPar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defRPr/>
                      </a:pPr>
                      <a:r>
                        <a:rPr kumimoji="1" lang="zh-TW" altLang="en-US" sz="22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健康與體育、藝術、綜合活動</a:t>
                      </a:r>
                      <a:endParaRPr kumimoji="1" lang="en-US" altLang="zh-TW" sz="22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ts val="2500"/>
                        </a:lnSpc>
                        <a:spcBef>
                          <a:spcPct val="0"/>
                        </a:spcBef>
                        <a:spcAft>
                          <a:spcPct val="0"/>
                        </a:spcAft>
                        <a:buClrTx/>
                        <a:buSzTx/>
                        <a:buFontTx/>
                        <a:buNone/>
                        <a:tabLst/>
                        <a:defRPr/>
                      </a:pPr>
                      <a:r>
                        <a:rPr kumimoji="1" lang="zh-TW" altLang="en-US" sz="22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及科技領域等任三個領域</a:t>
                      </a:r>
                      <a:endParaRPr kumimoji="1" lang="zh-TW" altLang="en-US" sz="2200" b="0" i="0" u="sng" strike="noStrike" cap="none" normalizeH="0" baseline="0" dirty="0">
                        <a:ln>
                          <a:noFill/>
                        </a:ln>
                        <a:solidFill>
                          <a:srgbClr val="FF0000"/>
                        </a:solidFill>
                        <a:effectLst/>
                        <a:latin typeface="標楷體" pitchFamily="65" charset="-120"/>
                        <a:ea typeface="標楷體" pitchFamily="65" charset="-120"/>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2"/>
                  </a:ext>
                </a:extLst>
              </a:tr>
              <a:tr h="43364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四</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多元學習表現</a:t>
                      </a:r>
                      <a:endPar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（至多採計</a:t>
                      </a:r>
                      <a:r>
                        <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28</a:t>
                      </a: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服務表現（</a:t>
                      </a:r>
                      <a:r>
                        <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幹部、社團社長、特殊服務表現</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3"/>
                  </a:ext>
                </a:extLst>
              </a:tr>
              <a:tr h="433648">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獎懲紀錄（</a:t>
                      </a:r>
                      <a:r>
                        <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銷過或功過相抵</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4"/>
                  </a:ext>
                </a:extLst>
              </a:tr>
              <a:tr h="433648">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競賽表現（</a:t>
                      </a:r>
                      <a:r>
                        <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5"/>
                  </a:ext>
                </a:extLst>
              </a:tr>
              <a:tr h="807235">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體適能（</a:t>
                      </a:r>
                      <a:r>
                        <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10</a:t>
                      </a: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肌耐力、柔軟度、瞬發力、心肺耐力</a:t>
                      </a:r>
                      <a:endPar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a:t>
                      </a:r>
                      <a:r>
                        <a:rPr lang="zh-TW" altLang="en-US" sz="2000" b="1" dirty="0">
                          <a:solidFill>
                            <a:srgbClr val="FF0000"/>
                          </a:solidFill>
                          <a:latin typeface="微軟正黑體" panose="020B0604030504040204" pitchFamily="34" charset="-120"/>
                          <a:ea typeface="微軟正黑體" panose="020B0604030504040204" pitchFamily="34" charset="-120"/>
                          <a:cs typeface="華康儷粗圓"/>
                        </a:rPr>
                        <a:t>不同時間之檢測結果不得交叉採計</a:t>
                      </a:r>
                      <a:r>
                        <a:rPr kumimoji="1" lang="en-US"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6"/>
                  </a:ext>
                </a:extLst>
              </a:tr>
              <a:tr h="74415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kern="1200" cap="none" normalizeH="0" baseline="0" dirty="0">
                        <a:ln>
                          <a:noFill/>
                        </a:ln>
                        <a:solidFill>
                          <a:srgbClr val="002060"/>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200" b="1" i="0" u="none" strike="noStrike" kern="1200" cap="none" normalizeH="0" baseline="0" dirty="0">
                        <a:ln>
                          <a:noFill/>
                        </a:ln>
                        <a:solidFill>
                          <a:srgbClr val="002060"/>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本土語言認證</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endPar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7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通過原住民族語或客語或閩南語初級以上</a:t>
                      </a:r>
                      <a:r>
                        <a:rPr kumimoji="1" lang="en-US" altLang="zh-TW" sz="17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7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已認證得</a:t>
                      </a:r>
                      <a:r>
                        <a:rPr kumimoji="1" lang="en-US" altLang="zh-TW" sz="17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17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分；未認證得</a:t>
                      </a:r>
                      <a:r>
                        <a:rPr kumimoji="1" lang="en-US" altLang="zh-TW" sz="17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0</a:t>
                      </a:r>
                      <a:r>
                        <a:rPr kumimoji="1" lang="zh-TW" altLang="en-US" sz="17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11"/>
                  </a:ext>
                </a:extLst>
              </a:tr>
              <a:tr h="4403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五</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適性發展（</a:t>
                      </a:r>
                      <a:r>
                        <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6</a:t>
                      </a: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2000" b="0" i="0" u="none" strike="noStrike" cap="none" normalizeH="0" baseline="0" dirty="0">
                        <a:ln>
                          <a:noFill/>
                        </a:ln>
                        <a:solidFill>
                          <a:schemeClr val="tx1"/>
                        </a:solidFill>
                        <a:effectLst/>
                        <a:latin typeface="標楷體" pitchFamily="65" charset="-120"/>
                        <a:ea typeface="標楷體" pitchFamily="65" charset="-120"/>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7"/>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六</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經濟弱勢</a:t>
                      </a:r>
                      <a:r>
                        <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r>
                        <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a:t>
                      </a:r>
                      <a:endPar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中低、低收入戶</a:t>
                      </a:r>
                      <a:endPar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8"/>
                  </a:ext>
                </a:extLst>
              </a:tr>
              <a:tr h="433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5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七</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國中教育會考（至多採計</a:t>
                      </a:r>
                      <a:r>
                        <a:rPr kumimoji="1" lang="en-US" altLang="zh-TW"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25</a:t>
                      </a:r>
                      <a:r>
                        <a:rPr kumimoji="1" lang="zh-TW" altLang="en-US" sz="2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分）</a:t>
                      </a: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國、英、數、社、自、寫作</a:t>
                      </a:r>
                      <a:endParaRPr kumimoji="1" lang="en-US" altLang="zh-TW" sz="2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endParaRPr>
                    </a:p>
                  </a:txBody>
                  <a:tcPr marL="84411" marR="84411" marT="42191" marB="42191"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9"/>
                  </a:ext>
                </a:extLst>
              </a:tr>
              <a:tr h="44370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600" b="1" i="0" u="none" strike="noStrike" cap="none" normalizeH="0" baseline="0" dirty="0">
                          <a:ln>
                            <a:no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總分</a:t>
                      </a:r>
                      <a:r>
                        <a:rPr kumimoji="1" lang="en-US" altLang="zh-TW" sz="2600" b="1" i="0" u="none" strike="noStrike" cap="none" normalizeH="0" baseline="0" dirty="0">
                          <a:ln>
                            <a:no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79</a:t>
                      </a:r>
                      <a:endParaRPr kumimoji="1" lang="zh-TW" altLang="en-US" sz="2600" b="1" i="0" u="none" strike="noStrike" cap="none" normalizeH="0" baseline="0" dirty="0">
                        <a:ln>
                          <a:noFill/>
                        </a:ln>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84411" marR="84411" marT="42191" marB="4219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600" b="0" i="0" u="none" strike="noStrike" cap="none" normalizeH="0" baseline="0" dirty="0">
                        <a:ln>
                          <a:noFill/>
                        </a:ln>
                        <a:solidFill>
                          <a:schemeClr val="tx1"/>
                        </a:solidFill>
                        <a:effectLst/>
                        <a:latin typeface="標楷體" pitchFamily="65" charset="-120"/>
                        <a:ea typeface="標楷體" pitchFamily="65" charset="-120"/>
                      </a:endParaRPr>
                    </a:p>
                  </a:txBody>
                  <a:tcPr marL="84406" marR="84406" marT="42198" marB="42198"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600" b="0" i="0" u="none" strike="noStrike" cap="none" normalizeH="0" baseline="0" dirty="0">
                        <a:ln>
                          <a:noFill/>
                        </a:ln>
                        <a:solidFill>
                          <a:schemeClr val="tx1"/>
                        </a:solidFill>
                        <a:effectLst/>
                        <a:latin typeface="標楷體" pitchFamily="65" charset="-120"/>
                        <a:ea typeface="標楷體" pitchFamily="65" charset="-120"/>
                      </a:endParaRPr>
                    </a:p>
                  </a:txBody>
                  <a:tcPr marL="84406" marR="84406" marT="42198" marB="42198"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0" name="直線接點 19"/>
          <p:cNvCxnSpPr/>
          <p:nvPr/>
        </p:nvCxnSpPr>
        <p:spPr>
          <a:xfrm>
            <a:off x="4572000" y="2060848"/>
            <a:ext cx="1008112" cy="0"/>
          </a:xfrm>
          <a:prstGeom prst="line">
            <a:avLst/>
          </a:prstGeom>
          <a:noFill/>
          <a:ln w="76200" cap="flat" cmpd="sng" algn="ctr">
            <a:solidFill>
              <a:srgbClr val="1F497D">
                <a:lumMod val="40000"/>
                <a:lumOff val="60000"/>
              </a:srgbClr>
            </a:solidFill>
            <a:prstDash val="solid"/>
          </a:ln>
          <a:effectLst/>
        </p:spPr>
      </p:cxnSp>
      <p:sp>
        <p:nvSpPr>
          <p:cNvPr id="54274" name="矩形 1"/>
          <p:cNvSpPr>
            <a:spLocks noChangeArrowheads="1"/>
          </p:cNvSpPr>
          <p:nvPr/>
        </p:nvSpPr>
        <p:spPr bwMode="auto">
          <a:xfrm>
            <a:off x="1275503" y="450451"/>
            <a:ext cx="6107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志願序積分換算</a:t>
            </a:r>
          </a:p>
        </p:txBody>
      </p:sp>
      <p:graphicFrame>
        <p:nvGraphicFramePr>
          <p:cNvPr id="19" name="表格 18"/>
          <p:cNvGraphicFramePr>
            <a:graphicFrameLocks noGrp="1"/>
          </p:cNvGraphicFramePr>
          <p:nvPr>
            <p:extLst>
              <p:ext uri="{D42A27DB-BD31-4B8C-83A1-F6EECF244321}">
                <p14:modId xmlns:p14="http://schemas.microsoft.com/office/powerpoint/2010/main" val="4012913215"/>
              </p:ext>
            </p:extLst>
          </p:nvPr>
        </p:nvGraphicFramePr>
        <p:xfrm>
          <a:off x="5436096" y="1035230"/>
          <a:ext cx="3578170" cy="5547234"/>
        </p:xfrm>
        <a:graphic>
          <a:graphicData uri="http://schemas.openxmlformats.org/drawingml/2006/table">
            <a:tbl>
              <a:tblPr firstRow="1" bandRow="1"/>
              <a:tblGrid>
                <a:gridCol w="1008112">
                  <a:extLst>
                    <a:ext uri="{9D8B030D-6E8A-4147-A177-3AD203B41FA5}">
                      <a16:colId xmlns:a16="http://schemas.microsoft.com/office/drawing/2014/main" val="20000"/>
                    </a:ext>
                  </a:extLst>
                </a:gridCol>
                <a:gridCol w="1593782">
                  <a:extLst>
                    <a:ext uri="{9D8B030D-6E8A-4147-A177-3AD203B41FA5}">
                      <a16:colId xmlns:a16="http://schemas.microsoft.com/office/drawing/2014/main" val="20001"/>
                    </a:ext>
                  </a:extLst>
                </a:gridCol>
                <a:gridCol w="976276">
                  <a:extLst>
                    <a:ext uri="{9D8B030D-6E8A-4147-A177-3AD203B41FA5}">
                      <a16:colId xmlns:a16="http://schemas.microsoft.com/office/drawing/2014/main" val="20002"/>
                    </a:ext>
                  </a:extLst>
                </a:gridCol>
              </a:tblGrid>
              <a:tr h="73031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志願群</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ts val="2500"/>
                        </a:lnSpc>
                        <a:spcBef>
                          <a:spcPts val="0"/>
                        </a:spcBef>
                        <a:spcAft>
                          <a:spcPts val="0"/>
                        </a:spcAft>
                        <a:buClrTx/>
                        <a:buSzTx/>
                        <a:buFontTx/>
                        <a:buNone/>
                        <a:tabLst/>
                        <a:defRPr/>
                      </a:pPr>
                      <a:r>
                        <a:rPr lang="zh-TW" altLang="en-US" sz="2200" b="1" dirty="0">
                          <a:solidFill>
                            <a:schemeClr val="bg1"/>
                          </a:solidFill>
                          <a:latin typeface="微軟正黑體" pitchFamily="34" charset="-120"/>
                          <a:ea typeface="微軟正黑體" pitchFamily="34" charset="-120"/>
                        </a:rPr>
                        <a:t>校科</a:t>
                      </a:r>
                      <a:endParaRPr lang="en-US" altLang="zh-TW" sz="2200" b="1" dirty="0">
                        <a:solidFill>
                          <a:schemeClr val="bg1"/>
                        </a:solidFill>
                        <a:latin typeface="微軟正黑體" pitchFamily="34" charset="-120"/>
                        <a:ea typeface="微軟正黑體" pitchFamily="34" charset="-120"/>
                      </a:endParaRPr>
                    </a:p>
                    <a:p>
                      <a:pPr marL="0" marR="0" indent="0" algn="ctr" defTabSz="914400" rtl="0" eaLnBrk="1" fontAlgn="auto" latinLnBrk="0" hangingPunct="1">
                        <a:lnSpc>
                          <a:spcPts val="2500"/>
                        </a:lnSpc>
                        <a:spcBef>
                          <a:spcPts val="0"/>
                        </a:spcBef>
                        <a:spcAft>
                          <a:spcPts val="0"/>
                        </a:spcAft>
                        <a:buClrTx/>
                        <a:buSzTx/>
                        <a:buFontTx/>
                        <a:buNone/>
                        <a:tabLst/>
                        <a:defRPr/>
                      </a:pPr>
                      <a:r>
                        <a:rPr lang="zh-TW" altLang="en-US" sz="2200" b="1" dirty="0">
                          <a:solidFill>
                            <a:schemeClr val="bg1"/>
                          </a:solidFill>
                          <a:latin typeface="微軟正黑體" pitchFamily="34" charset="-120"/>
                          <a:ea typeface="微軟正黑體" pitchFamily="34" charset="-120"/>
                        </a:rPr>
                        <a:t>志願序</a:t>
                      </a: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dirty="0">
                          <a:solidFill>
                            <a:schemeClr val="bg1"/>
                          </a:solidFill>
                          <a:latin typeface="微軟正黑體" pitchFamily="34" charset="-120"/>
                          <a:ea typeface="微軟正黑體" pitchFamily="34" charset="-120"/>
                        </a:rPr>
                        <a:t>積分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314139">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1</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800" b="1" dirty="0">
                          <a:solidFill>
                            <a:srgbClr val="002060"/>
                          </a:solidFill>
                          <a:latin typeface="微軟正黑體" pitchFamily="34" charset="-120"/>
                          <a:ea typeface="微軟正黑體" pitchFamily="34" charset="-120"/>
                        </a:rPr>
                        <a:t>1</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200" b="1" dirty="0">
                          <a:solidFill>
                            <a:schemeClr val="bg1"/>
                          </a:solidFill>
                          <a:latin typeface="微軟正黑體" pitchFamily="34" charset="-120"/>
                          <a:ea typeface="微軟正黑體" pitchFamily="34" charset="-120"/>
                        </a:rPr>
                        <a:t>7</a:t>
                      </a:r>
                      <a:endParaRPr lang="zh-TW" altLang="en-US" sz="22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1"/>
                  </a:ext>
                </a:extLst>
              </a:tr>
              <a:tr h="314139">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chemeClr val="tx2">
                          <a:lumMod val="40000"/>
                          <a:lumOff val="6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800" b="1" dirty="0">
                          <a:solidFill>
                            <a:srgbClr val="002060"/>
                          </a:solidFill>
                          <a:latin typeface="微軟正黑體" pitchFamily="34" charset="-120"/>
                          <a:ea typeface="微軟正黑體" pitchFamily="34" charset="-120"/>
                        </a:rPr>
                        <a:t>2</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14139">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chemeClr val="tx2">
                          <a:lumMod val="40000"/>
                          <a:lumOff val="6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800" b="1" dirty="0">
                          <a:solidFill>
                            <a:srgbClr val="002060"/>
                          </a:solidFill>
                          <a:latin typeface="微軟正黑體" pitchFamily="34" charset="-120"/>
                          <a:ea typeface="微軟正黑體" pitchFamily="34" charset="-120"/>
                        </a:rPr>
                        <a:t>3</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14139">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2</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800" b="1" dirty="0">
                          <a:solidFill>
                            <a:srgbClr val="002060"/>
                          </a:solidFill>
                          <a:latin typeface="微軟正黑體" pitchFamily="34" charset="-120"/>
                          <a:ea typeface="微軟正黑體" pitchFamily="34" charset="-120"/>
                        </a:rPr>
                        <a:t>4</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200" b="1" dirty="0">
                          <a:solidFill>
                            <a:schemeClr val="bg1"/>
                          </a:solidFill>
                          <a:latin typeface="微軟正黑體" pitchFamily="34" charset="-120"/>
                          <a:ea typeface="微軟正黑體" pitchFamily="34" charset="-120"/>
                        </a:rPr>
                        <a:t>5</a:t>
                      </a:r>
                      <a:endParaRPr lang="zh-TW" altLang="en-US" sz="22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4"/>
                  </a:ext>
                </a:extLst>
              </a:tr>
              <a:tr h="314139">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chemeClr val="tx2">
                          <a:lumMod val="40000"/>
                          <a:lumOff val="6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800" b="1" dirty="0">
                          <a:solidFill>
                            <a:srgbClr val="002060"/>
                          </a:solidFill>
                          <a:latin typeface="微軟正黑體" pitchFamily="34" charset="-120"/>
                          <a:ea typeface="微軟正黑體" pitchFamily="34" charset="-120"/>
                        </a:rPr>
                        <a:t>5</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14139">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chemeClr val="tx2">
                          <a:lumMod val="40000"/>
                          <a:lumOff val="6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800" b="1" dirty="0">
                          <a:solidFill>
                            <a:srgbClr val="002060"/>
                          </a:solidFill>
                          <a:latin typeface="微軟正黑體" pitchFamily="34" charset="-120"/>
                          <a:ea typeface="微軟正黑體" pitchFamily="34" charset="-120"/>
                        </a:rPr>
                        <a:t>6</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314139">
                <a:tc rowSpan="3">
                  <a:txBody>
                    <a:bodyPr/>
                    <a:lstStyle/>
                    <a:p>
                      <a:pPr algn="ctr"/>
                      <a:r>
                        <a:rPr lang="en-US" altLang="zh-TW" sz="2000" b="1" dirty="0">
                          <a:solidFill>
                            <a:schemeClr val="bg1"/>
                          </a:solidFill>
                          <a:latin typeface="微軟正黑體" pitchFamily="34" charset="-120"/>
                          <a:ea typeface="微軟正黑體" pitchFamily="34" charset="-120"/>
                        </a:rPr>
                        <a:t>3</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altLang="zh-TW" sz="1800" b="1" dirty="0">
                          <a:solidFill>
                            <a:srgbClr val="002060"/>
                          </a:solidFill>
                          <a:latin typeface="微軟正黑體" pitchFamily="34" charset="-120"/>
                          <a:ea typeface="微軟正黑體" pitchFamily="34" charset="-120"/>
                        </a:rPr>
                        <a:t>7</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pPr algn="ctr"/>
                      <a:r>
                        <a:rPr lang="en-US" altLang="zh-TW" sz="2200" b="1" dirty="0">
                          <a:solidFill>
                            <a:schemeClr val="bg1"/>
                          </a:solidFill>
                          <a:latin typeface="微軟正黑體" pitchFamily="34" charset="-120"/>
                          <a:ea typeface="微軟正黑體" pitchFamily="34" charset="-120"/>
                        </a:rPr>
                        <a:t>3</a:t>
                      </a:r>
                      <a:endParaRPr lang="zh-TW" altLang="en-US" sz="22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7"/>
                  </a:ext>
                </a:extLst>
              </a:tr>
              <a:tr h="314139">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p>
                      <a:pPr algn="ctr"/>
                      <a:r>
                        <a:rPr lang="en-US" altLang="zh-TW" sz="1800" b="1" dirty="0">
                          <a:solidFill>
                            <a:srgbClr val="002060"/>
                          </a:solidFill>
                          <a:latin typeface="微軟正黑體" pitchFamily="34" charset="-120"/>
                          <a:ea typeface="微軟正黑體" pitchFamily="34" charset="-120"/>
                        </a:rPr>
                        <a:t>8</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8"/>
                  </a:ext>
                </a:extLst>
              </a:tr>
              <a:tr h="314139">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p>
                      <a:pPr algn="ctr"/>
                      <a:r>
                        <a:rPr lang="en-US" altLang="zh-TW" sz="1800" b="1" dirty="0">
                          <a:solidFill>
                            <a:srgbClr val="002060"/>
                          </a:solidFill>
                          <a:latin typeface="微軟正黑體" pitchFamily="34" charset="-120"/>
                          <a:ea typeface="微軟正黑體" pitchFamily="34" charset="-120"/>
                        </a:rPr>
                        <a:t>9</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9"/>
                  </a:ext>
                </a:extLst>
              </a:tr>
              <a:tr h="314139">
                <a:tc rowSpan="3">
                  <a:txBody>
                    <a:bodyPr/>
                    <a:lstStyle/>
                    <a:p>
                      <a:pPr algn="ctr"/>
                      <a:r>
                        <a:rPr lang="en-US" altLang="zh-TW" sz="2000" b="1" dirty="0">
                          <a:solidFill>
                            <a:schemeClr val="bg1"/>
                          </a:solidFill>
                          <a:latin typeface="微軟正黑體" pitchFamily="34" charset="-120"/>
                          <a:ea typeface="微軟正黑體" pitchFamily="34" charset="-120"/>
                        </a:rPr>
                        <a:t>4</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altLang="zh-TW" sz="1800" b="1" dirty="0">
                          <a:solidFill>
                            <a:srgbClr val="002060"/>
                          </a:solidFill>
                          <a:latin typeface="微軟正黑體" pitchFamily="34" charset="-120"/>
                          <a:ea typeface="微軟正黑體" pitchFamily="34" charset="-120"/>
                        </a:rPr>
                        <a:t>10</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3">
                  <a:txBody>
                    <a:bodyPr/>
                    <a:lstStyle/>
                    <a:p>
                      <a:pPr algn="ctr"/>
                      <a:r>
                        <a:rPr lang="en-US" altLang="zh-TW" sz="2200" b="1" dirty="0">
                          <a:solidFill>
                            <a:schemeClr val="bg1"/>
                          </a:solidFill>
                          <a:latin typeface="微軟正黑體" pitchFamily="34" charset="-120"/>
                          <a:ea typeface="微軟正黑體" pitchFamily="34" charset="-120"/>
                        </a:rPr>
                        <a:t>2</a:t>
                      </a:r>
                      <a:endParaRPr lang="zh-TW" altLang="en-US" sz="22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10"/>
                  </a:ext>
                </a:extLst>
              </a:tr>
              <a:tr h="314139">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p>
                      <a:pPr algn="ctr"/>
                      <a:r>
                        <a:rPr lang="en-US" altLang="zh-TW" sz="1800" b="1" dirty="0">
                          <a:solidFill>
                            <a:srgbClr val="002060"/>
                          </a:solidFill>
                          <a:latin typeface="微軟正黑體" pitchFamily="34" charset="-120"/>
                          <a:ea typeface="微軟正黑體" pitchFamily="34" charset="-120"/>
                        </a:rPr>
                        <a:t>11</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11"/>
                  </a:ext>
                </a:extLst>
              </a:tr>
              <a:tr h="314139">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lumMod val="75000"/>
                      </a:srgbClr>
                    </a:solidFill>
                  </a:tcPr>
                </a:tc>
                <a:tc>
                  <a:txBody>
                    <a:bodyPr/>
                    <a:lstStyle/>
                    <a:p>
                      <a:pPr algn="ctr"/>
                      <a:r>
                        <a:rPr lang="en-US" altLang="zh-TW" sz="1800" b="1" dirty="0">
                          <a:solidFill>
                            <a:srgbClr val="002060"/>
                          </a:solidFill>
                          <a:latin typeface="微軟正黑體" pitchFamily="34" charset="-120"/>
                          <a:ea typeface="微軟正黑體" pitchFamily="34" charset="-120"/>
                        </a:rPr>
                        <a:t>12</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12"/>
                  </a:ext>
                </a:extLst>
              </a:tr>
              <a:tr h="4278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5</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800" b="1" dirty="0">
                          <a:solidFill>
                            <a:srgbClr val="002060"/>
                          </a:solidFill>
                          <a:latin typeface="微軟正黑體" pitchFamily="34" charset="-120"/>
                          <a:ea typeface="微軟正黑體" pitchFamily="34" charset="-120"/>
                        </a:rPr>
                        <a:t>13-30</a:t>
                      </a:r>
                      <a:endParaRPr lang="zh-TW" altLang="en-US" sz="1800" b="1" dirty="0">
                        <a:solidFill>
                          <a:srgbClr val="002060"/>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200" b="1" dirty="0">
                          <a:solidFill>
                            <a:schemeClr val="bg1"/>
                          </a:solidFill>
                          <a:latin typeface="微軟正黑體" pitchFamily="34" charset="-120"/>
                          <a:ea typeface="微軟正黑體" pitchFamily="34" charset="-120"/>
                        </a:rPr>
                        <a:t>1</a:t>
                      </a:r>
                      <a:endParaRPr lang="zh-TW" altLang="en-US" sz="22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13"/>
                  </a:ext>
                </a:extLst>
              </a:tr>
            </a:tbl>
          </a:graphicData>
        </a:graphic>
      </p:graphicFrame>
      <p:grpSp>
        <p:nvGrpSpPr>
          <p:cNvPr id="24" name="群組 23"/>
          <p:cNvGrpSpPr/>
          <p:nvPr/>
        </p:nvGrpSpPr>
        <p:grpSpPr>
          <a:xfrm>
            <a:off x="35496" y="5570611"/>
            <a:ext cx="5715099" cy="1180627"/>
            <a:chOff x="41443" y="1685"/>
            <a:chExt cx="8203920" cy="1355636"/>
          </a:xfrm>
          <a:scene3d>
            <a:camera prst="orthographicFront"/>
            <a:lightRig rig="flat" dir="t"/>
          </a:scene3d>
        </p:grpSpPr>
        <p:sp>
          <p:nvSpPr>
            <p:cNvPr id="25" name="矩形 24"/>
            <p:cNvSpPr/>
            <p:nvPr/>
          </p:nvSpPr>
          <p:spPr>
            <a:xfrm>
              <a:off x="41443" y="1685"/>
              <a:ext cx="8203920" cy="1355636"/>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26" name="矩形 25"/>
            <p:cNvSpPr/>
            <p:nvPr/>
          </p:nvSpPr>
          <p:spPr>
            <a:xfrm>
              <a:off x="41443" y="73034"/>
              <a:ext cx="8203920" cy="1284287"/>
            </a:xfrm>
            <a:prstGeom prst="rect">
              <a:avLst/>
            </a:prstGeom>
            <a:noFill/>
            <a:ln>
              <a:noFill/>
            </a:ln>
            <a:effectLst/>
            <a:sp3d/>
          </p:spPr>
          <p:txBody>
            <a:bodyPr spcFirstLastPara="0" vert="horz" wrap="square" lIns="106680" tIns="106680" rIns="106680" bIns="106680" numCol="1" spcCol="1270" anchor="ctr" anchorCtr="0">
              <a:noAutofit/>
            </a:bodyPr>
            <a:lstStyle/>
            <a:p>
              <a:pPr algn="ctr" defTabSz="1244600" fontAlgn="auto">
                <a:lnSpc>
                  <a:spcPct val="80000"/>
                </a:lnSpc>
                <a:spcAft>
                  <a:spcPts val="0"/>
                </a:spcAft>
                <a:buFont typeface="Arial" charset="0"/>
                <a:buNone/>
                <a:defRPr/>
              </a:pPr>
              <a:r>
                <a:rPr lang="zh-TW" altLang="en-US" sz="2400" dirty="0">
                  <a:solidFill>
                    <a:srgbClr val="A50021"/>
                  </a:solidFill>
                  <a:latin typeface="微軟正黑體" pitchFamily="34" charset="-120"/>
                  <a:ea typeface="微軟正黑體" pitchFamily="34" charset="-120"/>
                </a:rPr>
                <a:t>選填志願</a:t>
              </a:r>
              <a:endParaRPr lang="en-US" altLang="zh-TW" dirty="0">
                <a:solidFill>
                  <a:srgbClr val="660066"/>
                </a:solidFill>
                <a:latin typeface="微軟正黑體" pitchFamily="34" charset="-120"/>
                <a:ea typeface="微軟正黑體" pitchFamily="34" charset="-120"/>
              </a:endParaRPr>
            </a:p>
            <a:p>
              <a:pPr defTabSz="1244600" fontAlgn="auto">
                <a:lnSpc>
                  <a:spcPct val="80000"/>
                </a:lnSpc>
                <a:spcAft>
                  <a:spcPts val="0"/>
                </a:spcAft>
              </a:pPr>
              <a:r>
                <a:rPr lang="zh-TW" altLang="en-US" dirty="0">
                  <a:solidFill>
                    <a:srgbClr val="660066"/>
                  </a:solidFill>
                  <a:latin typeface="微軟正黑體" pitchFamily="34" charset="-120"/>
                  <a:ea typeface="微軟正黑體" pitchFamily="34" charset="-120"/>
                </a:rPr>
                <a:t>志願以群組方式計分，每</a:t>
              </a:r>
              <a:r>
                <a:rPr lang="en-US" altLang="zh-TW" dirty="0">
                  <a:solidFill>
                    <a:srgbClr val="660066"/>
                  </a:solidFill>
                  <a:latin typeface="微軟正黑體" pitchFamily="34" charset="-120"/>
                  <a:ea typeface="微軟正黑體" pitchFamily="34" charset="-120"/>
                </a:rPr>
                <a:t>3</a:t>
              </a:r>
              <a:r>
                <a:rPr lang="zh-TW" altLang="en-US" dirty="0">
                  <a:solidFill>
                    <a:srgbClr val="660066"/>
                  </a:solidFill>
                  <a:latin typeface="微軟正黑體" pitchFamily="34" charset="-120"/>
                  <a:ea typeface="微軟正黑體" pitchFamily="34" charset="-120"/>
                </a:rPr>
                <a:t>個志願序為一群組，第</a:t>
              </a:r>
              <a:r>
                <a:rPr lang="en-US" altLang="zh-TW" dirty="0">
                  <a:solidFill>
                    <a:srgbClr val="660066"/>
                  </a:solidFill>
                  <a:latin typeface="微軟正黑體" pitchFamily="34" charset="-120"/>
                  <a:ea typeface="微軟正黑體" pitchFamily="34" charset="-120"/>
                </a:rPr>
                <a:t>13</a:t>
              </a:r>
              <a:r>
                <a:rPr lang="zh-TW" altLang="en-US" dirty="0">
                  <a:solidFill>
                    <a:srgbClr val="660066"/>
                  </a:solidFill>
                  <a:latin typeface="微軟正黑體" pitchFamily="34" charset="-120"/>
                  <a:ea typeface="微軟正黑體" pitchFamily="34" charset="-120"/>
                </a:rPr>
                <a:t>志願至第</a:t>
              </a:r>
              <a:r>
                <a:rPr lang="en-US" altLang="zh-TW" dirty="0">
                  <a:solidFill>
                    <a:srgbClr val="660066"/>
                  </a:solidFill>
                  <a:latin typeface="微軟正黑體" pitchFamily="34" charset="-120"/>
                  <a:ea typeface="微軟正黑體" pitchFamily="34" charset="-120"/>
                </a:rPr>
                <a:t>30</a:t>
              </a:r>
              <a:r>
                <a:rPr lang="zh-TW" altLang="en-US" dirty="0">
                  <a:solidFill>
                    <a:srgbClr val="660066"/>
                  </a:solidFill>
                  <a:latin typeface="微軟正黑體" pitchFamily="34" charset="-120"/>
                  <a:ea typeface="微軟正黑體" pitchFamily="34" charset="-120"/>
                </a:rPr>
                <a:t>志願為同一群組，同一群組內之志願序皆為同一積分。選填志願時，同一校內不同科別為不同志願序，</a:t>
              </a:r>
              <a:r>
                <a:rPr lang="zh-TW" altLang="en-US" dirty="0">
                  <a:solidFill>
                    <a:srgbClr val="FF0000"/>
                  </a:solidFill>
                  <a:latin typeface="微軟正黑體" pitchFamily="34" charset="-120"/>
                  <a:ea typeface="微軟正黑體" pitchFamily="34" charset="-120"/>
                </a:rPr>
                <a:t>另受核定以群招生之群別視為一個志願</a:t>
              </a:r>
              <a:r>
                <a:rPr lang="zh-TW" altLang="en-US" dirty="0">
                  <a:solidFill>
                    <a:srgbClr val="660066"/>
                  </a:solidFill>
                  <a:latin typeface="微軟正黑體" pitchFamily="34" charset="-120"/>
                  <a:ea typeface="微軟正黑體" pitchFamily="34" charset="-120"/>
                </a:rPr>
                <a:t>。 </a:t>
              </a:r>
              <a:endParaRPr lang="zh-TW" altLang="en-US" b="0" dirty="0">
                <a:solidFill>
                  <a:srgbClr val="660066"/>
                </a:solidFill>
                <a:latin typeface="Calibri"/>
                <a:ea typeface="新細明體"/>
              </a:endParaRPr>
            </a:p>
          </p:txBody>
        </p:sp>
      </p:grpSp>
      <p:graphicFrame>
        <p:nvGraphicFramePr>
          <p:cNvPr id="9" name="內容版面配置區 3"/>
          <p:cNvGraphicFramePr>
            <a:graphicFrameLocks/>
          </p:cNvGraphicFramePr>
          <p:nvPr>
            <p:extLst>
              <p:ext uri="{D42A27DB-BD31-4B8C-83A1-F6EECF244321}">
                <p14:modId xmlns:p14="http://schemas.microsoft.com/office/powerpoint/2010/main" val="115439713"/>
              </p:ext>
            </p:extLst>
          </p:nvPr>
        </p:nvGraphicFramePr>
        <p:xfrm>
          <a:off x="-324544" y="1268760"/>
          <a:ext cx="5328592"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94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1331913" y="692150"/>
            <a:ext cx="56973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均衡學習積分</a:t>
            </a:r>
          </a:p>
        </p:txBody>
      </p:sp>
      <p:cxnSp>
        <p:nvCxnSpPr>
          <p:cNvPr id="20" name="直線接點 19"/>
          <p:cNvCxnSpPr/>
          <p:nvPr/>
        </p:nvCxnSpPr>
        <p:spPr>
          <a:xfrm>
            <a:off x="3779912" y="2708920"/>
            <a:ext cx="1305179" cy="0"/>
          </a:xfrm>
          <a:prstGeom prst="line">
            <a:avLst/>
          </a:prstGeom>
          <a:noFill/>
          <a:ln w="76200" cap="flat" cmpd="sng" algn="ctr">
            <a:solidFill>
              <a:srgbClr val="1F497D">
                <a:lumMod val="40000"/>
                <a:lumOff val="60000"/>
              </a:srgbClr>
            </a:solidFill>
            <a:prstDash val="solid"/>
          </a:ln>
          <a:effectLst/>
        </p:spPr>
      </p:cxnSp>
      <p:grpSp>
        <p:nvGrpSpPr>
          <p:cNvPr id="10" name="群組 9"/>
          <p:cNvGrpSpPr/>
          <p:nvPr/>
        </p:nvGrpSpPr>
        <p:grpSpPr>
          <a:xfrm>
            <a:off x="1968959" y="5229200"/>
            <a:ext cx="5770338" cy="1296144"/>
            <a:chOff x="2599361" y="1685"/>
            <a:chExt cx="8203920" cy="1355636"/>
          </a:xfrm>
          <a:scene3d>
            <a:camera prst="orthographicFront"/>
            <a:lightRig rig="flat" dir="t"/>
          </a:scene3d>
        </p:grpSpPr>
        <p:sp>
          <p:nvSpPr>
            <p:cNvPr id="11" name="矩形 10"/>
            <p:cNvSpPr/>
            <p:nvPr/>
          </p:nvSpPr>
          <p:spPr>
            <a:xfrm>
              <a:off x="2599361" y="1685"/>
              <a:ext cx="8203920" cy="1355636"/>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12" name="矩形 11"/>
            <p:cNvSpPr/>
            <p:nvPr/>
          </p:nvSpPr>
          <p:spPr>
            <a:xfrm>
              <a:off x="3126534" y="180058"/>
              <a:ext cx="7473495" cy="998890"/>
            </a:xfrm>
            <a:prstGeom prst="rect">
              <a:avLst/>
            </a:prstGeom>
            <a:noFill/>
            <a:ln>
              <a:noFill/>
            </a:ln>
            <a:effectLst/>
            <a:sp3d/>
          </p:spPr>
          <p:txBody>
            <a:bodyPr spcFirstLastPara="0" vert="horz" wrap="square" lIns="106680" tIns="106680" rIns="106680" bIns="106680" numCol="1" spcCol="1270" anchor="ctr" anchorCtr="0">
              <a:noAutofit/>
            </a:bodyPr>
            <a:lstStyle/>
            <a:p>
              <a:pPr lvl="0" algn="ctr" defTabSz="1244600" fontAlgn="auto">
                <a:lnSpc>
                  <a:spcPct val="80000"/>
                </a:lnSpc>
                <a:spcAft>
                  <a:spcPts val="0"/>
                </a:spcAft>
              </a:pPr>
              <a:r>
                <a:rPr lang="zh-TW" altLang="en-US" sz="2200" dirty="0">
                  <a:solidFill>
                    <a:srgbClr val="A50021"/>
                  </a:solidFill>
                  <a:latin typeface="微軟正黑體" pitchFamily="34" charset="-120"/>
                  <a:ea typeface="微軟正黑體" pitchFamily="34" charset="-120"/>
                </a:rPr>
                <a:t>均衡學習</a:t>
              </a:r>
              <a:endParaRPr lang="en-US" altLang="zh-TW" sz="2200" dirty="0">
                <a:solidFill>
                  <a:srgbClr val="A50021"/>
                </a:solidFill>
                <a:latin typeface="微軟正黑體" pitchFamily="34" charset="-120"/>
                <a:ea typeface="微軟正黑體" pitchFamily="34" charset="-120"/>
              </a:endParaRPr>
            </a:p>
            <a:p>
              <a:pPr lvl="0" algn="ctr" defTabSz="1244600" fontAlgn="auto">
                <a:lnSpc>
                  <a:spcPct val="80000"/>
                </a:lnSpc>
                <a:spcAft>
                  <a:spcPts val="0"/>
                </a:spcAft>
              </a:pPr>
              <a:endParaRPr lang="en-US" altLang="zh-TW" sz="2200" dirty="0">
                <a:solidFill>
                  <a:srgbClr val="660066"/>
                </a:solidFill>
                <a:latin typeface="微軟正黑體" pitchFamily="34" charset="-120"/>
                <a:ea typeface="微軟正黑體" pitchFamily="34" charset="-120"/>
              </a:endParaRPr>
            </a:p>
            <a:p>
              <a:pPr lvl="0" algn="ctr" defTabSz="1244600" fontAlgn="auto">
                <a:lnSpc>
                  <a:spcPct val="80000"/>
                </a:lnSpc>
                <a:spcAft>
                  <a:spcPts val="0"/>
                </a:spcAft>
              </a:pPr>
              <a:r>
                <a:rPr lang="zh-TW" altLang="en-US" sz="2200" dirty="0">
                  <a:solidFill>
                    <a:srgbClr val="660066"/>
                  </a:solidFill>
                  <a:latin typeface="微軟正黑體" pitchFamily="34" charset="-120"/>
                  <a:ea typeface="微軟正黑體" pitchFamily="34" charset="-120"/>
                </a:rPr>
                <a:t>採計至</a:t>
              </a:r>
              <a:r>
                <a:rPr lang="en-US" altLang="zh-TW" sz="2200" dirty="0">
                  <a:solidFill>
                    <a:srgbClr val="660066"/>
                  </a:solidFill>
                  <a:latin typeface="微軟正黑體" pitchFamily="34" charset="-120"/>
                  <a:ea typeface="微軟正黑體" pitchFamily="34" charset="-120"/>
                </a:rPr>
                <a:t>9</a:t>
              </a:r>
              <a:r>
                <a:rPr lang="zh-TW" altLang="en-US" sz="2200" dirty="0">
                  <a:solidFill>
                    <a:srgbClr val="660066"/>
                  </a:solidFill>
                  <a:latin typeface="微軟正黑體" pitchFamily="34" charset="-120"/>
                  <a:ea typeface="微軟正黑體" pitchFamily="34" charset="-120"/>
                </a:rPr>
                <a:t>年級上學期</a:t>
              </a:r>
              <a:endParaRPr lang="zh-TW" altLang="en-US" sz="2200" b="0" dirty="0">
                <a:solidFill>
                  <a:srgbClr val="660066"/>
                </a:solidFill>
                <a:latin typeface="Calibri"/>
                <a:ea typeface="新細明體"/>
              </a:endParaRPr>
            </a:p>
          </p:txBody>
        </p:sp>
      </p:grpSp>
      <p:graphicFrame>
        <p:nvGraphicFramePr>
          <p:cNvPr id="13" name="內容版面配置區 3"/>
          <p:cNvGraphicFramePr>
            <a:graphicFrameLocks/>
          </p:cNvGraphicFramePr>
          <p:nvPr>
            <p:extLst>
              <p:ext uri="{D42A27DB-BD31-4B8C-83A1-F6EECF244321}">
                <p14:modId xmlns:p14="http://schemas.microsoft.com/office/powerpoint/2010/main" val="578543864"/>
              </p:ext>
            </p:extLst>
          </p:nvPr>
        </p:nvGraphicFramePr>
        <p:xfrm>
          <a:off x="-32916" y="1412776"/>
          <a:ext cx="460491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3552348370"/>
              </p:ext>
            </p:extLst>
          </p:nvPr>
        </p:nvGraphicFramePr>
        <p:xfrm>
          <a:off x="5085091" y="1490195"/>
          <a:ext cx="3888432" cy="3566160"/>
        </p:xfrm>
        <a:graphic>
          <a:graphicData uri="http://schemas.openxmlformats.org/drawingml/2006/table">
            <a:tbl>
              <a:tblPr firstRow="1" bandRow="1"/>
              <a:tblGrid>
                <a:gridCol w="3049751">
                  <a:extLst>
                    <a:ext uri="{9D8B030D-6E8A-4147-A177-3AD203B41FA5}">
                      <a16:colId xmlns:a16="http://schemas.microsoft.com/office/drawing/2014/main" val="20000"/>
                    </a:ext>
                  </a:extLst>
                </a:gridCol>
                <a:gridCol w="838681">
                  <a:extLst>
                    <a:ext uri="{9D8B030D-6E8A-4147-A177-3AD203B41FA5}">
                      <a16:colId xmlns:a16="http://schemas.microsoft.com/office/drawing/2014/main" val="20001"/>
                    </a:ext>
                  </a:extLst>
                </a:gridCol>
              </a:tblGrid>
              <a:tr h="100811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100" b="1" dirty="0">
                          <a:solidFill>
                            <a:schemeClr val="bg1"/>
                          </a:solidFill>
                          <a:latin typeface="微軟正黑體" pitchFamily="34" charset="-120"/>
                          <a:ea typeface="微軟正黑體" pitchFamily="34" charset="-120"/>
                        </a:rPr>
                        <a:t>國中健康與體育、藝術、綜合活動及科技領域等任三個領域五學期平均成績達及格者 。</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dirty="0">
                          <a:solidFill>
                            <a:schemeClr val="bg1"/>
                          </a:solidFill>
                          <a:latin typeface="微軟正黑體" pitchFamily="34" charset="-120"/>
                          <a:ea typeface="微軟正黑體" pitchFamily="34" charset="-120"/>
                        </a:rPr>
                        <a:t>積分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027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100" b="1" dirty="0">
                          <a:solidFill>
                            <a:srgbClr val="002060"/>
                          </a:solidFill>
                          <a:latin typeface="微軟正黑體" pitchFamily="34" charset="-120"/>
                          <a:ea typeface="微軟正黑體" pitchFamily="34" charset="-120"/>
                        </a:rPr>
                        <a:t>3</a:t>
                      </a:r>
                      <a:r>
                        <a:rPr lang="zh-TW" altLang="en-US" sz="2100" b="1" dirty="0">
                          <a:solidFill>
                            <a:srgbClr val="002060"/>
                          </a:solidFill>
                          <a:latin typeface="微軟正黑體" pitchFamily="34" charset="-120"/>
                          <a:ea typeface="微軟正黑體" pitchFamily="34" charset="-120"/>
                        </a:rPr>
                        <a:t>領域五學期平均成績達及格以上者</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200" b="1" dirty="0">
                          <a:solidFill>
                            <a:schemeClr val="bg1"/>
                          </a:solidFill>
                          <a:latin typeface="微軟正黑體" pitchFamily="34" charset="-120"/>
                          <a:ea typeface="微軟正黑體" pitchFamily="34" charset="-120"/>
                        </a:rPr>
                        <a:t>9</a:t>
                      </a:r>
                      <a:endParaRPr lang="zh-TW" altLang="en-US" sz="22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1"/>
                  </a:ext>
                </a:extLst>
              </a:tr>
              <a:tr h="702727">
                <a:tc>
                  <a:txBody>
                    <a:bodyPr/>
                    <a:lstStyle/>
                    <a:p>
                      <a:pPr algn="ctr"/>
                      <a:r>
                        <a:rPr lang="en-US" altLang="zh-TW" sz="2100" b="1" dirty="0">
                          <a:solidFill>
                            <a:srgbClr val="002060"/>
                          </a:solidFill>
                          <a:latin typeface="微軟正黑體" pitchFamily="34" charset="-120"/>
                          <a:ea typeface="微軟正黑體" pitchFamily="34" charset="-120"/>
                        </a:rPr>
                        <a:t>2</a:t>
                      </a:r>
                      <a:r>
                        <a:rPr lang="zh-TW" altLang="en-US" sz="2100" b="1" dirty="0">
                          <a:solidFill>
                            <a:srgbClr val="002060"/>
                          </a:solidFill>
                          <a:latin typeface="微軟正黑體" pitchFamily="34" charset="-120"/>
                          <a:ea typeface="微軟正黑體" pitchFamily="34" charset="-120"/>
                        </a:rPr>
                        <a:t>領域五學期平均成績達及格以上者</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TW" sz="2200" b="1" dirty="0">
                          <a:solidFill>
                            <a:schemeClr val="bg1"/>
                          </a:solidFill>
                          <a:latin typeface="微軟正黑體" pitchFamily="34" charset="-120"/>
                          <a:ea typeface="微軟正黑體" pitchFamily="34" charset="-120"/>
                        </a:rPr>
                        <a:t>6</a:t>
                      </a:r>
                      <a:endParaRPr lang="zh-TW" altLang="en-US" sz="22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2"/>
                  </a:ext>
                </a:extLst>
              </a:tr>
              <a:tr h="6599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100" b="1" dirty="0">
                          <a:solidFill>
                            <a:srgbClr val="002060"/>
                          </a:solidFill>
                          <a:latin typeface="微軟正黑體" pitchFamily="34" charset="-120"/>
                          <a:ea typeface="微軟正黑體" pitchFamily="34" charset="-120"/>
                        </a:rPr>
                        <a:t>單領域五學期平均成績達及格以上者</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200" b="1" dirty="0">
                          <a:solidFill>
                            <a:schemeClr val="bg1"/>
                          </a:solidFill>
                          <a:latin typeface="微軟正黑體" pitchFamily="34" charset="-120"/>
                          <a:ea typeface="微軟正黑體" pitchFamily="34" charset="-120"/>
                        </a:rPr>
                        <a:t>3</a:t>
                      </a:r>
                      <a:endParaRPr lang="zh-TW" altLang="en-US" sz="22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8015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225990" y="44624"/>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多元學習表現採計方式</a:t>
            </a:r>
          </a:p>
        </p:txBody>
      </p:sp>
      <p:cxnSp>
        <p:nvCxnSpPr>
          <p:cNvPr id="20" name="直線接點 19"/>
          <p:cNvCxnSpPr/>
          <p:nvPr/>
        </p:nvCxnSpPr>
        <p:spPr>
          <a:xfrm>
            <a:off x="3779912" y="3212976"/>
            <a:ext cx="1296144" cy="0"/>
          </a:xfrm>
          <a:prstGeom prst="line">
            <a:avLst/>
          </a:prstGeom>
          <a:noFill/>
          <a:ln w="38100" cap="flat" cmpd="sng" algn="ctr">
            <a:solidFill>
              <a:srgbClr val="1F497D">
                <a:lumMod val="40000"/>
                <a:lumOff val="60000"/>
              </a:srgbClr>
            </a:solidFill>
            <a:prstDash val="solid"/>
          </a:ln>
          <a:effectLst/>
        </p:spPr>
      </p:cxnSp>
      <p:graphicFrame>
        <p:nvGraphicFramePr>
          <p:cNvPr id="9" name="表格 8"/>
          <p:cNvGraphicFramePr>
            <a:graphicFrameLocks noGrp="1"/>
          </p:cNvGraphicFramePr>
          <p:nvPr>
            <p:extLst>
              <p:ext uri="{D42A27DB-BD31-4B8C-83A1-F6EECF244321}">
                <p14:modId xmlns:p14="http://schemas.microsoft.com/office/powerpoint/2010/main" val="395690481"/>
              </p:ext>
            </p:extLst>
          </p:nvPr>
        </p:nvGraphicFramePr>
        <p:xfrm>
          <a:off x="4018574" y="44624"/>
          <a:ext cx="5017922" cy="6811613"/>
        </p:xfrm>
        <a:graphic>
          <a:graphicData uri="http://schemas.openxmlformats.org/drawingml/2006/table">
            <a:tbl>
              <a:tblPr firstRow="1" bandRow="1"/>
              <a:tblGrid>
                <a:gridCol w="1708228">
                  <a:extLst>
                    <a:ext uri="{9D8B030D-6E8A-4147-A177-3AD203B41FA5}">
                      <a16:colId xmlns:a16="http://schemas.microsoft.com/office/drawing/2014/main" val="20000"/>
                    </a:ext>
                  </a:extLst>
                </a:gridCol>
                <a:gridCol w="3309694">
                  <a:extLst>
                    <a:ext uri="{9D8B030D-6E8A-4147-A177-3AD203B41FA5}">
                      <a16:colId xmlns:a16="http://schemas.microsoft.com/office/drawing/2014/main" val="20001"/>
                    </a:ext>
                  </a:extLst>
                </a:gridCol>
              </a:tblGrid>
              <a:tr h="96694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2060"/>
                          </a:solidFill>
                          <a:latin typeface="微軟正黑體" pitchFamily="34" charset="-120"/>
                          <a:ea typeface="微軟正黑體" pitchFamily="34" charset="-120"/>
                        </a:rPr>
                        <a:t>服務表現</a:t>
                      </a:r>
                      <a:r>
                        <a:rPr lang="en-US" altLang="zh-TW" sz="1800" b="1" dirty="0">
                          <a:solidFill>
                            <a:srgbClr val="002060"/>
                          </a:solidFill>
                          <a:latin typeface="微軟正黑體" pitchFamily="34" charset="-120"/>
                          <a:ea typeface="微軟正黑體" pitchFamily="34" charset="-120"/>
                        </a:rPr>
                        <a:t>10</a:t>
                      </a:r>
                      <a:r>
                        <a:rPr lang="zh-TW" altLang="en-US" sz="1800" b="1" dirty="0">
                          <a:solidFill>
                            <a:srgbClr val="002060"/>
                          </a:solidFill>
                          <a:latin typeface="微軟正黑體" pitchFamily="34" charset="-120"/>
                          <a:ea typeface="微軟正黑體" pitchFamily="34" charset="-120"/>
                        </a:rPr>
                        <a:t>分</a:t>
                      </a:r>
                      <a:endParaRPr lang="en-US" altLang="zh-TW" sz="1000" b="1" dirty="0">
                        <a:solidFill>
                          <a:srgbClr val="00206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002060"/>
                          </a:solidFill>
                          <a:latin typeface="微軟正黑體" pitchFamily="34" charset="-120"/>
                          <a:ea typeface="微軟正黑體" pitchFamily="34" charset="-120"/>
                        </a:rPr>
                        <a:t>採計至九年級</a:t>
                      </a:r>
                      <a:endParaRPr lang="en-US" altLang="zh-TW" sz="1400" b="1" dirty="0">
                        <a:solidFill>
                          <a:srgbClr val="00206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002060"/>
                          </a:solidFill>
                          <a:latin typeface="微軟正黑體" pitchFamily="34" charset="-120"/>
                          <a:ea typeface="微軟正黑體" pitchFamily="34" charset="-120"/>
                        </a:rPr>
                        <a:t>上學期</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ts val="1600"/>
                        </a:lnSpc>
                        <a:spcBef>
                          <a:spcPts val="0"/>
                        </a:spcBef>
                        <a:spcAft>
                          <a:spcPts val="0"/>
                        </a:spcAft>
                        <a:buClrTx/>
                        <a:buSzTx/>
                        <a:buFontTx/>
                        <a:buNone/>
                        <a:tabLst/>
                        <a:defRPr/>
                      </a:pPr>
                      <a:r>
                        <a:rPr lang="zh-TW" altLang="en-US" sz="1400" b="1" dirty="0">
                          <a:solidFill>
                            <a:schemeClr val="bg1"/>
                          </a:solidFill>
                          <a:latin typeface="微軟正黑體" pitchFamily="34" charset="-120"/>
                          <a:ea typeface="微軟正黑體" pitchFamily="34" charset="-120"/>
                        </a:rPr>
                        <a:t>班級幹部</a:t>
                      </a:r>
                      <a:r>
                        <a:rPr lang="zh-TW" altLang="en-US" sz="1400" b="1" dirty="0">
                          <a:solidFill>
                            <a:schemeClr val="bg1"/>
                          </a:solidFill>
                          <a:latin typeface="新細明體"/>
                          <a:ea typeface="新細明體"/>
                        </a:rPr>
                        <a:t>、</a:t>
                      </a:r>
                      <a:r>
                        <a:rPr lang="zh-TW" altLang="en-US" sz="1400" b="1" dirty="0">
                          <a:solidFill>
                            <a:schemeClr val="bg1"/>
                          </a:solidFill>
                          <a:latin typeface="微軟正黑體" pitchFamily="34" charset="-120"/>
                          <a:ea typeface="微軟正黑體" pitchFamily="34" charset="-120"/>
                        </a:rPr>
                        <a:t>社團社長</a:t>
                      </a:r>
                      <a:r>
                        <a:rPr lang="zh-TW" altLang="en-US" sz="1400" b="1" dirty="0">
                          <a:solidFill>
                            <a:schemeClr val="bg1"/>
                          </a:solidFill>
                          <a:latin typeface="新細明體"/>
                          <a:ea typeface="新細明體"/>
                        </a:rPr>
                        <a:t>、</a:t>
                      </a:r>
                      <a:r>
                        <a:rPr lang="zh-TW" altLang="en-US" sz="1400" b="1" dirty="0">
                          <a:solidFill>
                            <a:schemeClr val="bg1"/>
                          </a:solidFill>
                          <a:latin typeface="微軟正黑體" pitchFamily="34" charset="-120"/>
                          <a:ea typeface="微軟正黑體" pitchFamily="34" charset="-120"/>
                        </a:rPr>
                        <a:t>特殊表現</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0660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1800" b="1" u="none" dirty="0">
                          <a:solidFill>
                            <a:srgbClr val="333399"/>
                          </a:solidFill>
                          <a:latin typeface="微軟正黑體" pitchFamily="34" charset="-120"/>
                          <a:ea typeface="微軟正黑體" pitchFamily="34" charset="-120"/>
                        </a:rPr>
                        <a:t>獎懲紀錄</a:t>
                      </a:r>
                      <a:r>
                        <a:rPr lang="en-US" altLang="zh-TW" sz="1800" b="1" dirty="0">
                          <a:solidFill>
                            <a:srgbClr val="002060"/>
                          </a:solidFill>
                          <a:latin typeface="微軟正黑體" pitchFamily="34" charset="-120"/>
                          <a:ea typeface="微軟正黑體" pitchFamily="34" charset="-120"/>
                        </a:rPr>
                        <a:t>10</a:t>
                      </a:r>
                      <a:r>
                        <a:rPr lang="zh-TW" altLang="en-US" sz="1800" b="1" dirty="0">
                          <a:solidFill>
                            <a:srgbClr val="002060"/>
                          </a:solidFill>
                          <a:latin typeface="微軟正黑體" pitchFamily="34" charset="-120"/>
                          <a:ea typeface="微軟正黑體" pitchFamily="34" charset="-120"/>
                        </a:rPr>
                        <a:t>分</a:t>
                      </a:r>
                      <a:endParaRPr lang="en-US" altLang="zh-TW" sz="1000" b="1" dirty="0">
                        <a:solidFill>
                          <a:srgbClr val="002060"/>
                        </a:solidFill>
                        <a:latin typeface="微軟正黑體" pitchFamily="34" charset="-120"/>
                        <a:ea typeface="微軟正黑體" pitchFamily="34" charset="-120"/>
                      </a:endParaRPr>
                    </a:p>
                    <a:p>
                      <a:pPr algn="ctr"/>
                      <a:r>
                        <a:rPr lang="zh-TW" altLang="en-US" sz="1400" b="1" dirty="0">
                          <a:solidFill>
                            <a:srgbClr val="002060"/>
                          </a:solidFill>
                          <a:latin typeface="微軟正黑體" pitchFamily="34" charset="-120"/>
                          <a:ea typeface="微軟正黑體" pitchFamily="34" charset="-120"/>
                        </a:rPr>
                        <a:t>採計至當年度</a:t>
                      </a:r>
                      <a:endParaRPr lang="en-US" altLang="zh-TW" sz="1400" b="1" dirty="0">
                        <a:solidFill>
                          <a:srgbClr val="002060"/>
                        </a:solidFill>
                        <a:latin typeface="微軟正黑體" pitchFamily="34" charset="-120"/>
                        <a:ea typeface="微軟正黑體" pitchFamily="34" charset="-120"/>
                      </a:endParaRPr>
                    </a:p>
                    <a:p>
                      <a:pPr algn="ctr"/>
                      <a:r>
                        <a:rPr lang="en-US" altLang="zh-TW" sz="1400" b="1" dirty="0">
                          <a:solidFill>
                            <a:srgbClr val="002060"/>
                          </a:solidFill>
                          <a:latin typeface="微軟正黑體" pitchFamily="34" charset="-120"/>
                          <a:ea typeface="微軟正黑體" pitchFamily="34" charset="-120"/>
                        </a:rPr>
                        <a:t>4</a:t>
                      </a:r>
                      <a:r>
                        <a:rPr lang="zh-TW" altLang="en-US" sz="1400" b="1" dirty="0">
                          <a:solidFill>
                            <a:srgbClr val="002060"/>
                          </a:solidFill>
                          <a:latin typeface="微軟正黑體" pitchFamily="34" charset="-120"/>
                          <a:ea typeface="微軟正黑體" pitchFamily="34" charset="-120"/>
                        </a:rPr>
                        <a:t>月</a:t>
                      </a:r>
                      <a:r>
                        <a:rPr lang="en-US" altLang="zh-TW" sz="1400" b="1" dirty="0">
                          <a:solidFill>
                            <a:srgbClr val="FF0000"/>
                          </a:solidFill>
                          <a:latin typeface="微軟正黑體" pitchFamily="34" charset="-120"/>
                          <a:ea typeface="微軟正黑體" pitchFamily="34" charset="-120"/>
                        </a:rPr>
                        <a:t>20</a:t>
                      </a:r>
                      <a:r>
                        <a:rPr lang="zh-TW" altLang="en-US" sz="1400" b="1" dirty="0">
                          <a:solidFill>
                            <a:srgbClr val="002060"/>
                          </a:solidFill>
                          <a:latin typeface="微軟正黑體" pitchFamily="34" charset="-120"/>
                          <a:ea typeface="微軟正黑體" pitchFamily="34" charset="-120"/>
                        </a:rPr>
                        <a:t>日前</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28600" indent="-228600" algn="l">
                        <a:lnSpc>
                          <a:spcPts val="1600"/>
                        </a:lnSpc>
                        <a:buAutoNum type="arabicPeriod"/>
                      </a:pPr>
                      <a:r>
                        <a:rPr lang="zh-TW" altLang="zh-TW" sz="1400" b="1" kern="1200" dirty="0">
                          <a:solidFill>
                            <a:schemeClr val="bg1"/>
                          </a:solidFill>
                          <a:latin typeface="微軟正黑體" pitchFamily="34" charset="-120"/>
                          <a:ea typeface="微軟正黑體" pitchFamily="34" charset="-120"/>
                          <a:cs typeface="+mn-cs"/>
                        </a:rPr>
                        <a:t>銷過或功過相抵後，無任何懲處紀錄者得</a:t>
                      </a:r>
                      <a:r>
                        <a:rPr lang="en-US" altLang="zh-TW" sz="1400" b="1" kern="1200" dirty="0">
                          <a:solidFill>
                            <a:schemeClr val="bg1"/>
                          </a:solidFill>
                          <a:latin typeface="微軟正黑體" pitchFamily="34" charset="-120"/>
                          <a:ea typeface="微軟正黑體" pitchFamily="34" charset="-120"/>
                          <a:cs typeface="+mn-cs"/>
                        </a:rPr>
                        <a:t>10</a:t>
                      </a:r>
                      <a:r>
                        <a:rPr lang="zh-TW" altLang="zh-TW" sz="1400" b="1" kern="1200" dirty="0">
                          <a:solidFill>
                            <a:schemeClr val="bg1"/>
                          </a:solidFill>
                          <a:latin typeface="微軟正黑體" pitchFamily="34" charset="-120"/>
                          <a:ea typeface="微軟正黑體" pitchFamily="34" charset="-120"/>
                          <a:cs typeface="+mn-cs"/>
                        </a:rPr>
                        <a:t>分</a:t>
                      </a:r>
                      <a:endParaRPr lang="en-US" altLang="zh-TW" sz="1400" b="1" kern="1200" dirty="0">
                        <a:solidFill>
                          <a:schemeClr val="bg1"/>
                        </a:solidFill>
                        <a:latin typeface="微軟正黑體" pitchFamily="34" charset="-120"/>
                        <a:ea typeface="微軟正黑體" pitchFamily="34" charset="-120"/>
                        <a:cs typeface="+mn-cs"/>
                      </a:endParaRPr>
                    </a:p>
                    <a:p>
                      <a:pPr marL="228600" indent="-228600" algn="l">
                        <a:lnSpc>
                          <a:spcPts val="1600"/>
                        </a:lnSpc>
                        <a:buAutoNum type="arabicPeriod"/>
                      </a:pPr>
                      <a:r>
                        <a:rPr lang="zh-TW" altLang="zh-TW" sz="1400" b="1" kern="1200" dirty="0">
                          <a:solidFill>
                            <a:schemeClr val="bg1"/>
                          </a:solidFill>
                          <a:latin typeface="微軟正黑體" pitchFamily="34" charset="-120"/>
                          <a:ea typeface="微軟正黑體" pitchFamily="34" charset="-120"/>
                          <a:cs typeface="+mn-cs"/>
                        </a:rPr>
                        <a:t>未達小過</a:t>
                      </a:r>
                      <a:r>
                        <a:rPr lang="en-US" altLang="zh-TW" sz="1400" b="1" kern="1200" dirty="0">
                          <a:solidFill>
                            <a:schemeClr val="bg1"/>
                          </a:solidFill>
                          <a:latin typeface="微軟正黑體" pitchFamily="34" charset="-120"/>
                          <a:ea typeface="微軟正黑體" pitchFamily="34" charset="-120"/>
                          <a:cs typeface="+mn-cs"/>
                        </a:rPr>
                        <a:t>1</a:t>
                      </a:r>
                      <a:r>
                        <a:rPr lang="zh-TW" altLang="zh-TW" sz="1400" b="1" kern="1200" dirty="0">
                          <a:solidFill>
                            <a:schemeClr val="bg1"/>
                          </a:solidFill>
                          <a:latin typeface="微軟正黑體" pitchFamily="34" charset="-120"/>
                          <a:ea typeface="微軟正黑體" pitchFamily="34" charset="-120"/>
                          <a:cs typeface="+mn-cs"/>
                        </a:rPr>
                        <a:t>次紀錄者得</a:t>
                      </a:r>
                      <a:r>
                        <a:rPr lang="en-US" altLang="zh-TW" sz="1400" b="1" kern="1200" dirty="0">
                          <a:solidFill>
                            <a:schemeClr val="bg1"/>
                          </a:solidFill>
                          <a:latin typeface="微軟正黑體" pitchFamily="34" charset="-120"/>
                          <a:ea typeface="微軟正黑體" pitchFamily="34" charset="-120"/>
                          <a:cs typeface="+mn-cs"/>
                        </a:rPr>
                        <a:t>7</a:t>
                      </a:r>
                      <a:r>
                        <a:rPr lang="zh-TW" altLang="zh-TW" sz="1400" b="1" kern="1200" dirty="0">
                          <a:solidFill>
                            <a:schemeClr val="bg1"/>
                          </a:solidFill>
                          <a:latin typeface="微軟正黑體" pitchFamily="34" charset="-120"/>
                          <a:ea typeface="微軟正黑體" pitchFamily="34" charset="-120"/>
                          <a:cs typeface="+mn-cs"/>
                        </a:rPr>
                        <a:t>分</a:t>
                      </a:r>
                      <a:endParaRPr lang="en-US" altLang="zh-TW" sz="1400" b="1" kern="1200" dirty="0">
                        <a:solidFill>
                          <a:schemeClr val="bg1"/>
                        </a:solidFill>
                        <a:latin typeface="微軟正黑體" pitchFamily="34" charset="-120"/>
                        <a:ea typeface="微軟正黑體" pitchFamily="34" charset="-120"/>
                        <a:cs typeface="+mn-cs"/>
                      </a:endParaRPr>
                    </a:p>
                    <a:p>
                      <a:pPr marL="228600" indent="-228600" algn="l">
                        <a:lnSpc>
                          <a:spcPts val="1600"/>
                        </a:lnSpc>
                        <a:buAutoNum type="arabicPeriod"/>
                      </a:pPr>
                      <a:r>
                        <a:rPr lang="zh-TW" altLang="zh-TW" sz="1400" b="1" kern="1200" dirty="0">
                          <a:solidFill>
                            <a:schemeClr val="bg1"/>
                          </a:solidFill>
                          <a:latin typeface="微軟正黑體" pitchFamily="34" charset="-120"/>
                          <a:ea typeface="微軟正黑體" pitchFamily="34" charset="-120"/>
                          <a:cs typeface="+mn-cs"/>
                        </a:rPr>
                        <a:t>未達小過</a:t>
                      </a:r>
                      <a:r>
                        <a:rPr lang="en-US" altLang="zh-TW" sz="1400" b="1" kern="1200" dirty="0">
                          <a:solidFill>
                            <a:schemeClr val="bg1"/>
                          </a:solidFill>
                          <a:latin typeface="微軟正黑體" pitchFamily="34" charset="-120"/>
                          <a:ea typeface="微軟正黑體" pitchFamily="34" charset="-120"/>
                          <a:cs typeface="+mn-cs"/>
                        </a:rPr>
                        <a:t>2</a:t>
                      </a:r>
                      <a:r>
                        <a:rPr lang="zh-TW" altLang="zh-TW" sz="1400" b="1" kern="1200" dirty="0">
                          <a:solidFill>
                            <a:schemeClr val="bg1"/>
                          </a:solidFill>
                          <a:latin typeface="微軟正黑體" pitchFamily="34" charset="-120"/>
                          <a:ea typeface="微軟正黑體" pitchFamily="34" charset="-120"/>
                          <a:cs typeface="+mn-cs"/>
                        </a:rPr>
                        <a:t>次紀錄者得</a:t>
                      </a:r>
                      <a:r>
                        <a:rPr lang="en-US" altLang="zh-TW" sz="1400" b="1" kern="1200" dirty="0">
                          <a:solidFill>
                            <a:schemeClr val="bg1"/>
                          </a:solidFill>
                          <a:latin typeface="微軟正黑體" pitchFamily="34" charset="-120"/>
                          <a:ea typeface="微軟正黑體" pitchFamily="34" charset="-120"/>
                          <a:cs typeface="+mn-cs"/>
                        </a:rPr>
                        <a:t>4</a:t>
                      </a:r>
                      <a:r>
                        <a:rPr lang="zh-TW" altLang="zh-TW" sz="1400" b="1" kern="1200" dirty="0">
                          <a:solidFill>
                            <a:schemeClr val="bg1"/>
                          </a:solidFill>
                          <a:latin typeface="微軟正黑體" pitchFamily="34" charset="-120"/>
                          <a:ea typeface="微軟正黑體" pitchFamily="34" charset="-120"/>
                          <a:cs typeface="+mn-cs"/>
                        </a:rPr>
                        <a:t>分</a:t>
                      </a:r>
                      <a:endParaRPr lang="en-US" altLang="zh-TW" sz="1400" b="1" kern="1200" dirty="0">
                        <a:solidFill>
                          <a:schemeClr val="bg1"/>
                        </a:solidFill>
                        <a:latin typeface="微軟正黑體" pitchFamily="34" charset="-120"/>
                        <a:ea typeface="微軟正黑體" pitchFamily="34" charset="-120"/>
                        <a:cs typeface="+mn-cs"/>
                      </a:endParaRPr>
                    </a:p>
                    <a:p>
                      <a:pPr marL="228600" indent="-228600" algn="l">
                        <a:lnSpc>
                          <a:spcPts val="1600"/>
                        </a:lnSpc>
                        <a:buAutoNum type="arabicPeriod"/>
                      </a:pPr>
                      <a:r>
                        <a:rPr lang="zh-TW" altLang="zh-TW" sz="1400" b="1" kern="1200" dirty="0">
                          <a:solidFill>
                            <a:schemeClr val="bg1"/>
                          </a:solidFill>
                          <a:latin typeface="微軟正黑體" pitchFamily="34" charset="-120"/>
                          <a:ea typeface="微軟正黑體" pitchFamily="34" charset="-120"/>
                          <a:cs typeface="+mn-cs"/>
                        </a:rPr>
                        <a:t>未達小過</a:t>
                      </a:r>
                      <a:r>
                        <a:rPr lang="en-US" altLang="zh-TW" sz="1400" b="1" kern="1200" dirty="0">
                          <a:solidFill>
                            <a:schemeClr val="bg1"/>
                          </a:solidFill>
                          <a:latin typeface="微軟正黑體" pitchFamily="34" charset="-120"/>
                          <a:ea typeface="微軟正黑體" pitchFamily="34" charset="-120"/>
                          <a:cs typeface="+mn-cs"/>
                        </a:rPr>
                        <a:t>3</a:t>
                      </a:r>
                      <a:r>
                        <a:rPr lang="zh-TW" altLang="zh-TW" sz="1400" b="1" kern="1200" dirty="0">
                          <a:solidFill>
                            <a:schemeClr val="bg1"/>
                          </a:solidFill>
                          <a:latin typeface="微軟正黑體" pitchFamily="34" charset="-120"/>
                          <a:ea typeface="微軟正黑體" pitchFamily="34" charset="-120"/>
                          <a:cs typeface="+mn-cs"/>
                        </a:rPr>
                        <a:t>次紀錄者得</a:t>
                      </a:r>
                      <a:r>
                        <a:rPr lang="en-US" altLang="zh-TW" sz="1400" b="1" kern="1200" dirty="0">
                          <a:solidFill>
                            <a:schemeClr val="bg1"/>
                          </a:solidFill>
                          <a:latin typeface="微軟正黑體" pitchFamily="34" charset="-120"/>
                          <a:ea typeface="微軟正黑體" pitchFamily="34" charset="-120"/>
                          <a:cs typeface="+mn-cs"/>
                        </a:rPr>
                        <a:t>1</a:t>
                      </a:r>
                      <a:r>
                        <a:rPr lang="zh-TW" altLang="zh-TW" sz="1400" b="1" kern="1200" dirty="0">
                          <a:solidFill>
                            <a:schemeClr val="bg1"/>
                          </a:solidFill>
                          <a:latin typeface="微軟正黑體" pitchFamily="34" charset="-120"/>
                          <a:ea typeface="微軟正黑體" pitchFamily="34" charset="-120"/>
                          <a:cs typeface="+mn-cs"/>
                        </a:rPr>
                        <a:t>分。</a:t>
                      </a:r>
                      <a:endParaRPr lang="zh-TW" altLang="en-US" sz="1400" b="1" kern="1200" dirty="0">
                        <a:solidFill>
                          <a:schemeClr val="bg1"/>
                        </a:solidFill>
                        <a:latin typeface="微軟正黑體" pitchFamily="34" charset="-120"/>
                        <a:ea typeface="微軟正黑體" pitchFamily="34" charset="-120"/>
                        <a:cs typeface="+mn-cs"/>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1"/>
                  </a:ext>
                </a:extLst>
              </a:tr>
              <a:tr h="1105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002060"/>
                          </a:solidFill>
                          <a:latin typeface="微軟正黑體" pitchFamily="34" charset="-120"/>
                          <a:ea typeface="微軟正黑體" pitchFamily="34" charset="-120"/>
                        </a:rPr>
                        <a:t>競賽表現</a:t>
                      </a:r>
                      <a:endParaRPr lang="en-US" altLang="zh-TW" sz="1800" b="1" dirty="0">
                        <a:solidFill>
                          <a:srgbClr val="002060"/>
                        </a:solidFill>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rgbClr val="002060"/>
                          </a:solidFill>
                          <a:latin typeface="微軟正黑體" pitchFamily="34" charset="-120"/>
                          <a:ea typeface="微軟正黑體" pitchFamily="34" charset="-120"/>
                        </a:rPr>
                        <a:t>10</a:t>
                      </a:r>
                      <a:r>
                        <a:rPr lang="zh-TW" altLang="en-US" sz="1800" b="1" dirty="0">
                          <a:solidFill>
                            <a:srgbClr val="002060"/>
                          </a:solidFill>
                          <a:latin typeface="微軟正黑體" pitchFamily="34" charset="-120"/>
                          <a:ea typeface="微軟正黑體" pitchFamily="34" charset="-120"/>
                        </a:rPr>
                        <a:t>分</a:t>
                      </a:r>
                      <a:endParaRPr lang="en-US" altLang="zh-TW" sz="1000" b="1" dirty="0">
                        <a:solidFill>
                          <a:srgbClr val="002060"/>
                        </a:solidFill>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採計至當年度</a:t>
                      </a:r>
                      <a:endParaRPr kumimoji="0" lang="en-US" altLang="zh-TW" sz="14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4</a:t>
                      </a:r>
                      <a:r>
                        <a:rPr kumimoji="0" lang="zh-TW" altLang="en-US" sz="14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月</a:t>
                      </a:r>
                      <a:r>
                        <a:rPr kumimoji="0" lang="en-US" altLang="zh-TW" sz="14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20</a:t>
                      </a:r>
                      <a:r>
                        <a:rPr kumimoji="0" lang="zh-TW" altLang="en-US" sz="14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日前</a:t>
                      </a:r>
                      <a:endParaRPr lang="zh-TW" altLang="en-US" sz="14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lnSpc>
                          <a:spcPts val="1600"/>
                        </a:lnSpc>
                      </a:pPr>
                      <a:r>
                        <a:rPr lang="en-US" altLang="zh-TW" sz="1400" b="1" dirty="0">
                          <a:solidFill>
                            <a:schemeClr val="bg1"/>
                          </a:solidFill>
                          <a:latin typeface="微軟正黑體" pitchFamily="34" charset="-120"/>
                          <a:ea typeface="微軟正黑體" pitchFamily="34" charset="-120"/>
                        </a:rPr>
                        <a:t>1.</a:t>
                      </a:r>
                      <a:r>
                        <a:rPr lang="zh-TW" altLang="en-US" sz="1400" b="1" dirty="0">
                          <a:solidFill>
                            <a:schemeClr val="bg1"/>
                          </a:solidFill>
                          <a:latin typeface="微軟正黑體" pitchFamily="34" charset="-120"/>
                          <a:ea typeface="微軟正黑體" pitchFamily="34" charset="-120"/>
                        </a:rPr>
                        <a:t>請參閱免試入學作業要點附表２：</a:t>
                      </a:r>
                    </a:p>
                    <a:p>
                      <a:pPr algn="l">
                        <a:lnSpc>
                          <a:spcPts val="1600"/>
                        </a:lnSpc>
                      </a:pPr>
                      <a:r>
                        <a:rPr lang="zh-TW" altLang="en-US" sz="1400" b="1" dirty="0">
                          <a:solidFill>
                            <a:schemeClr val="bg1"/>
                          </a:solidFill>
                          <a:latin typeface="微軟正黑體" pitchFamily="34" charset="-120"/>
                          <a:ea typeface="微軟正黑體" pitchFamily="34" charset="-120"/>
                        </a:rPr>
                        <a:t>競賽表現成績計分方式一覽表。</a:t>
                      </a:r>
                    </a:p>
                    <a:p>
                      <a:pPr algn="l">
                        <a:lnSpc>
                          <a:spcPts val="1600"/>
                        </a:lnSpc>
                      </a:pPr>
                      <a:r>
                        <a:rPr lang="en-US" altLang="zh-TW" sz="1400" b="1" dirty="0">
                          <a:solidFill>
                            <a:schemeClr val="bg1"/>
                          </a:solidFill>
                          <a:latin typeface="微軟正黑體" pitchFamily="34" charset="-120"/>
                          <a:ea typeface="微軟正黑體" pitchFamily="34" charset="-120"/>
                        </a:rPr>
                        <a:t>2.</a:t>
                      </a:r>
                      <a:r>
                        <a:rPr lang="zh-TW" altLang="en-US" sz="1400" b="1" dirty="0">
                          <a:solidFill>
                            <a:schemeClr val="bg1"/>
                          </a:solidFill>
                          <a:latin typeface="微軟正黑體" pitchFamily="34" charset="-120"/>
                          <a:ea typeface="微軟正黑體" pitchFamily="34" charset="-120"/>
                        </a:rPr>
                        <a:t>國中在學期間同一學年度同一性質或同一項目之競賽僅擇優計分一次。</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2"/>
                  </a:ext>
                </a:extLst>
              </a:tr>
              <a:tr h="184678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1800" b="1" dirty="0">
                          <a:solidFill>
                            <a:srgbClr val="002060"/>
                          </a:solidFill>
                          <a:latin typeface="微軟正黑體" pitchFamily="34" charset="-120"/>
                          <a:ea typeface="微軟正黑體" pitchFamily="34" charset="-120"/>
                        </a:rPr>
                        <a:t>體適能</a:t>
                      </a:r>
                      <a:endParaRPr lang="en-US" altLang="zh-TW" sz="1800" b="1" dirty="0">
                        <a:solidFill>
                          <a:srgbClr val="002060"/>
                        </a:solidFill>
                        <a:latin typeface="微軟正黑體" pitchFamily="34" charset="-120"/>
                        <a:ea typeface="微軟正黑體" pitchFamily="34" charset="-120"/>
                      </a:endParaRPr>
                    </a:p>
                    <a:p>
                      <a:pPr algn="ctr"/>
                      <a:r>
                        <a:rPr lang="en-US" altLang="zh-TW" sz="1800" b="1" dirty="0">
                          <a:solidFill>
                            <a:srgbClr val="002060"/>
                          </a:solidFill>
                          <a:latin typeface="微軟正黑體" pitchFamily="34" charset="-120"/>
                          <a:ea typeface="微軟正黑體" pitchFamily="34" charset="-120"/>
                        </a:rPr>
                        <a:t>10</a:t>
                      </a:r>
                      <a:r>
                        <a:rPr lang="zh-TW" altLang="en-US" sz="1800" b="1" dirty="0">
                          <a:solidFill>
                            <a:srgbClr val="002060"/>
                          </a:solidFill>
                          <a:latin typeface="微軟正黑體" pitchFamily="34" charset="-120"/>
                          <a:ea typeface="微軟正黑體" pitchFamily="34" charset="-120"/>
                        </a:rPr>
                        <a:t>分</a:t>
                      </a:r>
                      <a:endParaRPr lang="en-US" altLang="zh-TW" sz="1800" b="1" dirty="0">
                        <a:solidFill>
                          <a:srgbClr val="002060"/>
                        </a:solidFill>
                        <a:latin typeface="微軟正黑體" pitchFamily="34" charset="-120"/>
                        <a:ea typeface="微軟正黑體" pitchFamily="34" charset="-120"/>
                      </a:endParaRPr>
                    </a:p>
                    <a:p>
                      <a:pPr algn="ctr"/>
                      <a:endParaRPr lang="en-US" altLang="zh-TW" sz="1000" b="1" dirty="0">
                        <a:solidFill>
                          <a:srgbClr val="002060"/>
                        </a:solidFill>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採計至當年度</a:t>
                      </a:r>
                      <a:endParaRPr kumimoji="0" lang="en-US" altLang="zh-TW" sz="14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4</a:t>
                      </a:r>
                      <a:r>
                        <a:rPr kumimoji="0" lang="zh-TW" altLang="en-US" sz="14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月</a:t>
                      </a:r>
                      <a:r>
                        <a:rPr kumimoji="0" lang="en-US" altLang="zh-TW" sz="14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20</a:t>
                      </a:r>
                      <a:r>
                        <a:rPr kumimoji="0" lang="zh-TW" altLang="en-US" sz="1400" b="1" i="0" u="none" strike="noStrike" kern="1200" cap="none" spc="0" normalizeH="0" baseline="0" noProof="0" dirty="0">
                          <a:ln>
                            <a:noFill/>
                          </a:ln>
                          <a:solidFill>
                            <a:srgbClr val="002060"/>
                          </a:solidFill>
                          <a:effectLst/>
                          <a:uLnTx/>
                          <a:uFillTx/>
                          <a:latin typeface="微軟正黑體" pitchFamily="34" charset="-120"/>
                          <a:ea typeface="微軟正黑體" pitchFamily="34" charset="-120"/>
                          <a:cs typeface="+mn-cs"/>
                        </a:rPr>
                        <a:t>日前</a:t>
                      </a:r>
                      <a:endParaRPr lang="zh-TW" altLang="en-US" sz="14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ts val="1600"/>
                        </a:lnSpc>
                      </a:pPr>
                      <a:r>
                        <a:rPr lang="en-US" altLang="zh-TW" sz="1400" b="1" dirty="0">
                          <a:solidFill>
                            <a:schemeClr val="bg1"/>
                          </a:solidFill>
                          <a:latin typeface="微軟正黑體" pitchFamily="34" charset="-120"/>
                          <a:ea typeface="微軟正黑體" pitchFamily="34" charset="-120"/>
                        </a:rPr>
                        <a:t>1.</a:t>
                      </a:r>
                      <a:r>
                        <a:rPr lang="zh-TW" altLang="en-US" sz="1400" b="1" dirty="0">
                          <a:solidFill>
                            <a:schemeClr val="bg1"/>
                          </a:solidFill>
                          <a:latin typeface="微軟正黑體" pitchFamily="34" charset="-120"/>
                          <a:ea typeface="微軟正黑體" pitchFamily="34" charset="-120"/>
                        </a:rPr>
                        <a:t> 一項成績達教育部公佈之最新門檻標準者，得</a:t>
                      </a:r>
                      <a:r>
                        <a:rPr lang="en-US" altLang="zh-TW" sz="1400" b="1" dirty="0">
                          <a:solidFill>
                            <a:schemeClr val="bg1"/>
                          </a:solidFill>
                          <a:latin typeface="微軟正黑體" pitchFamily="34" charset="-120"/>
                          <a:ea typeface="微軟正黑體" pitchFamily="34" charset="-120"/>
                        </a:rPr>
                        <a:t>2</a:t>
                      </a:r>
                      <a:r>
                        <a:rPr lang="zh-TW" altLang="en-US" sz="1400" b="1" dirty="0">
                          <a:solidFill>
                            <a:schemeClr val="bg1"/>
                          </a:solidFill>
                          <a:latin typeface="微軟正黑體" pitchFamily="34" charset="-120"/>
                          <a:ea typeface="微軟正黑體" pitchFamily="34" charset="-120"/>
                        </a:rPr>
                        <a:t>分。</a:t>
                      </a:r>
                    </a:p>
                    <a:p>
                      <a:pPr algn="l">
                        <a:lnSpc>
                          <a:spcPts val="1600"/>
                        </a:lnSpc>
                      </a:pPr>
                      <a:r>
                        <a:rPr lang="en-US" altLang="zh-TW" sz="1400" b="1" dirty="0">
                          <a:solidFill>
                            <a:schemeClr val="bg1"/>
                          </a:solidFill>
                          <a:latin typeface="微軟正黑體" pitchFamily="34" charset="-120"/>
                          <a:ea typeface="微軟正黑體" pitchFamily="34" charset="-120"/>
                        </a:rPr>
                        <a:t>2.</a:t>
                      </a:r>
                      <a:r>
                        <a:rPr lang="zh-TW" altLang="en-US" sz="1400" b="1" dirty="0">
                          <a:solidFill>
                            <a:schemeClr val="bg1"/>
                          </a:solidFill>
                          <a:latin typeface="微軟正黑體" pitchFamily="34" charset="-120"/>
                          <a:ea typeface="微軟正黑體" pitchFamily="34" charset="-120"/>
                        </a:rPr>
                        <a:t> 二項成績達教育部公佈之最新門檻標準者，得</a:t>
                      </a:r>
                      <a:r>
                        <a:rPr lang="en-US" altLang="zh-TW" sz="1400" b="1" dirty="0">
                          <a:solidFill>
                            <a:schemeClr val="bg1"/>
                          </a:solidFill>
                          <a:latin typeface="微軟正黑體" pitchFamily="34" charset="-120"/>
                          <a:ea typeface="微軟正黑體" pitchFamily="34" charset="-120"/>
                        </a:rPr>
                        <a:t>4</a:t>
                      </a:r>
                      <a:r>
                        <a:rPr lang="zh-TW" altLang="en-US" sz="1400" b="1" dirty="0">
                          <a:solidFill>
                            <a:schemeClr val="bg1"/>
                          </a:solidFill>
                          <a:latin typeface="微軟正黑體" pitchFamily="34" charset="-120"/>
                          <a:ea typeface="微軟正黑體" pitchFamily="34" charset="-120"/>
                        </a:rPr>
                        <a:t>分。</a:t>
                      </a:r>
                    </a:p>
                    <a:p>
                      <a:pPr algn="l">
                        <a:lnSpc>
                          <a:spcPts val="1600"/>
                        </a:lnSpc>
                      </a:pPr>
                      <a:r>
                        <a:rPr lang="en-US" altLang="zh-TW" sz="1400" b="1" dirty="0">
                          <a:solidFill>
                            <a:schemeClr val="bg1"/>
                          </a:solidFill>
                          <a:latin typeface="微軟正黑體" pitchFamily="34" charset="-120"/>
                          <a:ea typeface="微軟正黑體" pitchFamily="34" charset="-120"/>
                        </a:rPr>
                        <a:t>3.</a:t>
                      </a:r>
                      <a:r>
                        <a:rPr lang="zh-TW" altLang="en-US" sz="1400" b="1" dirty="0">
                          <a:solidFill>
                            <a:schemeClr val="bg1"/>
                          </a:solidFill>
                          <a:latin typeface="微軟正黑體" pitchFamily="34" charset="-120"/>
                          <a:ea typeface="微軟正黑體" pitchFamily="34" charset="-120"/>
                        </a:rPr>
                        <a:t> 三項成績達教育部公佈之最新門檻標準者，得</a:t>
                      </a:r>
                      <a:r>
                        <a:rPr lang="en-US" altLang="zh-TW" sz="1400" b="1" dirty="0">
                          <a:solidFill>
                            <a:schemeClr val="bg1"/>
                          </a:solidFill>
                          <a:latin typeface="微軟正黑體" pitchFamily="34" charset="-120"/>
                          <a:ea typeface="微軟正黑體" pitchFamily="34" charset="-120"/>
                        </a:rPr>
                        <a:t>6</a:t>
                      </a:r>
                      <a:r>
                        <a:rPr lang="zh-TW" altLang="en-US" sz="1400" b="1" dirty="0">
                          <a:solidFill>
                            <a:schemeClr val="bg1"/>
                          </a:solidFill>
                          <a:latin typeface="微軟正黑體" pitchFamily="34" charset="-120"/>
                          <a:ea typeface="微軟正黑體" pitchFamily="34" charset="-120"/>
                        </a:rPr>
                        <a:t>分。</a:t>
                      </a:r>
                    </a:p>
                    <a:p>
                      <a:pPr algn="l">
                        <a:lnSpc>
                          <a:spcPts val="1600"/>
                        </a:lnSpc>
                      </a:pPr>
                      <a:r>
                        <a:rPr lang="en-US" altLang="zh-TW" sz="1400" b="1" dirty="0">
                          <a:solidFill>
                            <a:schemeClr val="bg1"/>
                          </a:solidFill>
                          <a:latin typeface="微軟正黑體" pitchFamily="34" charset="-120"/>
                          <a:ea typeface="微軟正黑體" pitchFamily="34" charset="-120"/>
                        </a:rPr>
                        <a:t>4.</a:t>
                      </a:r>
                      <a:r>
                        <a:rPr lang="zh-TW" altLang="en-US" sz="1400" b="1" dirty="0">
                          <a:solidFill>
                            <a:schemeClr val="bg1"/>
                          </a:solidFill>
                          <a:latin typeface="微軟正黑體" pitchFamily="34" charset="-120"/>
                          <a:ea typeface="微軟正黑體" pitchFamily="34" charset="-120"/>
                        </a:rPr>
                        <a:t> 四項成績達教育部公佈之最新門檻標準者，得</a:t>
                      </a:r>
                      <a:r>
                        <a:rPr lang="en-US" altLang="zh-TW" sz="1400" b="1" dirty="0">
                          <a:solidFill>
                            <a:schemeClr val="bg1"/>
                          </a:solidFill>
                          <a:latin typeface="微軟正黑體" pitchFamily="34" charset="-120"/>
                          <a:ea typeface="微軟正黑體" pitchFamily="34" charset="-120"/>
                        </a:rPr>
                        <a:t>8</a:t>
                      </a:r>
                      <a:r>
                        <a:rPr lang="zh-TW" altLang="en-US" sz="1400" b="1" dirty="0">
                          <a:solidFill>
                            <a:schemeClr val="bg1"/>
                          </a:solidFill>
                          <a:latin typeface="微軟正黑體" pitchFamily="34" charset="-120"/>
                          <a:ea typeface="微軟正黑體" pitchFamily="34" charset="-120"/>
                        </a:rPr>
                        <a:t>分。</a:t>
                      </a:r>
                    </a:p>
                    <a:p>
                      <a:pPr algn="l">
                        <a:lnSpc>
                          <a:spcPts val="1600"/>
                        </a:lnSpc>
                      </a:pPr>
                      <a:r>
                        <a:rPr lang="en-US" altLang="zh-TW" sz="1400" b="1" dirty="0">
                          <a:solidFill>
                            <a:schemeClr val="bg1"/>
                          </a:solidFill>
                          <a:latin typeface="微軟正黑體" pitchFamily="34" charset="-120"/>
                          <a:ea typeface="微軟正黑體" pitchFamily="34" charset="-120"/>
                        </a:rPr>
                        <a:t>5.</a:t>
                      </a:r>
                      <a:r>
                        <a:rPr lang="zh-TW" altLang="en-US" sz="1400" b="1" dirty="0">
                          <a:solidFill>
                            <a:schemeClr val="bg1"/>
                          </a:solidFill>
                          <a:latin typeface="微軟正黑體" pitchFamily="34" charset="-120"/>
                          <a:ea typeface="微軟正黑體" pitchFamily="34" charset="-120"/>
                        </a:rPr>
                        <a:t>完成四項檢測者，再得</a:t>
                      </a:r>
                      <a:r>
                        <a:rPr lang="en-US" altLang="zh-TW" sz="1400" b="1" dirty="0">
                          <a:solidFill>
                            <a:schemeClr val="bg1"/>
                          </a:solidFill>
                          <a:latin typeface="微軟正黑體" pitchFamily="34" charset="-120"/>
                          <a:ea typeface="微軟正黑體" pitchFamily="34" charset="-120"/>
                        </a:rPr>
                        <a:t>2</a:t>
                      </a:r>
                      <a:r>
                        <a:rPr lang="zh-TW" altLang="en-US" sz="1400" b="1" dirty="0">
                          <a:solidFill>
                            <a:schemeClr val="bg1"/>
                          </a:solidFill>
                          <a:latin typeface="微軟正黑體" pitchFamily="34" charset="-120"/>
                          <a:ea typeface="微軟正黑體" pitchFamily="34" charset="-120"/>
                        </a:rPr>
                        <a:t>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3"/>
                  </a:ext>
                </a:extLst>
              </a:tr>
              <a:tr h="17116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2060"/>
                          </a:solidFill>
                          <a:latin typeface="微軟正黑體" pitchFamily="34" charset="-120"/>
                          <a:ea typeface="微軟正黑體" pitchFamily="34" charset="-120"/>
                        </a:rPr>
                        <a:t>本土語言認證</a:t>
                      </a:r>
                      <a:r>
                        <a:rPr lang="en-US" altLang="zh-TW" sz="2000" b="1" dirty="0">
                          <a:solidFill>
                            <a:srgbClr val="002060"/>
                          </a:solidFill>
                          <a:latin typeface="微軟正黑體" pitchFamily="34" charset="-120"/>
                          <a:ea typeface="微軟正黑體" pitchFamily="34" charset="-120"/>
                        </a:rPr>
                        <a:t>2</a:t>
                      </a:r>
                      <a:r>
                        <a:rPr lang="zh-TW" altLang="en-US" sz="2000" b="1" dirty="0">
                          <a:solidFill>
                            <a:srgbClr val="002060"/>
                          </a:solidFill>
                          <a:latin typeface="微軟正黑體" pitchFamily="34" charset="-120"/>
                          <a:ea typeface="微軟正黑體" pitchFamily="34" charset="-120"/>
                        </a:rPr>
                        <a:t>分</a:t>
                      </a:r>
                      <a:endParaRPr lang="en-US" altLang="zh-TW" sz="2000" b="1" dirty="0">
                        <a:solidFill>
                          <a:srgbClr val="002060"/>
                        </a:solidFill>
                        <a:latin typeface="微軟正黑體" pitchFamily="34" charset="-120"/>
                        <a:ea typeface="微軟正黑體"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dirty="0">
                          <a:solidFill>
                            <a:srgbClr val="002060"/>
                          </a:solidFill>
                          <a:latin typeface="微軟正黑體" pitchFamily="34" charset="-120"/>
                          <a:ea typeface="微軟正黑體" pitchFamily="34" charset="-120"/>
                        </a:rPr>
                        <a:t>採計至當年度</a:t>
                      </a:r>
                      <a:r>
                        <a:rPr lang="en-US" altLang="zh-TW" sz="1200" b="1" dirty="0">
                          <a:solidFill>
                            <a:srgbClr val="002060"/>
                          </a:solidFill>
                          <a:latin typeface="微軟正黑體" pitchFamily="34" charset="-120"/>
                          <a:ea typeface="微軟正黑體" pitchFamily="34" charset="-120"/>
                        </a:rPr>
                        <a:t>4</a:t>
                      </a:r>
                      <a:r>
                        <a:rPr lang="zh-TW" altLang="en-US" sz="1200" b="1" dirty="0">
                          <a:solidFill>
                            <a:srgbClr val="002060"/>
                          </a:solidFill>
                          <a:latin typeface="微軟正黑體" pitchFamily="34" charset="-120"/>
                          <a:ea typeface="微軟正黑體" pitchFamily="34" charset="-120"/>
                        </a:rPr>
                        <a:t>月</a:t>
                      </a:r>
                      <a:r>
                        <a:rPr lang="en-US" altLang="zh-TW" sz="1200" b="1" dirty="0">
                          <a:solidFill>
                            <a:srgbClr val="FF0000"/>
                          </a:solidFill>
                          <a:latin typeface="微軟正黑體" pitchFamily="34" charset="-120"/>
                          <a:ea typeface="微軟正黑體" pitchFamily="34" charset="-120"/>
                        </a:rPr>
                        <a:t>20</a:t>
                      </a:r>
                      <a:r>
                        <a:rPr lang="zh-TW" altLang="en-US" sz="1200" b="1" dirty="0">
                          <a:solidFill>
                            <a:srgbClr val="002060"/>
                          </a:solidFill>
                          <a:latin typeface="微軟正黑體" pitchFamily="34" charset="-120"/>
                          <a:ea typeface="微軟正黑體" pitchFamily="34" charset="-120"/>
                        </a:rPr>
                        <a:t>日前，提出之檢定資料如</a:t>
                      </a:r>
                      <a:r>
                        <a:rPr lang="zh-TW" altLang="en-US" sz="1200" b="1" dirty="0">
                          <a:solidFill>
                            <a:srgbClr val="FF0000"/>
                          </a:solidFill>
                          <a:latin typeface="微軟正黑體" pitchFamily="34" charset="-120"/>
                          <a:ea typeface="微軟正黑體" pitchFamily="34" charset="-120"/>
                        </a:rPr>
                        <a:t>非國中教育階段取得者，亦予採計。</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a:r>
                        <a:rPr lang="en-US" altLang="zh-TW" sz="1200" b="1" dirty="0">
                          <a:solidFill>
                            <a:schemeClr val="bg1"/>
                          </a:solidFill>
                          <a:latin typeface="微軟正黑體" pitchFamily="34" charset="-120"/>
                          <a:ea typeface="微軟正黑體" pitchFamily="34" charset="-120"/>
                        </a:rPr>
                        <a:t>1.</a:t>
                      </a:r>
                      <a:r>
                        <a:rPr lang="zh-TW" altLang="en-US" sz="1200" b="1" dirty="0">
                          <a:solidFill>
                            <a:schemeClr val="bg1"/>
                          </a:solidFill>
                          <a:latin typeface="微軟正黑體" pitchFamily="34" charset="-120"/>
                          <a:ea typeface="微軟正黑體" pitchFamily="34" charset="-120"/>
                        </a:rPr>
                        <a:t>通過原住民族語或客語或閩南語初級以上</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已認證得</a:t>
                      </a:r>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分；未認證得</a:t>
                      </a:r>
                      <a:r>
                        <a:rPr lang="en-US" altLang="zh-TW" sz="1200" b="1" dirty="0">
                          <a:solidFill>
                            <a:schemeClr val="bg1"/>
                          </a:solidFill>
                          <a:latin typeface="微軟正黑體" pitchFamily="34" charset="-120"/>
                          <a:ea typeface="微軟正黑體" pitchFamily="34" charset="-120"/>
                        </a:rPr>
                        <a:t>0</a:t>
                      </a:r>
                      <a:r>
                        <a:rPr lang="zh-TW" altLang="en-US" sz="1200" b="1" dirty="0">
                          <a:solidFill>
                            <a:schemeClr val="bg1"/>
                          </a:solidFill>
                          <a:latin typeface="微軟正黑體" pitchFamily="34" charset="-120"/>
                          <a:ea typeface="微軟正黑體" pitchFamily="34" charset="-120"/>
                        </a:rPr>
                        <a:t>分。</a:t>
                      </a:r>
                      <a:endParaRPr lang="en-US" altLang="zh-TW" sz="1200" b="1" dirty="0">
                        <a:solidFill>
                          <a:schemeClr val="bg1"/>
                        </a:solidFill>
                        <a:latin typeface="微軟正黑體" pitchFamily="34" charset="-120"/>
                        <a:ea typeface="微軟正黑體" pitchFamily="34" charset="-120"/>
                      </a:endParaRPr>
                    </a:p>
                    <a:p>
                      <a:pPr algn="l"/>
                      <a:r>
                        <a:rPr lang="en-US" altLang="zh-TW" sz="1200" b="1" dirty="0">
                          <a:solidFill>
                            <a:schemeClr val="bg1"/>
                          </a:solidFill>
                          <a:latin typeface="微軟正黑體" pitchFamily="34" charset="-120"/>
                          <a:ea typeface="微軟正黑體" pitchFamily="34" charset="-120"/>
                        </a:rPr>
                        <a:t>2.</a:t>
                      </a:r>
                      <a:r>
                        <a:rPr lang="zh-TW" altLang="en-US" sz="1200" b="1" dirty="0">
                          <a:solidFill>
                            <a:schemeClr val="bg1"/>
                          </a:solidFill>
                          <a:latin typeface="微軟正黑體" pitchFamily="34" charset="-120"/>
                          <a:ea typeface="微軟正黑體" pitchFamily="34" charset="-120"/>
                        </a:rPr>
                        <a:t>本土語言認證採認主管機關核發之證書：原住民族語為</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原住民族委員會</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原住民族語言能力認證測驗合格證書</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；客語為</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客家委員會</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客語能力認證考試合格證書</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；閩南語為</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教育部</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閩南語語言能力認證考試合格證書</a:t>
                      </a:r>
                      <a:r>
                        <a:rPr lang="en-US" altLang="zh-TW" sz="1200" b="1" dirty="0">
                          <a:solidFill>
                            <a:schemeClr val="bg1"/>
                          </a:solidFill>
                          <a:latin typeface="微軟正黑體" pitchFamily="34" charset="-120"/>
                          <a:ea typeface="微軟正黑體" pitchFamily="34" charset="-120"/>
                        </a:rPr>
                        <a:t>】</a:t>
                      </a:r>
                      <a:r>
                        <a:rPr lang="zh-TW" altLang="en-US" sz="1200" b="1" dirty="0">
                          <a:solidFill>
                            <a:schemeClr val="bg1"/>
                          </a:solidFill>
                          <a:latin typeface="微軟正黑體" pitchFamily="34" charset="-120"/>
                          <a:ea typeface="微軟正黑體" pitchFamily="34" charset="-120"/>
                        </a:rPr>
                        <a:t>，非上列證書不予採計。</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4"/>
                  </a:ext>
                </a:extLst>
              </a:tr>
            </a:tbl>
          </a:graphicData>
        </a:graphic>
      </p:graphicFrame>
      <p:grpSp>
        <p:nvGrpSpPr>
          <p:cNvPr id="10" name="群組 9"/>
          <p:cNvGrpSpPr/>
          <p:nvPr/>
        </p:nvGrpSpPr>
        <p:grpSpPr>
          <a:xfrm>
            <a:off x="107504" y="5301208"/>
            <a:ext cx="3911070" cy="1368152"/>
            <a:chOff x="41445" y="45360"/>
            <a:chExt cx="7562253" cy="1355636"/>
          </a:xfrm>
          <a:scene3d>
            <a:camera prst="orthographicFront"/>
            <a:lightRig rig="flat" dir="t"/>
          </a:scene3d>
        </p:grpSpPr>
        <p:sp>
          <p:nvSpPr>
            <p:cNvPr id="11" name="矩形 10"/>
            <p:cNvSpPr/>
            <p:nvPr/>
          </p:nvSpPr>
          <p:spPr>
            <a:xfrm>
              <a:off x="41445" y="45360"/>
              <a:ext cx="7562253" cy="1355636"/>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12" name="矩形 11"/>
            <p:cNvSpPr/>
            <p:nvPr/>
          </p:nvSpPr>
          <p:spPr>
            <a:xfrm>
              <a:off x="130204" y="223733"/>
              <a:ext cx="7088972" cy="1177263"/>
            </a:xfrm>
            <a:prstGeom prst="rect">
              <a:avLst/>
            </a:prstGeom>
            <a:noFill/>
            <a:ln>
              <a:noFill/>
            </a:ln>
            <a:effectLst/>
            <a:sp3d/>
          </p:spPr>
          <p:txBody>
            <a:bodyPr spcFirstLastPara="0" vert="horz" wrap="square" lIns="106680" tIns="106680" rIns="106680" bIns="106680" numCol="1" spcCol="1270" anchor="ctr" anchorCtr="0">
              <a:noAutofit/>
            </a:bodyPr>
            <a:lstStyle/>
            <a:p>
              <a:pPr algn="ctr" defTabSz="1244600" fontAlgn="auto">
                <a:lnSpc>
                  <a:spcPct val="80000"/>
                </a:lnSpc>
                <a:spcAft>
                  <a:spcPts val="0"/>
                </a:spcAft>
                <a:buFont typeface="Arial" charset="0"/>
                <a:buNone/>
              </a:pPr>
              <a:r>
                <a:rPr lang="zh-TW" altLang="en-US" sz="2400" dirty="0">
                  <a:solidFill>
                    <a:srgbClr val="A50021"/>
                  </a:solidFill>
                  <a:latin typeface="微軟正黑體" pitchFamily="34" charset="-120"/>
                  <a:ea typeface="微軟正黑體" pitchFamily="34" charset="-120"/>
                </a:rPr>
                <a:t>多元學習表現</a:t>
              </a:r>
              <a:endParaRPr lang="en-US" altLang="zh-TW" dirty="0">
                <a:solidFill>
                  <a:srgbClr val="660066"/>
                </a:solidFill>
                <a:latin typeface="微軟正黑體" pitchFamily="34" charset="-120"/>
                <a:ea typeface="微軟正黑體" pitchFamily="34" charset="-120"/>
              </a:endParaRPr>
            </a:p>
            <a:p>
              <a:pPr defTabSz="1244600" fontAlgn="auto">
                <a:lnSpc>
                  <a:spcPct val="80000"/>
                </a:lnSpc>
                <a:spcAft>
                  <a:spcPts val="0"/>
                </a:spcAft>
              </a:pPr>
              <a:r>
                <a:rPr lang="zh-TW" altLang="en-US" sz="1700" dirty="0">
                  <a:solidFill>
                    <a:srgbClr val="660066"/>
                  </a:solidFill>
                  <a:latin typeface="微軟正黑體" pitchFamily="34" charset="-120"/>
                  <a:ea typeface="微軟正黑體" pitchFamily="34" charset="-120"/>
                </a:rPr>
                <a:t>多元學習表現項目各單項總和等於</a:t>
              </a:r>
              <a:r>
                <a:rPr lang="en-US" altLang="zh-TW" sz="1700" dirty="0">
                  <a:solidFill>
                    <a:srgbClr val="660066"/>
                  </a:solidFill>
                  <a:latin typeface="微軟正黑體" pitchFamily="34" charset="-120"/>
                  <a:ea typeface="微軟正黑體" pitchFamily="34" charset="-120"/>
                </a:rPr>
                <a:t>42</a:t>
              </a:r>
              <a:r>
                <a:rPr lang="zh-TW" altLang="en-US" sz="1700" dirty="0">
                  <a:solidFill>
                    <a:srgbClr val="660066"/>
                  </a:solidFill>
                  <a:latin typeface="微軟正黑體" pitchFamily="34" charset="-120"/>
                  <a:ea typeface="微軟正黑體" pitchFamily="34" charset="-120"/>
                </a:rPr>
                <a:t>分，可以選擇優勢發展項目爭取分數，</a:t>
              </a:r>
              <a:r>
                <a:rPr lang="zh-TW" altLang="en-US" sz="1700" dirty="0">
                  <a:solidFill>
                    <a:srgbClr val="FF0000"/>
                  </a:solidFill>
                  <a:latin typeface="微軟正黑體" pitchFamily="34" charset="-120"/>
                  <a:ea typeface="微軟正黑體" pitchFamily="34" charset="-120"/>
                </a:rPr>
                <a:t>最高採計上限為</a:t>
              </a:r>
              <a:r>
                <a:rPr lang="en-US" altLang="zh-TW" sz="1700" dirty="0">
                  <a:solidFill>
                    <a:srgbClr val="FF0000"/>
                  </a:solidFill>
                  <a:latin typeface="微軟正黑體" pitchFamily="34" charset="-120"/>
                  <a:ea typeface="微軟正黑體" pitchFamily="34" charset="-120"/>
                </a:rPr>
                <a:t>28</a:t>
              </a:r>
              <a:r>
                <a:rPr lang="zh-TW" altLang="en-US" sz="1700" dirty="0">
                  <a:solidFill>
                    <a:srgbClr val="FF0000"/>
                  </a:solidFill>
                  <a:latin typeface="微軟正黑體" pitchFamily="34" charset="-120"/>
                  <a:ea typeface="微軟正黑體" pitchFamily="34" charset="-120"/>
                </a:rPr>
                <a:t>分</a:t>
              </a:r>
              <a:r>
                <a:rPr lang="zh-TW" altLang="en-US" sz="1700" dirty="0">
                  <a:solidFill>
                    <a:srgbClr val="660066"/>
                  </a:solidFill>
                  <a:latin typeface="微軟正黑體" pitchFamily="34" charset="-120"/>
                  <a:ea typeface="微軟正黑體" pitchFamily="34" charset="-120"/>
                </a:rPr>
                <a:t>。</a:t>
              </a:r>
            </a:p>
          </p:txBody>
        </p:sp>
      </p:grpSp>
      <p:graphicFrame>
        <p:nvGraphicFramePr>
          <p:cNvPr id="13" name="內容版面配置區 3"/>
          <p:cNvGraphicFramePr>
            <a:graphicFrameLocks/>
          </p:cNvGraphicFramePr>
          <p:nvPr>
            <p:extLst>
              <p:ext uri="{D42A27DB-BD31-4B8C-83A1-F6EECF244321}">
                <p14:modId xmlns:p14="http://schemas.microsoft.com/office/powerpoint/2010/main" val="2580432024"/>
              </p:ext>
            </p:extLst>
          </p:nvPr>
        </p:nvGraphicFramePr>
        <p:xfrm>
          <a:off x="-480524" y="1219230"/>
          <a:ext cx="4760815" cy="3937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84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1259632" y="260648"/>
            <a:ext cx="7338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多元學習表現採計方式</a:t>
            </a:r>
          </a:p>
        </p:txBody>
      </p:sp>
      <p:graphicFrame>
        <p:nvGraphicFramePr>
          <p:cNvPr id="3" name="內容版面配置區 4"/>
          <p:cNvGraphicFramePr>
            <a:graphicFrameLocks/>
          </p:cNvGraphicFramePr>
          <p:nvPr/>
        </p:nvGraphicFramePr>
        <p:xfrm>
          <a:off x="107504" y="1124744"/>
          <a:ext cx="8928992" cy="568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6209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1403648" y="908720"/>
            <a:ext cx="7338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多元學習表現採計方式</a:t>
            </a:r>
          </a:p>
        </p:txBody>
      </p:sp>
      <p:graphicFrame>
        <p:nvGraphicFramePr>
          <p:cNvPr id="3" name="內容版面配置區 4"/>
          <p:cNvGraphicFramePr>
            <a:graphicFrameLocks/>
          </p:cNvGraphicFramePr>
          <p:nvPr/>
        </p:nvGraphicFramePr>
        <p:xfrm>
          <a:off x="457200" y="1785926"/>
          <a:ext cx="8435280" cy="46674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4907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900000" y="620688"/>
            <a:ext cx="7338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多元學習表現採計方式</a:t>
            </a:r>
          </a:p>
        </p:txBody>
      </p:sp>
      <p:graphicFrame>
        <p:nvGraphicFramePr>
          <p:cNvPr id="6" name="內容版面配置區 4"/>
          <p:cNvGraphicFramePr>
            <a:graphicFrameLocks/>
          </p:cNvGraphicFramePr>
          <p:nvPr/>
        </p:nvGraphicFramePr>
        <p:xfrm>
          <a:off x="107504" y="1196752"/>
          <a:ext cx="9073008"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7885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矩形 1"/>
          <p:cNvSpPr>
            <a:spLocks noChangeArrowheads="1"/>
          </p:cNvSpPr>
          <p:nvPr/>
        </p:nvSpPr>
        <p:spPr bwMode="auto">
          <a:xfrm>
            <a:off x="611560" y="427266"/>
            <a:ext cx="71280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eaLnBrk="1" hangingPunct="1"/>
            <a:r>
              <a:rPr kumimoji="1" lang="zh-TW" altLang="en-US" sz="4000" dirty="0">
                <a:solidFill>
                  <a:srgbClr val="FF0000"/>
                </a:solidFill>
                <a:latin typeface="微軟正黑體" pitchFamily="34" charset="-120"/>
                <a:ea typeface="微軟正黑體" pitchFamily="34" charset="-120"/>
              </a:rPr>
              <a:t>國中畢業生適性入學宣導網</a:t>
            </a:r>
          </a:p>
        </p:txBody>
      </p:sp>
      <p:sp>
        <p:nvSpPr>
          <p:cNvPr id="46084" name="副標題 4"/>
          <p:cNvSpPr txBox="1">
            <a:spLocks/>
          </p:cNvSpPr>
          <p:nvPr/>
        </p:nvSpPr>
        <p:spPr bwMode="auto">
          <a:xfrm>
            <a:off x="494352" y="1166535"/>
            <a:ext cx="7952606"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spcBef>
                <a:spcPct val="20000"/>
              </a:spcBef>
              <a:buFont typeface="Arial" pitchFamily="34" charset="0"/>
              <a:buNone/>
            </a:pPr>
            <a:r>
              <a:rPr lang="en-US" altLang="zh-TW" sz="3400" dirty="0">
                <a:hlinkClick r:id="rId3"/>
              </a:rPr>
              <a:t>https://adapt-k12ea.pro.k12ea.gov.tw</a:t>
            </a:r>
            <a:endParaRPr lang="zh-TW" altLang="en-US" sz="3400" dirty="0">
              <a:solidFill>
                <a:srgbClr val="FF0000"/>
              </a:solidFill>
              <a:latin typeface="微軟正黑體" pitchFamily="34" charset="-120"/>
              <a:ea typeface="微軟正黑體" pitchFamily="34" charset="-120"/>
            </a:endParaRPr>
          </a:p>
        </p:txBody>
      </p:sp>
      <p:pic>
        <p:nvPicPr>
          <p:cNvPr id="2" name="圖片 1"/>
          <p:cNvPicPr>
            <a:picLocks noChangeAspect="1"/>
          </p:cNvPicPr>
          <p:nvPr/>
        </p:nvPicPr>
        <p:blipFill rotWithShape="1">
          <a:blip r:embed="rId4"/>
          <a:srcRect t="12200" r="36844" b="17800"/>
          <a:stretch/>
        </p:blipFill>
        <p:spPr>
          <a:xfrm>
            <a:off x="107504" y="1772817"/>
            <a:ext cx="8784976" cy="5136914"/>
          </a:xfrm>
          <a:prstGeom prst="rect">
            <a:avLst/>
          </a:prstGeom>
        </p:spPr>
      </p:pic>
      <p:pic>
        <p:nvPicPr>
          <p:cNvPr id="7" name="圖片 6"/>
          <p:cNvPicPr/>
          <p:nvPr/>
        </p:nvPicPr>
        <p:blipFill>
          <a:blip r:embed="rId5">
            <a:extLst>
              <a:ext uri="{28A0092B-C50C-407E-A947-70E740481C1C}">
                <a14:useLocalDpi xmlns:a14="http://schemas.microsoft.com/office/drawing/2010/main" val="0"/>
              </a:ext>
            </a:extLst>
          </a:blip>
          <a:stretch>
            <a:fillRect/>
          </a:stretch>
        </p:blipFill>
        <p:spPr>
          <a:xfrm>
            <a:off x="7294830" y="244600"/>
            <a:ext cx="1152128" cy="107321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4"/>
          <p:cNvGraphicFramePr>
            <a:graphicFrameLocks/>
          </p:cNvGraphicFramePr>
          <p:nvPr/>
        </p:nvGraphicFramePr>
        <p:xfrm>
          <a:off x="395536" y="1412776"/>
          <a:ext cx="8568952"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矩形 1"/>
          <p:cNvSpPr>
            <a:spLocks noChangeArrowheads="1"/>
          </p:cNvSpPr>
          <p:nvPr/>
        </p:nvSpPr>
        <p:spPr bwMode="auto">
          <a:xfrm>
            <a:off x="900000" y="692150"/>
            <a:ext cx="73388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多元學習表現採計方式</a:t>
            </a:r>
          </a:p>
        </p:txBody>
      </p:sp>
    </p:spTree>
    <p:custDataLst>
      <p:tags r:id="rId1"/>
    </p:custDataLst>
    <p:extLst>
      <p:ext uri="{BB962C8B-B14F-4D97-AF65-F5344CB8AC3E}">
        <p14:creationId xmlns:p14="http://schemas.microsoft.com/office/powerpoint/2010/main" val="319787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1331913" y="692150"/>
            <a:ext cx="56973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適性發展積分</a:t>
            </a:r>
          </a:p>
        </p:txBody>
      </p:sp>
      <p:cxnSp>
        <p:nvCxnSpPr>
          <p:cNvPr id="20" name="直線接點 19"/>
          <p:cNvCxnSpPr/>
          <p:nvPr/>
        </p:nvCxnSpPr>
        <p:spPr>
          <a:xfrm>
            <a:off x="4283968" y="3933056"/>
            <a:ext cx="1656184" cy="0"/>
          </a:xfrm>
          <a:prstGeom prst="line">
            <a:avLst/>
          </a:prstGeom>
          <a:noFill/>
          <a:ln w="38100" cap="flat" cmpd="sng" algn="ctr">
            <a:solidFill>
              <a:srgbClr val="1F497D">
                <a:lumMod val="40000"/>
                <a:lumOff val="60000"/>
              </a:srgbClr>
            </a:solidFill>
            <a:prstDash val="solid"/>
          </a:ln>
          <a:effectLst/>
        </p:spPr>
      </p:cxnSp>
      <p:graphicFrame>
        <p:nvGraphicFramePr>
          <p:cNvPr id="9" name="表格 8"/>
          <p:cNvGraphicFramePr>
            <a:graphicFrameLocks noGrp="1"/>
          </p:cNvGraphicFramePr>
          <p:nvPr>
            <p:extLst>
              <p:ext uri="{D42A27DB-BD31-4B8C-83A1-F6EECF244321}">
                <p14:modId xmlns:p14="http://schemas.microsoft.com/office/powerpoint/2010/main" val="2999433431"/>
              </p:ext>
            </p:extLst>
          </p:nvPr>
        </p:nvGraphicFramePr>
        <p:xfrm>
          <a:off x="5364088" y="2180292"/>
          <a:ext cx="3649516" cy="2959542"/>
        </p:xfrm>
        <a:graphic>
          <a:graphicData uri="http://schemas.openxmlformats.org/drawingml/2006/table">
            <a:tbl>
              <a:tblPr firstRow="1" bandRow="1"/>
              <a:tblGrid>
                <a:gridCol w="2089180">
                  <a:extLst>
                    <a:ext uri="{9D8B030D-6E8A-4147-A177-3AD203B41FA5}">
                      <a16:colId xmlns:a16="http://schemas.microsoft.com/office/drawing/2014/main" val="20000"/>
                    </a:ext>
                  </a:extLst>
                </a:gridCol>
                <a:gridCol w="1560336">
                  <a:extLst>
                    <a:ext uri="{9D8B030D-6E8A-4147-A177-3AD203B41FA5}">
                      <a16:colId xmlns:a16="http://schemas.microsoft.com/office/drawing/2014/main" val="20001"/>
                    </a:ext>
                  </a:extLst>
                </a:gridCol>
              </a:tblGrid>
              <a:tr h="7920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dirty="0">
                          <a:solidFill>
                            <a:schemeClr val="bg1"/>
                          </a:solidFill>
                          <a:latin typeface="微軟正黑體" pitchFamily="34" charset="-120"/>
                          <a:ea typeface="微軟正黑體" pitchFamily="34" charset="-120"/>
                        </a:rPr>
                        <a:t>生涯規劃建議</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dirty="0">
                          <a:solidFill>
                            <a:schemeClr val="bg1"/>
                          </a:solidFill>
                          <a:latin typeface="微軟正黑體" pitchFamily="34" charset="-120"/>
                          <a:ea typeface="微軟正黑體" pitchFamily="34" charset="-120"/>
                        </a:rPr>
                        <a:t>積分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02727">
                <a:tc>
                  <a:txBody>
                    <a:bodyPr/>
                    <a:lstStyle/>
                    <a:p>
                      <a:pPr algn="ctr"/>
                      <a:r>
                        <a:rPr lang="zh-TW" altLang="en-US" sz="2200" b="1" dirty="0">
                          <a:solidFill>
                            <a:srgbClr val="002060"/>
                          </a:solidFill>
                          <a:latin typeface="微軟正黑體" pitchFamily="34" charset="-120"/>
                          <a:ea typeface="微軟正黑體" pitchFamily="34" charset="-120"/>
                        </a:rPr>
                        <a:t>我的志願</a:t>
                      </a:r>
                      <a:r>
                        <a:rPr lang="en-US" altLang="zh-TW" sz="2200" b="1" dirty="0">
                          <a:solidFill>
                            <a:srgbClr val="002060"/>
                          </a:solidFill>
                          <a:latin typeface="微軟正黑體" pitchFamily="34" charset="-120"/>
                          <a:ea typeface="微軟正黑體" pitchFamily="34" charset="-120"/>
                        </a:rPr>
                        <a:t>(</a:t>
                      </a:r>
                      <a:r>
                        <a:rPr lang="zh-TW" altLang="en-US" sz="2200" b="1" dirty="0">
                          <a:solidFill>
                            <a:srgbClr val="002060"/>
                          </a:solidFill>
                          <a:latin typeface="微軟正黑體" pitchFamily="34" charset="-120"/>
                          <a:ea typeface="微軟正黑體" pitchFamily="34" charset="-120"/>
                        </a:rPr>
                        <a:t>符合</a:t>
                      </a:r>
                      <a:r>
                        <a:rPr lang="en-US" altLang="zh-TW" sz="2200" b="1" dirty="0">
                          <a:solidFill>
                            <a:srgbClr val="002060"/>
                          </a:solidFill>
                          <a:latin typeface="微軟正黑體" pitchFamily="34" charset="-120"/>
                          <a:ea typeface="微軟正黑體" pitchFamily="34" charset="-120"/>
                        </a:rPr>
                        <a:t>)</a:t>
                      </a:r>
                      <a:endParaRPr lang="zh-TW" altLang="en-US" sz="22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TW" sz="2200" b="1" dirty="0">
                          <a:solidFill>
                            <a:schemeClr val="bg1"/>
                          </a:solidFill>
                          <a:latin typeface="微軟正黑體" pitchFamily="34" charset="-120"/>
                          <a:ea typeface="微軟正黑體" pitchFamily="34" charset="-120"/>
                        </a:rPr>
                        <a:t>2</a:t>
                      </a:r>
                      <a:endParaRPr lang="zh-TW" altLang="en-US" sz="22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1"/>
                  </a:ext>
                </a:extLst>
              </a:tr>
              <a:tr h="7027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dirty="0">
                          <a:solidFill>
                            <a:srgbClr val="002060"/>
                          </a:solidFill>
                          <a:latin typeface="微軟正黑體" pitchFamily="34" charset="-120"/>
                          <a:ea typeface="微軟正黑體" pitchFamily="34" charset="-120"/>
                        </a:rPr>
                        <a:t>家長建議</a:t>
                      </a:r>
                      <a:r>
                        <a:rPr lang="en-US" altLang="zh-TW" sz="2200" b="1" dirty="0">
                          <a:solidFill>
                            <a:srgbClr val="002060"/>
                          </a:solidFill>
                          <a:latin typeface="微軟正黑體" pitchFamily="34" charset="-120"/>
                          <a:ea typeface="微軟正黑體" pitchFamily="34" charset="-120"/>
                        </a:rPr>
                        <a:t>(</a:t>
                      </a:r>
                      <a:r>
                        <a:rPr lang="zh-TW" altLang="en-US" sz="2200" b="1" dirty="0">
                          <a:solidFill>
                            <a:srgbClr val="002060"/>
                          </a:solidFill>
                          <a:latin typeface="微軟正黑體" pitchFamily="34" charset="-120"/>
                          <a:ea typeface="微軟正黑體" pitchFamily="34" charset="-120"/>
                        </a:rPr>
                        <a:t>符合</a:t>
                      </a:r>
                      <a:r>
                        <a:rPr lang="en-US" altLang="zh-TW" sz="2200" b="1" dirty="0">
                          <a:solidFill>
                            <a:srgbClr val="002060"/>
                          </a:solidFill>
                          <a:latin typeface="微軟正黑體" pitchFamily="34" charset="-120"/>
                          <a:ea typeface="微軟正黑體" pitchFamily="34" charset="-120"/>
                        </a:rPr>
                        <a:t>)</a:t>
                      </a:r>
                      <a:endParaRPr lang="zh-TW" altLang="en-US" sz="22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200" b="1" dirty="0">
                          <a:solidFill>
                            <a:schemeClr val="bg1"/>
                          </a:solidFill>
                          <a:latin typeface="微軟正黑體" pitchFamily="34" charset="-120"/>
                          <a:ea typeface="微軟正黑體" pitchFamily="34" charset="-120"/>
                        </a:rPr>
                        <a:t>2</a:t>
                      </a:r>
                      <a:endParaRPr lang="zh-TW" altLang="en-US" sz="22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2"/>
                  </a:ext>
                </a:extLst>
              </a:tr>
              <a:tr h="6599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dirty="0">
                          <a:solidFill>
                            <a:srgbClr val="002060"/>
                          </a:solidFill>
                          <a:latin typeface="微軟正黑體" pitchFamily="34" charset="-120"/>
                          <a:ea typeface="微軟正黑體" pitchFamily="34" charset="-120"/>
                        </a:rPr>
                        <a:t>輔導小組建議</a:t>
                      </a:r>
                      <a:r>
                        <a:rPr lang="en-US" altLang="zh-TW" sz="2200" b="1" dirty="0">
                          <a:solidFill>
                            <a:srgbClr val="002060"/>
                          </a:solidFill>
                          <a:latin typeface="微軟正黑體" pitchFamily="34" charset="-120"/>
                          <a:ea typeface="微軟正黑體" pitchFamily="34" charset="-120"/>
                        </a:rPr>
                        <a:t>(</a:t>
                      </a:r>
                      <a:r>
                        <a:rPr lang="zh-TW" altLang="en-US" sz="2200" b="1" dirty="0">
                          <a:solidFill>
                            <a:srgbClr val="002060"/>
                          </a:solidFill>
                          <a:latin typeface="微軟正黑體" pitchFamily="34" charset="-120"/>
                          <a:ea typeface="微軟正黑體" pitchFamily="34" charset="-120"/>
                        </a:rPr>
                        <a:t>符合</a:t>
                      </a:r>
                      <a:r>
                        <a:rPr lang="en-US" altLang="zh-TW" sz="2200" b="1" dirty="0">
                          <a:solidFill>
                            <a:srgbClr val="002060"/>
                          </a:solidFill>
                          <a:latin typeface="微軟正黑體" pitchFamily="34" charset="-120"/>
                          <a:ea typeface="微軟正黑體" pitchFamily="34" charset="-120"/>
                        </a:rPr>
                        <a:t>)</a:t>
                      </a:r>
                      <a:endParaRPr lang="zh-TW" altLang="en-US" sz="22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200" b="1" dirty="0">
                          <a:solidFill>
                            <a:schemeClr val="bg1"/>
                          </a:solidFill>
                          <a:latin typeface="微軟正黑體" pitchFamily="34" charset="-120"/>
                          <a:ea typeface="微軟正黑體" pitchFamily="34" charset="-120"/>
                        </a:rPr>
                        <a:t>2</a:t>
                      </a:r>
                      <a:endParaRPr lang="zh-TW" altLang="en-US" sz="22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3"/>
                  </a:ext>
                </a:extLst>
              </a:tr>
            </a:tbl>
          </a:graphicData>
        </a:graphic>
      </p:graphicFrame>
      <p:grpSp>
        <p:nvGrpSpPr>
          <p:cNvPr id="10" name="群組 9"/>
          <p:cNvGrpSpPr/>
          <p:nvPr/>
        </p:nvGrpSpPr>
        <p:grpSpPr>
          <a:xfrm>
            <a:off x="827584" y="5329494"/>
            <a:ext cx="6650718" cy="1339865"/>
            <a:chOff x="2282502" y="-39859"/>
            <a:chExt cx="8203920" cy="1273147"/>
          </a:xfrm>
          <a:scene3d>
            <a:camera prst="orthographicFront"/>
            <a:lightRig rig="flat" dir="t"/>
          </a:scene3d>
        </p:grpSpPr>
        <p:sp>
          <p:nvSpPr>
            <p:cNvPr id="11" name="矩形 10"/>
            <p:cNvSpPr/>
            <p:nvPr/>
          </p:nvSpPr>
          <p:spPr>
            <a:xfrm>
              <a:off x="2282502" y="-39859"/>
              <a:ext cx="8203920" cy="1206938"/>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12" name="矩形 11"/>
            <p:cNvSpPr/>
            <p:nvPr/>
          </p:nvSpPr>
          <p:spPr>
            <a:xfrm>
              <a:off x="2282502" y="133504"/>
              <a:ext cx="8203920" cy="1099784"/>
            </a:xfrm>
            <a:prstGeom prst="rect">
              <a:avLst/>
            </a:prstGeom>
            <a:noFill/>
            <a:ln>
              <a:noFill/>
            </a:ln>
            <a:effectLst/>
            <a:sp3d/>
          </p:spPr>
          <p:txBody>
            <a:bodyPr spcFirstLastPara="0" vert="horz" wrap="square" lIns="106680" tIns="106680" rIns="106680" bIns="106680" numCol="1" spcCol="1270" anchor="ctr" anchorCtr="0">
              <a:noAutofit/>
            </a:bodyPr>
            <a:lstStyle/>
            <a:p>
              <a:pPr algn="ctr" defTabSz="1244600" fontAlgn="auto">
                <a:lnSpc>
                  <a:spcPct val="80000"/>
                </a:lnSpc>
                <a:spcAft>
                  <a:spcPts val="0"/>
                </a:spcAft>
                <a:buFont typeface="Arial" charset="0"/>
                <a:buNone/>
              </a:pPr>
              <a:r>
                <a:rPr lang="zh-TW" altLang="en-US" sz="2000" dirty="0">
                  <a:solidFill>
                    <a:srgbClr val="A50021"/>
                  </a:solidFill>
                  <a:latin typeface="微軟正黑體" pitchFamily="34" charset="-120"/>
                  <a:ea typeface="微軟正黑體" pitchFamily="34" charset="-120"/>
                </a:rPr>
                <a:t>適性發展</a:t>
              </a:r>
              <a:endParaRPr lang="en-US" altLang="zh-TW" sz="2000" dirty="0">
                <a:solidFill>
                  <a:srgbClr val="A50021"/>
                </a:solidFill>
                <a:latin typeface="微軟正黑體" pitchFamily="34" charset="-120"/>
                <a:ea typeface="微軟正黑體" pitchFamily="34" charset="-120"/>
              </a:endParaRPr>
            </a:p>
            <a:p>
              <a:pPr algn="ctr" defTabSz="1244600" fontAlgn="auto">
                <a:lnSpc>
                  <a:spcPct val="80000"/>
                </a:lnSpc>
                <a:spcAft>
                  <a:spcPts val="0"/>
                </a:spcAft>
                <a:buFont typeface="Arial" charset="0"/>
                <a:buNone/>
              </a:pPr>
              <a:endParaRPr lang="en-US" altLang="zh-TW" sz="2000" dirty="0">
                <a:solidFill>
                  <a:srgbClr val="660066"/>
                </a:solidFill>
                <a:latin typeface="微軟正黑體" pitchFamily="34" charset="-120"/>
                <a:ea typeface="微軟正黑體" pitchFamily="34" charset="-120"/>
              </a:endParaRPr>
            </a:p>
            <a:p>
              <a:pPr defTabSz="1244600" fontAlgn="auto">
                <a:lnSpc>
                  <a:spcPts val="2000"/>
                </a:lnSpc>
                <a:spcAft>
                  <a:spcPts val="0"/>
                </a:spcAft>
              </a:pPr>
              <a:r>
                <a:rPr lang="zh-TW" altLang="en-US" sz="2000" dirty="0">
                  <a:solidFill>
                    <a:srgbClr val="660066"/>
                  </a:solidFill>
                  <a:latin typeface="微軟正黑體" pitchFamily="34" charset="-120"/>
                  <a:ea typeface="微軟正黑體" pitchFamily="34" charset="-120"/>
                </a:rPr>
                <a:t>採計至當年度</a:t>
              </a:r>
              <a:r>
                <a:rPr lang="en-US" altLang="zh-TW" sz="2000" dirty="0">
                  <a:solidFill>
                    <a:srgbClr val="660066"/>
                  </a:solidFill>
                  <a:latin typeface="微軟正黑體" pitchFamily="34" charset="-120"/>
                  <a:ea typeface="微軟正黑體" pitchFamily="34" charset="-120"/>
                </a:rPr>
                <a:t>4</a:t>
              </a:r>
              <a:r>
                <a:rPr lang="zh-TW" altLang="en-US" sz="2000" dirty="0">
                  <a:solidFill>
                    <a:srgbClr val="660066"/>
                  </a:solidFill>
                  <a:latin typeface="微軟正黑體" pitchFamily="34" charset="-120"/>
                  <a:ea typeface="微軟正黑體" pitchFamily="34" charset="-120"/>
                </a:rPr>
                <a:t>月</a:t>
              </a:r>
              <a:r>
                <a:rPr lang="en-US" altLang="zh-TW" sz="2000" dirty="0">
                  <a:solidFill>
                    <a:srgbClr val="FF0000"/>
                  </a:solidFill>
                  <a:latin typeface="微軟正黑體" pitchFamily="34" charset="-120"/>
                  <a:ea typeface="微軟正黑體" pitchFamily="34" charset="-120"/>
                </a:rPr>
                <a:t>20</a:t>
              </a:r>
              <a:r>
                <a:rPr lang="zh-TW" altLang="en-US" sz="2000" dirty="0">
                  <a:solidFill>
                    <a:srgbClr val="660066"/>
                  </a:solidFill>
                  <a:latin typeface="微軟正黑體" pitchFamily="34" charset="-120"/>
                  <a:ea typeface="微軟正黑體" pitchFamily="34" charset="-120"/>
                </a:rPr>
                <a:t>日前。</a:t>
              </a:r>
              <a:endParaRPr lang="en-US" altLang="zh-TW" sz="2000" dirty="0">
                <a:solidFill>
                  <a:srgbClr val="660066"/>
                </a:solidFill>
                <a:latin typeface="微軟正黑體" pitchFamily="34" charset="-120"/>
                <a:ea typeface="微軟正黑體" pitchFamily="34" charset="-120"/>
              </a:endParaRPr>
            </a:p>
            <a:p>
              <a:pPr defTabSz="1244600" fontAlgn="auto">
                <a:lnSpc>
                  <a:spcPts val="2000"/>
                </a:lnSpc>
                <a:spcAft>
                  <a:spcPts val="0"/>
                </a:spcAft>
              </a:pPr>
              <a:r>
                <a:rPr lang="zh-TW" altLang="en-US" sz="2000" dirty="0">
                  <a:solidFill>
                    <a:srgbClr val="660066"/>
                  </a:solidFill>
                  <a:latin typeface="微軟正黑體" pitchFamily="34" charset="-120"/>
                  <a:ea typeface="微軟正黑體" pitchFamily="34" charset="-120"/>
                </a:rPr>
                <a:t>落實國中端適性輔導工作並實際幫助學生適性升學與發展</a:t>
              </a:r>
              <a:r>
                <a:rPr lang="zh-TW" altLang="en-US" dirty="0">
                  <a:solidFill>
                    <a:srgbClr val="660066"/>
                  </a:solidFill>
                  <a:latin typeface="微軟正黑體" pitchFamily="34" charset="-120"/>
                  <a:ea typeface="微軟正黑體" pitchFamily="34" charset="-120"/>
                </a:rPr>
                <a:t>。</a:t>
              </a:r>
              <a:endParaRPr lang="zh-TW" altLang="en-US" b="0" dirty="0">
                <a:solidFill>
                  <a:srgbClr val="660066"/>
                </a:solidFill>
                <a:latin typeface="Calibri"/>
                <a:ea typeface="新細明體"/>
              </a:endParaRPr>
            </a:p>
          </p:txBody>
        </p:sp>
      </p:grpSp>
      <p:graphicFrame>
        <p:nvGraphicFramePr>
          <p:cNvPr id="13" name="內容版面配置區 3"/>
          <p:cNvGraphicFramePr>
            <a:graphicFrameLocks/>
          </p:cNvGraphicFramePr>
          <p:nvPr>
            <p:extLst>
              <p:ext uri="{D42A27DB-BD31-4B8C-83A1-F6EECF244321}">
                <p14:modId xmlns:p14="http://schemas.microsoft.com/office/powerpoint/2010/main" val="1144649305"/>
              </p:ext>
            </p:extLst>
          </p:nvPr>
        </p:nvGraphicFramePr>
        <p:xfrm>
          <a:off x="-180528" y="1412776"/>
          <a:ext cx="568863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7971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70993" y="113139"/>
            <a:ext cx="6518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屏東區免試入學</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國中教育會考採計</a:t>
            </a:r>
          </a:p>
        </p:txBody>
      </p:sp>
      <p:cxnSp>
        <p:nvCxnSpPr>
          <p:cNvPr id="20" name="直線接點 19"/>
          <p:cNvCxnSpPr/>
          <p:nvPr/>
        </p:nvCxnSpPr>
        <p:spPr>
          <a:xfrm>
            <a:off x="4211960" y="5085184"/>
            <a:ext cx="1800200" cy="0"/>
          </a:xfrm>
          <a:prstGeom prst="line">
            <a:avLst/>
          </a:prstGeom>
          <a:noFill/>
          <a:ln w="38100" cap="flat" cmpd="sng" algn="ctr">
            <a:solidFill>
              <a:srgbClr val="1F497D">
                <a:lumMod val="40000"/>
                <a:lumOff val="60000"/>
              </a:srgbClr>
            </a:solidFill>
            <a:prstDash val="solid"/>
          </a:ln>
          <a:effectLst/>
        </p:spPr>
      </p:cxnSp>
      <p:graphicFrame>
        <p:nvGraphicFramePr>
          <p:cNvPr id="9" name="表格 8"/>
          <p:cNvGraphicFramePr>
            <a:graphicFrameLocks noGrp="1"/>
          </p:cNvGraphicFramePr>
          <p:nvPr>
            <p:extLst>
              <p:ext uri="{D42A27DB-BD31-4B8C-83A1-F6EECF244321}">
                <p14:modId xmlns:p14="http://schemas.microsoft.com/office/powerpoint/2010/main" val="2520377667"/>
              </p:ext>
            </p:extLst>
          </p:nvPr>
        </p:nvGraphicFramePr>
        <p:xfrm>
          <a:off x="5220072" y="697917"/>
          <a:ext cx="3384376" cy="5273143"/>
        </p:xfrm>
        <a:graphic>
          <a:graphicData uri="http://schemas.openxmlformats.org/drawingml/2006/table">
            <a:tbl>
              <a:tblPr firstRow="1" bandRow="1"/>
              <a:tblGrid>
                <a:gridCol w="676154">
                  <a:extLst>
                    <a:ext uri="{9D8B030D-6E8A-4147-A177-3AD203B41FA5}">
                      <a16:colId xmlns:a16="http://schemas.microsoft.com/office/drawing/2014/main" val="20000"/>
                    </a:ext>
                  </a:extLst>
                </a:gridCol>
                <a:gridCol w="292546">
                  <a:extLst>
                    <a:ext uri="{9D8B030D-6E8A-4147-A177-3AD203B41FA5}">
                      <a16:colId xmlns:a16="http://schemas.microsoft.com/office/drawing/2014/main" val="20001"/>
                    </a:ext>
                  </a:extLst>
                </a:gridCol>
                <a:gridCol w="968700">
                  <a:extLst>
                    <a:ext uri="{9D8B030D-6E8A-4147-A177-3AD203B41FA5}">
                      <a16:colId xmlns:a16="http://schemas.microsoft.com/office/drawing/2014/main" val="20003"/>
                    </a:ext>
                  </a:extLst>
                </a:gridCol>
                <a:gridCol w="1446976">
                  <a:extLst>
                    <a:ext uri="{9D8B030D-6E8A-4147-A177-3AD203B41FA5}">
                      <a16:colId xmlns:a16="http://schemas.microsoft.com/office/drawing/2014/main" val="20002"/>
                    </a:ext>
                  </a:extLst>
                </a:gridCol>
              </a:tblGrid>
              <a:tr h="1074712">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itchFamily="34" charset="-120"/>
                        </a:rPr>
                        <a:t>國、英、數、社、自</a:t>
                      </a: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bg1"/>
                          </a:solidFill>
                          <a:latin typeface="微軟正黑體" pitchFamily="34" charset="-120"/>
                          <a:ea typeface="微軟正黑體" pitchFamily="34" charset="-120"/>
                        </a:rPr>
                        <a:t>積分</a:t>
                      </a: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rgbClr val="1F497D">
                          <a:lumMod val="40000"/>
                          <a:lumOff val="60000"/>
                        </a:srgb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717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anose="020B0604030504040204" pitchFamily="34" charset="-120"/>
                        </a:rPr>
                        <a:t>精    熟</a:t>
                      </a:r>
                      <a:r>
                        <a:rPr lang="en-US" altLang="zh-TW" sz="2000" b="1" dirty="0">
                          <a:solidFill>
                            <a:schemeClr val="tx1"/>
                          </a:solidFill>
                          <a:latin typeface="微軟正黑體" pitchFamily="34" charset="-120"/>
                          <a:ea typeface="微軟正黑體" panose="020B0604030504040204" pitchFamily="34" charset="-120"/>
                        </a:rPr>
                        <a:t>(A)</a:t>
                      </a:r>
                      <a:endParaRPr lang="zh-TW" altLang="en-US" sz="2000" b="1" dirty="0">
                        <a:solidFill>
                          <a:schemeClr val="tx1"/>
                        </a:solidFill>
                        <a:latin typeface="微軟正黑體" pitchFamily="34" charset="-120"/>
                        <a:ea typeface="微軟正黑體" panose="020B0604030504040204"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endParaRPr lang="zh-TW" altLang="en-US"/>
                    </a:p>
                  </a:txBody>
                  <a:tcPr/>
                </a:tc>
                <a:tc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微軟正黑體" pitchFamily="34" charset="-120"/>
                          <a:ea typeface="+mn-ea"/>
                        </a:rPr>
                        <a:t>5</a:t>
                      </a:r>
                      <a:endParaRPr lang="zh-TW" altLang="en-US" sz="2000" b="1" dirty="0">
                        <a:solidFill>
                          <a:schemeClr val="bg1"/>
                        </a:solidFill>
                        <a:latin typeface="微軟正黑體" pitchFamily="34" charset="-120"/>
                        <a:ea typeface="+mn-ea"/>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1"/>
                  </a:ext>
                </a:extLst>
              </a:tr>
              <a:tr h="45515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itchFamily="34" charset="-120"/>
                        </a:rPr>
                        <a:t>基</a:t>
                      </a:r>
                      <a:endParaRPr lang="en-US" altLang="zh-TW" sz="2000" b="1" dirty="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000" b="1" dirty="0">
                        <a:solidFill>
                          <a:schemeClr val="tx1"/>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itchFamily="34" charset="-120"/>
                        </a:rPr>
                        <a:t>礎</a:t>
                      </a:r>
                      <a:endParaRPr lang="en-US" altLang="zh-TW" sz="2000" b="1" dirty="0">
                        <a:solidFill>
                          <a:schemeClr val="tx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tx1"/>
                          </a:solidFill>
                          <a:latin typeface="微軟正黑體" pitchFamily="34" charset="-120"/>
                          <a:ea typeface="微軟正黑體" pitchFamily="34" charset="-120"/>
                        </a:rPr>
                        <a:t>B++</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bg1"/>
                          </a:solidFill>
                          <a:latin typeface="微軟正黑體" pitchFamily="34" charset="-120"/>
                          <a:ea typeface="微軟正黑體" pitchFamily="34" charset="-120"/>
                        </a:rPr>
                        <a:t>4</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2"/>
                  </a:ext>
                </a:extLst>
              </a:tr>
              <a:tr h="47896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tx1"/>
                          </a:solidFill>
                          <a:latin typeface="微軟正黑體" pitchFamily="34" charset="-120"/>
                          <a:ea typeface="微軟正黑體" pitchFamily="34" charset="-120"/>
                        </a:rPr>
                        <a:t>B+</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endParaRPr lang="zh-TW" altLang="en-US"/>
                    </a:p>
                  </a:txBody>
                  <a:tcPr/>
                </a:tc>
                <a:tc>
                  <a:txBody>
                    <a:bodyPr/>
                    <a:lstStyle/>
                    <a:p>
                      <a:pPr algn="ctr"/>
                      <a:r>
                        <a:rPr lang="en-US" altLang="zh-TW" sz="2000" b="1" dirty="0">
                          <a:solidFill>
                            <a:schemeClr val="bg1"/>
                          </a:solidFill>
                          <a:latin typeface="微軟正黑體" pitchFamily="34" charset="-120"/>
                          <a:ea typeface="微軟正黑體" pitchFamily="34" charset="-120"/>
                        </a:rPr>
                        <a:t>3.5</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3"/>
                  </a:ext>
                </a:extLst>
              </a:tr>
              <a:tr h="439271">
                <a:tc v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chemeClr val="tx1"/>
                          </a:solidFill>
                          <a:latin typeface="微軟正黑體" pitchFamily="34" charset="-120"/>
                          <a:ea typeface="微軟正黑體" pitchFamily="34" charset="-120"/>
                        </a:rPr>
                        <a:t>B</a:t>
                      </a:r>
                      <a:endParaRPr lang="zh-TW" altLang="en-US" sz="2000" b="1"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3</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4"/>
                  </a:ext>
                </a:extLst>
              </a:tr>
              <a:tr h="620939">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微軟正黑體" pitchFamily="34" charset="-120"/>
                          <a:ea typeface="微軟正黑體" pitchFamily="34" charset="-120"/>
                        </a:rPr>
                        <a:t>待加強</a:t>
                      </a:r>
                      <a:r>
                        <a:rPr lang="en-US" altLang="zh-TW" sz="2000" b="1" dirty="0">
                          <a:solidFill>
                            <a:schemeClr val="tx1"/>
                          </a:solidFill>
                          <a:latin typeface="微軟正黑體" pitchFamily="34" charset="-120"/>
                          <a:ea typeface="微軟正黑體" pitchFamily="34" charset="-120"/>
                        </a:rPr>
                        <a:t>(C)</a:t>
                      </a:r>
                      <a:endParaRPr lang="zh-TW" altLang="en-US" sz="2000" b="1" dirty="0">
                        <a:solidFill>
                          <a:schemeClr val="tx1"/>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hMerge="1">
                  <a:txBody>
                    <a:bodyPr/>
                    <a:lstStyle/>
                    <a:p>
                      <a:endParaRPr lang="zh-TW" altLang="en-US"/>
                    </a:p>
                  </a:txBody>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000" b="1" dirty="0">
                          <a:solidFill>
                            <a:schemeClr val="bg1"/>
                          </a:solidFill>
                          <a:latin typeface="微軟正黑體" pitchFamily="34" charset="-120"/>
                          <a:ea typeface="微軟正黑體" pitchFamily="34" charset="-120"/>
                        </a:rPr>
                        <a:t>1</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5"/>
                  </a:ext>
                </a:extLst>
              </a:tr>
              <a:tr h="713463">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2060"/>
                          </a:solidFill>
                          <a:latin typeface="微軟正黑體" pitchFamily="34" charset="-120"/>
                          <a:ea typeface="微軟正黑體" pitchFamily="34" charset="-120"/>
                        </a:rPr>
                        <a:t>寫作</a:t>
                      </a: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rgbClr val="002060"/>
                          </a:solidFill>
                          <a:latin typeface="微軟正黑體" pitchFamily="34" charset="-120"/>
                          <a:ea typeface="微軟正黑體" pitchFamily="34" charset="-120"/>
                        </a:rPr>
                        <a:t>5</a:t>
                      </a:r>
                      <a:r>
                        <a:rPr lang="zh-TW" altLang="en-US" sz="2000" b="1" dirty="0">
                          <a:solidFill>
                            <a:srgbClr val="002060"/>
                          </a:solidFill>
                          <a:latin typeface="微軟正黑體" pitchFamily="34" charset="-120"/>
                          <a:ea typeface="微軟正黑體" pitchFamily="34" charset="-120"/>
                        </a:rPr>
                        <a:t>、</a:t>
                      </a:r>
                      <a:r>
                        <a:rPr lang="en-US" altLang="zh-TW" sz="2000" b="1" dirty="0">
                          <a:solidFill>
                            <a:srgbClr val="002060"/>
                          </a:solidFill>
                          <a:latin typeface="微軟正黑體" pitchFamily="34" charset="-120"/>
                          <a:ea typeface="微軟正黑體" pitchFamily="34" charset="-120"/>
                        </a:rPr>
                        <a:t>6</a:t>
                      </a:r>
                      <a:r>
                        <a:rPr lang="zh-TW" altLang="en-US" sz="2000" b="1" dirty="0">
                          <a:solidFill>
                            <a:srgbClr val="002060"/>
                          </a:solidFill>
                          <a:latin typeface="微軟正黑體" pitchFamily="34" charset="-120"/>
                          <a:ea typeface="微軟正黑體" pitchFamily="34" charset="-120"/>
                        </a:rPr>
                        <a:t>級分</a:t>
                      </a: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TW" sz="2000" b="1" dirty="0">
                          <a:solidFill>
                            <a:schemeClr val="bg1"/>
                          </a:solidFill>
                          <a:latin typeface="微軟正黑體" pitchFamily="34" charset="-120"/>
                          <a:ea typeface="微軟正黑體" pitchFamily="34" charset="-120"/>
                        </a:rPr>
                        <a:t>1</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6"/>
                  </a:ext>
                </a:extLst>
              </a:tr>
              <a:tr h="713463">
                <a:tc gridSpan="2"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002060"/>
                        </a:solidFill>
                        <a:latin typeface="微軟正黑體" pitchFamily="34" charset="-120"/>
                        <a:ea typeface="微軟正黑體" pitchFamily="34" charset="-120"/>
                      </a:endParaRPr>
                    </a:p>
                  </a:txBody>
                  <a:tcPr anchor="ctr">
                    <a:lnL w="38100" cap="flat" cmpd="sng" algn="ctr">
                      <a:solidFill>
                        <a:srgbClr val="1F497D">
                          <a:lumMod val="40000"/>
                          <a:lumOff val="60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dirty="0">
                          <a:solidFill>
                            <a:srgbClr val="002060"/>
                          </a:solidFill>
                          <a:latin typeface="微軟正黑體" pitchFamily="34" charset="-120"/>
                          <a:ea typeface="微軟正黑體" pitchFamily="34" charset="-120"/>
                        </a:rPr>
                        <a:t>3</a:t>
                      </a:r>
                      <a:r>
                        <a:rPr lang="zh-TW" altLang="en-US" sz="2000" b="1" dirty="0">
                          <a:solidFill>
                            <a:srgbClr val="002060"/>
                          </a:solidFill>
                          <a:latin typeface="微軟正黑體" pitchFamily="34" charset="-120"/>
                          <a:ea typeface="微軟正黑體" pitchFamily="34" charset="-120"/>
                        </a:rPr>
                        <a:t>、</a:t>
                      </a:r>
                      <a:r>
                        <a:rPr lang="en-US" altLang="zh-TW" sz="2000" b="1" dirty="0">
                          <a:solidFill>
                            <a:srgbClr val="002060"/>
                          </a:solidFill>
                          <a:latin typeface="微軟正黑體" pitchFamily="34" charset="-120"/>
                          <a:ea typeface="微軟正黑體" pitchFamily="34" charset="-120"/>
                        </a:rPr>
                        <a:t>4</a:t>
                      </a:r>
                      <a:r>
                        <a:rPr lang="zh-TW" altLang="en-US" sz="2000" b="1" dirty="0">
                          <a:solidFill>
                            <a:srgbClr val="002060"/>
                          </a:solidFill>
                          <a:latin typeface="微軟正黑體" pitchFamily="34" charset="-120"/>
                          <a:ea typeface="微軟正黑體" pitchFamily="34" charset="-120"/>
                        </a:rPr>
                        <a:t>級分</a:t>
                      </a:r>
                    </a:p>
                  </a:txBody>
                  <a:tcPr anchor="ctr">
                    <a:lnL w="12700" cap="flat" cmpd="sng" algn="ctr">
                      <a:solidFill>
                        <a:schemeClr val="tx1"/>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TW" sz="2000" b="1" dirty="0">
                          <a:solidFill>
                            <a:schemeClr val="bg1"/>
                          </a:solidFill>
                          <a:latin typeface="微軟正黑體" pitchFamily="34" charset="-120"/>
                          <a:ea typeface="微軟正黑體" pitchFamily="34" charset="-120"/>
                        </a:rPr>
                        <a:t>0.5</a:t>
                      </a:r>
                      <a:endParaRPr lang="zh-TW" altLang="en-US" sz="2000" b="1" dirty="0">
                        <a:solidFill>
                          <a:schemeClr val="bg1"/>
                        </a:solidFill>
                        <a:latin typeface="微軟正黑體" pitchFamily="34" charset="-120"/>
                        <a:ea typeface="微軟正黑體" pitchFamily="34" charset="-120"/>
                      </a:endParaRPr>
                    </a:p>
                  </a:txBody>
                  <a:tcPr anchor="ctr">
                    <a:lnL w="38100" cap="flat" cmpd="sng" algn="ctr">
                      <a:solidFill>
                        <a:sysClr val="window" lastClr="FFFFFF"/>
                      </a:solidFill>
                      <a:prstDash val="solid"/>
                      <a:round/>
                      <a:headEnd type="none" w="med" len="med"/>
                      <a:tailEnd type="none" w="med" len="med"/>
                    </a:lnL>
                    <a:lnR w="38100" cap="flat" cmpd="sng" algn="ctr">
                      <a:solidFill>
                        <a:srgbClr val="1F497D">
                          <a:lumMod val="40000"/>
                          <a:lumOff val="60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1F497D">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7"/>
                  </a:ext>
                </a:extLst>
              </a:tr>
            </a:tbl>
          </a:graphicData>
        </a:graphic>
      </p:graphicFrame>
      <p:grpSp>
        <p:nvGrpSpPr>
          <p:cNvPr id="10" name="群組 9"/>
          <p:cNvGrpSpPr/>
          <p:nvPr/>
        </p:nvGrpSpPr>
        <p:grpSpPr>
          <a:xfrm>
            <a:off x="9383" y="5445224"/>
            <a:ext cx="5210689" cy="1359545"/>
            <a:chOff x="3215931" y="480186"/>
            <a:chExt cx="8312538" cy="1206938"/>
          </a:xfrm>
          <a:scene3d>
            <a:camera prst="orthographicFront"/>
            <a:lightRig rig="flat" dir="t"/>
          </a:scene3d>
        </p:grpSpPr>
        <p:sp>
          <p:nvSpPr>
            <p:cNvPr id="11" name="矩形 10"/>
            <p:cNvSpPr/>
            <p:nvPr/>
          </p:nvSpPr>
          <p:spPr>
            <a:xfrm>
              <a:off x="3324550" y="480186"/>
              <a:ext cx="8203919" cy="1206938"/>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12" name="矩形 11"/>
            <p:cNvSpPr/>
            <p:nvPr/>
          </p:nvSpPr>
          <p:spPr>
            <a:xfrm>
              <a:off x="3215931" y="587340"/>
              <a:ext cx="8140228" cy="1099784"/>
            </a:xfrm>
            <a:prstGeom prst="rect">
              <a:avLst/>
            </a:prstGeom>
            <a:noFill/>
            <a:ln>
              <a:noFill/>
            </a:ln>
            <a:effectLst/>
            <a:sp3d/>
          </p:spPr>
          <p:txBody>
            <a:bodyPr spcFirstLastPara="0" vert="horz" wrap="square" lIns="106680" tIns="106680" rIns="106680" bIns="106680" numCol="1" spcCol="1270" anchor="ctr" anchorCtr="0">
              <a:noAutofit/>
            </a:bodyPr>
            <a:lstStyle/>
            <a:p>
              <a:pPr algn="ctr" defTabSz="1244600" fontAlgn="auto">
                <a:lnSpc>
                  <a:spcPct val="80000"/>
                </a:lnSpc>
                <a:spcAft>
                  <a:spcPts val="0"/>
                </a:spcAft>
                <a:buFont typeface="Arial" charset="0"/>
                <a:buNone/>
              </a:pPr>
              <a:r>
                <a:rPr lang="zh-TW" altLang="en-US" sz="2400" dirty="0">
                  <a:solidFill>
                    <a:srgbClr val="A50021"/>
                  </a:solidFill>
                  <a:latin typeface="微軟正黑體" pitchFamily="34" charset="-120"/>
                  <a:ea typeface="微軟正黑體" pitchFamily="34" charset="-120"/>
                </a:rPr>
                <a:t>國中教育會考</a:t>
              </a:r>
              <a:endParaRPr lang="en-US" altLang="zh-TW" sz="1000" dirty="0">
                <a:solidFill>
                  <a:srgbClr val="660066"/>
                </a:solidFill>
                <a:latin typeface="微軟正黑體" pitchFamily="34" charset="-120"/>
                <a:ea typeface="微軟正黑體" pitchFamily="34" charset="-120"/>
              </a:endParaRPr>
            </a:p>
            <a:p>
              <a:pPr algn="ctr" defTabSz="1244600" fontAlgn="auto">
                <a:lnSpc>
                  <a:spcPts val="2160"/>
                </a:lnSpc>
                <a:spcAft>
                  <a:spcPts val="0"/>
                </a:spcAft>
              </a:pPr>
              <a:r>
                <a:rPr lang="zh-TW" altLang="en-US" dirty="0">
                  <a:latin typeface="微軟正黑體" pitchFamily="34" charset="-120"/>
                  <a:ea typeface="微軟正黑體" pitchFamily="34" charset="-120"/>
                </a:rPr>
                <a:t>本積分為「國文」、「英語」、「數學」、「社會」、「自然」、「寫作」等六科</a:t>
              </a:r>
              <a:endParaRPr lang="en-US" altLang="zh-TW" dirty="0">
                <a:latin typeface="微軟正黑體" pitchFamily="34" charset="-120"/>
                <a:ea typeface="微軟正黑體" pitchFamily="34" charset="-120"/>
              </a:endParaRPr>
            </a:p>
            <a:p>
              <a:pPr algn="ctr" defTabSz="1244600" fontAlgn="auto">
                <a:lnSpc>
                  <a:spcPts val="2160"/>
                </a:lnSpc>
                <a:spcAft>
                  <a:spcPts val="0"/>
                </a:spcAft>
              </a:pPr>
              <a:r>
                <a:rPr lang="zh-TW" altLang="en-US" dirty="0">
                  <a:latin typeface="微軟正黑體" pitchFamily="34" charset="-120"/>
                  <a:ea typeface="微軟正黑體" pitchFamily="34" charset="-120"/>
                </a:rPr>
                <a:t>之國中教育會考表現加總</a:t>
              </a:r>
              <a:endParaRPr lang="zh-TW" altLang="en-US" b="0" dirty="0">
                <a:latin typeface="Calibri"/>
                <a:ea typeface="新細明體"/>
              </a:endParaRPr>
            </a:p>
          </p:txBody>
        </p:sp>
      </p:grpSp>
      <p:graphicFrame>
        <p:nvGraphicFramePr>
          <p:cNvPr id="13" name="內容版面配置區 3"/>
          <p:cNvGraphicFramePr>
            <a:graphicFrameLocks/>
          </p:cNvGraphicFramePr>
          <p:nvPr>
            <p:extLst>
              <p:ext uri="{D42A27DB-BD31-4B8C-83A1-F6EECF244321}">
                <p14:modId xmlns:p14="http://schemas.microsoft.com/office/powerpoint/2010/main" val="3986949288"/>
              </p:ext>
            </p:extLst>
          </p:nvPr>
        </p:nvGraphicFramePr>
        <p:xfrm>
          <a:off x="-252536" y="1276925"/>
          <a:ext cx="5544616" cy="4024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0259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文字方塊 4"/>
          <p:cNvSpPr txBox="1">
            <a:spLocks noChangeArrowheads="1"/>
          </p:cNvSpPr>
          <p:nvPr/>
        </p:nvSpPr>
        <p:spPr bwMode="auto">
          <a:xfrm>
            <a:off x="1907704" y="980728"/>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特殊身分學生升學優待標準</a:t>
            </a:r>
          </a:p>
        </p:txBody>
      </p:sp>
      <p:graphicFrame>
        <p:nvGraphicFramePr>
          <p:cNvPr id="4" name="表格 3"/>
          <p:cNvGraphicFramePr>
            <a:graphicFrameLocks noGrp="1"/>
          </p:cNvGraphicFramePr>
          <p:nvPr>
            <p:extLst>
              <p:ext uri="{D42A27DB-BD31-4B8C-83A1-F6EECF244321}">
                <p14:modId xmlns:p14="http://schemas.microsoft.com/office/powerpoint/2010/main" val="139334660"/>
              </p:ext>
            </p:extLst>
          </p:nvPr>
        </p:nvGraphicFramePr>
        <p:xfrm>
          <a:off x="539551" y="1566516"/>
          <a:ext cx="8136905" cy="4598789"/>
        </p:xfrm>
        <a:graphic>
          <a:graphicData uri="http://schemas.openxmlformats.org/drawingml/2006/table">
            <a:tbl>
              <a:tblPr firstRow="1" bandRow="1">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effectLst>
                  <a:outerShdw blurRad="40000" dist="20000" dir="5400000" rotWithShape="0">
                    <a:srgbClr val="000000">
                      <a:alpha val="38000"/>
                    </a:srgbClr>
                  </a:outerShdw>
                </a:effectLst>
              </a:tblPr>
              <a:tblGrid>
                <a:gridCol w="1967503">
                  <a:extLst>
                    <a:ext uri="{9D8B030D-6E8A-4147-A177-3AD203B41FA5}">
                      <a16:colId xmlns:a16="http://schemas.microsoft.com/office/drawing/2014/main" val="20000"/>
                    </a:ext>
                  </a:extLst>
                </a:gridCol>
                <a:gridCol w="4153178">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7899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zh-TW" sz="2400" b="1" kern="0" dirty="0">
                          <a:solidFill>
                            <a:schemeClr val="bg1"/>
                          </a:solidFill>
                          <a:latin typeface="微軟正黑體" pitchFamily="34" charset="-120"/>
                          <a:ea typeface="微軟正黑體" pitchFamily="34" charset="-120"/>
                        </a:rPr>
                        <a:t>類別</a:t>
                      </a:r>
                      <a:endParaRPr lang="zh-TW" sz="2400" b="1" kern="100" dirty="0">
                        <a:solidFill>
                          <a:schemeClr val="bg1"/>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12700" cap="flat" cmpd="sng" algn="ctr">
                      <a:solidFill>
                        <a:sysClr val="window" lastClr="FFFFFF"/>
                      </a:solidFill>
                      <a:prstDash val="solid"/>
                      <a:round/>
                      <a:headEnd type="none" w="med" len="med"/>
                      <a:tailEnd type="none" w="med" len="med"/>
                    </a:lnR>
                    <a:lnT w="9525" cap="flat" cmpd="sng" algn="ctr">
                      <a:solidFill>
                        <a:srgbClr val="F79646">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zh-TW" sz="2400" b="1" kern="0" dirty="0">
                          <a:solidFill>
                            <a:schemeClr val="bg1"/>
                          </a:solidFill>
                          <a:latin typeface="微軟正黑體" pitchFamily="34" charset="-120"/>
                          <a:ea typeface="微軟正黑體" pitchFamily="34" charset="-120"/>
                        </a:rPr>
                        <a:t>優待辦法</a:t>
                      </a:r>
                      <a:endParaRPr lang="zh-TW" sz="2400" b="1" kern="100" dirty="0">
                        <a:solidFill>
                          <a:schemeClr val="bg1"/>
                        </a:solidFill>
                        <a:latin typeface="微軟正黑體" pitchFamily="34" charset="-120"/>
                        <a:ea typeface="微軟正黑體" pitchFamily="34" charset="-120"/>
                        <a:cs typeface="Times New Roman"/>
                      </a:endParaRPr>
                    </a:p>
                  </a:txBody>
                  <a:tcPr marL="9525" marR="9525" marT="9525" marB="952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9525" cap="flat" cmpd="sng" algn="ctr">
                      <a:solidFill>
                        <a:srgbClr val="F79646">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zh-TW" sz="2400" b="1" kern="0" dirty="0">
                          <a:solidFill>
                            <a:schemeClr val="bg1"/>
                          </a:solidFill>
                          <a:latin typeface="微軟正黑體" pitchFamily="34" charset="-120"/>
                          <a:ea typeface="微軟正黑體" pitchFamily="34" charset="-120"/>
                        </a:rPr>
                        <a:t>外加名額</a:t>
                      </a:r>
                      <a:endParaRPr lang="zh-TW" sz="2400" b="1" kern="100" dirty="0">
                        <a:solidFill>
                          <a:schemeClr val="bg1"/>
                        </a:solidFill>
                        <a:latin typeface="微軟正黑體" pitchFamily="34" charset="-120"/>
                        <a:ea typeface="微軟正黑體" pitchFamily="34" charset="-120"/>
                        <a:cs typeface="Times New Roman"/>
                      </a:endParaRPr>
                    </a:p>
                  </a:txBody>
                  <a:tcPr marL="9525" marR="9525" marT="9525" marB="9525" anchor="ctr">
                    <a:lnL w="12700" cap="flat" cmpd="sng" algn="ctr">
                      <a:solidFill>
                        <a:sysClr val="window" lastClr="FFFFFF"/>
                      </a:solidFill>
                      <a:prstDash val="solid"/>
                      <a:round/>
                      <a:headEnd type="none" w="med" len="med"/>
                      <a:tailEnd type="none" w="med" len="me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12172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zh-TW" sz="2400" b="1" kern="0" dirty="0">
                          <a:solidFill>
                            <a:srgbClr val="C00000"/>
                          </a:solidFill>
                          <a:latin typeface="微軟正黑體" pitchFamily="34" charset="-120"/>
                          <a:ea typeface="微軟正黑體" pitchFamily="34" charset="-120"/>
                        </a:rPr>
                        <a:t>身心障礙生</a:t>
                      </a:r>
                      <a:endParaRPr lang="zh-TW" sz="2400" b="1" kern="100" dirty="0">
                        <a:solidFill>
                          <a:srgbClr val="C00000"/>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25400" cap="flat" cmpd="sng" algn="ctr">
                      <a:solidFill>
                        <a:sysClr val="window" lastClr="FFFFFF"/>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solidFill>
                      <a:srgbClr val="F79646">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indent="-91440" algn="ctr">
                        <a:lnSpc>
                          <a:spcPct val="150000"/>
                        </a:lnSpc>
                        <a:spcAft>
                          <a:spcPts val="0"/>
                        </a:spcAft>
                      </a:pPr>
                      <a:r>
                        <a:rPr lang="zh-TW" sz="2400" b="1" kern="0" dirty="0">
                          <a:solidFill>
                            <a:srgbClr val="C00000"/>
                          </a:solidFill>
                          <a:latin typeface="微軟正黑體" pitchFamily="34" charset="-120"/>
                          <a:ea typeface="微軟正黑體" pitchFamily="34" charset="-120"/>
                        </a:rPr>
                        <a:t>加總</a:t>
                      </a:r>
                      <a:r>
                        <a:rPr lang="zh-TW" altLang="en-US" sz="2400" b="1" kern="0" dirty="0">
                          <a:solidFill>
                            <a:srgbClr val="C00000"/>
                          </a:solidFill>
                          <a:latin typeface="微軟正黑體" pitchFamily="34" charset="-120"/>
                          <a:ea typeface="微軟正黑體" pitchFamily="34" charset="-120"/>
                        </a:rPr>
                        <a:t>積</a:t>
                      </a:r>
                      <a:r>
                        <a:rPr lang="zh-TW" sz="2400" b="1" kern="0" dirty="0">
                          <a:solidFill>
                            <a:srgbClr val="C00000"/>
                          </a:solidFill>
                          <a:latin typeface="微軟正黑體" pitchFamily="34" charset="-120"/>
                          <a:ea typeface="微軟正黑體" pitchFamily="34" charset="-120"/>
                        </a:rPr>
                        <a:t>分</a:t>
                      </a:r>
                      <a:r>
                        <a:rPr lang="en-US" sz="2400" b="1" kern="0" dirty="0">
                          <a:solidFill>
                            <a:srgbClr val="C00000"/>
                          </a:solidFill>
                          <a:latin typeface="微軟正黑體" pitchFamily="34" charset="-120"/>
                          <a:ea typeface="微軟正黑體" pitchFamily="34" charset="-120"/>
                        </a:rPr>
                        <a:t>25%</a:t>
                      </a:r>
                      <a:endParaRPr lang="zh-TW" sz="2400" b="1" kern="100" dirty="0">
                        <a:solidFill>
                          <a:srgbClr val="C00000"/>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25400" cap="flat" cmpd="sng" algn="ctr">
                      <a:solidFill>
                        <a:sysClr val="window" lastClr="FFFFFF"/>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solidFill>
                      <a:srgbClr val="F79646">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37160" indent="-137160" algn="ctr">
                        <a:lnSpc>
                          <a:spcPct val="150000"/>
                        </a:lnSpc>
                        <a:spcAft>
                          <a:spcPts val="0"/>
                        </a:spcAft>
                      </a:pPr>
                      <a:r>
                        <a:rPr lang="en-US" sz="2400" b="1" kern="0" dirty="0">
                          <a:solidFill>
                            <a:srgbClr val="C00000"/>
                          </a:solidFill>
                          <a:latin typeface="微軟正黑體" pitchFamily="34" charset="-120"/>
                          <a:ea typeface="微軟正黑體" pitchFamily="34" charset="-120"/>
                        </a:rPr>
                        <a:t>2%</a:t>
                      </a:r>
                      <a:endParaRPr lang="zh-TW" sz="2400" b="1" kern="100" dirty="0">
                        <a:solidFill>
                          <a:srgbClr val="C00000"/>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25400" cap="flat" cmpd="sng" algn="ctr">
                      <a:solidFill>
                        <a:sysClr val="window" lastClr="FFFFFF"/>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solidFill>
                      <a:srgbClr val="F79646">
                        <a:alpha val="40000"/>
                      </a:srgbClr>
                    </a:solidFill>
                  </a:tcPr>
                </a:tc>
                <a:extLst>
                  <a:ext uri="{0D108BD9-81ED-4DB2-BD59-A6C34878D82A}">
                    <a16:rowId xmlns:a16="http://schemas.microsoft.com/office/drawing/2014/main" val="10001"/>
                  </a:ext>
                </a:extLst>
              </a:tr>
              <a:tr h="25915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zh-TW" sz="2400" b="1" kern="0">
                          <a:solidFill>
                            <a:srgbClr val="660066"/>
                          </a:solidFill>
                          <a:latin typeface="微軟正黑體" pitchFamily="34" charset="-120"/>
                          <a:ea typeface="微軟正黑體" pitchFamily="34" charset="-120"/>
                        </a:rPr>
                        <a:t>原住民生</a:t>
                      </a:r>
                      <a:endParaRPr lang="zh-TW" sz="2400" b="1" kern="100">
                        <a:solidFill>
                          <a:srgbClr val="660066"/>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ctr">
                        <a:lnSpc>
                          <a:spcPct val="150000"/>
                        </a:lnSpc>
                        <a:spcAft>
                          <a:spcPts val="0"/>
                        </a:spcAft>
                      </a:pPr>
                      <a:r>
                        <a:rPr lang="zh-TW" sz="2400" b="1" kern="0" dirty="0">
                          <a:solidFill>
                            <a:srgbClr val="660066"/>
                          </a:solidFill>
                          <a:latin typeface="微軟正黑體" pitchFamily="34" charset="-120"/>
                          <a:ea typeface="微軟正黑體" pitchFamily="34" charset="-120"/>
                        </a:rPr>
                        <a:t>取得文化</a:t>
                      </a:r>
                      <a:r>
                        <a:rPr lang="zh-TW" altLang="en-US" sz="2400" b="1" kern="0" dirty="0">
                          <a:solidFill>
                            <a:srgbClr val="660066"/>
                          </a:solidFill>
                          <a:latin typeface="微軟正黑體" pitchFamily="34" charset="-120"/>
                          <a:ea typeface="微軟正黑體" pitchFamily="34" charset="-120"/>
                        </a:rPr>
                        <a:t>及</a:t>
                      </a:r>
                      <a:r>
                        <a:rPr lang="zh-TW" sz="2400" b="1" kern="0" dirty="0">
                          <a:solidFill>
                            <a:srgbClr val="660066"/>
                          </a:solidFill>
                          <a:latin typeface="微軟正黑體" pitchFamily="34" charset="-120"/>
                          <a:ea typeface="微軟正黑體" pitchFamily="34" charset="-120"/>
                        </a:rPr>
                        <a:t>語言能力證明者：</a:t>
                      </a:r>
                      <a:endParaRPr lang="en-US" altLang="zh-TW" sz="2400" b="1" kern="0" dirty="0">
                        <a:solidFill>
                          <a:srgbClr val="660066"/>
                        </a:solidFill>
                        <a:latin typeface="微軟正黑體" pitchFamily="34" charset="-120"/>
                        <a:ea typeface="微軟正黑體" pitchFamily="34" charset="-120"/>
                      </a:endParaRPr>
                    </a:p>
                    <a:p>
                      <a:pPr marL="0" indent="0" algn="ctr">
                        <a:lnSpc>
                          <a:spcPct val="150000"/>
                        </a:lnSpc>
                        <a:spcAft>
                          <a:spcPts val="0"/>
                        </a:spcAft>
                      </a:pPr>
                      <a:r>
                        <a:rPr lang="zh-TW" altLang="en-US" sz="2400" b="1" kern="0" dirty="0">
                          <a:solidFill>
                            <a:srgbClr val="660066"/>
                          </a:solidFill>
                          <a:latin typeface="微軟正黑體" pitchFamily="34" charset="-120"/>
                          <a:ea typeface="微軟正黑體" pitchFamily="34" charset="-120"/>
                        </a:rPr>
                        <a:t>    </a:t>
                      </a:r>
                      <a:r>
                        <a:rPr lang="zh-TW" sz="2400" b="1" kern="0" dirty="0">
                          <a:solidFill>
                            <a:srgbClr val="660066"/>
                          </a:solidFill>
                          <a:latin typeface="微軟正黑體" pitchFamily="34" charset="-120"/>
                          <a:ea typeface="微軟正黑體" pitchFamily="34" charset="-120"/>
                        </a:rPr>
                        <a:t>加總</a:t>
                      </a:r>
                      <a:r>
                        <a:rPr lang="zh-TW" altLang="en-US" sz="2400" b="1" kern="0" dirty="0">
                          <a:solidFill>
                            <a:srgbClr val="660066"/>
                          </a:solidFill>
                          <a:latin typeface="微軟正黑體" pitchFamily="34" charset="-120"/>
                          <a:ea typeface="微軟正黑體" pitchFamily="34" charset="-120"/>
                        </a:rPr>
                        <a:t>積</a:t>
                      </a:r>
                      <a:r>
                        <a:rPr lang="zh-TW" sz="2400" b="1" kern="0" dirty="0">
                          <a:solidFill>
                            <a:srgbClr val="660066"/>
                          </a:solidFill>
                          <a:latin typeface="微軟正黑體" pitchFamily="34" charset="-120"/>
                          <a:ea typeface="微軟正黑體" pitchFamily="34" charset="-120"/>
                        </a:rPr>
                        <a:t>分</a:t>
                      </a:r>
                      <a:r>
                        <a:rPr lang="en-US" sz="2400" b="1" kern="0" dirty="0">
                          <a:solidFill>
                            <a:srgbClr val="660066"/>
                          </a:solidFill>
                          <a:latin typeface="微軟正黑體" pitchFamily="34" charset="-120"/>
                          <a:ea typeface="微軟正黑體" pitchFamily="34" charset="-120"/>
                        </a:rPr>
                        <a:t>35%</a:t>
                      </a:r>
                      <a:endParaRPr lang="zh-TW" sz="2400" b="1" kern="100" dirty="0">
                        <a:solidFill>
                          <a:srgbClr val="660066"/>
                        </a:solidFill>
                        <a:latin typeface="微軟正黑體" pitchFamily="34" charset="-120"/>
                        <a:ea typeface="微軟正黑體" pitchFamily="34" charset="-120"/>
                      </a:endParaRPr>
                    </a:p>
                    <a:p>
                      <a:pPr marL="0" indent="0" algn="ctr">
                        <a:lnSpc>
                          <a:spcPct val="150000"/>
                        </a:lnSpc>
                        <a:spcAft>
                          <a:spcPts val="0"/>
                        </a:spcAft>
                      </a:pPr>
                      <a:r>
                        <a:rPr lang="zh-TW" sz="2400" b="1" kern="0" dirty="0">
                          <a:solidFill>
                            <a:srgbClr val="660066"/>
                          </a:solidFill>
                          <a:latin typeface="微軟正黑體" pitchFamily="34" charset="-120"/>
                          <a:ea typeface="微軟正黑體" pitchFamily="34" charset="-120"/>
                        </a:rPr>
                        <a:t>無文化</a:t>
                      </a:r>
                      <a:r>
                        <a:rPr lang="zh-TW" altLang="en-US" sz="2400" b="1" kern="0" dirty="0">
                          <a:solidFill>
                            <a:srgbClr val="660066"/>
                          </a:solidFill>
                          <a:latin typeface="微軟正黑體" pitchFamily="34" charset="-120"/>
                          <a:ea typeface="微軟正黑體" pitchFamily="34" charset="-120"/>
                        </a:rPr>
                        <a:t>及</a:t>
                      </a:r>
                      <a:r>
                        <a:rPr lang="zh-TW" sz="2400" b="1" kern="0" dirty="0">
                          <a:solidFill>
                            <a:srgbClr val="660066"/>
                          </a:solidFill>
                          <a:latin typeface="微軟正黑體" pitchFamily="34" charset="-120"/>
                          <a:ea typeface="微軟正黑體" pitchFamily="34" charset="-120"/>
                        </a:rPr>
                        <a:t>語言能力證明者：</a:t>
                      </a:r>
                      <a:endParaRPr lang="en-US" altLang="zh-TW" sz="2400" b="1" kern="0" dirty="0">
                        <a:solidFill>
                          <a:srgbClr val="660066"/>
                        </a:solidFill>
                        <a:latin typeface="微軟正黑體" pitchFamily="34" charset="-120"/>
                        <a:ea typeface="微軟正黑體" pitchFamily="34" charset="-120"/>
                      </a:endParaRPr>
                    </a:p>
                    <a:p>
                      <a:pPr marL="0" indent="0" algn="ctr">
                        <a:lnSpc>
                          <a:spcPct val="150000"/>
                        </a:lnSpc>
                        <a:spcAft>
                          <a:spcPts val="0"/>
                        </a:spcAft>
                      </a:pPr>
                      <a:r>
                        <a:rPr lang="zh-TW" altLang="en-US" sz="2400" b="1" kern="0" dirty="0">
                          <a:solidFill>
                            <a:srgbClr val="660066"/>
                          </a:solidFill>
                          <a:latin typeface="微軟正黑體" pitchFamily="34" charset="-120"/>
                          <a:ea typeface="微軟正黑體" pitchFamily="34" charset="-120"/>
                        </a:rPr>
                        <a:t>    </a:t>
                      </a:r>
                      <a:r>
                        <a:rPr lang="zh-TW" sz="2400" b="1" kern="0" dirty="0">
                          <a:solidFill>
                            <a:srgbClr val="660066"/>
                          </a:solidFill>
                          <a:latin typeface="微軟正黑體" pitchFamily="34" charset="-120"/>
                          <a:ea typeface="微軟正黑體" pitchFamily="34" charset="-120"/>
                        </a:rPr>
                        <a:t>加總</a:t>
                      </a:r>
                      <a:r>
                        <a:rPr lang="zh-TW" altLang="en-US" sz="2400" b="1" kern="0" dirty="0">
                          <a:solidFill>
                            <a:srgbClr val="660066"/>
                          </a:solidFill>
                          <a:latin typeface="微軟正黑體" pitchFamily="34" charset="-120"/>
                          <a:ea typeface="微軟正黑體" pitchFamily="34" charset="-120"/>
                        </a:rPr>
                        <a:t>積</a:t>
                      </a:r>
                      <a:r>
                        <a:rPr lang="zh-TW" sz="2400" b="1" kern="0" dirty="0">
                          <a:solidFill>
                            <a:srgbClr val="660066"/>
                          </a:solidFill>
                          <a:latin typeface="微軟正黑體" pitchFamily="34" charset="-120"/>
                          <a:ea typeface="微軟正黑體" pitchFamily="34" charset="-120"/>
                        </a:rPr>
                        <a:t>分</a:t>
                      </a:r>
                      <a:r>
                        <a:rPr lang="en-US" sz="2400" b="1" kern="0" dirty="0">
                          <a:solidFill>
                            <a:srgbClr val="660066"/>
                          </a:solidFill>
                          <a:latin typeface="微軟正黑體" pitchFamily="34" charset="-120"/>
                          <a:ea typeface="微軟正黑體" pitchFamily="34" charset="-120"/>
                        </a:rPr>
                        <a:t>10%</a:t>
                      </a:r>
                      <a:endParaRPr lang="zh-TW" sz="2400" b="1" kern="100" dirty="0">
                        <a:solidFill>
                          <a:srgbClr val="660066"/>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US" sz="2400" b="1" kern="0" dirty="0">
                          <a:solidFill>
                            <a:srgbClr val="660066"/>
                          </a:solidFill>
                          <a:latin typeface="微軟正黑體" pitchFamily="34" charset="-120"/>
                          <a:ea typeface="微軟正黑體" pitchFamily="34" charset="-120"/>
                        </a:rPr>
                        <a:t>2%</a:t>
                      </a:r>
                      <a:endParaRPr lang="zh-TW" sz="2400" b="1" kern="100" dirty="0">
                        <a:solidFill>
                          <a:srgbClr val="660066"/>
                        </a:solidFill>
                        <a:latin typeface="微軟正黑體" pitchFamily="34" charset="-120"/>
                        <a:ea typeface="微軟正黑體" pitchFamily="34" charset="-120"/>
                        <a:cs typeface="Times New Roman"/>
                      </a:endParaRPr>
                    </a:p>
                  </a:txBody>
                  <a:tcPr marL="9525" marR="9525" marT="9525" marB="9525" anchor="ctr">
                    <a:lnL w="9525" cap="flat" cmpd="sng" algn="ctr">
                      <a:solidFill>
                        <a:srgbClr val="F79646">
                          <a:shade val="95000"/>
                          <a:satMod val="105000"/>
                        </a:srgbClr>
                      </a:solidFill>
                      <a:prstDash val="solid"/>
                    </a:lnL>
                    <a:lnR w="9525" cap="flat" cmpd="sng" algn="ctr">
                      <a:solidFill>
                        <a:srgbClr val="F79646">
                          <a:shade val="95000"/>
                          <a:satMod val="105000"/>
                        </a:srgbClr>
                      </a:solidFill>
                      <a:prstDash val="solid"/>
                    </a:lnR>
                    <a:lnT w="9525" cap="flat" cmpd="sng" algn="ctr">
                      <a:solidFill>
                        <a:srgbClr val="F79646">
                          <a:shade val="95000"/>
                          <a:satMod val="105000"/>
                        </a:srgbClr>
                      </a:solidFill>
                      <a:prstDash val="solid"/>
                    </a:lnT>
                    <a:lnB w="9525" cap="flat" cmpd="sng" algn="ctr">
                      <a:solidFill>
                        <a:srgbClr val="F79646">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73788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DBCB7E4-34F7-46C3-93C7-546F0C13D872}"/>
              </a:ext>
            </a:extLst>
          </p:cNvPr>
          <p:cNvSpPr>
            <a:spLocks noGrp="1"/>
          </p:cNvSpPr>
          <p:nvPr>
            <p:ph type="body" sz="quarter" idx="14"/>
          </p:nvPr>
        </p:nvSpPr>
        <p:spPr>
          <a:xfrm>
            <a:off x="467544" y="1700808"/>
            <a:ext cx="8208912" cy="4968552"/>
          </a:xfrm>
        </p:spPr>
        <p:txBody>
          <a:bodyPr>
            <a:normAutofit lnSpcReduction="10000"/>
          </a:bodyPr>
          <a:lstStyle/>
          <a:p>
            <a:r>
              <a:rPr lang="zh-TW" altLang="en-US" sz="2400" dirty="0"/>
              <a:t>符合報名資格及屏東區內之學生，向原就讀國中辦理報名手續。</a:t>
            </a:r>
            <a:r>
              <a:rPr lang="zh-TW" altLang="en-US" sz="3000" b="1" dirty="0">
                <a:solidFill>
                  <a:srgbClr val="FF0000"/>
                </a:solidFill>
              </a:rPr>
              <a:t>學生限選擇一校一科或一群。</a:t>
            </a:r>
            <a:endParaRPr lang="en-US" altLang="zh-TW" sz="3000" b="1" dirty="0">
              <a:solidFill>
                <a:srgbClr val="FF0000"/>
              </a:solidFill>
            </a:endParaRPr>
          </a:p>
          <a:p>
            <a:r>
              <a:rPr lang="zh-TW" altLang="en-US" sz="2400" dirty="0"/>
              <a:t>超額比序項目積分表及證明文件送至</a:t>
            </a:r>
            <a:r>
              <a:rPr lang="en-US" altLang="zh-TW" sz="2400" dirty="0"/>
              <a:t>112</a:t>
            </a:r>
            <a:r>
              <a:rPr lang="zh-TW" altLang="en-US" sz="2400" dirty="0"/>
              <a:t>學年度屏東區高級中等學校免試入學委員會主辦學校</a:t>
            </a:r>
            <a:r>
              <a:rPr lang="en-US" altLang="zh-TW" sz="2400" dirty="0"/>
              <a:t>(</a:t>
            </a:r>
            <a:r>
              <a:rPr lang="zh-TW" altLang="en-US" sz="2400" dirty="0"/>
              <a:t>國立東港海事</a:t>
            </a:r>
            <a:r>
              <a:rPr lang="en-US" altLang="zh-TW" sz="2400" dirty="0"/>
              <a:t>)</a:t>
            </a:r>
            <a:r>
              <a:rPr lang="zh-TW" altLang="en-US" sz="2400" dirty="0"/>
              <a:t>審查。</a:t>
            </a:r>
            <a:endParaRPr lang="en-US" altLang="zh-TW" sz="2400" dirty="0"/>
          </a:p>
          <a:p>
            <a:r>
              <a:rPr lang="zh-TW" altLang="en-US" sz="2400" dirty="0"/>
              <a:t>志願選填於屏東區免試入學作業平台選填</a:t>
            </a:r>
            <a:r>
              <a:rPr lang="en-US" altLang="zh-TW" sz="2400" dirty="0"/>
              <a:t>(</a:t>
            </a:r>
            <a:r>
              <a:rPr lang="zh-TW" altLang="en-US" sz="2400" dirty="0"/>
              <a:t>網址：</a:t>
            </a:r>
            <a:r>
              <a:rPr lang="en-US" altLang="zh-TW" sz="2400" dirty="0">
                <a:hlinkClick r:id="rId2"/>
              </a:rPr>
              <a:t>https://ptc.entry.edu.tw</a:t>
            </a:r>
            <a:r>
              <a:rPr lang="en-US" altLang="zh-TW" sz="2400" dirty="0"/>
              <a:t>)</a:t>
            </a:r>
            <a:r>
              <a:rPr lang="zh-TW" altLang="en-US" sz="2400" dirty="0"/>
              <a:t>。</a:t>
            </a:r>
            <a:endParaRPr lang="en-US" altLang="zh-TW" sz="2400" dirty="0"/>
          </a:p>
          <a:p>
            <a:r>
              <a:rPr lang="zh-TW" altLang="en-US" sz="2400" dirty="0"/>
              <a:t>報名主辦學校</a:t>
            </a:r>
            <a:r>
              <a:rPr lang="en-US" altLang="zh-TW" sz="2400" dirty="0"/>
              <a:t>:</a:t>
            </a:r>
            <a:r>
              <a:rPr lang="zh-TW" altLang="en-US" sz="2400" dirty="0"/>
              <a:t>國立東港海事教務處，電話：</a:t>
            </a:r>
            <a:r>
              <a:rPr lang="en-US" altLang="zh-TW" sz="2400" dirty="0"/>
              <a:t>(08)8333131#212</a:t>
            </a:r>
            <a:r>
              <a:rPr lang="zh-TW" altLang="en-US" sz="2400" dirty="0"/>
              <a:t>、</a:t>
            </a:r>
            <a:r>
              <a:rPr lang="en-US" altLang="zh-TW" sz="2400" dirty="0"/>
              <a:t>216</a:t>
            </a:r>
            <a:r>
              <a:rPr lang="zh-TW" altLang="en-US" sz="2400" dirty="0"/>
              <a:t>。</a:t>
            </a:r>
            <a:endParaRPr lang="en-US" altLang="zh-TW" sz="2400" dirty="0"/>
          </a:p>
          <a:p>
            <a:r>
              <a:rPr lang="zh-TW" altLang="en-US" sz="2400" dirty="0"/>
              <a:t>報名費</a:t>
            </a:r>
            <a:r>
              <a:rPr lang="en-US" altLang="zh-TW" sz="2400" dirty="0"/>
              <a:t>:100</a:t>
            </a:r>
            <a:r>
              <a:rPr lang="zh-TW" altLang="en-US" sz="2400" dirty="0"/>
              <a:t>元整。</a:t>
            </a:r>
            <a:endParaRPr lang="en-US" altLang="zh-TW" sz="2400" dirty="0"/>
          </a:p>
          <a:p>
            <a:r>
              <a:rPr lang="zh-TW" altLang="en-US" sz="2600" b="1" dirty="0">
                <a:solidFill>
                  <a:srgbClr val="FF0000"/>
                </a:solidFill>
              </a:rPr>
              <a:t>招生資訊以簡章</a:t>
            </a:r>
            <a:r>
              <a:rPr lang="en-US" altLang="zh-TW" sz="2600" b="1" dirty="0">
                <a:solidFill>
                  <a:srgbClr val="FF0000"/>
                </a:solidFill>
              </a:rPr>
              <a:t>(1</a:t>
            </a:r>
            <a:r>
              <a:rPr lang="zh-TW" altLang="en-US" sz="2600" b="1" dirty="0">
                <a:solidFill>
                  <a:srgbClr val="FF0000"/>
                </a:solidFill>
              </a:rPr>
              <a:t>月</a:t>
            </a:r>
            <a:r>
              <a:rPr lang="en-US" altLang="zh-TW" sz="2600" b="1" dirty="0">
                <a:solidFill>
                  <a:srgbClr val="FF0000"/>
                </a:solidFill>
              </a:rPr>
              <a:t>16</a:t>
            </a:r>
            <a:r>
              <a:rPr lang="zh-TW" altLang="en-US" sz="2600" b="1" dirty="0">
                <a:solidFill>
                  <a:srgbClr val="FF0000"/>
                </a:solidFill>
              </a:rPr>
              <a:t>日公告</a:t>
            </a:r>
            <a:r>
              <a:rPr lang="en-US" altLang="zh-TW" sz="2600" b="1" dirty="0">
                <a:solidFill>
                  <a:srgbClr val="FF0000"/>
                </a:solidFill>
              </a:rPr>
              <a:t>)</a:t>
            </a:r>
            <a:r>
              <a:rPr lang="zh-TW" altLang="en-US" sz="2600" b="1" dirty="0">
                <a:solidFill>
                  <a:srgbClr val="FF0000"/>
                </a:solidFill>
              </a:rPr>
              <a:t>為準。  </a:t>
            </a:r>
          </a:p>
        </p:txBody>
      </p:sp>
      <p:sp>
        <p:nvSpPr>
          <p:cNvPr id="5" name="文字方塊 4">
            <a:extLst>
              <a:ext uri="{FF2B5EF4-FFF2-40B4-BE49-F238E27FC236}">
                <a16:creationId xmlns:a16="http://schemas.microsoft.com/office/drawing/2014/main" id="{FF5C6D66-D423-422D-A8FE-58C414734263}"/>
              </a:ext>
            </a:extLst>
          </p:cNvPr>
          <p:cNvSpPr txBox="1">
            <a:spLocks noChangeArrowheads="1"/>
          </p:cNvSpPr>
          <p:nvPr/>
        </p:nvSpPr>
        <p:spPr bwMode="auto">
          <a:xfrm>
            <a:off x="899592" y="590970"/>
            <a:ext cx="5112568" cy="61555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400" dirty="0">
                <a:solidFill>
                  <a:srgbClr val="FF0000"/>
                </a:solidFill>
                <a:latin typeface="微軟正黑體" pitchFamily="34" charset="-120"/>
                <a:ea typeface="微軟正黑體" pitchFamily="34" charset="-120"/>
              </a:rPr>
              <a:t>試辦學習區完全免試入學</a:t>
            </a:r>
          </a:p>
        </p:txBody>
      </p:sp>
      <p:sp>
        <p:nvSpPr>
          <p:cNvPr id="6" name="爆炸: 十四角 5">
            <a:extLst>
              <a:ext uri="{FF2B5EF4-FFF2-40B4-BE49-F238E27FC236}">
                <a16:creationId xmlns:a16="http://schemas.microsoft.com/office/drawing/2014/main" id="{068BEA86-CBC2-4B35-97FB-9A943DF9A19C}"/>
              </a:ext>
            </a:extLst>
          </p:cNvPr>
          <p:cNvSpPr/>
          <p:nvPr/>
        </p:nvSpPr>
        <p:spPr>
          <a:xfrm>
            <a:off x="5868144" y="116632"/>
            <a:ext cx="3168352" cy="15841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latin typeface="微軟正黑體" panose="020B0604030504040204" pitchFamily="34" charset="-120"/>
                <a:ea typeface="微軟正黑體" panose="020B0604030504040204" pitchFamily="34" charset="-120"/>
              </a:rPr>
              <a:t>不採畢業資格、志願序與會考積分</a:t>
            </a:r>
          </a:p>
        </p:txBody>
      </p:sp>
    </p:spTree>
    <p:extLst>
      <p:ext uri="{BB962C8B-B14F-4D97-AF65-F5344CB8AC3E}">
        <p14:creationId xmlns:p14="http://schemas.microsoft.com/office/powerpoint/2010/main" val="3820982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1043608" y="154613"/>
            <a:ext cx="6048672" cy="63094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algn="ctr" eaLnBrk="1" hangingPunct="1"/>
            <a:r>
              <a:rPr kumimoji="1" lang="zh-TW" altLang="en-US" sz="3500" dirty="0">
                <a:solidFill>
                  <a:srgbClr val="FF0000"/>
                </a:solidFill>
                <a:latin typeface="微軟正黑體" pitchFamily="34" charset="-120"/>
                <a:ea typeface="微軟正黑體" pitchFamily="34" charset="-120"/>
              </a:rPr>
              <a:t>試辦學習區完全免試入學</a:t>
            </a:r>
          </a:p>
        </p:txBody>
      </p:sp>
      <p:sp>
        <p:nvSpPr>
          <p:cNvPr id="7" name="文字方塊 6">
            <a:extLst>
              <a:ext uri="{FF2B5EF4-FFF2-40B4-BE49-F238E27FC236}">
                <a16:creationId xmlns:a16="http://schemas.microsoft.com/office/drawing/2014/main" id="{312A93A4-7BB1-4E81-8D04-7E7AC88F48B3}"/>
              </a:ext>
            </a:extLst>
          </p:cNvPr>
          <p:cNvSpPr txBox="1"/>
          <p:nvPr/>
        </p:nvSpPr>
        <p:spPr>
          <a:xfrm>
            <a:off x="0" y="6388728"/>
            <a:ext cx="9144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實際招收科別及報考資訊請詳閱簡章。</a:t>
            </a:r>
          </a:p>
        </p:txBody>
      </p:sp>
      <p:pic>
        <p:nvPicPr>
          <p:cNvPr id="3" name="圖片 2"/>
          <p:cNvPicPr>
            <a:picLocks noChangeAspect="1"/>
          </p:cNvPicPr>
          <p:nvPr/>
        </p:nvPicPr>
        <p:blipFill rotWithShape="1">
          <a:blip r:embed="rId2"/>
          <a:srcRect l="12201" t="20601" r="57219" b="17800"/>
          <a:stretch/>
        </p:blipFill>
        <p:spPr>
          <a:xfrm>
            <a:off x="683568" y="739388"/>
            <a:ext cx="7632848" cy="5649340"/>
          </a:xfrm>
          <a:prstGeom prst="rect">
            <a:avLst/>
          </a:prstGeom>
        </p:spPr>
      </p:pic>
    </p:spTree>
    <p:extLst>
      <p:ext uri="{BB962C8B-B14F-4D97-AF65-F5344CB8AC3E}">
        <p14:creationId xmlns:p14="http://schemas.microsoft.com/office/powerpoint/2010/main" val="660560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文字方塊 4"/>
          <p:cNvSpPr txBox="1">
            <a:spLocks noChangeArrowheads="1"/>
          </p:cNvSpPr>
          <p:nvPr/>
        </p:nvSpPr>
        <p:spPr bwMode="auto">
          <a:xfrm>
            <a:off x="1187450" y="692150"/>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a:t>
            </a:r>
            <a:r>
              <a:rPr kumimoji="1" lang="zh-TW" altLang="zh-TW" sz="3200" dirty="0">
                <a:solidFill>
                  <a:srgbClr val="FF0000"/>
                </a:solidFill>
                <a:latin typeface="微軟正黑體" pitchFamily="34" charset="-120"/>
                <a:ea typeface="微軟正黑體" pitchFamily="34" charset="-120"/>
              </a:rPr>
              <a:t>免試入學</a:t>
            </a:r>
            <a:r>
              <a:rPr kumimoji="1" lang="zh-TW" altLang="en-US" sz="3200" dirty="0">
                <a:solidFill>
                  <a:srgbClr val="FF0000"/>
                </a:solidFill>
                <a:latin typeface="微軟正黑體" pitchFamily="34" charset="-120"/>
                <a:ea typeface="微軟正黑體" pitchFamily="34" charset="-120"/>
              </a:rPr>
              <a:t>其他管道</a:t>
            </a:r>
          </a:p>
        </p:txBody>
      </p:sp>
      <p:graphicFrame>
        <p:nvGraphicFramePr>
          <p:cNvPr id="4" name="資料庫圖表 3"/>
          <p:cNvGraphicFramePr/>
          <p:nvPr>
            <p:extLst>
              <p:ext uri="{D42A27DB-BD31-4B8C-83A1-F6EECF244321}">
                <p14:modId xmlns:p14="http://schemas.microsoft.com/office/powerpoint/2010/main" val="1721457210"/>
              </p:ext>
            </p:extLst>
          </p:nvPr>
        </p:nvGraphicFramePr>
        <p:xfrm>
          <a:off x="539552" y="1412776"/>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文字方塊 4"/>
          <p:cNvSpPr txBox="1">
            <a:spLocks noChangeArrowheads="1"/>
          </p:cNvSpPr>
          <p:nvPr/>
        </p:nvSpPr>
        <p:spPr bwMode="auto">
          <a:xfrm>
            <a:off x="1619672" y="1052736"/>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FF0000"/>
                </a:solidFill>
                <a:latin typeface="微軟正黑體" pitchFamily="34" charset="-120"/>
                <a:ea typeface="微軟正黑體" pitchFamily="34" charset="-120"/>
              </a:rPr>
              <a:t>屏東區特色招生</a:t>
            </a:r>
            <a:r>
              <a:rPr kumimoji="1" lang="en-US" altLang="zh-TW" sz="3200" dirty="0">
                <a:solidFill>
                  <a:srgbClr val="FF0000"/>
                </a:solidFill>
                <a:latin typeface="微軟正黑體" pitchFamily="34" charset="-120"/>
                <a:ea typeface="微軟正黑體" pitchFamily="34" charset="-120"/>
              </a:rPr>
              <a:t>(</a:t>
            </a:r>
            <a:r>
              <a:rPr kumimoji="1" lang="zh-TW" altLang="en-US" sz="3200" dirty="0">
                <a:solidFill>
                  <a:srgbClr val="FF0000"/>
                </a:solidFill>
                <a:latin typeface="微軟正黑體" pitchFamily="34" charset="-120"/>
                <a:ea typeface="微軟正黑體" pitchFamily="34" charset="-120"/>
              </a:rPr>
              <a:t>甄選入學</a:t>
            </a:r>
            <a:r>
              <a:rPr kumimoji="1" lang="en-US" altLang="zh-TW" sz="3200" dirty="0">
                <a:solidFill>
                  <a:srgbClr val="FF0000"/>
                </a:solidFill>
                <a:latin typeface="微軟正黑體" pitchFamily="34" charset="-120"/>
                <a:ea typeface="微軟正黑體" pitchFamily="34" charset="-120"/>
              </a:rPr>
              <a:t>)</a:t>
            </a:r>
            <a:endParaRPr kumimoji="1" lang="zh-TW" altLang="en-US" sz="3200" dirty="0">
              <a:solidFill>
                <a:srgbClr val="FF0000"/>
              </a:solidFill>
              <a:latin typeface="微軟正黑體" pitchFamily="34" charset="-120"/>
              <a:ea typeface="微軟正黑體" pitchFamily="34" charset="-120"/>
            </a:endParaRPr>
          </a:p>
        </p:txBody>
      </p:sp>
      <p:sp>
        <p:nvSpPr>
          <p:cNvPr id="120835" name="內容版面配置區 4"/>
          <p:cNvSpPr>
            <a:spLocks noGrp="1"/>
          </p:cNvSpPr>
          <p:nvPr>
            <p:ph idx="4294967295"/>
          </p:nvPr>
        </p:nvSpPr>
        <p:spPr>
          <a:xfrm>
            <a:off x="1789534" y="1772816"/>
            <a:ext cx="8229600" cy="4525962"/>
          </a:xfrm>
        </p:spPr>
        <p:txBody>
          <a:bodyPr/>
          <a:lstStyle/>
          <a:p>
            <a:pPr eaLnBrk="1" hangingPunct="1"/>
            <a:r>
              <a:rPr lang="zh-TW" altLang="en-US" dirty="0">
                <a:latin typeface="微軟正黑體" pitchFamily="34" charset="-120"/>
                <a:ea typeface="微軟正黑體" pitchFamily="34" charset="-120"/>
              </a:rPr>
              <a:t>屏東區未辦理特色招生考試分發入學。</a:t>
            </a:r>
            <a:endParaRPr lang="en-US" altLang="zh-TW" dirty="0">
              <a:latin typeface="微軟正黑體" pitchFamily="34" charset="-120"/>
              <a:ea typeface="微軟正黑體" pitchFamily="34" charset="-120"/>
            </a:endParaRPr>
          </a:p>
          <a:p>
            <a:pPr eaLnBrk="1" hangingPunct="1"/>
            <a:endParaRPr lang="en-US" altLang="zh-TW" dirty="0">
              <a:latin typeface="微軟正黑體" pitchFamily="34" charset="-120"/>
              <a:ea typeface="微軟正黑體" pitchFamily="34" charset="-120"/>
            </a:endParaRPr>
          </a:p>
        </p:txBody>
      </p:sp>
      <p:graphicFrame>
        <p:nvGraphicFramePr>
          <p:cNvPr id="4" name="資料庫圖表 3"/>
          <p:cNvGraphicFramePr/>
          <p:nvPr>
            <p:extLst>
              <p:ext uri="{D42A27DB-BD31-4B8C-83A1-F6EECF244321}">
                <p14:modId xmlns:p14="http://schemas.microsoft.com/office/powerpoint/2010/main" val="353238270"/>
              </p:ext>
            </p:extLst>
          </p:nvPr>
        </p:nvGraphicFramePr>
        <p:xfrm>
          <a:off x="1763688" y="23488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0832" y="188641"/>
            <a:ext cx="8229600" cy="821704"/>
          </a:xfrm>
        </p:spPr>
        <p:txBody>
          <a:bodyPr>
            <a:normAutofit/>
          </a:bodyPr>
          <a:lstStyle/>
          <a:p>
            <a:pPr algn="ctr">
              <a:lnSpc>
                <a:spcPct val="110000"/>
              </a:lnSpc>
              <a:spcBef>
                <a:spcPts val="1000"/>
              </a:spcBef>
              <a:buClr>
                <a:srgbClr val="3102A6"/>
              </a:buClr>
              <a:buSzPct val="75000"/>
              <a:tabLst>
                <a:tab pos="2244725" algn="l"/>
              </a:tabLst>
            </a:pPr>
            <a:r>
              <a:rPr lang="zh-TW" altLang="en-US" sz="4000" b="1" cap="none" dirty="0">
                <a:solidFill>
                  <a:srgbClr val="0000CC"/>
                </a:solidFill>
                <a:latin typeface="微軟正黑體" panose="020B0604030504040204" pitchFamily="34" charset="-120"/>
                <a:ea typeface="微軟正黑體" panose="020B0604030504040204" pitchFamily="34" charset="-120"/>
                <a:cs typeface="Times New Roman" pitchFamily="18" charset="0"/>
              </a:rPr>
              <a:t>五專免試入學</a:t>
            </a:r>
          </a:p>
        </p:txBody>
      </p:sp>
      <p:sp>
        <p:nvSpPr>
          <p:cNvPr id="5" name="流程圖: 程序 4">
            <a:extLst>
              <a:ext uri="{FF2B5EF4-FFF2-40B4-BE49-F238E27FC236}">
                <a16:creationId xmlns:a16="http://schemas.microsoft.com/office/drawing/2014/main" id="{8AC7359D-1575-4AA6-B46E-CAEB5A2C8F29}"/>
              </a:ext>
            </a:extLst>
          </p:cNvPr>
          <p:cNvSpPr/>
          <p:nvPr/>
        </p:nvSpPr>
        <p:spPr>
          <a:xfrm>
            <a:off x="230832" y="1088740"/>
            <a:ext cx="4125144" cy="4680519"/>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panose="05000000000000000000" pitchFamily="2" charset="2"/>
              <a:buChar char="ü"/>
            </a:pPr>
            <a:endParaRPr lang="en-US" altLang="zh-TW" sz="2000" dirty="0"/>
          </a:p>
          <a:p>
            <a:pPr marL="342900" lvl="1" indent="-342900">
              <a:lnSpc>
                <a:spcPct val="125000"/>
              </a:lnSpc>
              <a:buFont typeface="Wingdings" panose="05000000000000000000" pitchFamily="2" charset="2"/>
              <a:buChar char="ü"/>
            </a:pPr>
            <a:r>
              <a:rPr lang="zh-TW" altLang="zh-TW" sz="2400" dirty="0">
                <a:latin typeface="微軟正黑體" panose="020B0604030504040204" pitchFamily="34" charset="-120"/>
                <a:ea typeface="微軟正黑體" panose="020B0604030504040204" pitchFamily="34" charset="-120"/>
              </a:rPr>
              <a:t>五專優先免試入學之免試就學區為</a:t>
            </a:r>
            <a:r>
              <a:rPr lang="zh-TW" altLang="zh-TW" sz="2800" dirty="0">
                <a:solidFill>
                  <a:srgbClr val="C00000"/>
                </a:solidFill>
                <a:latin typeface="微軟正黑體" panose="020B0604030504040204" pitchFamily="34" charset="-120"/>
                <a:ea typeface="微軟正黑體" panose="020B0604030504040204" pitchFamily="34" charset="-120"/>
              </a:rPr>
              <a:t>全國一區</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lvl="1" indent="-342900">
              <a:lnSpc>
                <a:spcPct val="125000"/>
              </a:lnSpc>
              <a:buFont typeface="Wingdings" panose="05000000000000000000" pitchFamily="2" charset="2"/>
              <a:buChar char="ü"/>
            </a:pPr>
            <a:r>
              <a:rPr lang="zh-TW" altLang="en-US" sz="2400" dirty="0">
                <a:latin typeface="微軟正黑體" panose="020B0604030504040204" pitchFamily="34" charset="-120"/>
                <a:ea typeface="微軟正黑體" panose="020B0604030504040204" pitchFamily="34" charset="-120"/>
              </a:rPr>
              <a:t>招收對象為國中畢業生及具有同等學力者。</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25000"/>
              </a:lnSpc>
              <a:buFont typeface="Wingdings" panose="05000000000000000000" pitchFamily="2" charset="2"/>
              <a:buChar char="ü"/>
            </a:pPr>
            <a:r>
              <a:rPr lang="zh-TW" altLang="zh-TW" sz="2400" dirty="0">
                <a:latin typeface="微軟正黑體" panose="020B0604030504040204" pitchFamily="34" charset="-120"/>
                <a:ea typeface="微軟正黑體" panose="020B0604030504040204" pitchFamily="34" charset="-120"/>
              </a:rPr>
              <a:t>可依志向</a:t>
            </a:r>
            <a:r>
              <a:rPr lang="zh-TW" altLang="zh-TW" sz="2400" dirty="0">
                <a:solidFill>
                  <a:srgbClr val="C00000"/>
                </a:solidFill>
                <a:latin typeface="微軟正黑體" panose="020B0604030504040204" pitchFamily="34" charset="-120"/>
                <a:ea typeface="微軟正黑體" panose="020B0604030504040204" pitchFamily="34" charset="-120"/>
              </a:rPr>
              <a:t>網路選填</a:t>
            </a:r>
            <a:r>
              <a:rPr lang="en-US" altLang="zh-TW" sz="3000" dirty="0">
                <a:solidFill>
                  <a:srgbClr val="C00000"/>
                </a:solidFill>
                <a:latin typeface="微軟正黑體" panose="020B0604030504040204" pitchFamily="34" charset="-120"/>
                <a:ea typeface="微軟正黑體" panose="020B0604030504040204" pitchFamily="34" charset="-120"/>
              </a:rPr>
              <a:t>30</a:t>
            </a:r>
            <a:r>
              <a:rPr lang="zh-TW" altLang="zh-TW" sz="2400" dirty="0">
                <a:solidFill>
                  <a:srgbClr val="C00000"/>
                </a:solidFill>
                <a:latin typeface="微軟正黑體" panose="020B0604030504040204" pitchFamily="34" charset="-120"/>
                <a:ea typeface="微軟正黑體" panose="020B0604030504040204" pitchFamily="34" charset="-120"/>
              </a:rPr>
              <a:t>個校科</a:t>
            </a:r>
            <a:r>
              <a:rPr lang="zh-TW" altLang="zh-TW" sz="2400" dirty="0">
                <a:latin typeface="微軟正黑體" panose="020B0604030504040204" pitchFamily="34" charset="-120"/>
                <a:ea typeface="微軟正黑體" panose="020B0604030504040204" pitchFamily="34" charset="-120"/>
              </a:rPr>
              <a:t>（組）為志願，經由招生委員會以電腦統一分發</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p:txBody>
      </p:sp>
      <p:sp>
        <p:nvSpPr>
          <p:cNvPr id="6" name="流程圖: 程序 5">
            <a:extLst>
              <a:ext uri="{FF2B5EF4-FFF2-40B4-BE49-F238E27FC236}">
                <a16:creationId xmlns:a16="http://schemas.microsoft.com/office/drawing/2014/main" id="{F0D3DF25-DA52-4D11-86E2-5B51EADA9873}"/>
              </a:ext>
            </a:extLst>
          </p:cNvPr>
          <p:cNvSpPr/>
          <p:nvPr/>
        </p:nvSpPr>
        <p:spPr>
          <a:xfrm>
            <a:off x="4932040" y="1043737"/>
            <a:ext cx="3888432" cy="4680519"/>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lvl="1" indent="-342900">
              <a:lnSpc>
                <a:spcPct val="125000"/>
              </a:lnSpc>
              <a:buFont typeface="Wingdings" panose="05000000000000000000" pitchFamily="2" charset="2"/>
              <a:buChar char="ü"/>
            </a:pPr>
            <a:endParaRPr lang="en-US" altLang="zh-TW" sz="2000" dirty="0"/>
          </a:p>
          <a:p>
            <a:pPr marL="342900" lvl="1" indent="-342900">
              <a:lnSpc>
                <a:spcPct val="125000"/>
              </a:lnSpc>
              <a:buFont typeface="Wingdings" panose="05000000000000000000" pitchFamily="2" charset="2"/>
              <a:buChar char="ü"/>
            </a:pPr>
            <a:r>
              <a:rPr lang="zh-TW" altLang="zh-TW" sz="2000" dirty="0">
                <a:latin typeface="微軟正黑體" panose="020B0604030504040204" pitchFamily="34" charset="-120"/>
                <a:ea typeface="微軟正黑體" panose="020B0604030504040204" pitchFamily="34" charset="-120"/>
              </a:rPr>
              <a:t>全國一區，分北、中、南三個招生委員會辦理</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342900" lvl="1" indent="-342900">
              <a:lnSpc>
                <a:spcPct val="125000"/>
              </a:lnSpc>
              <a:buFont typeface="Wingdings" panose="05000000000000000000" pitchFamily="2" charset="2"/>
              <a:buChar char="ü"/>
            </a:pPr>
            <a:r>
              <a:rPr lang="zh-TW" altLang="zh-TW" sz="2000" dirty="0">
                <a:latin typeface="微軟正黑體" panose="020B0604030504040204" pitchFamily="34" charset="-120"/>
                <a:ea typeface="微軟正黑體" panose="020B0604030504040204" pitchFamily="34" charset="-120"/>
              </a:rPr>
              <a:t>學生可分別向北、中、南區聯合免試入學招生委員會報名，但</a:t>
            </a:r>
            <a:r>
              <a:rPr lang="zh-TW" altLang="zh-TW" sz="2600" dirty="0">
                <a:solidFill>
                  <a:srgbClr val="C00000"/>
                </a:solidFill>
                <a:latin typeface="微軟正黑體" panose="020B0604030504040204" pitchFamily="34" charset="-120"/>
                <a:ea typeface="微軟正黑體" panose="020B0604030504040204" pitchFamily="34" charset="-120"/>
              </a:rPr>
              <a:t>各區限選擇一所五專招生學校申請</a:t>
            </a:r>
            <a:r>
              <a:rPr lang="zh-TW" altLang="zh-TW"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p:txBody>
      </p:sp>
      <p:sp>
        <p:nvSpPr>
          <p:cNvPr id="7" name="流程圖: 程序 6">
            <a:extLst>
              <a:ext uri="{FF2B5EF4-FFF2-40B4-BE49-F238E27FC236}">
                <a16:creationId xmlns:a16="http://schemas.microsoft.com/office/drawing/2014/main" id="{419B6997-4EA9-4F7E-AAF5-CB6FB24B955D}"/>
              </a:ext>
            </a:extLst>
          </p:cNvPr>
          <p:cNvSpPr/>
          <p:nvPr/>
        </p:nvSpPr>
        <p:spPr>
          <a:xfrm>
            <a:off x="629827" y="1168151"/>
            <a:ext cx="2952328" cy="748681"/>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lnSpc>
                <a:spcPts val="4200"/>
              </a:lnSpc>
            </a:pPr>
            <a:r>
              <a:rPr lang="zh-TW" altLang="en-US" sz="3600" dirty="0">
                <a:latin typeface="微軟正黑體" panose="020B0604030504040204" pitchFamily="34" charset="-120"/>
                <a:ea typeface="微軟正黑體" panose="020B0604030504040204" pitchFamily="34" charset="-120"/>
              </a:rPr>
              <a:t>優先免試</a:t>
            </a:r>
          </a:p>
        </p:txBody>
      </p:sp>
      <p:sp>
        <p:nvSpPr>
          <p:cNvPr id="8" name="流程圖: 程序 7">
            <a:extLst>
              <a:ext uri="{FF2B5EF4-FFF2-40B4-BE49-F238E27FC236}">
                <a16:creationId xmlns:a16="http://schemas.microsoft.com/office/drawing/2014/main" id="{921955F1-C924-4177-80B5-D0E999936752}"/>
              </a:ext>
            </a:extLst>
          </p:cNvPr>
          <p:cNvSpPr/>
          <p:nvPr/>
        </p:nvSpPr>
        <p:spPr>
          <a:xfrm>
            <a:off x="5184068" y="1168151"/>
            <a:ext cx="2952328" cy="822695"/>
          </a:xfrm>
          <a:prstGeom prst="flowChart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聯合免試</a:t>
            </a:r>
          </a:p>
        </p:txBody>
      </p:sp>
      <p:sp>
        <p:nvSpPr>
          <p:cNvPr id="3" name="矩形 2"/>
          <p:cNvSpPr/>
          <p:nvPr/>
        </p:nvSpPr>
        <p:spPr>
          <a:xfrm>
            <a:off x="620592" y="5847654"/>
            <a:ext cx="7839840" cy="923330"/>
          </a:xfrm>
          <a:prstGeom prst="rect">
            <a:avLst/>
          </a:prstGeom>
        </p:spPr>
        <p:txBody>
          <a:bodyPr wrap="square">
            <a:spAutoFit/>
          </a:bodyPr>
          <a:lstStyle/>
          <a:p>
            <a:pPr algn="ctr"/>
            <a:r>
              <a:rPr lang="zh-TW" altLang="en-US" dirty="0">
                <a:latin typeface="微軟正黑體" panose="020B0604030504040204" pitchFamily="34" charset="-120"/>
                <a:ea typeface="微軟正黑體" panose="020B0604030504040204" pitchFamily="34" charset="-120"/>
              </a:rPr>
              <a:t>技專校院招生策略委員會 </a:t>
            </a:r>
            <a:r>
              <a:rPr lang="en-US" altLang="zh-TW" dirty="0">
                <a:latin typeface="微軟正黑體" panose="020B0604030504040204" pitchFamily="34" charset="-120"/>
                <a:ea typeface="微軟正黑體" panose="020B0604030504040204" pitchFamily="34" charset="-120"/>
              </a:rPr>
              <a:t>https://www.techadmi.edu.tw</a:t>
            </a:r>
          </a:p>
          <a:p>
            <a:pPr algn="ct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技專校院招生委員會聯合會 </a:t>
            </a:r>
            <a:r>
              <a:rPr lang="en-US" altLang="zh-TW" dirty="0">
                <a:latin typeface="微軟正黑體" panose="020B0604030504040204" pitchFamily="34" charset="-120"/>
                <a:ea typeface="微軟正黑體" panose="020B0604030504040204" pitchFamily="34" charset="-120"/>
              </a:rPr>
              <a:t>https://www.jctv.ntut.edu.tw</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408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2195737" y="544999"/>
            <a:ext cx="4536504" cy="651753"/>
          </a:xfrm>
        </p:spPr>
        <p:txBody>
          <a:bodyPr>
            <a:normAutofit/>
          </a:bodyPr>
          <a:lstStyle/>
          <a:p>
            <a:pPr eaLnBrk="1" hangingPunct="1"/>
            <a:r>
              <a:rPr lang="zh-TW" altLang="en-US" sz="3600" b="1" dirty="0">
                <a:latin typeface="微軟正黑體" panose="020B0604030504040204" pitchFamily="34" charset="-120"/>
                <a:ea typeface="微軟正黑體" panose="020B0604030504040204" pitchFamily="34" charset="-120"/>
                <a:cs typeface="Arial Unicode MS" panose="020B0604020202020204" pitchFamily="34" charset="-120"/>
              </a:rPr>
              <a:t>五專招生管道說明</a:t>
            </a:r>
          </a:p>
        </p:txBody>
      </p:sp>
      <p:sp>
        <p:nvSpPr>
          <p:cNvPr id="25603" name="內容版面配置區 2"/>
          <p:cNvSpPr>
            <a:spLocks noGrp="1"/>
          </p:cNvSpPr>
          <p:nvPr>
            <p:ph idx="1"/>
          </p:nvPr>
        </p:nvSpPr>
        <p:spPr>
          <a:xfrm>
            <a:off x="457200" y="1340768"/>
            <a:ext cx="8435280" cy="5256212"/>
          </a:xfrm>
        </p:spPr>
        <p:txBody>
          <a:bodyPr>
            <a:normAutofit lnSpcReduction="10000"/>
          </a:bodyPr>
          <a:lstStyle/>
          <a:p>
            <a:pPr eaLnBrk="1" hangingPunct="1"/>
            <a:r>
              <a:rPr lang="zh-TW" altLang="en-US" sz="2800" dirty="0">
                <a:latin typeface="微軟正黑體" panose="020B0604030504040204" pitchFamily="34" charset="-120"/>
                <a:ea typeface="微軟正黑體" panose="020B0604030504040204" pitchFamily="34" charset="-120"/>
                <a:cs typeface="Arial Unicode MS" panose="020B0604020202020204" pitchFamily="34" charset="-120"/>
              </a:rPr>
              <a:t>有意願就讀五專之免試生共有</a:t>
            </a:r>
            <a:r>
              <a:rPr lang="en-US" altLang="zh-TW" sz="28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rPr>
              <a:t>3</a:t>
            </a:r>
            <a:r>
              <a:rPr lang="zh-TW" altLang="en-US" sz="28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rPr>
              <a:t> </a:t>
            </a:r>
            <a:r>
              <a:rPr lang="zh-TW" altLang="en-US" sz="2800" dirty="0">
                <a:latin typeface="微軟正黑體" panose="020B0604030504040204" pitchFamily="34" charset="-120"/>
                <a:ea typeface="微軟正黑體" panose="020B0604030504040204" pitchFamily="34" charset="-120"/>
                <a:cs typeface="Arial Unicode MS" panose="020B0604020202020204" pitchFamily="34" charset="-120"/>
              </a:rPr>
              <a:t>次機會，其中又以</a:t>
            </a:r>
            <a:r>
              <a:rPr lang="zh-TW" altLang="en-US" sz="32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rPr>
              <a:t>五專優先免試入學</a:t>
            </a:r>
            <a:r>
              <a:rPr lang="zh-TW" altLang="en-US" sz="2800" dirty="0">
                <a:latin typeface="微軟正黑體" panose="020B0604030504040204" pitchFamily="34" charset="-120"/>
                <a:ea typeface="微軟正黑體" panose="020B0604030504040204" pitchFamily="34" charset="-120"/>
                <a:cs typeface="Arial Unicode MS" panose="020B0604020202020204" pitchFamily="34" charset="-120"/>
              </a:rPr>
              <a:t>名額最多。</a:t>
            </a:r>
            <a:endParaRPr lang="en-US" altLang="zh-TW" sz="2800" dirty="0">
              <a:latin typeface="微軟正黑體" panose="020B0604030504040204" pitchFamily="34" charset="-120"/>
              <a:ea typeface="微軟正黑體" panose="020B0604030504040204" pitchFamily="34"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2400" dirty="0">
              <a:latin typeface="標楷體" panose="03000509000000000000" pitchFamily="65" charset="-120"/>
              <a:cs typeface="Arial Unicode MS" panose="020B0604020202020204" pitchFamily="34" charset="-120"/>
            </a:endParaRPr>
          </a:p>
          <a:p>
            <a:pPr eaLnBrk="1" hangingPunct="1"/>
            <a:r>
              <a:rPr lang="zh-TW" altLang="en-US" sz="2600" dirty="0">
                <a:latin typeface="微軟正黑體" panose="020B0604030504040204" pitchFamily="34" charset="-120"/>
                <a:ea typeface="微軟正黑體" panose="020B0604030504040204" pitchFamily="34" charset="-120"/>
                <a:cs typeface="Arial Unicode MS" panose="020B0604020202020204" pitchFamily="34" charset="-120"/>
              </a:rPr>
              <a:t>五專優先免試入學、聯合免試入學之</a:t>
            </a:r>
            <a:r>
              <a:rPr lang="zh-TW" altLang="en-US" sz="2800" b="1" dirty="0">
                <a:solidFill>
                  <a:srgbClr val="C00000"/>
                </a:solidFill>
                <a:latin typeface="微軟正黑體" panose="020B0604030504040204" pitchFamily="34" charset="-120"/>
                <a:ea typeface="微軟正黑體" panose="020B0604030504040204" pitchFamily="34" charset="-120"/>
                <a:cs typeface="Arial Unicode MS" panose="020B0604020202020204" pitchFamily="34" charset="-120"/>
              </a:rPr>
              <a:t>「超額比序項目積分」採計方式、「同分比序項目順序」、辦理方式、錄取方式等皆有所不同</a:t>
            </a:r>
            <a:r>
              <a:rPr lang="zh-TW" altLang="en-US" sz="2600" dirty="0">
                <a:latin typeface="微軟正黑體" panose="020B0604030504040204" pitchFamily="34" charset="-120"/>
                <a:ea typeface="微軟正黑體" panose="020B0604030504040204" pitchFamily="34" charset="-120"/>
                <a:cs typeface="Arial Unicode MS" panose="020B0604020202020204" pitchFamily="34" charset="-120"/>
              </a:rPr>
              <a:t>，請報名學生務必注意。</a:t>
            </a:r>
            <a:endParaRPr lang="en-US" altLang="zh-TW" sz="2600" dirty="0">
              <a:latin typeface="微軟正黑體" panose="020B0604030504040204" pitchFamily="34" charset="-120"/>
              <a:ea typeface="微軟正黑體" panose="020B0604030504040204" pitchFamily="34" charset="-120"/>
              <a:cs typeface="Arial Unicode MS" panose="020B0604020202020204" pitchFamily="34" charset="-120"/>
            </a:endParaRPr>
          </a:p>
        </p:txBody>
      </p:sp>
      <p:pic>
        <p:nvPicPr>
          <p:cNvPr id="25604"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717774"/>
            <a:ext cx="1791888" cy="1828457"/>
          </a:xfrm>
          <a:prstGeom prst="rect">
            <a:avLst/>
          </a:prstGeom>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8700" y="2693043"/>
            <a:ext cx="1840360" cy="1877918"/>
          </a:xfrm>
          <a:prstGeom prst="rect">
            <a:avLst/>
          </a:prstGeom>
        </p:spPr>
      </p:pic>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2224" y="2680525"/>
            <a:ext cx="1864896" cy="1902955"/>
          </a:xfrm>
          <a:prstGeom prst="rect">
            <a:avLst/>
          </a:prstGeom>
        </p:spPr>
      </p:pic>
      <p:sp>
        <p:nvSpPr>
          <p:cNvPr id="5" name="文字方塊 4"/>
          <p:cNvSpPr txBox="1"/>
          <p:nvPr/>
        </p:nvSpPr>
        <p:spPr>
          <a:xfrm>
            <a:off x="2299592" y="3890888"/>
            <a:ext cx="753244"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優免</a:t>
            </a:r>
          </a:p>
        </p:txBody>
      </p:sp>
      <p:sp>
        <p:nvSpPr>
          <p:cNvPr id="9" name="文字方塊 8"/>
          <p:cNvSpPr txBox="1"/>
          <p:nvPr/>
        </p:nvSpPr>
        <p:spPr>
          <a:xfrm>
            <a:off x="4748880" y="3890888"/>
            <a:ext cx="753244"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聯免</a:t>
            </a:r>
          </a:p>
        </p:txBody>
      </p:sp>
      <p:sp>
        <p:nvSpPr>
          <p:cNvPr id="10" name="文字方塊 9"/>
          <p:cNvSpPr txBox="1"/>
          <p:nvPr/>
        </p:nvSpPr>
        <p:spPr>
          <a:xfrm>
            <a:off x="7219640" y="3890888"/>
            <a:ext cx="753244" cy="369332"/>
          </a:xfrm>
          <a:prstGeom prst="rect">
            <a:avLst/>
          </a:prstGeom>
          <a:noFill/>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續招</a:t>
            </a:r>
          </a:p>
        </p:txBody>
      </p:sp>
    </p:spTree>
    <p:extLst>
      <p:ext uri="{BB962C8B-B14F-4D97-AF65-F5344CB8AC3E}">
        <p14:creationId xmlns:p14="http://schemas.microsoft.com/office/powerpoint/2010/main" val="79878109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123728" y="239166"/>
            <a:ext cx="6120680" cy="646331"/>
          </a:xfrm>
          <a:prstGeom prst="rect">
            <a:avLst/>
          </a:prstGeom>
          <a:noFill/>
        </p:spPr>
        <p:txBody>
          <a:bodyPr wrap="square" rtlCol="0">
            <a:spAutoFit/>
          </a:bodyPr>
          <a:lstStyle/>
          <a:p>
            <a:r>
              <a:rPr lang="en-US" altLang="zh-TW" sz="3600" dirty="0">
                <a:solidFill>
                  <a:srgbClr val="FF0000"/>
                </a:solidFill>
                <a:latin typeface="微軟正黑體" panose="020B0604030504040204" pitchFamily="34" charset="-120"/>
                <a:ea typeface="微軟正黑體" panose="020B0604030504040204" pitchFamily="34" charset="-120"/>
              </a:rPr>
              <a:t>112</a:t>
            </a:r>
            <a:r>
              <a:rPr lang="zh-TW" altLang="en-US" sz="3600" dirty="0">
                <a:solidFill>
                  <a:srgbClr val="FF0000"/>
                </a:solidFill>
                <a:latin typeface="微軟正黑體" panose="020B0604030504040204" pitchFamily="34" charset="-120"/>
                <a:ea typeface="微軟正黑體" panose="020B0604030504040204" pitchFamily="34" charset="-120"/>
              </a:rPr>
              <a:t>年適性入學小幫手</a:t>
            </a:r>
          </a:p>
        </p:txBody>
      </p:sp>
      <p:sp>
        <p:nvSpPr>
          <p:cNvPr id="9" name="文字方塊 8"/>
          <p:cNvSpPr txBox="1"/>
          <p:nvPr/>
        </p:nvSpPr>
        <p:spPr>
          <a:xfrm>
            <a:off x="243913" y="1647354"/>
            <a:ext cx="1879815"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zh-TW" altLang="en-US" sz="3200" dirty="0">
                <a:solidFill>
                  <a:schemeClr val="bg1"/>
                </a:solidFill>
                <a:latin typeface="微軟正黑體" panose="020B0604030504040204" pitchFamily="34" charset="-120"/>
                <a:ea typeface="微軟正黑體" panose="020B0604030504040204" pitchFamily="34" charset="-120"/>
              </a:rPr>
              <a:t>適性入學</a:t>
            </a:r>
            <a:endParaRPr lang="en-US" altLang="zh-TW" sz="3200" dirty="0">
              <a:solidFill>
                <a:schemeClr val="bg1"/>
              </a:solidFill>
              <a:latin typeface="微軟正黑體" panose="020B0604030504040204" pitchFamily="34" charset="-120"/>
              <a:ea typeface="微軟正黑體" panose="020B0604030504040204" pitchFamily="34" charset="-120"/>
            </a:endParaRPr>
          </a:p>
          <a:p>
            <a:r>
              <a:rPr lang="zh-TW" altLang="en-US" sz="3200" dirty="0">
                <a:solidFill>
                  <a:schemeClr val="bg1"/>
                </a:solidFill>
                <a:latin typeface="微軟正黑體" panose="020B0604030504040204" pitchFamily="34" charset="-120"/>
                <a:ea typeface="微軟正黑體" panose="020B0604030504040204" pitchFamily="34" charset="-120"/>
              </a:rPr>
              <a:t>宣導手冊</a:t>
            </a:r>
          </a:p>
        </p:txBody>
      </p:sp>
      <p:sp>
        <p:nvSpPr>
          <p:cNvPr id="10" name="文字方塊 9"/>
          <p:cNvSpPr txBox="1"/>
          <p:nvPr/>
        </p:nvSpPr>
        <p:spPr>
          <a:xfrm>
            <a:off x="2411760" y="1647354"/>
            <a:ext cx="3830069"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TW" altLang="en-US" sz="3200" dirty="0">
                <a:solidFill>
                  <a:schemeClr val="bg1"/>
                </a:solidFill>
                <a:latin typeface="微軟正黑體" panose="020B0604030504040204" pitchFamily="34" charset="-120"/>
                <a:ea typeface="微軟正黑體" panose="020B0604030504040204" pitchFamily="34" charset="-120"/>
              </a:rPr>
              <a:t>屏東縣宣導摺頁</a:t>
            </a:r>
            <a:endParaRPr lang="en-US" altLang="zh-TW" sz="3200" dirty="0">
              <a:solidFill>
                <a:schemeClr val="bg1"/>
              </a:solidFill>
              <a:latin typeface="微軟正黑體" panose="020B0604030504040204" pitchFamily="34" charset="-120"/>
              <a:ea typeface="微軟正黑體" panose="020B0604030504040204" pitchFamily="34" charset="-120"/>
            </a:endParaRPr>
          </a:p>
          <a:p>
            <a:pPr algn="ctr"/>
            <a:r>
              <a:rPr lang="zh-TW" altLang="en-US" sz="3200" dirty="0">
                <a:solidFill>
                  <a:srgbClr val="FFFF00"/>
                </a:solidFill>
                <a:latin typeface="微軟正黑體" panose="020B0604030504040204" pitchFamily="34" charset="-120"/>
                <a:ea typeface="微軟正黑體" panose="020B0604030504040204" pitchFamily="34" charset="-120"/>
              </a:rPr>
              <a:t>留縣升學手冊</a:t>
            </a:r>
          </a:p>
        </p:txBody>
      </p:sp>
      <p:sp>
        <p:nvSpPr>
          <p:cNvPr id="11" name="文字方塊 10">
            <a:extLst>
              <a:ext uri="{FF2B5EF4-FFF2-40B4-BE49-F238E27FC236}">
                <a16:creationId xmlns:a16="http://schemas.microsoft.com/office/drawing/2014/main" id="{D3FB5844-3F4A-4636-9AC4-65D6C518C5E4}"/>
              </a:ext>
            </a:extLst>
          </p:cNvPr>
          <p:cNvSpPr txBox="1"/>
          <p:nvPr/>
        </p:nvSpPr>
        <p:spPr>
          <a:xfrm>
            <a:off x="6694527" y="1647354"/>
            <a:ext cx="2339196"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TW" sz="3200" dirty="0">
                <a:solidFill>
                  <a:schemeClr val="bg1"/>
                </a:solidFill>
                <a:latin typeface="微軟正黑體" panose="020B0604030504040204" pitchFamily="34" charset="-120"/>
                <a:ea typeface="微軟正黑體" panose="020B0604030504040204" pitchFamily="34" charset="-120"/>
              </a:rPr>
              <a:t>112</a:t>
            </a:r>
            <a:r>
              <a:rPr lang="zh-TW" altLang="en-US" sz="3200" dirty="0">
                <a:solidFill>
                  <a:schemeClr val="bg1"/>
                </a:solidFill>
                <a:latin typeface="微軟正黑體" panose="020B0604030504040204" pitchFamily="34" charset="-120"/>
                <a:ea typeface="微軟正黑體" panose="020B0604030504040204" pitchFamily="34" charset="-120"/>
              </a:rPr>
              <a:t>學年度重要日程表</a:t>
            </a:r>
          </a:p>
        </p:txBody>
      </p:sp>
      <p:sp>
        <p:nvSpPr>
          <p:cNvPr id="13" name="文字方塊 12"/>
          <p:cNvSpPr txBox="1"/>
          <p:nvPr/>
        </p:nvSpPr>
        <p:spPr>
          <a:xfrm>
            <a:off x="2613384" y="934971"/>
            <a:ext cx="362844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TW" altLang="en-US" sz="3200" dirty="0">
                <a:solidFill>
                  <a:schemeClr val="bg1"/>
                </a:solidFill>
                <a:latin typeface="微軟正黑體" panose="020B0604030504040204" pitchFamily="34" charset="-120"/>
                <a:ea typeface="微軟正黑體" panose="020B0604030504040204" pitchFamily="34" charset="-120"/>
              </a:rPr>
              <a:t>各入學管道簡章</a:t>
            </a:r>
          </a:p>
        </p:txBody>
      </p:sp>
      <p:pic>
        <p:nvPicPr>
          <p:cNvPr id="14" name="圖片 13">
            <a:hlinkClick r:id="rId2" action="ppaction://hlinksldjump"/>
            <a:extLst>
              <a:ext uri="{FF2B5EF4-FFF2-40B4-BE49-F238E27FC236}">
                <a16:creationId xmlns:a16="http://schemas.microsoft.com/office/drawing/2014/main" id="{151E92B3-886F-4231-84FF-7D17FD589B2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671" b="50380" l="13219" r="28156">
                        <a14:foregroundMark x1="19035" y1="18987" x2="19035" y2="18987"/>
                        <a14:foregroundMark x1="18176" y1="25190" x2="18176" y2="25190"/>
                        <a14:foregroundMark x1="18176" y1="22911" x2="18176" y2="22911"/>
                        <a14:foregroundMark x1="23397" y1="23797" x2="23397" y2="23797"/>
                        <a14:foregroundMark x1="22670" y1="30759" x2="22670" y2="30759"/>
                        <a14:foregroundMark x1="20489" y1="29873" x2="20489" y2="29873"/>
                        <a14:foregroundMark x1="17581" y1="31013" x2="17581" y2="31013"/>
                        <a14:foregroundMark x1="19365" y1="32658" x2="19365" y2="32658"/>
                        <a14:foregroundMark x1="22340" y1="23291" x2="22340" y2="23291"/>
                      </a14:backgroundRemoval>
                    </a14:imgEffect>
                  </a14:imgLayer>
                </a14:imgProps>
              </a:ext>
              <a:ext uri="{28A0092B-C50C-407E-A947-70E740481C1C}">
                <a14:useLocalDpi xmlns:a14="http://schemas.microsoft.com/office/drawing/2010/main" val="0"/>
              </a:ext>
            </a:extLst>
          </a:blip>
          <a:srcRect l="12988" t="13804" r="71262" b="48492"/>
          <a:stretch/>
        </p:blipFill>
        <p:spPr>
          <a:xfrm>
            <a:off x="8100392" y="54166"/>
            <a:ext cx="935281" cy="1169101"/>
          </a:xfrm>
          <a:prstGeom prst="rect">
            <a:avLst/>
          </a:prstGeom>
        </p:spPr>
      </p:pic>
      <p:pic>
        <p:nvPicPr>
          <p:cNvPr id="3" name="圖片 2"/>
          <p:cNvPicPr>
            <a:picLocks noChangeAspect="1"/>
          </p:cNvPicPr>
          <p:nvPr/>
        </p:nvPicPr>
        <p:blipFill rotWithShape="1">
          <a:blip r:embed="rId5"/>
          <a:srcRect l="27950" t="16401" r="40550" b="6601"/>
          <a:stretch/>
        </p:blipFill>
        <p:spPr>
          <a:xfrm>
            <a:off x="110620" y="2914128"/>
            <a:ext cx="2400454" cy="3300624"/>
          </a:xfrm>
          <a:prstGeom prst="rect">
            <a:avLst/>
          </a:prstGeom>
        </p:spPr>
      </p:pic>
      <p:pic>
        <p:nvPicPr>
          <p:cNvPr id="6" name="圖片 5"/>
          <p:cNvPicPr>
            <a:picLocks noChangeAspect="1"/>
          </p:cNvPicPr>
          <p:nvPr/>
        </p:nvPicPr>
        <p:blipFill rotWithShape="1">
          <a:blip r:embed="rId6"/>
          <a:srcRect l="27163" t="13602" r="42913" b="3800"/>
          <a:stretch/>
        </p:blipFill>
        <p:spPr>
          <a:xfrm>
            <a:off x="6516216" y="2914128"/>
            <a:ext cx="2445499" cy="3796959"/>
          </a:xfrm>
          <a:prstGeom prst="rect">
            <a:avLst/>
          </a:prstGeom>
        </p:spPr>
      </p:pic>
      <p:pic>
        <p:nvPicPr>
          <p:cNvPr id="5" name="圖片 4"/>
          <p:cNvPicPr>
            <a:picLocks noChangeAspect="1"/>
          </p:cNvPicPr>
          <p:nvPr/>
        </p:nvPicPr>
        <p:blipFill rotWithShape="1">
          <a:blip r:embed="rId7"/>
          <a:srcRect l="48823" t="2459" r="15739" b="13542"/>
          <a:stretch/>
        </p:blipFill>
        <p:spPr>
          <a:xfrm>
            <a:off x="4513637" y="2943682"/>
            <a:ext cx="1728192" cy="2304256"/>
          </a:xfrm>
          <a:prstGeom prst="rect">
            <a:avLst/>
          </a:prstGeom>
        </p:spPr>
      </p:pic>
      <p:pic>
        <p:nvPicPr>
          <p:cNvPr id="2" name="圖片 1"/>
          <p:cNvPicPr>
            <a:picLocks noChangeAspect="1"/>
          </p:cNvPicPr>
          <p:nvPr/>
        </p:nvPicPr>
        <p:blipFill rotWithShape="1">
          <a:blip r:embed="rId8"/>
          <a:srcRect l="62600" t="15001" r="16138" b="8000"/>
          <a:stretch/>
        </p:blipFill>
        <p:spPr>
          <a:xfrm>
            <a:off x="2554089" y="2943682"/>
            <a:ext cx="1873517" cy="3816424"/>
          </a:xfrm>
          <a:prstGeom prst="rect">
            <a:avLst/>
          </a:prstGeom>
        </p:spPr>
      </p:pic>
    </p:spTree>
    <p:extLst>
      <p:ext uri="{BB962C8B-B14F-4D97-AF65-F5344CB8AC3E}">
        <p14:creationId xmlns:p14="http://schemas.microsoft.com/office/powerpoint/2010/main" val="2714482244"/>
      </p:ext>
    </p:extLst>
  </p:cSld>
  <p:clrMapOvr>
    <a:masterClrMapping/>
  </p:clrMapOvr>
  <mc:AlternateContent xmlns:mc="http://schemas.openxmlformats.org/markup-compatibility/2006" xmlns:p14="http://schemas.microsoft.com/office/powerpoint/2010/main">
    <mc:Choice Requires="p14">
      <p:transition spd="slow" p14:dur="2000" advTm="85184"/>
    </mc:Choice>
    <mc:Fallback xmlns="">
      <p:transition spd="slow" advTm="85184"/>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文字方塊 4"/>
          <p:cNvSpPr txBox="1">
            <a:spLocks noChangeArrowheads="1"/>
          </p:cNvSpPr>
          <p:nvPr/>
        </p:nvSpPr>
        <p:spPr bwMode="auto">
          <a:xfrm>
            <a:off x="1187450" y="692150"/>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kumimoji="1" sz="3200">
                <a:solidFill>
                  <a:srgbClr val="FF0000"/>
                </a:solidFill>
                <a:latin typeface="微軟正黑體" pitchFamily="34" charset="-120"/>
                <a:ea typeface="微軟正黑體" pitchFamily="34" charset="-12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TW" altLang="en-US" dirty="0"/>
              <a:t>屏東區技術型高中專業群科介紹與說明</a:t>
            </a:r>
          </a:p>
        </p:txBody>
      </p:sp>
      <p:graphicFrame>
        <p:nvGraphicFramePr>
          <p:cNvPr id="4" name="內容版面配置區 4"/>
          <p:cNvGraphicFramePr>
            <a:graphicFrameLocks/>
          </p:cNvGraphicFramePr>
          <p:nvPr>
            <p:extLst>
              <p:ext uri="{D42A27DB-BD31-4B8C-83A1-F6EECF244321}">
                <p14:modId xmlns:p14="http://schemas.microsoft.com/office/powerpoint/2010/main" val="23082542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3" name="標題 4"/>
          <p:cNvSpPr>
            <a:spLocks noGrp="1"/>
          </p:cNvSpPr>
          <p:nvPr>
            <p:ph type="title"/>
          </p:nvPr>
        </p:nvSpPr>
        <p:spPr/>
        <p:txBody>
          <a:bodyPr/>
          <a:lstStyle/>
          <a:p>
            <a:pPr eaLnBrk="1" hangingPunct="1">
              <a:defRPr/>
            </a:pPr>
            <a:r>
              <a:rPr lang="zh-TW" altLang="en-US" b="1" dirty="0">
                <a:solidFill>
                  <a:srgbClr val="FF0000"/>
                </a:solidFill>
                <a:latin typeface="微軟正黑體" pitchFamily="34" charset="-120"/>
                <a:ea typeface="微軟正黑體" pitchFamily="34" charset="-120"/>
              </a:rPr>
              <a:t>屏東區志願選填統計與輔導策略</a:t>
            </a:r>
            <a:endParaRPr lang="zh-TW" altLang="en-US" b="1" dirty="0">
              <a:solidFill>
                <a:srgbClr val="FF0000"/>
              </a:solidFill>
              <a:ea typeface="新細明體" pitchFamily="18" charset="-120"/>
            </a:endParaRPr>
          </a:p>
        </p:txBody>
      </p:sp>
      <p:graphicFrame>
        <p:nvGraphicFramePr>
          <p:cNvPr id="4" name="內容版面配置區 5"/>
          <p:cNvGraphicFramePr>
            <a:graphicFrameLocks/>
          </p:cNvGraphicFramePr>
          <p:nvPr>
            <p:extLst>
              <p:ext uri="{D42A27DB-BD31-4B8C-83A1-F6EECF244321}">
                <p14:modId xmlns:p14="http://schemas.microsoft.com/office/powerpoint/2010/main" val="3508780945"/>
              </p:ext>
            </p:extLst>
          </p:nvPr>
        </p:nvGraphicFramePr>
        <p:xfrm>
          <a:off x="375777" y="1484784"/>
          <a:ext cx="8392446" cy="464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4095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3" name="標題 4"/>
          <p:cNvSpPr>
            <a:spLocks noGrp="1"/>
          </p:cNvSpPr>
          <p:nvPr>
            <p:ph type="title"/>
          </p:nvPr>
        </p:nvSpPr>
        <p:spPr>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eaLnBrk="1" hangingPunct="1"/>
            <a:r>
              <a:rPr lang="zh-TW" altLang="en-US" b="1" dirty="0">
                <a:solidFill>
                  <a:srgbClr val="FF0000"/>
                </a:solidFill>
                <a:latin typeface="微軟正黑體" pitchFamily="34" charset="-120"/>
                <a:ea typeface="微軟正黑體" pitchFamily="34" charset="-120"/>
              </a:rPr>
              <a:t>結語</a:t>
            </a:r>
          </a:p>
        </p:txBody>
      </p:sp>
      <p:sp>
        <p:nvSpPr>
          <p:cNvPr id="4" name="Freeform 1498"/>
          <p:cNvSpPr>
            <a:spLocks/>
          </p:cNvSpPr>
          <p:nvPr/>
        </p:nvSpPr>
        <p:spPr bwMode="auto">
          <a:xfrm>
            <a:off x="3359150" y="1771229"/>
            <a:ext cx="3616325" cy="2087562"/>
          </a:xfrm>
          <a:custGeom>
            <a:avLst/>
            <a:gdLst>
              <a:gd name="T0" fmla="*/ 0 w 1666"/>
              <a:gd name="T1" fmla="*/ 2147483647 h 962"/>
              <a:gd name="T2" fmla="*/ 2147483647 w 1666"/>
              <a:gd name="T3" fmla="*/ 0 h 962"/>
              <a:gd name="T4" fmla="*/ 2147483647 w 1666"/>
              <a:gd name="T5" fmla="*/ 2147483647 h 962"/>
              <a:gd name="T6" fmla="*/ 2147483647 w 1666"/>
              <a:gd name="T7" fmla="*/ 2147483647 h 962"/>
              <a:gd name="T8" fmla="*/ 0 w 1666"/>
              <a:gd name="T9" fmla="*/ 2147483647 h 962"/>
              <a:gd name="T10" fmla="*/ 0 60000 65536"/>
              <a:gd name="T11" fmla="*/ 0 60000 65536"/>
              <a:gd name="T12" fmla="*/ 0 60000 65536"/>
              <a:gd name="T13" fmla="*/ 0 60000 65536"/>
              <a:gd name="T14" fmla="*/ 0 60000 65536"/>
              <a:gd name="T15" fmla="*/ 0 w 1666"/>
              <a:gd name="T16" fmla="*/ 0 h 962"/>
              <a:gd name="T17" fmla="*/ 1666 w 1666"/>
              <a:gd name="T18" fmla="*/ 962 h 962"/>
            </a:gdLst>
            <a:ahLst/>
            <a:cxnLst>
              <a:cxn ang="T10">
                <a:pos x="T0" y="T1"/>
              </a:cxn>
              <a:cxn ang="T11">
                <a:pos x="T2" y="T3"/>
              </a:cxn>
              <a:cxn ang="T12">
                <a:pos x="T4" y="T5"/>
              </a:cxn>
              <a:cxn ang="T13">
                <a:pos x="T6" y="T7"/>
              </a:cxn>
              <a:cxn ang="T14">
                <a:pos x="T8" y="T9"/>
              </a:cxn>
            </a:cxnLst>
            <a:rect l="T15" t="T16" r="T17" b="T18"/>
            <a:pathLst>
              <a:path w="1666" h="962">
                <a:moveTo>
                  <a:pt x="0" y="4"/>
                </a:moveTo>
                <a:lnTo>
                  <a:pt x="1100" y="0"/>
                </a:lnTo>
                <a:lnTo>
                  <a:pt x="1666" y="962"/>
                </a:lnTo>
                <a:lnTo>
                  <a:pt x="550" y="956"/>
                </a:lnTo>
                <a:lnTo>
                  <a:pt x="0" y="4"/>
                </a:lnTo>
                <a:close/>
              </a:path>
            </a:pathLst>
          </a:custGeom>
          <a:solidFill>
            <a:srgbClr val="996600">
              <a:alpha val="50195"/>
            </a:srgbClr>
          </a:solidFill>
          <a:ln w="9525">
            <a:no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6" name="Freeform 1497"/>
          <p:cNvSpPr>
            <a:spLocks/>
          </p:cNvSpPr>
          <p:nvPr/>
        </p:nvSpPr>
        <p:spPr bwMode="auto">
          <a:xfrm>
            <a:off x="3327400" y="3849266"/>
            <a:ext cx="3641725" cy="2111375"/>
          </a:xfrm>
          <a:custGeom>
            <a:avLst/>
            <a:gdLst>
              <a:gd name="T0" fmla="*/ 0 w 1656"/>
              <a:gd name="T1" fmla="*/ 2147483647 h 960"/>
              <a:gd name="T2" fmla="*/ 2147483647 w 1656"/>
              <a:gd name="T3" fmla="*/ 2147483647 h 960"/>
              <a:gd name="T4" fmla="*/ 2147483647 w 1656"/>
              <a:gd name="T5" fmla="*/ 2147483647 h 960"/>
              <a:gd name="T6" fmla="*/ 2147483647 w 1656"/>
              <a:gd name="T7" fmla="*/ 0 h 960"/>
              <a:gd name="T8" fmla="*/ 0 w 1656"/>
              <a:gd name="T9" fmla="*/ 2147483647 h 960"/>
              <a:gd name="T10" fmla="*/ 0 60000 65536"/>
              <a:gd name="T11" fmla="*/ 0 60000 65536"/>
              <a:gd name="T12" fmla="*/ 0 60000 65536"/>
              <a:gd name="T13" fmla="*/ 0 60000 65536"/>
              <a:gd name="T14" fmla="*/ 0 60000 65536"/>
              <a:gd name="T15" fmla="*/ 0 w 1656"/>
              <a:gd name="T16" fmla="*/ 0 h 960"/>
              <a:gd name="T17" fmla="*/ 1656 w 1656"/>
              <a:gd name="T18" fmla="*/ 960 h 960"/>
            </a:gdLst>
            <a:ahLst/>
            <a:cxnLst>
              <a:cxn ang="T10">
                <a:pos x="T0" y="T1"/>
              </a:cxn>
              <a:cxn ang="T11">
                <a:pos x="T2" y="T3"/>
              </a:cxn>
              <a:cxn ang="T12">
                <a:pos x="T4" y="T5"/>
              </a:cxn>
              <a:cxn ang="T13">
                <a:pos x="T6" y="T7"/>
              </a:cxn>
              <a:cxn ang="T14">
                <a:pos x="T8" y="T9"/>
              </a:cxn>
            </a:cxnLst>
            <a:rect l="T15" t="T16" r="T17" b="T18"/>
            <a:pathLst>
              <a:path w="1656" h="960">
                <a:moveTo>
                  <a:pt x="0" y="956"/>
                </a:moveTo>
                <a:lnTo>
                  <a:pt x="1104" y="960"/>
                </a:lnTo>
                <a:lnTo>
                  <a:pt x="1656" y="4"/>
                </a:lnTo>
                <a:lnTo>
                  <a:pt x="552" y="0"/>
                </a:lnTo>
                <a:lnTo>
                  <a:pt x="0" y="956"/>
                </a:lnTo>
                <a:close/>
              </a:path>
            </a:pathLst>
          </a:custGeom>
          <a:solidFill>
            <a:sysClr val="windowText" lastClr="000000">
              <a:alpha val="30196"/>
            </a:sysClr>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微軟正黑體" pitchFamily="34" charset="-120"/>
              <a:ea typeface="微軟正黑體" pitchFamily="34" charset="-120"/>
            </a:endParaRPr>
          </a:p>
        </p:txBody>
      </p:sp>
      <p:sp>
        <p:nvSpPr>
          <p:cNvPr id="7" name="AutoShape 1494"/>
          <p:cNvSpPr>
            <a:spLocks noChangeArrowheads="1"/>
          </p:cNvSpPr>
          <p:nvPr/>
        </p:nvSpPr>
        <p:spPr bwMode="auto">
          <a:xfrm>
            <a:off x="2127250" y="1772816"/>
            <a:ext cx="4845050" cy="4191000"/>
          </a:xfrm>
          <a:prstGeom prst="hexagon">
            <a:avLst>
              <a:gd name="adj" fmla="val 28902"/>
              <a:gd name="vf" fmla="val 115470"/>
            </a:avLst>
          </a:prstGeom>
          <a:solidFill>
            <a:srgbClr val="838143">
              <a:alpha val="39999"/>
            </a:srgbClr>
          </a:solidFill>
          <a:ln w="9525" algn="ctr">
            <a:noFill/>
            <a:miter lim="800000"/>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8" name="AutoShape 1423"/>
          <p:cNvSpPr>
            <a:spLocks noChangeArrowheads="1"/>
          </p:cNvSpPr>
          <p:nvPr/>
        </p:nvSpPr>
        <p:spPr bwMode="auto">
          <a:xfrm>
            <a:off x="2806700" y="2452266"/>
            <a:ext cx="3513138" cy="3038475"/>
          </a:xfrm>
          <a:prstGeom prst="hexagon">
            <a:avLst>
              <a:gd name="adj" fmla="val 28905"/>
              <a:gd name="vf" fmla="val 115470"/>
            </a:avLst>
          </a:prstGeom>
          <a:solidFill>
            <a:srgbClr val="DDDDDD"/>
          </a:solidFill>
          <a:ln w="9525" algn="ctr">
            <a:noFill/>
            <a:miter lim="800000"/>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9" name="Freeform 1428"/>
          <p:cNvSpPr>
            <a:spLocks/>
          </p:cNvSpPr>
          <p:nvPr/>
        </p:nvSpPr>
        <p:spPr bwMode="auto">
          <a:xfrm>
            <a:off x="4562475" y="2458616"/>
            <a:ext cx="1758950" cy="3035300"/>
          </a:xfrm>
          <a:custGeom>
            <a:avLst/>
            <a:gdLst>
              <a:gd name="T0" fmla="*/ 2147483647 w 1108"/>
              <a:gd name="T1" fmla="*/ 0 h 1912"/>
              <a:gd name="T2" fmla="*/ 0 w 1108"/>
              <a:gd name="T3" fmla="*/ 2147483647 h 1912"/>
              <a:gd name="T4" fmla="*/ 2147483647 w 1108"/>
              <a:gd name="T5" fmla="*/ 2147483647 h 1912"/>
              <a:gd name="T6" fmla="*/ 2147483647 w 1108"/>
              <a:gd name="T7" fmla="*/ 2147483647 h 1912"/>
              <a:gd name="T8" fmla="*/ 2147483647 w 1108"/>
              <a:gd name="T9" fmla="*/ 0 h 1912"/>
              <a:gd name="T10" fmla="*/ 0 60000 65536"/>
              <a:gd name="T11" fmla="*/ 0 60000 65536"/>
              <a:gd name="T12" fmla="*/ 0 60000 65536"/>
              <a:gd name="T13" fmla="*/ 0 60000 65536"/>
              <a:gd name="T14" fmla="*/ 0 60000 65536"/>
              <a:gd name="T15" fmla="*/ 0 w 1108"/>
              <a:gd name="T16" fmla="*/ 0 h 1912"/>
              <a:gd name="T17" fmla="*/ 1108 w 1108"/>
              <a:gd name="T18" fmla="*/ 1912 h 1912"/>
            </a:gdLst>
            <a:ahLst/>
            <a:cxnLst>
              <a:cxn ang="T10">
                <a:pos x="T0" y="T1"/>
              </a:cxn>
              <a:cxn ang="T11">
                <a:pos x="T2" y="T3"/>
              </a:cxn>
              <a:cxn ang="T12">
                <a:pos x="T4" y="T5"/>
              </a:cxn>
              <a:cxn ang="T13">
                <a:pos x="T6" y="T7"/>
              </a:cxn>
              <a:cxn ang="T14">
                <a:pos x="T8" y="T9"/>
              </a:cxn>
            </a:cxnLst>
            <a:rect l="T15" t="T16" r="T17" b="T18"/>
            <a:pathLst>
              <a:path w="1108" h="1912">
                <a:moveTo>
                  <a:pt x="560" y="0"/>
                </a:moveTo>
                <a:lnTo>
                  <a:pt x="0" y="956"/>
                </a:lnTo>
                <a:lnTo>
                  <a:pt x="556" y="1912"/>
                </a:lnTo>
                <a:lnTo>
                  <a:pt x="1108" y="960"/>
                </a:lnTo>
                <a:lnTo>
                  <a:pt x="560" y="0"/>
                </a:lnTo>
                <a:close/>
              </a:path>
            </a:pathLst>
          </a:custGeom>
          <a:solidFill>
            <a:srgbClr val="808080"/>
          </a:solidFill>
          <a:ln w="9525">
            <a:no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10" name="Freeform 1436"/>
          <p:cNvSpPr>
            <a:spLocks/>
          </p:cNvSpPr>
          <p:nvPr/>
        </p:nvSpPr>
        <p:spPr bwMode="auto">
          <a:xfrm>
            <a:off x="2809875" y="3973091"/>
            <a:ext cx="2644775" cy="1527175"/>
          </a:xfrm>
          <a:custGeom>
            <a:avLst/>
            <a:gdLst>
              <a:gd name="T0" fmla="*/ 0 w 1666"/>
              <a:gd name="T1" fmla="*/ 2147483647 h 962"/>
              <a:gd name="T2" fmla="*/ 2147483647 w 1666"/>
              <a:gd name="T3" fmla="*/ 0 h 962"/>
              <a:gd name="T4" fmla="*/ 2147483647 w 1666"/>
              <a:gd name="T5" fmla="*/ 2147483647 h 962"/>
              <a:gd name="T6" fmla="*/ 2147483647 w 1666"/>
              <a:gd name="T7" fmla="*/ 2147483647 h 962"/>
              <a:gd name="T8" fmla="*/ 0 w 1666"/>
              <a:gd name="T9" fmla="*/ 2147483647 h 962"/>
              <a:gd name="T10" fmla="*/ 0 60000 65536"/>
              <a:gd name="T11" fmla="*/ 0 60000 65536"/>
              <a:gd name="T12" fmla="*/ 0 60000 65536"/>
              <a:gd name="T13" fmla="*/ 0 60000 65536"/>
              <a:gd name="T14" fmla="*/ 0 60000 65536"/>
              <a:gd name="T15" fmla="*/ 0 w 1666"/>
              <a:gd name="T16" fmla="*/ 0 h 962"/>
              <a:gd name="T17" fmla="*/ 1666 w 1666"/>
              <a:gd name="T18" fmla="*/ 962 h 962"/>
            </a:gdLst>
            <a:ahLst/>
            <a:cxnLst>
              <a:cxn ang="T10">
                <a:pos x="T0" y="T1"/>
              </a:cxn>
              <a:cxn ang="T11">
                <a:pos x="T2" y="T3"/>
              </a:cxn>
              <a:cxn ang="T12">
                <a:pos x="T4" y="T5"/>
              </a:cxn>
              <a:cxn ang="T13">
                <a:pos x="T6" y="T7"/>
              </a:cxn>
              <a:cxn ang="T14">
                <a:pos x="T8" y="T9"/>
              </a:cxn>
            </a:cxnLst>
            <a:rect l="T15" t="T16" r="T17" b="T18"/>
            <a:pathLst>
              <a:path w="1666" h="962">
                <a:moveTo>
                  <a:pt x="0" y="4"/>
                </a:moveTo>
                <a:lnTo>
                  <a:pt x="1100" y="0"/>
                </a:lnTo>
                <a:lnTo>
                  <a:pt x="1666" y="962"/>
                </a:lnTo>
                <a:lnTo>
                  <a:pt x="550" y="956"/>
                </a:lnTo>
                <a:lnTo>
                  <a:pt x="0" y="4"/>
                </a:lnTo>
                <a:close/>
              </a:path>
            </a:pathLst>
          </a:custGeom>
          <a:solidFill>
            <a:srgbClr val="4D4D4D"/>
          </a:solidFill>
          <a:ln w="9525">
            <a:no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11" name="Freeform 1437"/>
          <p:cNvSpPr>
            <a:spLocks/>
          </p:cNvSpPr>
          <p:nvPr/>
        </p:nvSpPr>
        <p:spPr bwMode="auto">
          <a:xfrm>
            <a:off x="4797425" y="2445916"/>
            <a:ext cx="1758950" cy="3035300"/>
          </a:xfrm>
          <a:custGeom>
            <a:avLst/>
            <a:gdLst>
              <a:gd name="T0" fmla="*/ 2147483647 w 1108"/>
              <a:gd name="T1" fmla="*/ 0 h 1912"/>
              <a:gd name="T2" fmla="*/ 0 w 1108"/>
              <a:gd name="T3" fmla="*/ 2147483647 h 1912"/>
              <a:gd name="T4" fmla="*/ 2147483647 w 1108"/>
              <a:gd name="T5" fmla="*/ 2147483647 h 1912"/>
              <a:gd name="T6" fmla="*/ 2147483647 w 1108"/>
              <a:gd name="T7" fmla="*/ 2147483647 h 1912"/>
              <a:gd name="T8" fmla="*/ 2147483647 w 1108"/>
              <a:gd name="T9" fmla="*/ 0 h 1912"/>
              <a:gd name="T10" fmla="*/ 0 60000 65536"/>
              <a:gd name="T11" fmla="*/ 0 60000 65536"/>
              <a:gd name="T12" fmla="*/ 0 60000 65536"/>
              <a:gd name="T13" fmla="*/ 0 60000 65536"/>
              <a:gd name="T14" fmla="*/ 0 60000 65536"/>
              <a:gd name="T15" fmla="*/ 0 w 1108"/>
              <a:gd name="T16" fmla="*/ 0 h 1912"/>
              <a:gd name="T17" fmla="*/ 1108 w 1108"/>
              <a:gd name="T18" fmla="*/ 1912 h 1912"/>
            </a:gdLst>
            <a:ahLst/>
            <a:cxnLst>
              <a:cxn ang="T10">
                <a:pos x="T0" y="T1"/>
              </a:cxn>
              <a:cxn ang="T11">
                <a:pos x="T2" y="T3"/>
              </a:cxn>
              <a:cxn ang="T12">
                <a:pos x="T4" y="T5"/>
              </a:cxn>
              <a:cxn ang="T13">
                <a:pos x="T6" y="T7"/>
              </a:cxn>
              <a:cxn ang="T14">
                <a:pos x="T8" y="T9"/>
              </a:cxn>
            </a:cxnLst>
            <a:rect l="T15" t="T16" r="T17" b="T18"/>
            <a:pathLst>
              <a:path w="1108" h="1912">
                <a:moveTo>
                  <a:pt x="560" y="0"/>
                </a:moveTo>
                <a:lnTo>
                  <a:pt x="0" y="956"/>
                </a:lnTo>
                <a:lnTo>
                  <a:pt x="556" y="1912"/>
                </a:lnTo>
                <a:lnTo>
                  <a:pt x="1108" y="960"/>
                </a:lnTo>
                <a:lnTo>
                  <a:pt x="560" y="0"/>
                </a:lnTo>
                <a:close/>
              </a:path>
            </a:pathLst>
          </a:custGeom>
          <a:solidFill>
            <a:srgbClr val="FF6600">
              <a:alpha val="50195"/>
            </a:srgbClr>
          </a:solidFill>
          <a:ln w="9525">
            <a:no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12" name="Freeform 1427"/>
          <p:cNvSpPr>
            <a:spLocks/>
          </p:cNvSpPr>
          <p:nvPr/>
        </p:nvSpPr>
        <p:spPr bwMode="auto">
          <a:xfrm>
            <a:off x="2603500" y="4185816"/>
            <a:ext cx="2644775" cy="1527175"/>
          </a:xfrm>
          <a:custGeom>
            <a:avLst/>
            <a:gdLst>
              <a:gd name="T0" fmla="*/ 0 w 1666"/>
              <a:gd name="T1" fmla="*/ 2147483647 h 962"/>
              <a:gd name="T2" fmla="*/ 2147483647 w 1666"/>
              <a:gd name="T3" fmla="*/ 0 h 962"/>
              <a:gd name="T4" fmla="*/ 2147483647 w 1666"/>
              <a:gd name="T5" fmla="*/ 2147483647 h 962"/>
              <a:gd name="T6" fmla="*/ 2147483647 w 1666"/>
              <a:gd name="T7" fmla="*/ 2147483647 h 962"/>
              <a:gd name="T8" fmla="*/ 0 w 1666"/>
              <a:gd name="T9" fmla="*/ 2147483647 h 962"/>
              <a:gd name="T10" fmla="*/ 0 60000 65536"/>
              <a:gd name="T11" fmla="*/ 0 60000 65536"/>
              <a:gd name="T12" fmla="*/ 0 60000 65536"/>
              <a:gd name="T13" fmla="*/ 0 60000 65536"/>
              <a:gd name="T14" fmla="*/ 0 60000 65536"/>
              <a:gd name="T15" fmla="*/ 0 w 1666"/>
              <a:gd name="T16" fmla="*/ 0 h 962"/>
              <a:gd name="T17" fmla="*/ 1666 w 1666"/>
              <a:gd name="T18" fmla="*/ 962 h 962"/>
            </a:gdLst>
            <a:ahLst/>
            <a:cxnLst>
              <a:cxn ang="T10">
                <a:pos x="T0" y="T1"/>
              </a:cxn>
              <a:cxn ang="T11">
                <a:pos x="T2" y="T3"/>
              </a:cxn>
              <a:cxn ang="T12">
                <a:pos x="T4" y="T5"/>
              </a:cxn>
              <a:cxn ang="T13">
                <a:pos x="T6" y="T7"/>
              </a:cxn>
              <a:cxn ang="T14">
                <a:pos x="T8" y="T9"/>
              </a:cxn>
            </a:cxnLst>
            <a:rect l="T15" t="T16" r="T17" b="T18"/>
            <a:pathLst>
              <a:path w="1666" h="962">
                <a:moveTo>
                  <a:pt x="0" y="4"/>
                </a:moveTo>
                <a:lnTo>
                  <a:pt x="1100" y="0"/>
                </a:lnTo>
                <a:lnTo>
                  <a:pt x="1666" y="962"/>
                </a:lnTo>
                <a:lnTo>
                  <a:pt x="550" y="956"/>
                </a:lnTo>
                <a:lnTo>
                  <a:pt x="0" y="4"/>
                </a:lnTo>
                <a:close/>
              </a:path>
            </a:pathLst>
          </a:custGeom>
          <a:solidFill>
            <a:srgbClr val="800080">
              <a:alpha val="50195"/>
            </a:srgbClr>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微軟正黑體" pitchFamily="34" charset="-120"/>
              <a:ea typeface="微軟正黑體" pitchFamily="34" charset="-120"/>
            </a:endParaRPr>
          </a:p>
        </p:txBody>
      </p:sp>
      <p:sp>
        <p:nvSpPr>
          <p:cNvPr id="13" name="Freeform 1429"/>
          <p:cNvSpPr>
            <a:spLocks/>
          </p:cNvSpPr>
          <p:nvPr/>
        </p:nvSpPr>
        <p:spPr bwMode="auto">
          <a:xfrm>
            <a:off x="2714625" y="2207791"/>
            <a:ext cx="2628900" cy="1524000"/>
          </a:xfrm>
          <a:custGeom>
            <a:avLst/>
            <a:gdLst>
              <a:gd name="T0" fmla="*/ 0 w 1656"/>
              <a:gd name="T1" fmla="*/ 2147483647 h 960"/>
              <a:gd name="T2" fmla="*/ 2147483647 w 1656"/>
              <a:gd name="T3" fmla="*/ 2147483647 h 960"/>
              <a:gd name="T4" fmla="*/ 2147483647 w 1656"/>
              <a:gd name="T5" fmla="*/ 2147483647 h 960"/>
              <a:gd name="T6" fmla="*/ 2147483647 w 1656"/>
              <a:gd name="T7" fmla="*/ 0 h 960"/>
              <a:gd name="T8" fmla="*/ 0 w 1656"/>
              <a:gd name="T9" fmla="*/ 2147483647 h 960"/>
              <a:gd name="T10" fmla="*/ 0 60000 65536"/>
              <a:gd name="T11" fmla="*/ 0 60000 65536"/>
              <a:gd name="T12" fmla="*/ 0 60000 65536"/>
              <a:gd name="T13" fmla="*/ 0 60000 65536"/>
              <a:gd name="T14" fmla="*/ 0 60000 65536"/>
              <a:gd name="T15" fmla="*/ 0 w 1656"/>
              <a:gd name="T16" fmla="*/ 0 h 960"/>
              <a:gd name="T17" fmla="*/ 1656 w 1656"/>
              <a:gd name="T18" fmla="*/ 960 h 960"/>
            </a:gdLst>
            <a:ahLst/>
            <a:cxnLst>
              <a:cxn ang="T10">
                <a:pos x="T0" y="T1"/>
              </a:cxn>
              <a:cxn ang="T11">
                <a:pos x="T2" y="T3"/>
              </a:cxn>
              <a:cxn ang="T12">
                <a:pos x="T4" y="T5"/>
              </a:cxn>
              <a:cxn ang="T13">
                <a:pos x="T6" y="T7"/>
              </a:cxn>
              <a:cxn ang="T14">
                <a:pos x="T8" y="T9"/>
              </a:cxn>
            </a:cxnLst>
            <a:rect l="T15" t="T16" r="T17" b="T18"/>
            <a:pathLst>
              <a:path w="1656" h="960">
                <a:moveTo>
                  <a:pt x="0" y="956"/>
                </a:moveTo>
                <a:lnTo>
                  <a:pt x="1104" y="960"/>
                </a:lnTo>
                <a:lnTo>
                  <a:pt x="1656" y="4"/>
                </a:lnTo>
                <a:lnTo>
                  <a:pt x="552" y="0"/>
                </a:lnTo>
                <a:lnTo>
                  <a:pt x="0" y="956"/>
                </a:lnTo>
                <a:close/>
              </a:path>
            </a:pathLst>
          </a:custGeom>
          <a:solidFill>
            <a:srgbClr val="00CCFF">
              <a:alpha val="50195"/>
            </a:srgbClr>
          </a:solidFill>
          <a:ln w="9525">
            <a:no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14" name="Text Box 1469"/>
          <p:cNvSpPr txBox="1">
            <a:spLocks noChangeArrowheads="1"/>
          </p:cNvSpPr>
          <p:nvPr/>
        </p:nvSpPr>
        <p:spPr bwMode="auto">
          <a:xfrm>
            <a:off x="250825" y="1612479"/>
            <a:ext cx="2695575" cy="1816100"/>
          </a:xfrm>
          <a:prstGeom prst="rect">
            <a:avLst/>
          </a:prstGeom>
          <a:noFill/>
          <a:ln>
            <a:noFill/>
          </a:ln>
          <a:effectLst/>
        </p:spPr>
        <p:txBody>
          <a:bodyPr>
            <a:spAutoFit/>
          </a:bodyPr>
          <a:lstStyle/>
          <a:p>
            <a:pPr>
              <a:defRPr/>
            </a:pPr>
            <a:r>
              <a:rPr kumimoji="1" lang="zh-TW" altLang="en-US" sz="2800" dirty="0">
                <a:solidFill>
                  <a:srgbClr val="316E83"/>
                </a:solidFill>
                <a:effectLst>
                  <a:outerShdw blurRad="50800" dist="38100" dir="2700000" algn="tl" rotWithShape="0">
                    <a:prstClr val="white"/>
                  </a:outerShdw>
                </a:effectLst>
                <a:latin typeface="微軟正黑體" pitchFamily="34" charset="-120"/>
                <a:ea typeface="微軟正黑體" pitchFamily="34" charset="-120"/>
              </a:rPr>
              <a:t>十二年國民基本教育成功的關鍵因素：</a:t>
            </a:r>
            <a:r>
              <a:rPr kumimoji="1" lang="zh-TW" altLang="en-US" sz="2800" dirty="0">
                <a:solidFill>
                  <a:srgbClr val="FF0000"/>
                </a:solidFill>
                <a:effectLst>
                  <a:outerShdw blurRad="50800" dist="38100" dir="2700000" algn="tl" rotWithShape="0">
                    <a:prstClr val="white"/>
                  </a:outerShdw>
                </a:effectLst>
                <a:latin typeface="微軟正黑體" pitchFamily="34" charset="-120"/>
                <a:ea typeface="微軟正黑體" pitchFamily="34" charset="-120"/>
              </a:rPr>
              <a:t>確保優質的高級中等教育</a:t>
            </a:r>
            <a:endParaRPr kumimoji="1" lang="en-US" altLang="ko-KR" sz="2800" dirty="0">
              <a:solidFill>
                <a:srgbClr val="FF0000"/>
              </a:solidFill>
              <a:effectLst>
                <a:outerShdw blurRad="50800" dist="38100" dir="2700000" algn="tl" rotWithShape="0">
                  <a:prstClr val="white"/>
                </a:outerShdw>
              </a:effectLst>
              <a:latin typeface="微軟正黑體" pitchFamily="34" charset="-120"/>
              <a:ea typeface="微軟正黑體" pitchFamily="34" charset="-120"/>
            </a:endParaRPr>
          </a:p>
        </p:txBody>
      </p:sp>
      <p:sp>
        <p:nvSpPr>
          <p:cNvPr id="15" name="Freeform 1481"/>
          <p:cNvSpPr>
            <a:spLocks/>
          </p:cNvSpPr>
          <p:nvPr/>
        </p:nvSpPr>
        <p:spPr bwMode="auto">
          <a:xfrm>
            <a:off x="2571750" y="4220741"/>
            <a:ext cx="2644775" cy="1527175"/>
          </a:xfrm>
          <a:custGeom>
            <a:avLst/>
            <a:gdLst>
              <a:gd name="T0" fmla="*/ 0 w 1666"/>
              <a:gd name="T1" fmla="*/ 2147483647 h 962"/>
              <a:gd name="T2" fmla="*/ 2147483647 w 1666"/>
              <a:gd name="T3" fmla="*/ 0 h 962"/>
              <a:gd name="T4" fmla="*/ 2147483647 w 1666"/>
              <a:gd name="T5" fmla="*/ 2147483647 h 962"/>
              <a:gd name="T6" fmla="*/ 2147483647 w 1666"/>
              <a:gd name="T7" fmla="*/ 2147483647 h 962"/>
              <a:gd name="T8" fmla="*/ 0 w 1666"/>
              <a:gd name="T9" fmla="*/ 2147483647 h 962"/>
              <a:gd name="T10" fmla="*/ 0 60000 65536"/>
              <a:gd name="T11" fmla="*/ 0 60000 65536"/>
              <a:gd name="T12" fmla="*/ 0 60000 65536"/>
              <a:gd name="T13" fmla="*/ 0 60000 65536"/>
              <a:gd name="T14" fmla="*/ 0 60000 65536"/>
              <a:gd name="T15" fmla="*/ 0 w 1666"/>
              <a:gd name="T16" fmla="*/ 0 h 962"/>
              <a:gd name="T17" fmla="*/ 1666 w 1666"/>
              <a:gd name="T18" fmla="*/ 962 h 962"/>
            </a:gdLst>
            <a:ahLst/>
            <a:cxnLst>
              <a:cxn ang="T10">
                <a:pos x="T0" y="T1"/>
              </a:cxn>
              <a:cxn ang="T11">
                <a:pos x="T2" y="T3"/>
              </a:cxn>
              <a:cxn ang="T12">
                <a:pos x="T4" y="T5"/>
              </a:cxn>
              <a:cxn ang="T13">
                <a:pos x="T6" y="T7"/>
              </a:cxn>
              <a:cxn ang="T14">
                <a:pos x="T8" y="T9"/>
              </a:cxn>
            </a:cxnLst>
            <a:rect l="T15" t="T16" r="T17" b="T18"/>
            <a:pathLst>
              <a:path w="1666" h="962">
                <a:moveTo>
                  <a:pt x="0" y="4"/>
                </a:moveTo>
                <a:lnTo>
                  <a:pt x="1100" y="0"/>
                </a:lnTo>
                <a:lnTo>
                  <a:pt x="1666" y="962"/>
                </a:lnTo>
                <a:lnTo>
                  <a:pt x="550" y="956"/>
                </a:lnTo>
                <a:lnTo>
                  <a:pt x="0" y="4"/>
                </a:lnTo>
                <a:close/>
              </a:path>
            </a:pathLst>
          </a:custGeom>
          <a:solidFill>
            <a:srgbClr val="800080">
              <a:alpha val="50195"/>
            </a:srgbClr>
          </a:solidFill>
          <a:ln w="9525">
            <a:solidFill>
              <a:srgbClr val="FFFFFF">
                <a:alpha val="50195"/>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微軟正黑體" pitchFamily="34" charset="-120"/>
              <a:ea typeface="微軟正黑體" pitchFamily="34" charset="-120"/>
            </a:endParaRPr>
          </a:p>
        </p:txBody>
      </p:sp>
      <p:sp>
        <p:nvSpPr>
          <p:cNvPr id="16" name="Freeform 1482"/>
          <p:cNvSpPr>
            <a:spLocks/>
          </p:cNvSpPr>
          <p:nvPr/>
        </p:nvSpPr>
        <p:spPr bwMode="auto">
          <a:xfrm>
            <a:off x="4851400" y="2452266"/>
            <a:ext cx="1758950" cy="3035300"/>
          </a:xfrm>
          <a:custGeom>
            <a:avLst/>
            <a:gdLst>
              <a:gd name="T0" fmla="*/ 2147483647 w 1108"/>
              <a:gd name="T1" fmla="*/ 0 h 1912"/>
              <a:gd name="T2" fmla="*/ 0 w 1108"/>
              <a:gd name="T3" fmla="*/ 2147483647 h 1912"/>
              <a:gd name="T4" fmla="*/ 2147483647 w 1108"/>
              <a:gd name="T5" fmla="*/ 2147483647 h 1912"/>
              <a:gd name="T6" fmla="*/ 2147483647 w 1108"/>
              <a:gd name="T7" fmla="*/ 2147483647 h 1912"/>
              <a:gd name="T8" fmla="*/ 2147483647 w 1108"/>
              <a:gd name="T9" fmla="*/ 0 h 1912"/>
              <a:gd name="T10" fmla="*/ 0 60000 65536"/>
              <a:gd name="T11" fmla="*/ 0 60000 65536"/>
              <a:gd name="T12" fmla="*/ 0 60000 65536"/>
              <a:gd name="T13" fmla="*/ 0 60000 65536"/>
              <a:gd name="T14" fmla="*/ 0 60000 65536"/>
              <a:gd name="T15" fmla="*/ 0 w 1108"/>
              <a:gd name="T16" fmla="*/ 0 h 1912"/>
              <a:gd name="T17" fmla="*/ 1108 w 1108"/>
              <a:gd name="T18" fmla="*/ 1912 h 1912"/>
            </a:gdLst>
            <a:ahLst/>
            <a:cxnLst>
              <a:cxn ang="T10">
                <a:pos x="T0" y="T1"/>
              </a:cxn>
              <a:cxn ang="T11">
                <a:pos x="T2" y="T3"/>
              </a:cxn>
              <a:cxn ang="T12">
                <a:pos x="T4" y="T5"/>
              </a:cxn>
              <a:cxn ang="T13">
                <a:pos x="T6" y="T7"/>
              </a:cxn>
              <a:cxn ang="T14">
                <a:pos x="T8" y="T9"/>
              </a:cxn>
            </a:cxnLst>
            <a:rect l="T15" t="T16" r="T17" b="T18"/>
            <a:pathLst>
              <a:path w="1108" h="1912">
                <a:moveTo>
                  <a:pt x="560" y="0"/>
                </a:moveTo>
                <a:lnTo>
                  <a:pt x="0" y="956"/>
                </a:lnTo>
                <a:lnTo>
                  <a:pt x="556" y="1912"/>
                </a:lnTo>
                <a:lnTo>
                  <a:pt x="1108" y="960"/>
                </a:lnTo>
                <a:lnTo>
                  <a:pt x="560" y="0"/>
                </a:lnTo>
                <a:close/>
              </a:path>
            </a:pathLst>
          </a:custGeom>
          <a:solidFill>
            <a:srgbClr val="FF6600">
              <a:alpha val="50195"/>
            </a:srgbClr>
          </a:solidFill>
          <a:ln w="9525">
            <a:solidFill>
              <a:srgbClr val="FFFFFF">
                <a:alpha val="50195"/>
              </a:srgbClr>
            </a:solid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17" name="Freeform 1483"/>
          <p:cNvSpPr>
            <a:spLocks/>
          </p:cNvSpPr>
          <p:nvPr/>
        </p:nvSpPr>
        <p:spPr bwMode="auto">
          <a:xfrm>
            <a:off x="2682875" y="2156991"/>
            <a:ext cx="2628900" cy="1524000"/>
          </a:xfrm>
          <a:custGeom>
            <a:avLst/>
            <a:gdLst>
              <a:gd name="T0" fmla="*/ 0 w 1656"/>
              <a:gd name="T1" fmla="*/ 2147483647 h 960"/>
              <a:gd name="T2" fmla="*/ 2147483647 w 1656"/>
              <a:gd name="T3" fmla="*/ 2147483647 h 960"/>
              <a:gd name="T4" fmla="*/ 2147483647 w 1656"/>
              <a:gd name="T5" fmla="*/ 2147483647 h 960"/>
              <a:gd name="T6" fmla="*/ 2147483647 w 1656"/>
              <a:gd name="T7" fmla="*/ 0 h 960"/>
              <a:gd name="T8" fmla="*/ 0 w 1656"/>
              <a:gd name="T9" fmla="*/ 2147483647 h 960"/>
              <a:gd name="T10" fmla="*/ 0 60000 65536"/>
              <a:gd name="T11" fmla="*/ 0 60000 65536"/>
              <a:gd name="T12" fmla="*/ 0 60000 65536"/>
              <a:gd name="T13" fmla="*/ 0 60000 65536"/>
              <a:gd name="T14" fmla="*/ 0 60000 65536"/>
              <a:gd name="T15" fmla="*/ 0 w 1656"/>
              <a:gd name="T16" fmla="*/ 0 h 960"/>
              <a:gd name="T17" fmla="*/ 1656 w 1656"/>
              <a:gd name="T18" fmla="*/ 960 h 960"/>
            </a:gdLst>
            <a:ahLst/>
            <a:cxnLst>
              <a:cxn ang="T10">
                <a:pos x="T0" y="T1"/>
              </a:cxn>
              <a:cxn ang="T11">
                <a:pos x="T2" y="T3"/>
              </a:cxn>
              <a:cxn ang="T12">
                <a:pos x="T4" y="T5"/>
              </a:cxn>
              <a:cxn ang="T13">
                <a:pos x="T6" y="T7"/>
              </a:cxn>
              <a:cxn ang="T14">
                <a:pos x="T8" y="T9"/>
              </a:cxn>
            </a:cxnLst>
            <a:rect l="T15" t="T16" r="T17" b="T18"/>
            <a:pathLst>
              <a:path w="1656" h="960">
                <a:moveTo>
                  <a:pt x="0" y="956"/>
                </a:moveTo>
                <a:lnTo>
                  <a:pt x="1104" y="960"/>
                </a:lnTo>
                <a:lnTo>
                  <a:pt x="1656" y="4"/>
                </a:lnTo>
                <a:lnTo>
                  <a:pt x="552" y="0"/>
                </a:lnTo>
                <a:lnTo>
                  <a:pt x="0" y="956"/>
                </a:lnTo>
                <a:close/>
              </a:path>
            </a:pathLst>
          </a:custGeom>
          <a:solidFill>
            <a:srgbClr val="00CCFF">
              <a:alpha val="50195"/>
            </a:srgbClr>
          </a:solidFill>
          <a:ln w="9525">
            <a:solidFill>
              <a:srgbClr val="FFFFFF">
                <a:alpha val="50195"/>
              </a:srgbClr>
            </a:solidFill>
            <a:round/>
            <a:headEnd/>
            <a:tailEnd/>
          </a:ln>
        </p:spPr>
        <p:txBody>
          <a:bodyPr wrap="none" anchor="ctr"/>
          <a:lstStyle/>
          <a:p>
            <a:endParaRPr kumimoji="1" lang="zh-TW" altLang="en-US" b="0">
              <a:solidFill>
                <a:prstClr val="black"/>
              </a:solidFill>
              <a:latin typeface="微軟正黑體" pitchFamily="34" charset="-120"/>
              <a:ea typeface="微軟正黑體" pitchFamily="34" charset="-120"/>
            </a:endParaRPr>
          </a:p>
        </p:txBody>
      </p:sp>
      <p:sp>
        <p:nvSpPr>
          <p:cNvPr id="18" name="Line 1477"/>
          <p:cNvSpPr>
            <a:spLocks noChangeShapeType="1"/>
          </p:cNvSpPr>
          <p:nvPr/>
        </p:nvSpPr>
        <p:spPr bwMode="auto">
          <a:xfrm>
            <a:off x="5949950" y="4623966"/>
            <a:ext cx="2943225" cy="0"/>
          </a:xfrm>
          <a:prstGeom prst="line">
            <a:avLst/>
          </a:prstGeom>
          <a:noFill/>
          <a:ln w="38100">
            <a:solidFill>
              <a:sysClr val="windowText" lastClr="000000">
                <a:lumMod val="75000"/>
                <a:lumOff val="25000"/>
              </a:sysClr>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微軟正黑體" pitchFamily="34" charset="-120"/>
              <a:ea typeface="微軟正黑體" pitchFamily="34" charset="-120"/>
            </a:endParaRPr>
          </a:p>
        </p:txBody>
      </p:sp>
      <p:sp>
        <p:nvSpPr>
          <p:cNvPr id="19" name="WordArt 1473"/>
          <p:cNvSpPr>
            <a:spLocks noChangeArrowheads="1" noChangeShapeType="1" noTextEdit="1"/>
          </p:cNvSpPr>
          <p:nvPr/>
        </p:nvSpPr>
        <p:spPr bwMode="auto">
          <a:xfrm rot="-3565994">
            <a:off x="5155407" y="3746872"/>
            <a:ext cx="1085850" cy="296863"/>
          </a:xfrm>
          <a:prstGeom prst="rect">
            <a:avLst/>
          </a:prstGeom>
        </p:spPr>
        <p:txBody>
          <a:bodyPr wrap="none" fromWordArt="1">
            <a:prstTxWarp prst="textPlain">
              <a:avLst>
                <a:gd name="adj" fmla="val 41255"/>
              </a:avLst>
            </a:prstTxWarp>
          </a:bodyPr>
          <a:lstStyle/>
          <a:p>
            <a:r>
              <a:rPr kumimoji="1" lang="zh-TW" altLang="en-US" sz="3600" kern="10">
                <a:ln w="9525">
                  <a:noFill/>
                  <a:round/>
                  <a:headEnd/>
                  <a:tailEnd/>
                </a:ln>
                <a:solidFill>
                  <a:srgbClr val="FFFF00"/>
                </a:solidFill>
                <a:effectLst>
                  <a:outerShdw dist="25400" algn="ctr" rotWithShape="0">
                    <a:prstClr val="black">
                      <a:alpha val="50000"/>
                    </a:prstClr>
                  </a:outerShdw>
                </a:effectLst>
                <a:latin typeface="微軟正黑體" pitchFamily="34" charset="-120"/>
                <a:ea typeface="微軟正黑體" pitchFamily="34" charset="-120"/>
              </a:rPr>
              <a:t>務實</a:t>
            </a:r>
          </a:p>
        </p:txBody>
      </p:sp>
      <p:sp>
        <p:nvSpPr>
          <p:cNvPr id="20" name="WordArt 1474"/>
          <p:cNvSpPr>
            <a:spLocks noChangeArrowheads="1" noChangeShapeType="1" noTextEdit="1"/>
          </p:cNvSpPr>
          <p:nvPr/>
        </p:nvSpPr>
        <p:spPr bwMode="auto">
          <a:xfrm>
            <a:off x="3187700" y="4839866"/>
            <a:ext cx="1371600" cy="296863"/>
          </a:xfrm>
          <a:prstGeom prst="rect">
            <a:avLst/>
          </a:prstGeom>
        </p:spPr>
        <p:txBody>
          <a:bodyPr wrap="none" fromWordArt="1">
            <a:prstTxWarp prst="textPlain">
              <a:avLst>
                <a:gd name="adj" fmla="val 56944"/>
              </a:avLst>
            </a:prstTxWarp>
          </a:bodyPr>
          <a:lstStyle/>
          <a:p>
            <a:r>
              <a:rPr kumimoji="1" lang="zh-TW" altLang="en-US" sz="3600" kern="10">
                <a:ln w="9525">
                  <a:noFill/>
                  <a:round/>
                  <a:headEnd/>
                  <a:tailEnd/>
                </a:ln>
                <a:solidFill>
                  <a:srgbClr val="CCC1DA"/>
                </a:solidFill>
                <a:effectLst>
                  <a:outerShdw dist="25400" algn="ctr" rotWithShape="0">
                    <a:prstClr val="black">
                      <a:alpha val="50000"/>
                    </a:prstClr>
                  </a:outerShdw>
                </a:effectLst>
                <a:latin typeface="微軟正黑體" pitchFamily="34" charset="-120"/>
                <a:ea typeface="微軟正黑體" pitchFamily="34" charset="-120"/>
              </a:rPr>
              <a:t>務必</a:t>
            </a:r>
          </a:p>
        </p:txBody>
      </p:sp>
      <p:sp>
        <p:nvSpPr>
          <p:cNvPr id="21" name="WordArt 1472"/>
          <p:cNvSpPr>
            <a:spLocks noChangeArrowheads="1" noChangeShapeType="1" noTextEdit="1"/>
          </p:cNvSpPr>
          <p:nvPr/>
        </p:nvSpPr>
        <p:spPr bwMode="auto">
          <a:xfrm>
            <a:off x="3343275" y="2836441"/>
            <a:ext cx="1301750" cy="296863"/>
          </a:xfrm>
          <a:prstGeom prst="rect">
            <a:avLst/>
          </a:prstGeom>
        </p:spPr>
        <p:txBody>
          <a:bodyPr wrap="none" fromWordArt="1">
            <a:prstTxWarp prst="textPlain">
              <a:avLst>
                <a:gd name="adj" fmla="val 43560"/>
              </a:avLst>
            </a:prstTxWarp>
          </a:bodyPr>
          <a:lstStyle/>
          <a:p>
            <a:r>
              <a:rPr kumimoji="1" lang="zh-TW" altLang="en-US" sz="3600" kern="10" dirty="0">
                <a:ln w="9525">
                  <a:noFill/>
                  <a:round/>
                  <a:headEnd/>
                  <a:tailEnd/>
                </a:ln>
                <a:solidFill>
                  <a:srgbClr val="CCFFFF"/>
                </a:solidFill>
                <a:effectLst>
                  <a:outerShdw dist="25400" algn="ctr" rotWithShape="0">
                    <a:prstClr val="black">
                      <a:alpha val="50000"/>
                    </a:prstClr>
                  </a:outerShdw>
                </a:effectLst>
                <a:latin typeface="微軟正黑體" pitchFamily="34" charset="-120"/>
                <a:ea typeface="微軟正黑體" pitchFamily="34" charset="-120"/>
              </a:rPr>
              <a:t>務本</a:t>
            </a:r>
          </a:p>
        </p:txBody>
      </p:sp>
      <p:sp>
        <p:nvSpPr>
          <p:cNvPr id="22" name="Text Box 1469"/>
          <p:cNvSpPr txBox="1">
            <a:spLocks noChangeArrowheads="1"/>
          </p:cNvSpPr>
          <p:nvPr/>
        </p:nvSpPr>
        <p:spPr bwMode="auto">
          <a:xfrm>
            <a:off x="250825" y="3828629"/>
            <a:ext cx="2695575" cy="1816100"/>
          </a:xfrm>
          <a:prstGeom prst="rect">
            <a:avLst/>
          </a:prstGeom>
          <a:noFill/>
          <a:ln>
            <a:noFill/>
          </a:ln>
          <a:effectLst/>
        </p:spPr>
        <p:txBody>
          <a:bodyPr>
            <a:spAutoFit/>
          </a:bodyPr>
          <a:lstStyle>
            <a:defPPr>
              <a:defRPr lang="zh-TW"/>
            </a:defPPr>
            <a:lvl1pPr fontAlgn="t">
              <a:buFontTx/>
              <a:buChar char="•"/>
              <a:defRPr sz="1200" b="1">
                <a:solidFill>
                  <a:srgbClr val="5E8000"/>
                </a:solidFill>
                <a:latin typeface="Arial" charset="0"/>
              </a:defRPr>
            </a:lvl1pPr>
          </a:lstStyle>
          <a:p>
            <a:pPr>
              <a:buFontTx/>
              <a:buNone/>
              <a:defRPr/>
            </a:pPr>
            <a:r>
              <a:rPr kumimoji="1" lang="zh-TW" altLang="en-US" sz="2800" dirty="0">
                <a:solidFill>
                  <a:srgbClr val="8064A2">
                    <a:lumMod val="75000"/>
                  </a:srgbClr>
                </a:solidFill>
                <a:effectLst>
                  <a:outerShdw blurRad="50800" dist="38100" dir="2700000" algn="tl" rotWithShape="0">
                    <a:prstClr val="white"/>
                  </a:outerShdw>
                </a:effectLst>
                <a:latin typeface="微軟正黑體" pitchFamily="34" charset="-120"/>
                <a:ea typeface="微軟正黑體" pitchFamily="34" charset="-120"/>
              </a:rPr>
              <a:t>孩子是我們的未來，我們必須要</a:t>
            </a:r>
            <a:r>
              <a:rPr kumimoji="1" lang="zh-TW" altLang="en-US" sz="2800" dirty="0">
                <a:solidFill>
                  <a:srgbClr val="FF0000"/>
                </a:solidFill>
                <a:effectLst>
                  <a:outerShdw blurRad="50800" dist="38100" dir="2700000" algn="tl" rotWithShape="0">
                    <a:prstClr val="white"/>
                  </a:outerShdw>
                </a:effectLst>
                <a:latin typeface="微軟正黑體" pitchFamily="34" charset="-120"/>
                <a:ea typeface="微軟正黑體" pitchFamily="34" charset="-120"/>
              </a:rPr>
              <a:t>善待和成就每一個孩子</a:t>
            </a:r>
            <a:endParaRPr kumimoji="1" lang="en-US" altLang="ko-KR" sz="2800" dirty="0">
              <a:solidFill>
                <a:srgbClr val="FF0000"/>
              </a:solidFill>
              <a:effectLst>
                <a:outerShdw blurRad="50800" dist="38100" dir="2700000" algn="tl" rotWithShape="0">
                  <a:prstClr val="white"/>
                </a:outerShdw>
              </a:effectLst>
              <a:latin typeface="微軟正黑體" pitchFamily="34" charset="-120"/>
              <a:ea typeface="微軟正黑體" pitchFamily="34" charset="-120"/>
            </a:endParaRPr>
          </a:p>
        </p:txBody>
      </p:sp>
      <p:sp>
        <p:nvSpPr>
          <p:cNvPr id="23" name="Text Box 1469"/>
          <p:cNvSpPr txBox="1">
            <a:spLocks noChangeArrowheads="1"/>
          </p:cNvSpPr>
          <p:nvPr/>
        </p:nvSpPr>
        <p:spPr bwMode="auto">
          <a:xfrm>
            <a:off x="6319838" y="2377654"/>
            <a:ext cx="2695575" cy="2246312"/>
          </a:xfrm>
          <a:prstGeom prst="rect">
            <a:avLst/>
          </a:prstGeom>
          <a:noFill/>
          <a:ln>
            <a:noFill/>
          </a:ln>
          <a:effectLst/>
        </p:spPr>
        <p:txBody>
          <a:bodyPr>
            <a:spAutoFit/>
          </a:bodyPr>
          <a:lstStyle>
            <a:defPPr>
              <a:defRPr lang="zh-TW"/>
            </a:defPPr>
            <a:lvl1pPr>
              <a:defRPr sz="2800">
                <a:solidFill>
                  <a:srgbClr val="316E83"/>
                </a:solidFill>
                <a:latin typeface="華康儷粗圓" pitchFamily="49" charset="-120"/>
                <a:ea typeface="華康儷粗圓" pitchFamily="49" charset="-120"/>
              </a:defRPr>
            </a:lvl1pPr>
          </a:lstStyle>
          <a:p>
            <a:pPr>
              <a:defRPr/>
            </a:pPr>
            <a:r>
              <a:rPr kumimoji="1" lang="zh-TW" altLang="en-US" dirty="0">
                <a:solidFill>
                  <a:srgbClr val="002060"/>
                </a:solidFill>
                <a:effectLst>
                  <a:outerShdw blurRad="50800" dist="38100" dir="2700000" algn="tl" rotWithShape="0">
                    <a:prstClr val="white"/>
                  </a:outerShdw>
                </a:effectLst>
                <a:latin typeface="微軟正黑體" pitchFamily="34" charset="-120"/>
                <a:ea typeface="微軟正黑體" pitchFamily="34" charset="-120"/>
              </a:rPr>
              <a:t>高級中等教育實踐</a:t>
            </a:r>
            <a:r>
              <a:rPr kumimoji="1" lang="zh-TW" altLang="en-US" dirty="0">
                <a:solidFill>
                  <a:srgbClr val="FF0000"/>
                </a:solidFill>
                <a:effectLst>
                  <a:outerShdw blurRad="50800" dist="38100" dir="2700000" algn="tl" rotWithShape="0">
                    <a:prstClr val="white"/>
                  </a:outerShdw>
                </a:effectLst>
                <a:latin typeface="微軟正黑體" pitchFamily="34" charset="-120"/>
                <a:ea typeface="微軟正黑體" pitchFamily="34" charset="-120"/>
              </a:rPr>
              <a:t>「愛其所擇」</a:t>
            </a:r>
            <a:br>
              <a:rPr kumimoji="1" lang="en-US" altLang="zh-TW" dirty="0">
                <a:solidFill>
                  <a:srgbClr val="F79646">
                    <a:lumMod val="75000"/>
                  </a:srgbClr>
                </a:solidFill>
                <a:effectLst>
                  <a:outerShdw blurRad="50800" dist="38100" dir="2700000" algn="tl" rotWithShape="0">
                    <a:prstClr val="white"/>
                  </a:outerShdw>
                </a:effectLst>
                <a:latin typeface="微軟正黑體" pitchFamily="34" charset="-120"/>
                <a:ea typeface="微軟正黑體" pitchFamily="34" charset="-120"/>
              </a:rPr>
            </a:br>
            <a:r>
              <a:rPr kumimoji="1" lang="zh-TW" altLang="en-US" dirty="0">
                <a:solidFill>
                  <a:srgbClr val="002060"/>
                </a:solidFill>
                <a:effectLst>
                  <a:outerShdw blurRad="50800" dist="38100" dir="2700000" algn="tl" rotWithShape="0">
                    <a:prstClr val="white"/>
                  </a:outerShdw>
                </a:effectLst>
                <a:latin typeface="微軟正黑體" pitchFamily="34" charset="-120"/>
                <a:ea typeface="微軟正黑體" pitchFamily="34" charset="-120"/>
              </a:rPr>
              <a:t>，找回學生學習的</a:t>
            </a:r>
            <a:r>
              <a:rPr kumimoji="1" lang="zh-TW" altLang="en-US" dirty="0">
                <a:solidFill>
                  <a:srgbClr val="FF0000"/>
                </a:solidFill>
                <a:effectLst>
                  <a:outerShdw blurRad="50800" dist="38100" dir="2700000" algn="tl" rotWithShape="0">
                    <a:prstClr val="white"/>
                  </a:outerShdw>
                </a:effectLst>
                <a:latin typeface="微軟正黑體" pitchFamily="34" charset="-120"/>
                <a:ea typeface="微軟正黑體" pitchFamily="34" charset="-120"/>
              </a:rPr>
              <a:t>樂趣和動力，然後學以致用</a:t>
            </a:r>
            <a:endParaRPr kumimoji="1" lang="en-US" altLang="zh-TW" dirty="0">
              <a:solidFill>
                <a:srgbClr val="FF0000"/>
              </a:solidFill>
              <a:effectLst>
                <a:outerShdw blurRad="50800" dist="38100" dir="2700000" algn="tl" rotWithShape="0">
                  <a:prstClr val="white"/>
                </a:outerShdw>
              </a:effectLst>
              <a:latin typeface="微軟正黑體" pitchFamily="34" charset="-120"/>
              <a:ea typeface="微軟正黑體" pitchFamily="34" charset="-120"/>
            </a:endParaRPr>
          </a:p>
        </p:txBody>
      </p:sp>
      <p:sp>
        <p:nvSpPr>
          <p:cNvPr id="24" name="Line 1475"/>
          <p:cNvSpPr>
            <a:spLocks noChangeShapeType="1"/>
          </p:cNvSpPr>
          <p:nvPr/>
        </p:nvSpPr>
        <p:spPr bwMode="auto">
          <a:xfrm>
            <a:off x="395288" y="3393654"/>
            <a:ext cx="3224212" cy="0"/>
          </a:xfrm>
          <a:prstGeom prst="line">
            <a:avLst/>
          </a:prstGeom>
          <a:noFill/>
          <a:ln w="38100">
            <a:solidFill>
              <a:sysClr val="windowText" lastClr="000000">
                <a:lumMod val="75000"/>
                <a:lumOff val="25000"/>
              </a:sysClr>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微軟正黑體" pitchFamily="34" charset="-120"/>
              <a:ea typeface="微軟正黑體" pitchFamily="34" charset="-120"/>
            </a:endParaRPr>
          </a:p>
        </p:txBody>
      </p:sp>
      <p:sp>
        <p:nvSpPr>
          <p:cNvPr id="25" name="Line 1475"/>
          <p:cNvSpPr>
            <a:spLocks noChangeShapeType="1"/>
          </p:cNvSpPr>
          <p:nvPr/>
        </p:nvSpPr>
        <p:spPr bwMode="auto">
          <a:xfrm>
            <a:off x="395288" y="5573291"/>
            <a:ext cx="3224212" cy="0"/>
          </a:xfrm>
          <a:prstGeom prst="line">
            <a:avLst/>
          </a:prstGeom>
          <a:noFill/>
          <a:ln w="38100">
            <a:solidFill>
              <a:sysClr val="windowText" lastClr="000000">
                <a:lumMod val="75000"/>
                <a:lumOff val="25000"/>
              </a:sysClr>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微軟正黑體" pitchFamily="34" charset="-120"/>
              <a:ea typeface="微軟正黑體" pitchFamily="34" charset="-120"/>
            </a:endParaRPr>
          </a:p>
        </p:txBody>
      </p:sp>
    </p:spTree>
    <p:extLst>
      <p:ext uri="{BB962C8B-B14F-4D97-AF65-F5344CB8AC3E}">
        <p14:creationId xmlns:p14="http://schemas.microsoft.com/office/powerpoint/2010/main" val="175166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2267744" y="898996"/>
            <a:ext cx="42878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chemeClr val="accent5">
                    <a:lumMod val="75000"/>
                  </a:schemeClr>
                </a:solidFill>
                <a:latin typeface="微軟正黑體" pitchFamily="34" charset="-120"/>
                <a:ea typeface="微軟正黑體" pitchFamily="34" charset="-120"/>
              </a:rPr>
              <a:t>國中教育會考注意事項</a:t>
            </a:r>
          </a:p>
        </p:txBody>
      </p:sp>
      <p:graphicFrame>
        <p:nvGraphicFramePr>
          <p:cNvPr id="3" name="資料庫圖表 2"/>
          <p:cNvGraphicFramePr/>
          <p:nvPr/>
        </p:nvGraphicFramePr>
        <p:xfrm>
          <a:off x="467544" y="1484784"/>
          <a:ext cx="8352928"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37549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標題 2"/>
          <p:cNvSpPr>
            <a:spLocks noGrp="1"/>
          </p:cNvSpPr>
          <p:nvPr>
            <p:ph type="title"/>
          </p:nvPr>
        </p:nvSpPr>
        <p:spPr>
          <a:xfrm>
            <a:off x="1331640" y="620688"/>
            <a:ext cx="7570787" cy="850900"/>
          </a:xfrm>
          <a:effectLst>
            <a:outerShdw blurRad="50800" dist="38100" dir="2700000" algn="tl" rotWithShape="0">
              <a:prstClr val="black">
                <a:alpha val="40000"/>
              </a:prstClr>
            </a:outerShdw>
          </a:effectLst>
        </p:spPr>
        <p:txBody>
          <a:bodyPr>
            <a:normAutofit/>
          </a:bodyPr>
          <a:lstStyle/>
          <a:p>
            <a:pPr eaLnBrk="1" hangingPunct="1">
              <a:defRPr/>
            </a:pPr>
            <a:r>
              <a:rPr lang="zh-TW" altLang="en-US" sz="3600" b="1" dirty="0">
                <a:solidFill>
                  <a:srgbClr val="333399"/>
                </a:solidFill>
                <a:latin typeface="微軟正黑體" panose="020B0604030504040204" pitchFamily="34" charset="-120"/>
                <a:ea typeface="微軟正黑體" panose="020B0604030504040204" pitchFamily="34" charset="-120"/>
              </a:rPr>
              <a:t>國中教育會考考試科目及時間表</a:t>
            </a:r>
          </a:p>
        </p:txBody>
      </p:sp>
      <p:graphicFrame>
        <p:nvGraphicFramePr>
          <p:cNvPr id="8" name="Group 120"/>
          <p:cNvGraphicFramePr>
            <a:graphicFrameLocks/>
          </p:cNvGraphicFramePr>
          <p:nvPr>
            <p:extLst>
              <p:ext uri="{D42A27DB-BD31-4B8C-83A1-F6EECF244321}">
                <p14:modId xmlns:p14="http://schemas.microsoft.com/office/powerpoint/2010/main" val="311135783"/>
              </p:ext>
            </p:extLst>
          </p:nvPr>
        </p:nvGraphicFramePr>
        <p:xfrm>
          <a:off x="107504" y="1244318"/>
          <a:ext cx="8928992" cy="4996669"/>
        </p:xfrm>
        <a:graphic>
          <a:graphicData uri="http://schemas.openxmlformats.org/drawingml/2006/table">
            <a:tbl>
              <a:tblPr firstRow="1"/>
              <a:tblGrid>
                <a:gridCol w="2341326">
                  <a:extLst>
                    <a:ext uri="{9D8B030D-6E8A-4147-A177-3AD203B41FA5}">
                      <a16:colId xmlns:a16="http://schemas.microsoft.com/office/drawing/2014/main" val="20000"/>
                    </a:ext>
                  </a:extLst>
                </a:gridCol>
                <a:gridCol w="2249448">
                  <a:extLst>
                    <a:ext uri="{9D8B030D-6E8A-4147-A177-3AD203B41FA5}">
                      <a16:colId xmlns:a16="http://schemas.microsoft.com/office/drawing/2014/main" val="20001"/>
                    </a:ext>
                  </a:extLst>
                </a:gridCol>
                <a:gridCol w="2399437">
                  <a:extLst>
                    <a:ext uri="{9D8B030D-6E8A-4147-A177-3AD203B41FA5}">
                      <a16:colId xmlns:a16="http://schemas.microsoft.com/office/drawing/2014/main" val="20002"/>
                    </a:ext>
                  </a:extLst>
                </a:gridCol>
                <a:gridCol w="1938781">
                  <a:extLst>
                    <a:ext uri="{9D8B030D-6E8A-4147-A177-3AD203B41FA5}">
                      <a16:colId xmlns:a16="http://schemas.microsoft.com/office/drawing/2014/main" val="20003"/>
                    </a:ext>
                  </a:extLst>
                </a:gridCol>
              </a:tblGrid>
              <a:tr h="549843">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zh-TW" altLang="en-US" sz="2800" b="1" i="0" u="none" strike="noStrike" cap="none" normalizeH="0" baseline="0" dirty="0">
                          <a:ln>
                            <a:noFill/>
                          </a:ln>
                          <a:solidFill>
                            <a:srgbClr val="000066"/>
                          </a:solidFill>
                          <a:effectLst/>
                          <a:latin typeface="微軟正黑體" pitchFamily="34" charset="-120"/>
                          <a:ea typeface="微軟正黑體" pitchFamily="34" charset="-120"/>
                        </a:rPr>
                        <a:t>測驗日期 </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0EBE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26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時間</a:t>
                      </a:r>
                      <a:endParaRPr lang="zh-TW" altLang="en-US" sz="2400" dirty="0">
                        <a:solidFill>
                          <a:schemeClr val="bg1"/>
                        </a:solidFill>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5</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月</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20</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日</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六</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時間</a:t>
                      </a:r>
                      <a:endParaRPr lang="zh-TW" altLang="en-US" sz="2400" dirty="0">
                        <a:solidFill>
                          <a:schemeClr val="bg1"/>
                        </a:solidFill>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5</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月</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21</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日</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r>
                        <a:rPr kumimoji="1" lang="zh-TW" altLang="en-US" sz="2400" b="1" i="0" u="none" strike="noStrike" cap="none" normalizeH="0" baseline="0" dirty="0">
                          <a:ln>
                            <a:noFill/>
                          </a:ln>
                          <a:solidFill>
                            <a:schemeClr val="bg1"/>
                          </a:solidFill>
                          <a:effectLst/>
                          <a:latin typeface="微軟正黑體" pitchFamily="34" charset="-120"/>
                          <a:ea typeface="微軟正黑體" pitchFamily="34" charset="-120"/>
                        </a:rPr>
                        <a:t>日</a:t>
                      </a:r>
                      <a:r>
                        <a:rPr kumimoji="1" lang="en-US" altLang="zh-TW" sz="2400" b="1" i="0" u="none" strike="noStrike" cap="none" normalizeH="0" baseline="0" dirty="0">
                          <a:ln>
                            <a:noFill/>
                          </a:ln>
                          <a:solidFill>
                            <a:schemeClr val="bg1"/>
                          </a:solidFill>
                          <a:effectLst/>
                          <a:latin typeface="微軟正黑體" pitchFamily="34" charset="-120"/>
                          <a:ea typeface="微軟正黑體" pitchFamily="34" charset="-120"/>
                        </a:rPr>
                        <a:t>)</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EEECE1">
                        <a:lumMod val="50000"/>
                      </a:srgbClr>
                    </a:solidFill>
                  </a:tcPr>
                </a:tc>
                <a:extLst>
                  <a:ext uri="{0D108BD9-81ED-4DB2-BD59-A6C34878D82A}">
                    <a16:rowId xmlns:a16="http://schemas.microsoft.com/office/drawing/2014/main" val="10001"/>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8:30-9:40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社會</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8:30-9:40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自然</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2"/>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10:30-11:50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數學</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10:30-11:30</a:t>
                      </a: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英語</a:t>
                      </a: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閱讀</a:t>
                      </a: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extLst>
                  <a:ext uri="{0D108BD9-81ED-4DB2-BD59-A6C34878D82A}">
                    <a16:rowId xmlns:a16="http://schemas.microsoft.com/office/drawing/2014/main" val="10003"/>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pPr>
                      <a:endPar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12:05-12:30</a:t>
                      </a:r>
                      <a:endPar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英語</a:t>
                      </a:r>
                      <a:r>
                        <a:rPr kumimoji="1" lang="en-US" altLang="zh-TW"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a:t>
                      </a:r>
                      <a:r>
                        <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聽力</a:t>
                      </a:r>
                      <a:r>
                        <a:rPr kumimoji="1" lang="en-US" altLang="zh-TW" sz="2400" b="1" i="0" u="none" strike="noStrike" kern="1200" cap="none" normalizeH="0" baseline="0" dirty="0">
                          <a:ln>
                            <a:noFill/>
                          </a:ln>
                          <a:solidFill>
                            <a:schemeClr val="tx1"/>
                          </a:solidFill>
                          <a:effectLst/>
                          <a:latin typeface="微軟正黑體" pitchFamily="34" charset="-120"/>
                          <a:ea typeface="微軟正黑體" pitchFamily="34" charset="-120"/>
                          <a:cs typeface="+mn-cs"/>
                        </a:rPr>
                        <a:t>)</a:t>
                      </a:r>
                      <a:endPar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extLst>
                  <a:ext uri="{0D108BD9-81ED-4DB2-BD59-A6C34878D82A}">
                    <a16:rowId xmlns:a16="http://schemas.microsoft.com/office/drawing/2014/main" val="10004"/>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13:50-15:00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國文</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5"/>
                  </a:ext>
                </a:extLst>
              </a:tr>
              <a:tr h="7640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en-US" altLang="zh-TW" sz="2400" b="1" i="0" u="none" strike="noStrike" cap="none" normalizeH="0" baseline="0" dirty="0">
                          <a:ln>
                            <a:noFill/>
                          </a:ln>
                          <a:solidFill>
                            <a:schemeClr val="tx1"/>
                          </a:solidFill>
                          <a:effectLst/>
                          <a:latin typeface="微軟正黑體" pitchFamily="34" charset="-120"/>
                          <a:ea typeface="微軟正黑體" pitchFamily="34" charset="-120"/>
                        </a:rPr>
                        <a:t>15:50-16:40</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r>
                        <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rPr>
                        <a:t>寫作測驗</a:t>
                      </a: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
                          <a:schemeClr val="bg1"/>
                        </a:buClr>
                        <a:buSzPct val="70000"/>
                        <a:buFontTx/>
                        <a:buNone/>
                        <a:tabLst/>
                        <a:defRPr/>
                      </a:pP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T="45715" marB="45715" anchor="ctr" horzOverflow="overflow">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solidFill>
                      <a:srgbClr val="4F81BD">
                        <a:lumMod val="20000"/>
                        <a:lumOff val="80000"/>
                      </a:srgbClr>
                    </a:solidFill>
                  </a:tcPr>
                </a:tc>
                <a:extLst>
                  <a:ext uri="{0D108BD9-81ED-4DB2-BD59-A6C34878D82A}">
                    <a16:rowId xmlns:a16="http://schemas.microsoft.com/office/drawing/2014/main" val="10006"/>
                  </a:ext>
                </a:extLst>
              </a:tr>
            </a:tbl>
          </a:graphicData>
        </a:graphic>
      </p:graphicFrame>
      <p:sp>
        <p:nvSpPr>
          <p:cNvPr id="4" name="矩形 2"/>
          <p:cNvSpPr>
            <a:spLocks noChangeArrowheads="1"/>
          </p:cNvSpPr>
          <p:nvPr/>
        </p:nvSpPr>
        <p:spPr bwMode="auto">
          <a:xfrm>
            <a:off x="1331640" y="6093296"/>
            <a:ext cx="662473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lang="zh-TW" altLang="en-US" sz="3500" dirty="0">
                <a:solidFill>
                  <a:srgbClr val="FF0000"/>
                </a:solidFill>
                <a:latin typeface="標楷體" pitchFamily="65" charset="-120"/>
                <a:ea typeface="標楷體" pitchFamily="65" charset="-120"/>
              </a:rPr>
              <a:t>每位國中畢業生都要報名參加！</a:t>
            </a:r>
            <a:endParaRPr lang="zh-TW" altLang="en-US" sz="3500" dirty="0">
              <a:solidFill>
                <a:srgbClr val="000000"/>
              </a:solidFil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2"/>
          <p:cNvSpPr>
            <a:spLocks noGrp="1"/>
          </p:cNvSpPr>
          <p:nvPr>
            <p:ph type="title"/>
          </p:nvPr>
        </p:nvSpPr>
        <p:spPr>
          <a:xfrm>
            <a:off x="2411760" y="836712"/>
            <a:ext cx="7570787" cy="850900"/>
          </a:xfrm>
          <a:effectLst>
            <a:outerShdw blurRad="50800" dist="38100" dir="2700000" algn="tl" rotWithShape="0">
              <a:prstClr val="black">
                <a:alpha val="40000"/>
              </a:prstClr>
            </a:outerShdw>
          </a:effectLst>
        </p:spPr>
        <p:txBody>
          <a:bodyPr>
            <a:normAutofit/>
          </a:bodyPr>
          <a:lstStyle/>
          <a:p>
            <a:pPr eaLnBrk="1" hangingPunct="1">
              <a:defRPr/>
            </a:pPr>
            <a:r>
              <a:rPr lang="zh-TW" altLang="en-US" sz="3600" b="1" dirty="0">
                <a:solidFill>
                  <a:srgbClr val="333399"/>
                </a:solidFill>
                <a:latin typeface="微軟正黑體" panose="020B0604030504040204" pitchFamily="34" charset="-120"/>
                <a:ea typeface="微軟正黑體" panose="020B0604030504040204" pitchFamily="34" charset="-120"/>
              </a:rPr>
              <a:t>能力等級與加註標示</a:t>
            </a:r>
          </a:p>
        </p:txBody>
      </p:sp>
      <p:graphicFrame>
        <p:nvGraphicFramePr>
          <p:cNvPr id="4" name="內容版面配置區 5"/>
          <p:cNvGraphicFramePr>
            <a:graphicFrameLocks/>
          </p:cNvGraphicFramePr>
          <p:nvPr/>
        </p:nvGraphicFramePr>
        <p:xfrm>
          <a:off x="179512" y="1556792"/>
          <a:ext cx="8784976" cy="5040563"/>
        </p:xfrm>
        <a:graphic>
          <a:graphicData uri="http://schemas.openxmlformats.org/drawingml/2006/table">
            <a:tbl>
              <a:tblPr firstRow="1" bandRow="1">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2531498">
                  <a:extLst>
                    <a:ext uri="{9D8B030D-6E8A-4147-A177-3AD203B41FA5}">
                      <a16:colId xmlns:a16="http://schemas.microsoft.com/office/drawing/2014/main" val="20000"/>
                    </a:ext>
                  </a:extLst>
                </a:gridCol>
                <a:gridCol w="2184950">
                  <a:extLst>
                    <a:ext uri="{9D8B030D-6E8A-4147-A177-3AD203B41FA5}">
                      <a16:colId xmlns:a16="http://schemas.microsoft.com/office/drawing/2014/main" val="20001"/>
                    </a:ext>
                  </a:extLst>
                </a:gridCol>
                <a:gridCol w="4068528">
                  <a:extLst>
                    <a:ext uri="{9D8B030D-6E8A-4147-A177-3AD203B41FA5}">
                      <a16:colId xmlns:a16="http://schemas.microsoft.com/office/drawing/2014/main" val="20002"/>
                    </a:ext>
                  </a:extLst>
                </a:gridCol>
              </a:tblGrid>
              <a:tr h="6979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chemeClr val="bg1"/>
                          </a:solidFill>
                          <a:latin typeface="微軟正黑體" pitchFamily="34" charset="-120"/>
                          <a:ea typeface="微軟正黑體" pitchFamily="34" charset="-120"/>
                        </a:rPr>
                        <a:t>能力等級</a:t>
                      </a:r>
                    </a:p>
                  </a:txBody>
                  <a:tcPr anchor="ctr">
                    <a:lnL w="9525" cap="flat" cmpd="sng" algn="ctr">
                      <a:solidFill>
                        <a:srgbClr val="4F81BD">
                          <a:shade val="95000"/>
                          <a:satMod val="105000"/>
                        </a:srgbClr>
                      </a:solidFill>
                      <a:prstDash val="solid"/>
                    </a:lnL>
                    <a:lnR w="6350" cap="flat" cmpd="sng" algn="ctr">
                      <a:solidFill>
                        <a:sysClr val="window" lastClr="FFFFFF"/>
                      </a:solidFill>
                      <a:prstDash val="solid"/>
                      <a:round/>
                      <a:headEnd type="none" w="med" len="med"/>
                      <a:tailEnd type="none" w="med" len="med"/>
                    </a:lnR>
                    <a:lnT w="9525" cap="flat" cmpd="sng" algn="ctr">
                      <a:solidFill>
                        <a:srgbClr val="4F81BD">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chemeClr val="bg1"/>
                          </a:solidFill>
                          <a:latin typeface="微軟正黑體" pitchFamily="34" charset="-120"/>
                          <a:ea typeface="微軟正黑體" pitchFamily="34" charset="-120"/>
                        </a:rPr>
                        <a:t>加註標示</a:t>
                      </a:r>
                    </a:p>
                  </a:txBody>
                  <a:tcPr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9525" cap="flat" cmpd="sng" algn="ctr">
                      <a:solidFill>
                        <a:srgbClr val="4F81BD">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0066"/>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400" b="1" dirty="0">
                          <a:solidFill>
                            <a:schemeClr val="bg1"/>
                          </a:solidFill>
                          <a:latin typeface="微軟正黑體" pitchFamily="34" charset="-120"/>
                          <a:ea typeface="微軟正黑體" pitchFamily="34" charset="-120"/>
                        </a:rPr>
                        <a:t>標示說明</a:t>
                      </a:r>
                    </a:p>
                  </a:txBody>
                  <a:tcPr anchor="ctr">
                    <a:lnL w="6350" cap="flat" cmpd="sng" algn="ctr">
                      <a:solidFill>
                        <a:sysClr val="window" lastClr="FFFFFF"/>
                      </a:solidFill>
                      <a:prstDash val="solid"/>
                      <a:round/>
                      <a:headEnd type="none" w="med" len="med"/>
                      <a:tailEnd type="none" w="med" len="me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25400" cap="flat" cmpd="sng" algn="ctr">
                      <a:solidFill>
                        <a:sysClr val="window" lastClr="FFFFFF"/>
                      </a:solidFill>
                      <a:prstDash val="solid"/>
                    </a:lnB>
                    <a:lnTlToBr w="12700" cmpd="sng">
                      <a:noFill/>
                      <a:prstDash val="solid"/>
                    </a:lnTlToBr>
                    <a:lnBlToTr w="12700" cmpd="sng">
                      <a:noFill/>
                      <a:prstDash val="solid"/>
                    </a:lnBlToTr>
                    <a:solidFill>
                      <a:srgbClr val="000066"/>
                    </a:solidFill>
                  </a:tcPr>
                </a:tc>
                <a:extLst>
                  <a:ext uri="{0D108BD9-81ED-4DB2-BD59-A6C34878D82A}">
                    <a16:rowId xmlns:a16="http://schemas.microsoft.com/office/drawing/2014/main" val="10000"/>
                  </a:ext>
                </a:extLst>
              </a:tr>
              <a:tr h="620376">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A50021"/>
                          </a:solidFill>
                          <a:latin typeface="微軟正黑體" pitchFamily="34" charset="-120"/>
                          <a:ea typeface="微軟正黑體" pitchFamily="34" charset="-120"/>
                        </a:rPr>
                        <a:t>精熟</a:t>
                      </a:r>
                      <a:r>
                        <a:rPr lang="en-US" altLang="zh-TW" sz="2400" b="1" dirty="0">
                          <a:solidFill>
                            <a:srgbClr val="A50021"/>
                          </a:solidFill>
                          <a:latin typeface="微軟正黑體" pitchFamily="34" charset="-120"/>
                          <a:ea typeface="微軟正黑體" pitchFamily="34" charset="-12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A50021"/>
                          </a:solidFill>
                          <a:latin typeface="微軟正黑體" pitchFamily="34" charset="-120"/>
                          <a:ea typeface="微軟正黑體" pitchFamily="34" charset="-120"/>
                        </a:rPr>
                        <a:t>答對題數</a:t>
                      </a:r>
                      <a:r>
                        <a:rPr lang="en-US" altLang="zh-TW" sz="2400" b="1" dirty="0">
                          <a:solidFill>
                            <a:srgbClr val="A50021"/>
                          </a:solidFill>
                          <a:latin typeface="微軟正黑體" pitchFamily="34" charset="-120"/>
                          <a:ea typeface="微軟正黑體" pitchFamily="34" charset="-120"/>
                        </a:rPr>
                        <a:t>80~85%</a:t>
                      </a:r>
                      <a:r>
                        <a:rPr lang="zh-TW" altLang="en-US" sz="2400" b="1" dirty="0">
                          <a:solidFill>
                            <a:srgbClr val="A50021"/>
                          </a:solidFill>
                          <a:latin typeface="微軟正黑體" pitchFamily="34" charset="-120"/>
                          <a:ea typeface="微軟正黑體" pitchFamily="34" charset="-120"/>
                        </a:rPr>
                        <a:t>以上</a:t>
                      </a: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25400" cap="flat" cmpd="sng" algn="ctr">
                      <a:solidFill>
                        <a:sysClr val="window" lastClr="FFFFFF"/>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kern="1200" baseline="0" dirty="0">
                          <a:solidFill>
                            <a:srgbClr val="A50021"/>
                          </a:solidFill>
                          <a:latin typeface="微軟正黑體" pitchFamily="34" charset="-120"/>
                          <a:ea typeface="微軟正黑體" pitchFamily="34" charset="-120"/>
                          <a:cs typeface="+mn-cs"/>
                        </a:rPr>
                        <a:t>A++</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25400" cap="flat" cmpd="sng" algn="ctr">
                      <a:solidFill>
                        <a:sysClr val="window" lastClr="FFFFFF"/>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zh-TW" altLang="en-US" sz="2400" b="1" kern="1200" baseline="0" dirty="0">
                          <a:solidFill>
                            <a:srgbClr val="A50021"/>
                          </a:solidFill>
                          <a:latin typeface="微軟正黑體" pitchFamily="34" charset="-120"/>
                          <a:ea typeface="微軟正黑體" pitchFamily="34" charset="-120"/>
                          <a:cs typeface="+mn-cs"/>
                        </a:rPr>
                        <a:t>精熟等級前</a:t>
                      </a:r>
                      <a:r>
                        <a:rPr lang="en-US" altLang="zh-TW" sz="2400" b="1" kern="1200" baseline="0" dirty="0">
                          <a:solidFill>
                            <a:srgbClr val="A50021"/>
                          </a:solidFill>
                          <a:latin typeface="微軟正黑體" pitchFamily="34" charset="-120"/>
                          <a:ea typeface="微軟正黑體" pitchFamily="34" charset="-120"/>
                          <a:cs typeface="+mn-cs"/>
                        </a:rPr>
                        <a:t>25%</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25400" cap="flat" cmpd="sng" algn="ctr">
                      <a:solidFill>
                        <a:sysClr val="window" lastClr="FFFFFF"/>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extLst>
                  <a:ext uri="{0D108BD9-81ED-4DB2-BD59-A6C34878D82A}">
                    <a16:rowId xmlns:a16="http://schemas.microsoft.com/office/drawing/2014/main" val="10001"/>
                  </a:ext>
                </a:extLst>
              </a:tr>
              <a:tr h="62037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kern="1200" baseline="0" dirty="0">
                          <a:solidFill>
                            <a:srgbClr val="A50021"/>
                          </a:solidFill>
                          <a:latin typeface="微軟正黑體" pitchFamily="34" charset="-120"/>
                          <a:ea typeface="微軟正黑體" pitchFamily="34" charset="-120"/>
                          <a:cs typeface="+mn-cs"/>
                        </a:rPr>
                        <a:t>A+</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zh-TW" altLang="en-US" sz="2400" b="1" kern="1200" baseline="0" dirty="0">
                          <a:solidFill>
                            <a:srgbClr val="A50021"/>
                          </a:solidFill>
                          <a:latin typeface="微軟正黑體" pitchFamily="34" charset="-120"/>
                          <a:ea typeface="微軟正黑體" pitchFamily="34" charset="-120"/>
                          <a:cs typeface="+mn-cs"/>
                        </a:rPr>
                        <a:t>精熟等級前</a:t>
                      </a:r>
                      <a:r>
                        <a:rPr lang="en-US" altLang="zh-TW" sz="2400" b="1" kern="1200" baseline="0" dirty="0">
                          <a:solidFill>
                            <a:srgbClr val="A50021"/>
                          </a:solidFill>
                          <a:latin typeface="微軟正黑體" pitchFamily="34" charset="-120"/>
                          <a:ea typeface="微軟正黑體" pitchFamily="34" charset="-120"/>
                          <a:cs typeface="+mn-cs"/>
                        </a:rPr>
                        <a:t>26%</a:t>
                      </a:r>
                      <a:r>
                        <a:rPr lang="zh-TW" altLang="en-US" sz="2400" b="1" kern="1200" baseline="0" dirty="0">
                          <a:solidFill>
                            <a:srgbClr val="A50021"/>
                          </a:solidFill>
                          <a:latin typeface="微軟正黑體" pitchFamily="34" charset="-120"/>
                          <a:ea typeface="微軟正黑體" pitchFamily="34" charset="-120"/>
                          <a:cs typeface="+mn-cs"/>
                        </a:rPr>
                        <a:t>～</a:t>
                      </a:r>
                      <a:r>
                        <a:rPr lang="en-US" altLang="zh-TW" sz="2400" b="1" kern="1200" baseline="0" dirty="0">
                          <a:solidFill>
                            <a:srgbClr val="A50021"/>
                          </a:solidFill>
                          <a:latin typeface="微軟正黑體" pitchFamily="34" charset="-120"/>
                          <a:ea typeface="微軟正黑體" pitchFamily="34" charset="-120"/>
                          <a:cs typeface="+mn-cs"/>
                        </a:rPr>
                        <a:t>50%</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0376">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kern="1200" baseline="0" dirty="0">
                          <a:solidFill>
                            <a:srgbClr val="A50021"/>
                          </a:solidFill>
                          <a:latin typeface="微軟正黑體" pitchFamily="34" charset="-120"/>
                          <a:ea typeface="微軟正黑體" pitchFamily="34" charset="-120"/>
                          <a:cs typeface="+mn-cs"/>
                        </a:rPr>
                        <a:t>A</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baseline="0" dirty="0">
                          <a:solidFill>
                            <a:srgbClr val="A50021"/>
                          </a:solidFill>
                          <a:latin typeface="微軟正黑體" pitchFamily="34" charset="-120"/>
                          <a:ea typeface="微軟正黑體" pitchFamily="34" charset="-120"/>
                          <a:cs typeface="+mn-cs"/>
                        </a:rPr>
                        <a:t>精熟等級前</a:t>
                      </a:r>
                      <a:r>
                        <a:rPr lang="en-US" altLang="zh-TW" sz="2400" b="1" kern="1200" baseline="0" dirty="0">
                          <a:solidFill>
                            <a:srgbClr val="A50021"/>
                          </a:solidFill>
                          <a:latin typeface="微軟正黑體" pitchFamily="34" charset="-120"/>
                          <a:ea typeface="微軟正黑體" pitchFamily="34" charset="-120"/>
                          <a:cs typeface="+mn-cs"/>
                        </a:rPr>
                        <a:t>51%~</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extLst>
                  <a:ext uri="{0D108BD9-81ED-4DB2-BD59-A6C34878D82A}">
                    <a16:rowId xmlns:a16="http://schemas.microsoft.com/office/drawing/2014/main" val="10003"/>
                  </a:ext>
                </a:extLst>
              </a:tr>
              <a:tr h="620376">
                <a:tc row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00"/>
                          </a:solidFill>
                          <a:latin typeface="微軟正黑體" pitchFamily="34" charset="-120"/>
                          <a:ea typeface="微軟正黑體" pitchFamily="34" charset="-120"/>
                        </a:rPr>
                        <a:t>基礎</a:t>
                      </a:r>
                      <a:r>
                        <a:rPr lang="en-US" altLang="zh-TW" sz="2400" b="1" dirty="0">
                          <a:solidFill>
                            <a:srgbClr val="000000"/>
                          </a:solidFill>
                          <a:latin typeface="微軟正黑體" pitchFamily="34" charset="-120"/>
                          <a:ea typeface="微軟正黑體" pitchFamily="34" charset="-12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000000"/>
                          </a:solidFill>
                          <a:latin typeface="微軟正黑體" pitchFamily="34" charset="-120"/>
                          <a:ea typeface="微軟正黑體" pitchFamily="34" charset="-120"/>
                        </a:rPr>
                        <a:t>答對題數</a:t>
                      </a:r>
                      <a:endParaRPr lang="en-US" altLang="zh-TW" sz="2400" b="1" dirty="0">
                        <a:solidFill>
                          <a:srgbClr val="00000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000000"/>
                          </a:solidFill>
                          <a:latin typeface="微軟正黑體" pitchFamily="34" charset="-120"/>
                          <a:ea typeface="微軟正黑體" pitchFamily="34" charset="-120"/>
                        </a:rPr>
                        <a:t>40%</a:t>
                      </a:r>
                      <a:r>
                        <a:rPr lang="zh-TW" altLang="en-US" sz="2400" b="1" dirty="0">
                          <a:solidFill>
                            <a:srgbClr val="000000"/>
                          </a:solidFill>
                          <a:latin typeface="微軟正黑體" pitchFamily="34" charset="-120"/>
                          <a:ea typeface="微軟正黑體" pitchFamily="34" charset="-120"/>
                        </a:rPr>
                        <a:t>以上</a:t>
                      </a: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kern="1200" baseline="0" dirty="0">
                          <a:solidFill>
                            <a:srgbClr val="000000"/>
                          </a:solidFill>
                          <a:latin typeface="微軟正黑體" pitchFamily="34" charset="-120"/>
                          <a:ea typeface="微軟正黑體" pitchFamily="34" charset="-120"/>
                          <a:cs typeface="+mn-cs"/>
                        </a:rPr>
                        <a:t>B ++</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zh-TW" altLang="en-US" sz="2400" b="1" kern="1200" baseline="0" dirty="0">
                          <a:solidFill>
                            <a:srgbClr val="000000"/>
                          </a:solidFill>
                          <a:latin typeface="微軟正黑體" pitchFamily="34" charset="-120"/>
                          <a:ea typeface="微軟正黑體" pitchFamily="34" charset="-120"/>
                          <a:cs typeface="+mn-cs"/>
                        </a:rPr>
                        <a:t>基礎等級前</a:t>
                      </a:r>
                      <a:r>
                        <a:rPr lang="en-US" altLang="zh-TW" sz="2400" b="1" kern="1200" baseline="0" dirty="0">
                          <a:solidFill>
                            <a:srgbClr val="000000"/>
                          </a:solidFill>
                          <a:latin typeface="微軟正黑體" pitchFamily="34" charset="-120"/>
                          <a:ea typeface="微軟正黑體" pitchFamily="34" charset="-120"/>
                          <a:cs typeface="+mn-cs"/>
                        </a:rPr>
                        <a:t>25%</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0376">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kern="1200" baseline="0" dirty="0">
                          <a:solidFill>
                            <a:srgbClr val="000000"/>
                          </a:solidFill>
                          <a:latin typeface="微軟正黑體" pitchFamily="34" charset="-120"/>
                          <a:ea typeface="微軟正黑體" pitchFamily="34" charset="-120"/>
                          <a:cs typeface="+mn-cs"/>
                        </a:rPr>
                        <a:t>B+</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zh-TW" altLang="en-US" sz="2400" b="1" kern="1200" baseline="0" dirty="0">
                          <a:solidFill>
                            <a:srgbClr val="000000"/>
                          </a:solidFill>
                          <a:latin typeface="微軟正黑體" pitchFamily="34" charset="-120"/>
                          <a:ea typeface="微軟正黑體" pitchFamily="34" charset="-120"/>
                          <a:cs typeface="+mn-cs"/>
                        </a:rPr>
                        <a:t>基礎等級前</a:t>
                      </a:r>
                      <a:r>
                        <a:rPr lang="en-US" altLang="zh-TW" sz="2400" b="1" kern="1200" baseline="0" dirty="0">
                          <a:solidFill>
                            <a:srgbClr val="000000"/>
                          </a:solidFill>
                          <a:latin typeface="微軟正黑體" pitchFamily="34" charset="-120"/>
                          <a:ea typeface="微軟正黑體" pitchFamily="34" charset="-120"/>
                          <a:cs typeface="+mn-cs"/>
                        </a:rPr>
                        <a:t>26%</a:t>
                      </a:r>
                      <a:r>
                        <a:rPr lang="zh-TW" altLang="en-US" sz="2400" b="1" kern="1200" baseline="0" dirty="0">
                          <a:solidFill>
                            <a:srgbClr val="000000"/>
                          </a:solidFill>
                          <a:latin typeface="微軟正黑體" pitchFamily="34" charset="-120"/>
                          <a:ea typeface="微軟正黑體" pitchFamily="34" charset="-120"/>
                          <a:cs typeface="+mn-cs"/>
                        </a:rPr>
                        <a:t>～</a:t>
                      </a:r>
                      <a:r>
                        <a:rPr lang="en-US" altLang="zh-TW" sz="2400" b="1" kern="1200" baseline="0" dirty="0">
                          <a:solidFill>
                            <a:srgbClr val="000000"/>
                          </a:solidFill>
                          <a:latin typeface="微軟正黑體" pitchFamily="34" charset="-120"/>
                          <a:ea typeface="微軟正黑體" pitchFamily="34" charset="-120"/>
                          <a:cs typeface="+mn-cs"/>
                        </a:rPr>
                        <a:t>50%</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extLst>
                  <a:ext uri="{0D108BD9-81ED-4DB2-BD59-A6C34878D82A}">
                    <a16:rowId xmlns:a16="http://schemas.microsoft.com/office/drawing/2014/main" val="10005"/>
                  </a:ext>
                </a:extLst>
              </a:tr>
              <a:tr h="620376">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kern="1200" baseline="0" dirty="0">
                          <a:solidFill>
                            <a:srgbClr val="000000"/>
                          </a:solidFill>
                          <a:latin typeface="微軟正黑體" pitchFamily="34" charset="-120"/>
                          <a:ea typeface="微軟正黑體" pitchFamily="34" charset="-120"/>
                          <a:cs typeface="+mn-cs"/>
                        </a:rPr>
                        <a:t>B</a:t>
                      </a:r>
                      <a:endParaRPr lang="zh-TW" altLang="en-US" sz="2400" b="1" dirty="0">
                        <a:solidFill>
                          <a:srgbClr val="000000"/>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baseline="0" dirty="0">
                          <a:solidFill>
                            <a:schemeClr val="tx1"/>
                          </a:solidFill>
                          <a:latin typeface="微軟正黑體" pitchFamily="34" charset="-120"/>
                          <a:ea typeface="微軟正黑體" pitchFamily="34" charset="-120"/>
                          <a:cs typeface="+mn-cs"/>
                        </a:rPr>
                        <a:t>基礎等級前</a:t>
                      </a:r>
                      <a:r>
                        <a:rPr lang="en-US" altLang="zh-TW" sz="2400" b="1" kern="1200" baseline="0" dirty="0">
                          <a:solidFill>
                            <a:schemeClr val="tx1"/>
                          </a:solidFill>
                          <a:latin typeface="微軟正黑體" pitchFamily="34" charset="-120"/>
                          <a:ea typeface="微軟正黑體" pitchFamily="34" charset="-120"/>
                          <a:cs typeface="+mn-cs"/>
                        </a:rPr>
                        <a:t>51%~</a:t>
                      </a:r>
                      <a:endParaRPr lang="zh-TW" altLang="en-US" sz="2400" b="1" dirty="0">
                        <a:solidFill>
                          <a:schemeClr val="tx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203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A50021"/>
                          </a:solidFill>
                          <a:latin typeface="微軟正黑體" pitchFamily="34" charset="-120"/>
                          <a:ea typeface="微軟正黑體" pitchFamily="34" charset="-120"/>
                        </a:rPr>
                        <a:t>待加強</a:t>
                      </a:r>
                      <a:r>
                        <a:rPr lang="en-US" altLang="zh-TW" sz="2400" b="1" dirty="0">
                          <a:solidFill>
                            <a:srgbClr val="A50021"/>
                          </a:solidFill>
                          <a:latin typeface="微軟正黑體" pitchFamily="34" charset="-120"/>
                          <a:ea typeface="微軟正黑體" pitchFamily="34" charset="-120"/>
                        </a:rPr>
                        <a:t>(C)</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2400" b="1" dirty="0">
                          <a:solidFill>
                            <a:srgbClr val="A50021"/>
                          </a:solidFill>
                          <a:latin typeface="微軟正黑體" pitchFamily="34" charset="-120"/>
                          <a:ea typeface="微軟正黑體" pitchFamily="34" charset="-120"/>
                        </a:rPr>
                        <a:t>C</a:t>
                      </a: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TW" altLang="en-US" sz="2400" b="1" dirty="0">
                        <a:solidFill>
                          <a:srgbClr val="A50021"/>
                        </a:solidFill>
                        <a:latin typeface="微軟正黑體" pitchFamily="34" charset="-120"/>
                        <a:ea typeface="微軟正黑體" pitchFamily="34" charset="-120"/>
                      </a:endParaRPr>
                    </a:p>
                  </a:txBody>
                  <a:tcPr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alpha val="40000"/>
                      </a:srgbClr>
                    </a:solid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149255985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矩形 1"/>
          <p:cNvSpPr>
            <a:spLocks noChangeArrowheads="1"/>
          </p:cNvSpPr>
          <p:nvPr/>
        </p:nvSpPr>
        <p:spPr bwMode="auto">
          <a:xfrm>
            <a:off x="1691680" y="476672"/>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200" dirty="0">
                <a:solidFill>
                  <a:srgbClr val="333399"/>
                </a:solidFill>
                <a:latin typeface="微軟正黑體" pitchFamily="34" charset="-120"/>
                <a:ea typeface="微軟正黑體" pitchFamily="34" charset="-120"/>
              </a:rPr>
              <a:t>國中教育會考報名</a:t>
            </a:r>
          </a:p>
        </p:txBody>
      </p:sp>
      <p:graphicFrame>
        <p:nvGraphicFramePr>
          <p:cNvPr id="6" name="內容版面配置區 3"/>
          <p:cNvGraphicFramePr>
            <a:graphicFrameLocks noGrp="1"/>
          </p:cNvGraphicFramePr>
          <p:nvPr>
            <p:ph idx="4294967295"/>
            <p:extLst>
              <p:ext uri="{D42A27DB-BD31-4B8C-83A1-F6EECF244321}">
                <p14:modId xmlns:p14="http://schemas.microsoft.com/office/powerpoint/2010/main" val="3806737147"/>
              </p:ext>
            </p:extLst>
          </p:nvPr>
        </p:nvGraphicFramePr>
        <p:xfrm>
          <a:off x="19294" y="1268762"/>
          <a:ext cx="9124706" cy="5472607"/>
        </p:xfrm>
        <a:graphic>
          <a:graphicData uri="http://schemas.openxmlformats.org/drawingml/2006/table">
            <a:tbl>
              <a:tblPr/>
              <a:tblGrid>
                <a:gridCol w="1744394">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gridCol w="1907704">
                  <a:extLst>
                    <a:ext uri="{9D8B030D-6E8A-4147-A177-3AD203B41FA5}">
                      <a16:colId xmlns:a16="http://schemas.microsoft.com/office/drawing/2014/main" val="20003"/>
                    </a:ext>
                  </a:extLst>
                </a:gridCol>
              </a:tblGrid>
              <a:tr h="1020966">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endParaRPr kumimoji="0" lang="zh-TW" altLang="zh-TW" sz="20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3200" b="1" i="0" u="none" strike="noStrike" cap="none" normalizeH="0" baseline="0" dirty="0">
                          <a:ln>
                            <a:noFill/>
                          </a:ln>
                          <a:solidFill>
                            <a:srgbClr val="FFFFFF"/>
                          </a:solidFill>
                          <a:effectLst/>
                          <a:latin typeface="微軟正黑體" pitchFamily="34" charset="-120"/>
                          <a:ea typeface="微軟正黑體" pitchFamily="34" charset="-120"/>
                        </a:rPr>
                        <a:t>報名方式</a:t>
                      </a:r>
                      <a:endParaRPr kumimoji="0" lang="zh-TW" altLang="zh-TW"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報名時間</a:t>
                      </a:r>
                      <a:endParaRPr kumimoji="0" lang="zh-TW" altLang="zh-TW"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3200" b="1" i="0" u="none" strike="noStrike" cap="none" normalizeH="0" baseline="0" dirty="0">
                          <a:ln>
                            <a:noFill/>
                          </a:ln>
                          <a:solidFill>
                            <a:srgbClr val="FFFFFF"/>
                          </a:solidFill>
                          <a:effectLst/>
                          <a:latin typeface="微軟正黑體" pitchFamily="34" charset="-120"/>
                          <a:ea typeface="微軟正黑體" pitchFamily="34" charset="-120"/>
                        </a:rPr>
                        <a:t>報名費用</a:t>
                      </a: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651365">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應屆</a:t>
                      </a:r>
                      <a:endParaRPr kumimoji="0" lang="en-US" altLang="zh-TW"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畢業生</a:t>
                      </a:r>
                      <a:endParaRPr kumimoji="0" lang="zh-TW" altLang="zh-TW"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集體報名</a:t>
                      </a:r>
                      <a:endParaRPr kumimoji="0" lang="zh-TW"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2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就讀學校</a:t>
                      </a:r>
                      <a:endParaRPr kumimoji="0" lang="en-US" altLang="zh-TW" sz="2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en-US"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112</a:t>
                      </a:r>
                      <a:r>
                        <a:rPr kumimoji="0" lang="zh-TW"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年</a:t>
                      </a:r>
                      <a:r>
                        <a:rPr kumimoji="0" lang="en-US"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3</a:t>
                      </a:r>
                      <a:r>
                        <a:rPr kumimoji="0" lang="zh-TW" altLang="en-US"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月</a:t>
                      </a:r>
                      <a:r>
                        <a:rPr kumimoji="0" lang="en-US"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9-11</a:t>
                      </a:r>
                      <a:r>
                        <a:rPr kumimoji="0" lang="zh-TW" altLang="en-US"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rPr>
                        <a:t>日</a:t>
                      </a:r>
                      <a:endParaRPr kumimoji="0" lang="zh-TW"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0</a:t>
                      </a: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E5D3"/>
                    </a:solidFill>
                  </a:tcPr>
                </a:tc>
                <a:extLst>
                  <a:ext uri="{0D108BD9-81ED-4DB2-BD59-A6C34878D82A}">
                    <a16:rowId xmlns:a16="http://schemas.microsoft.com/office/drawing/2014/main" val="10001"/>
                  </a:ext>
                </a:extLst>
              </a:tr>
              <a:tr h="2800276">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dirty="0">
                          <a:ln>
                            <a:noFill/>
                          </a:ln>
                          <a:solidFill>
                            <a:srgbClr val="FFFFFF"/>
                          </a:solidFill>
                          <a:effectLst/>
                          <a:latin typeface="微軟正黑體" panose="020B0604030504040204" pitchFamily="34" charset="-120"/>
                          <a:ea typeface="微軟正黑體" panose="020B0604030504040204" pitchFamily="34" charset="-120"/>
                        </a:rPr>
                        <a:t>其他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個別報名</a:t>
                      </a:r>
                      <a:endParaRPr kumimoji="0" lang="en-US"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ts val="750"/>
                        </a:spcAft>
                        <a:buClrTx/>
                        <a:buSzTx/>
                        <a:buFontTx/>
                        <a:buNone/>
                        <a:tabLst/>
                      </a:pPr>
                      <a:r>
                        <a:rPr kumimoji="0" lang="zh-TW" altLang="en-US"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請至承辦學校</a:t>
                      </a:r>
                      <a:r>
                        <a:rPr kumimoji="0" lang="en-US" altLang="zh-TW"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a:t>
                      </a:r>
                      <a:r>
                        <a:rPr kumimoji="0" lang="zh-TW" altLang="en-US"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屏東女中</a:t>
                      </a:r>
                    </a:p>
                    <a:p>
                      <a:pPr marL="0" marR="0" lvl="0" indent="0" algn="ctr" defTabSz="914400" rtl="0" eaLnBrk="1" fontAlgn="base" latinLnBrk="0" hangingPunct="1">
                        <a:lnSpc>
                          <a:spcPct val="100000"/>
                        </a:lnSpc>
                        <a:spcBef>
                          <a:spcPct val="0"/>
                        </a:spcBef>
                        <a:spcAft>
                          <a:spcPts val="750"/>
                        </a:spcAft>
                        <a:buClrTx/>
                        <a:buSzTx/>
                        <a:buFontTx/>
                        <a:buNone/>
                        <a:tabLst/>
                      </a:pPr>
                      <a:endParaRPr kumimoji="0" lang="zh-TW" altLang="zh-TW" sz="24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EA"/>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ts val="750"/>
                        </a:spcAft>
                        <a:buClrTx/>
                        <a:buSzTx/>
                        <a:buFontTx/>
                        <a:buNone/>
                        <a:tabLst/>
                      </a:pPr>
                      <a:r>
                        <a:rPr kumimoji="0" lang="en-US"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112</a:t>
                      </a:r>
                      <a:r>
                        <a:rPr kumimoji="0" lang="zh-TW" altLang="en-US"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3</a:t>
                      </a:r>
                      <a:r>
                        <a:rPr kumimoji="0" lang="zh-TW" altLang="en-US"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6-8</a:t>
                      </a:r>
                      <a:r>
                        <a:rPr kumimoji="0" lang="zh-TW" altLang="en-US"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日上網填報名表並親至屏東女中報名</a:t>
                      </a:r>
                      <a:r>
                        <a:rPr kumimoji="0" lang="en-US"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a:t>
                      </a:r>
                    </a:p>
                    <a:p>
                      <a:pPr marL="0" marR="0" lvl="0" indent="0" algn="l" defTabSz="914400" rtl="0" eaLnBrk="1" fontAlgn="base" latinLnBrk="0" hangingPunct="1">
                        <a:lnSpc>
                          <a:spcPct val="100000"/>
                        </a:lnSpc>
                        <a:spcBef>
                          <a:spcPct val="0"/>
                        </a:spcBef>
                        <a:spcAft>
                          <a:spcPts val="750"/>
                        </a:spcAft>
                        <a:buClrTx/>
                        <a:buSzTx/>
                        <a:buFontTx/>
                        <a:buNone/>
                        <a:tabLst/>
                      </a:pPr>
                      <a:r>
                        <a:rPr kumimoji="0" lang="en-US"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112</a:t>
                      </a:r>
                      <a:r>
                        <a:rPr kumimoji="0" lang="zh-TW" altLang="en-US"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3</a:t>
                      </a:r>
                      <a:r>
                        <a:rPr kumimoji="0" lang="zh-TW" altLang="en-US"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9~11</a:t>
                      </a:r>
                      <a:r>
                        <a:rPr kumimoji="0" lang="zh-TW" altLang="en-US"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日</a:t>
                      </a:r>
                      <a:endParaRPr kumimoji="0" lang="en-US" altLang="zh-TW" sz="2600" b="1"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pPr>
                      <a:r>
                        <a:rPr lang="en-US" altLang="zh-TW" sz="2400" b="1" kern="1200" dirty="0">
                          <a:solidFill>
                            <a:srgbClr val="FF0000"/>
                          </a:solidFill>
                          <a:effectLst/>
                          <a:latin typeface="Verdana" pitchFamily="34" charset="0"/>
                          <a:ea typeface="+mn-ea"/>
                          <a:cs typeface="+mn-cs"/>
                        </a:rPr>
                        <a:t>(</a:t>
                      </a:r>
                      <a:r>
                        <a:rPr lang="zh-TW" altLang="zh-TW" sz="2400" b="1" kern="1200" dirty="0">
                          <a:solidFill>
                            <a:srgbClr val="FF0000"/>
                          </a:solidFill>
                          <a:effectLst/>
                          <a:latin typeface="標楷體" panose="03000509000000000000" pitchFamily="65" charset="-120"/>
                          <a:ea typeface="標楷體" panose="03000509000000000000" pitchFamily="65" charset="-120"/>
                          <a:cs typeface="+mn-cs"/>
                        </a:rPr>
                        <a:t>以上兩項作業均須完成，始完成報名程序</a:t>
                      </a:r>
                      <a:r>
                        <a:rPr lang="en-US" altLang="zh-TW" sz="2400" b="1" kern="1200" dirty="0">
                          <a:solidFill>
                            <a:srgbClr val="FF0000"/>
                          </a:solidFill>
                          <a:effectLst/>
                          <a:latin typeface="Verdana" pitchFamily="34" charset="0"/>
                          <a:ea typeface="+mn-ea"/>
                          <a:cs typeface="+mn-cs"/>
                        </a:rPr>
                        <a:t>)</a:t>
                      </a:r>
                      <a:endParaRPr kumimoji="0" lang="en-US" altLang="zh-TW" sz="24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EA"/>
                    </a:solidFill>
                  </a:tcPr>
                </a:tc>
                <a:tc>
                  <a:txBody>
                    <a:bodyPr/>
                    <a:lstStyle>
                      <a:lvl1pPr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accent1"/>
                        </a:buClr>
                        <a:buFont typeface="Wingdings" pitchFamily="2" charset="2"/>
                        <a:defRPr sz="2400">
                          <a:solidFill>
                            <a:schemeClr val="tx1"/>
                          </a:solidFill>
                          <a:latin typeface="Arial" charset="0"/>
                        </a:defRPr>
                      </a:lvl2pPr>
                      <a:lvl3pPr marL="1143000" indent="-228600" eaLnBrk="0" hangingPunct="0">
                        <a:spcBef>
                          <a:spcPct val="20000"/>
                        </a:spcBef>
                        <a:buClr>
                          <a:schemeClr val="tx1"/>
                        </a:buClr>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ts val="750"/>
                        </a:spcAft>
                        <a:buClrTx/>
                        <a:buSzTx/>
                        <a:buFontTx/>
                        <a:buNone/>
                        <a:tabLst/>
                      </a:pPr>
                      <a:r>
                        <a:rPr kumimoji="0" lang="en-US"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rPr>
                        <a:t>500</a:t>
                      </a:r>
                      <a:endParaRPr kumimoji="0" lang="zh-TW" altLang="zh-TW" sz="2400" b="0" i="0" u="none" strike="noStrike" cap="none" normalizeH="0" baseline="0" dirty="0">
                        <a:ln>
                          <a:noFill/>
                        </a:ln>
                        <a:solidFill>
                          <a:srgbClr val="30311D"/>
                        </a:solidFill>
                        <a:effectLst/>
                        <a:latin typeface="微軟正黑體" panose="020B0604030504040204" pitchFamily="34" charset="-120"/>
                        <a:ea typeface="微軟正黑體" panose="020B0604030504040204" pitchFamily="34" charset="-120"/>
                        <a:cs typeface="Times New Roman" pitchFamily="18" charset="0"/>
                      </a:endParaRPr>
                    </a:p>
                  </a:txBody>
                  <a:tcPr marL="142875" marR="47625" marT="47625" marB="476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3EA"/>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a:stretch>
        </a:blipFill>
        <a:effectLst/>
      </p:bgPr>
    </p:bg>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 name="文字方塊 3"/>
          <p:cNvSpPr txBox="1">
            <a:spLocks noChangeArrowheads="1"/>
          </p:cNvSpPr>
          <p:nvPr/>
        </p:nvSpPr>
        <p:spPr bwMode="auto">
          <a:xfrm>
            <a:off x="0" y="1361065"/>
            <a:ext cx="8892480" cy="72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lvl="1" algn="just" eaLnBrk="1" hangingPunct="1">
              <a:lnSpc>
                <a:spcPct val="110000"/>
              </a:lnSpc>
              <a:spcAft>
                <a:spcPts val="1200"/>
              </a:spcAft>
              <a:buClr>
                <a:schemeClr val="accent2"/>
              </a:buClr>
              <a:buSzPct val="850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cs typeface="華康儷粗圓"/>
              </a:rPr>
              <a:t>教育部試辦技術型高級中學以群招生之入學方式，裨益國民中學畢業生適性選擇。</a:t>
            </a:r>
          </a:p>
          <a:p>
            <a:pPr marL="457200" lvl="1" indent="0" algn="just" eaLnBrk="1" hangingPunct="1">
              <a:lnSpc>
                <a:spcPct val="110000"/>
              </a:lnSpc>
              <a:spcAft>
                <a:spcPts val="1200"/>
              </a:spcAft>
              <a:buClr>
                <a:schemeClr val="accent2"/>
              </a:buClr>
              <a:buSzPct val="85000"/>
            </a:pPr>
            <a:r>
              <a:rPr lang="en-US" altLang="zh-TW" sz="2400" dirty="0">
                <a:latin typeface="微軟正黑體" panose="020B0604030504040204" pitchFamily="34" charset="-120"/>
                <a:ea typeface="微軟正黑體" panose="020B0604030504040204" pitchFamily="34" charset="-120"/>
                <a:cs typeface="華康儷粗圓"/>
              </a:rPr>
              <a:t>112</a:t>
            </a:r>
            <a:r>
              <a:rPr lang="zh-TW" altLang="en-US" sz="2400" dirty="0">
                <a:latin typeface="微軟正黑體" panose="020B0604030504040204" pitchFamily="34" charset="-120"/>
                <a:ea typeface="微軟正黑體" panose="020B0604030504040204" pitchFamily="34" charset="-120"/>
                <a:cs typeface="華康儷粗圓"/>
              </a:rPr>
              <a:t>學年度屏東區</a:t>
            </a:r>
            <a:r>
              <a:rPr lang="zh-TW" altLang="en-US" sz="3000" dirty="0">
                <a:solidFill>
                  <a:srgbClr val="C00000"/>
                </a:solidFill>
                <a:latin typeface="微軟正黑體" panose="020B0604030504040204" pitchFamily="34" charset="-120"/>
                <a:ea typeface="微軟正黑體" panose="020B0604030504040204" pitchFamily="34" charset="-120"/>
                <a:cs typeface="華康儷粗圓"/>
              </a:rPr>
              <a:t>試辦以群招生</a:t>
            </a:r>
            <a:r>
              <a:rPr lang="zh-TW" altLang="en-US" sz="2400" dirty="0">
                <a:latin typeface="微軟正黑體" panose="020B0604030504040204" pitchFamily="34" charset="-120"/>
                <a:ea typeface="微軟正黑體" panose="020B0604030504040204" pitchFamily="34" charset="-120"/>
                <a:cs typeface="華康儷粗圓"/>
              </a:rPr>
              <a:t>之學校如下：</a:t>
            </a:r>
          </a:p>
          <a:p>
            <a:pPr marL="457200" lvl="1" indent="0" algn="just" eaLnBrk="1" hangingPunct="1">
              <a:lnSpc>
                <a:spcPct val="110000"/>
              </a:lnSpc>
              <a:spcAft>
                <a:spcPts val="1200"/>
              </a:spcAft>
              <a:buClr>
                <a:schemeClr val="accent2"/>
              </a:buClr>
              <a:buSzPct val="85000"/>
            </a:pP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一</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國立內埔高級農工職業學校「動力機械群」：</a:t>
            </a:r>
            <a:r>
              <a:rPr lang="zh-TW" altLang="en-US" sz="2800" dirty="0">
                <a:solidFill>
                  <a:srgbClr val="C00000"/>
                </a:solidFill>
                <a:latin typeface="微軟正黑體" panose="020B0604030504040204" pitchFamily="34" charset="-120"/>
                <a:ea typeface="微軟正黑體" panose="020B0604030504040204" pitchFamily="34" charset="-120"/>
                <a:cs typeface="華康儷粗圓"/>
              </a:rPr>
              <a:t>汽車科、農業機械科。</a:t>
            </a:r>
          </a:p>
          <a:p>
            <a:pPr marL="457200" lvl="1" indent="0" algn="just" eaLnBrk="1" hangingPunct="1">
              <a:lnSpc>
                <a:spcPct val="110000"/>
              </a:lnSpc>
              <a:spcAft>
                <a:spcPts val="1200"/>
              </a:spcAft>
              <a:buClr>
                <a:schemeClr val="accent2"/>
              </a:buClr>
              <a:buSzPct val="85000"/>
            </a:pP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二</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國立恆春高級工商職業學校「電機與電子群」：</a:t>
            </a:r>
            <a:r>
              <a:rPr lang="zh-TW" altLang="en-US" sz="2800" dirty="0">
                <a:solidFill>
                  <a:srgbClr val="C00000"/>
                </a:solidFill>
                <a:latin typeface="微軟正黑體" panose="020B0604030504040204" pitchFamily="34" charset="-120"/>
                <a:ea typeface="微軟正黑體" panose="020B0604030504040204" pitchFamily="34" charset="-120"/>
                <a:cs typeface="華康儷粗圓"/>
              </a:rPr>
              <a:t>電子科、資訊科。</a:t>
            </a:r>
            <a:endParaRPr lang="en-US" altLang="zh-TW" sz="2800" dirty="0">
              <a:solidFill>
                <a:srgbClr val="C00000"/>
              </a:solidFill>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cs typeface="華康儷粗圓"/>
              </a:rPr>
              <a:t>屏東區免試入學</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競賽表現成績計分方式一覽表納入：科學類</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全國性</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臺灣能</a:t>
            </a:r>
            <a:r>
              <a:rPr lang="en-US" altLang="zh-TW" sz="2400" dirty="0">
                <a:latin typeface="微軟正黑體" panose="020B0604030504040204" pitchFamily="34" charset="-120"/>
                <a:ea typeface="微軟正黑體" panose="020B0604030504040204" pitchFamily="34" charset="-120"/>
                <a:cs typeface="華康儷粗圓"/>
              </a:rPr>
              <a:t>-</a:t>
            </a:r>
            <a:r>
              <a:rPr lang="zh-TW" altLang="en-US" sz="2400" dirty="0">
                <a:latin typeface="微軟正黑體" panose="020B0604030504040204" pitchFamily="34" charset="-120"/>
                <a:ea typeface="微軟正黑體" panose="020B0604030504040204" pitchFamily="34" charset="-120"/>
                <a:cs typeface="華康儷粗圓"/>
              </a:rPr>
              <a:t>永續能源創意實作競賽。</a:t>
            </a:r>
          </a:p>
          <a:p>
            <a:pPr lvl="1" algn="just" eaLnBrk="1" hangingPunct="1">
              <a:lnSpc>
                <a:spcPct val="110000"/>
              </a:lnSpc>
              <a:spcAft>
                <a:spcPts val="1200"/>
              </a:spcAft>
              <a:buClr>
                <a:schemeClr val="accent2"/>
              </a:buClr>
              <a:buSzPct val="85000"/>
              <a:buFont typeface="Wingdings" panose="05000000000000000000" pitchFamily="2" charset="2"/>
              <a:buChar char="l"/>
            </a:pPr>
            <a:endParaRPr lang="zh-TW" altLang="en-US" sz="2800" dirty="0">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endParaRPr lang="en-US" altLang="zh-TW" sz="2800" b="1" dirty="0">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endParaRPr lang="en-US" altLang="zh-TW" sz="2800" b="1" dirty="0">
              <a:latin typeface="微軟正黑體" panose="020B0604030504040204" pitchFamily="34" charset="-120"/>
              <a:ea typeface="微軟正黑體" panose="020B0604030504040204" pitchFamily="34" charset="-120"/>
              <a:cs typeface="華康儷粗圓"/>
            </a:endParaRPr>
          </a:p>
          <a:p>
            <a:pPr lvl="1" algn="just" eaLnBrk="1" hangingPunct="1">
              <a:lnSpc>
                <a:spcPct val="110000"/>
              </a:lnSpc>
              <a:spcAft>
                <a:spcPts val="1200"/>
              </a:spcAft>
              <a:buClr>
                <a:schemeClr val="accent2"/>
              </a:buClr>
              <a:buSzPct val="85000"/>
              <a:buFont typeface="Wingdings" panose="05000000000000000000" pitchFamily="2" charset="2"/>
              <a:buChar char="l"/>
            </a:pPr>
            <a:endParaRPr lang="zh-TW" altLang="en-US" sz="2800" b="1" dirty="0">
              <a:solidFill>
                <a:srgbClr val="7030A0"/>
              </a:solidFill>
              <a:latin typeface="微軟正黑體" panose="020B0604030504040204" pitchFamily="34" charset="-120"/>
              <a:ea typeface="微軟正黑體" panose="020B0604030504040204" pitchFamily="34" charset="-120"/>
              <a:cs typeface="華康儷粗圓"/>
            </a:endParaRPr>
          </a:p>
        </p:txBody>
      </p:sp>
      <p:sp>
        <p:nvSpPr>
          <p:cNvPr id="12" name="標題 1"/>
          <p:cNvSpPr txBox="1"/>
          <p:nvPr/>
        </p:nvSpPr>
        <p:spPr>
          <a:xfrm>
            <a:off x="0" y="260648"/>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anose="020B0604030504040204" pitchFamily="34" charset="-120"/>
                <a:ea typeface="微軟正黑體" panose="020B0604030504040204" pitchFamily="34" charset="-120"/>
              </a:rPr>
              <a:t>112</a:t>
            </a:r>
            <a:r>
              <a:rPr lang="zh-TW" altLang="en-US" sz="4400" b="1" dirty="0">
                <a:solidFill>
                  <a:schemeClr val="bg1"/>
                </a:solidFill>
                <a:latin typeface="微軟正黑體" panose="020B0604030504040204" pitchFamily="34" charset="-120"/>
                <a:ea typeface="微軟正黑體" panose="020B0604030504040204" pitchFamily="34" charset="-120"/>
              </a:rPr>
              <a:t>學年度免試入學</a:t>
            </a:r>
            <a:r>
              <a:rPr lang="en-US" altLang="zh-TW" sz="4400" b="1" dirty="0">
                <a:solidFill>
                  <a:schemeClr val="bg1"/>
                </a:solidFill>
                <a:latin typeface="微軟正黑體" panose="020B0604030504040204" pitchFamily="34" charset="-120"/>
                <a:ea typeface="微軟正黑體" panose="020B0604030504040204" pitchFamily="34" charset="-120"/>
              </a:rPr>
              <a:t>-</a:t>
            </a:r>
            <a:r>
              <a:rPr lang="zh-TW" altLang="en-US" sz="4400" b="1" dirty="0">
                <a:solidFill>
                  <a:schemeClr val="bg1"/>
                </a:solidFill>
                <a:latin typeface="微軟正黑體" panose="020B0604030504040204" pitchFamily="34" charset="-120"/>
                <a:ea typeface="微軟正黑體" panose="020B0604030504040204" pitchFamily="34" charset="-120"/>
              </a:rPr>
              <a:t>變革事項</a:t>
            </a:r>
            <a:endParaRPr kumimoji="1" lang="zh-TW" altLang="en-US" sz="4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89700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899592" y="200117"/>
            <a:ext cx="75713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新細明體" pitchFamily="18" charset="-120"/>
              </a:defRPr>
            </a:lvl1pPr>
            <a:lvl2pPr marL="742950" indent="-285750" eaLnBrk="0" hangingPunct="0">
              <a:defRPr b="1">
                <a:solidFill>
                  <a:schemeClr val="tx1"/>
                </a:solidFill>
                <a:latin typeface="Arial" pitchFamily="34" charset="0"/>
                <a:ea typeface="新細明體" pitchFamily="18" charset="-120"/>
              </a:defRPr>
            </a:lvl2pPr>
            <a:lvl3pPr marL="1143000" indent="-228600" eaLnBrk="0" hangingPunct="0">
              <a:defRPr b="1">
                <a:solidFill>
                  <a:schemeClr val="tx1"/>
                </a:solidFill>
                <a:latin typeface="Arial" pitchFamily="34" charset="0"/>
                <a:ea typeface="新細明體" pitchFamily="18" charset="-120"/>
              </a:defRPr>
            </a:lvl3pPr>
            <a:lvl4pPr marL="1600200" indent="-228600" eaLnBrk="0" hangingPunct="0">
              <a:defRPr b="1">
                <a:solidFill>
                  <a:schemeClr val="tx1"/>
                </a:solidFill>
                <a:latin typeface="Arial" pitchFamily="34" charset="0"/>
                <a:ea typeface="新細明體" pitchFamily="18" charset="-120"/>
              </a:defRPr>
            </a:lvl4pPr>
            <a:lvl5pPr marL="2057400" indent="-228600" eaLnBrk="0" hangingPunct="0">
              <a:defRPr b="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b="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b="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b="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b="1">
                <a:solidFill>
                  <a:schemeClr val="tx1"/>
                </a:solidFill>
                <a:latin typeface="Arial" pitchFamily="34" charset="0"/>
                <a:ea typeface="新細明體" pitchFamily="18" charset="-120"/>
              </a:defRPr>
            </a:lvl9pPr>
          </a:lstStyle>
          <a:p>
            <a:pPr eaLnBrk="1" hangingPunct="1"/>
            <a:r>
              <a:rPr kumimoji="1" lang="zh-TW" altLang="en-US" sz="3600" dirty="0">
                <a:solidFill>
                  <a:srgbClr val="333399"/>
                </a:solidFill>
                <a:latin typeface="微軟正黑體" pitchFamily="34" charset="-120"/>
                <a:ea typeface="微軟正黑體" pitchFamily="34" charset="-120"/>
              </a:rPr>
              <a:t>屏東區國中畢業生主要升學管道介紹</a:t>
            </a:r>
          </a:p>
        </p:txBody>
      </p:sp>
      <p:graphicFrame>
        <p:nvGraphicFramePr>
          <p:cNvPr id="4" name="資料庫圖表 3"/>
          <p:cNvGraphicFramePr/>
          <p:nvPr/>
        </p:nvGraphicFramePr>
        <p:xfrm>
          <a:off x="287824" y="980728"/>
          <a:ext cx="8604656" cy="576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53895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MA" val="3.0"/>
</p:tagLst>
</file>

<file path=ppt/tags/tag2.xml><?xml version="1.0" encoding="utf-8"?>
<p:tagLst xmlns:a="http://schemas.openxmlformats.org/drawingml/2006/main" xmlns:r="http://schemas.openxmlformats.org/officeDocument/2006/relationships" xmlns:p="http://schemas.openxmlformats.org/presentationml/2006/main">
  <p:tag name="AMA" val="3.0"/>
</p:tagLst>
</file>

<file path=ppt/tags/tag3.xml><?xml version="1.0" encoding="utf-8"?>
<p:tagLst xmlns:a="http://schemas.openxmlformats.org/drawingml/2006/main" xmlns:r="http://schemas.openxmlformats.org/officeDocument/2006/relationships" xmlns:p="http://schemas.openxmlformats.org/presentationml/2006/main">
  <p:tag name="AMA" val="3.0"/>
</p:tagLst>
</file>

<file path=ppt/tags/tag4.xml><?xml version="1.0" encoding="utf-8"?>
<p:tagLst xmlns:a="http://schemas.openxmlformats.org/drawingml/2006/main" xmlns:r="http://schemas.openxmlformats.org/officeDocument/2006/relationships" xmlns:p="http://schemas.openxmlformats.org/presentationml/2006/main">
  <p:tag name="AMA" val="3.0"/>
</p:tagLst>
</file>

<file path=ppt/tags/tag5.xml><?xml version="1.0" encoding="utf-8"?>
<p:tagLst xmlns:a="http://schemas.openxmlformats.org/drawingml/2006/main" xmlns:r="http://schemas.openxmlformats.org/officeDocument/2006/relationships" xmlns:p="http://schemas.openxmlformats.org/presentationml/2006/main">
  <p:tag name="AMA" val="3.0"/>
</p:tagLst>
</file>

<file path=ppt/tags/tag6.xml><?xml version="1.0" encoding="utf-8"?>
<p:tagLst xmlns:a="http://schemas.openxmlformats.org/drawingml/2006/main" xmlns:r="http://schemas.openxmlformats.org/officeDocument/2006/relationships" xmlns:p="http://schemas.openxmlformats.org/presentationml/2006/main">
  <p:tag name="AMA" val="3.0"/>
</p:tagLst>
</file>

<file path=ppt/tags/tag7.xml><?xml version="1.0" encoding="utf-8"?>
<p:tagLst xmlns:a="http://schemas.openxmlformats.org/drawingml/2006/main" xmlns:r="http://schemas.openxmlformats.org/officeDocument/2006/relationships" xmlns:p="http://schemas.openxmlformats.org/presentationml/2006/main">
  <p:tag name="AMA" val="3.0"/>
</p:tagLst>
</file>

<file path=ppt/tags/tag8.xml><?xml version="1.0" encoding="utf-8"?>
<p:tagLst xmlns:a="http://schemas.openxmlformats.org/drawingml/2006/main" xmlns:r="http://schemas.openxmlformats.org/officeDocument/2006/relationships" xmlns:p="http://schemas.openxmlformats.org/presentationml/2006/main">
  <p:tag name="AMA" val="3.0"/>
</p:tagLst>
</file>

<file path=ppt/tags/tag9.xml><?xml version="1.0" encoding="utf-8"?>
<p:tagLst xmlns:a="http://schemas.openxmlformats.org/drawingml/2006/main" xmlns:r="http://schemas.openxmlformats.org/officeDocument/2006/relationships" xmlns:p="http://schemas.openxmlformats.org/presentationml/2006/main">
  <p:tag name="AMA" val="3.0"/>
</p:tagLst>
</file>

<file path=ppt/theme/theme1.xml><?xml version="1.0" encoding="utf-8"?>
<a:theme xmlns:a="http://schemas.openxmlformats.org/drawingml/2006/main" name="圖庫">
  <a:themeElements>
    <a:clrScheme name="圖庫">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圖庫">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庫">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16417</TotalTime>
  <Words>3333</Words>
  <Application>Microsoft Office PowerPoint</Application>
  <PresentationFormat>如螢幕大小 (4:3)</PresentationFormat>
  <Paragraphs>475</Paragraphs>
  <Slides>32</Slides>
  <Notes>28</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32</vt:i4>
      </vt:variant>
    </vt:vector>
  </HeadingPairs>
  <TitlesOfParts>
    <vt:vector size="41" baseType="lpstr">
      <vt:lpstr>標楷體</vt:lpstr>
      <vt:lpstr>Arial</vt:lpstr>
      <vt:lpstr>Wingdings</vt:lpstr>
      <vt:lpstr>新細明體</vt:lpstr>
      <vt:lpstr>Verdana</vt:lpstr>
      <vt:lpstr>Calibri</vt:lpstr>
      <vt:lpstr>微軟正黑體</vt:lpstr>
      <vt:lpstr>Gill Sans MT</vt:lpstr>
      <vt:lpstr>圖庫</vt:lpstr>
      <vt:lpstr>PowerPoint 簡報</vt:lpstr>
      <vt:lpstr>PowerPoint 簡報</vt:lpstr>
      <vt:lpstr>PowerPoint 簡報</vt:lpstr>
      <vt:lpstr>PowerPoint 簡報</vt:lpstr>
      <vt:lpstr>國中教育會考考試科目及時間表</vt:lpstr>
      <vt:lpstr>能力等級與加註標示</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五專免試入學</vt:lpstr>
      <vt:lpstr>五專招生管道說明</vt:lpstr>
      <vt:lpstr>PowerPoint 簡報</vt:lpstr>
      <vt:lpstr>屏東區志願選填統計與輔導策略</vt:lpstr>
      <vt:lpstr>結語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pds</dc:creator>
  <cp:lastModifiedBy>user</cp:lastModifiedBy>
  <cp:revision>693</cp:revision>
  <cp:lastPrinted>2023-02-20T00:29:51Z</cp:lastPrinted>
  <dcterms:created xsi:type="dcterms:W3CDTF">2012-12-02T17:04:08Z</dcterms:created>
  <dcterms:modified xsi:type="dcterms:W3CDTF">2023-02-23T04:26:55Z</dcterms:modified>
</cp:coreProperties>
</file>