
<file path=[Content_Types].xml><?xml version="1.0" encoding="utf-8"?>
<Types xmlns="http://schemas.openxmlformats.org/package/2006/content-types">
  <Default Extension="bin" ContentType="application/vnd.openxmlformats-officedocument.oleObject"/>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3.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6.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7.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8.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9.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20.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21.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923" r:id="rId1"/>
  </p:sldMasterIdLst>
  <p:notesMasterIdLst>
    <p:notesMasterId r:id="rId50"/>
  </p:notesMasterIdLst>
  <p:handoutMasterIdLst>
    <p:handoutMasterId r:id="rId51"/>
  </p:handoutMasterIdLst>
  <p:sldIdLst>
    <p:sldId id="288" r:id="rId2"/>
    <p:sldId id="711" r:id="rId3"/>
    <p:sldId id="392" r:id="rId4"/>
    <p:sldId id="699" r:id="rId5"/>
    <p:sldId id="626" r:id="rId6"/>
    <p:sldId id="394" r:id="rId7"/>
    <p:sldId id="457" r:id="rId8"/>
    <p:sldId id="646" r:id="rId9"/>
    <p:sldId id="647" r:id="rId10"/>
    <p:sldId id="469" r:id="rId11"/>
    <p:sldId id="639" r:id="rId12"/>
    <p:sldId id="306" r:id="rId13"/>
    <p:sldId id="473" r:id="rId14"/>
    <p:sldId id="638" r:id="rId15"/>
    <p:sldId id="463" r:id="rId16"/>
    <p:sldId id="472" r:id="rId17"/>
    <p:sldId id="475" r:id="rId18"/>
    <p:sldId id="471" r:id="rId19"/>
    <p:sldId id="479" r:id="rId20"/>
    <p:sldId id="478" r:id="rId21"/>
    <p:sldId id="483" r:id="rId22"/>
    <p:sldId id="334" r:id="rId23"/>
    <p:sldId id="486" r:id="rId24"/>
    <p:sldId id="656" r:id="rId25"/>
    <p:sldId id="652" r:id="rId26"/>
    <p:sldId id="356" r:id="rId27"/>
    <p:sldId id="642" r:id="rId28"/>
    <p:sldId id="643" r:id="rId29"/>
    <p:sldId id="489" r:id="rId30"/>
    <p:sldId id="403" r:id="rId31"/>
    <p:sldId id="404" r:id="rId32"/>
    <p:sldId id="681" r:id="rId33"/>
    <p:sldId id="395" r:id="rId34"/>
    <p:sldId id="675" r:id="rId35"/>
    <p:sldId id="659" r:id="rId36"/>
    <p:sldId id="719" r:id="rId37"/>
    <p:sldId id="701" r:id="rId38"/>
    <p:sldId id="721" r:id="rId39"/>
    <p:sldId id="723" r:id="rId40"/>
    <p:sldId id="718" r:id="rId41"/>
    <p:sldId id="702" r:id="rId42"/>
    <p:sldId id="671" r:id="rId43"/>
    <p:sldId id="714" r:id="rId44"/>
    <p:sldId id="405" r:id="rId45"/>
    <p:sldId id="704" r:id="rId46"/>
    <p:sldId id="707" r:id="rId47"/>
    <p:sldId id="514" r:id="rId48"/>
    <p:sldId id="276" r:id="rId49"/>
  </p:sldIdLst>
  <p:sldSz cx="9144000" cy="6858000" type="screen4x3"/>
  <p:notesSz cx="9926638" cy="6797675"/>
  <p:embeddedFontLst>
    <p:embeddedFont>
      <p:font typeface="微軟正黑體" panose="020B0604030504040204" pitchFamily="34" charset="-120"/>
      <p:regular r:id="rId52"/>
      <p:bold r:id="rId53"/>
    </p:embeddedFont>
    <p:embeddedFont>
      <p:font typeface="微軟正黑體" panose="020B0604030504040204" pitchFamily="34" charset="-120"/>
      <p:regular r:id="rId52"/>
      <p:bold r:id="rId53"/>
    </p:embeddedFont>
    <p:embeddedFont>
      <p:font typeface="Calibri" panose="020F0502020204030204" pitchFamily="34" charset="0"/>
      <p:regular r:id="rId54"/>
      <p:bold r:id="rId55"/>
      <p:italic r:id="rId56"/>
      <p:boldItalic r:id="rId57"/>
    </p:embeddedFont>
    <p:embeddedFont>
      <p:font typeface="Gill Sans MT" panose="020B0502020104020203" pitchFamily="34" charset="0"/>
      <p:regular r:id="rId58"/>
      <p:bold r:id="rId59"/>
      <p:italic r:id="rId60"/>
      <p:boldItalic r:id="rId61"/>
    </p:embeddedFont>
    <p:embeddedFont>
      <p:font typeface="標楷體" panose="03000509000000000000" pitchFamily="65" charset="-120"/>
      <p:regular r:id="rId62"/>
    </p:embeddedFont>
  </p:embeddedFontLst>
  <p:defaultTextStyle>
    <a:defPPr>
      <a:defRPr lang="en-US"/>
    </a:defPPr>
    <a:lvl1pPr algn="l" rtl="0" fontAlgn="base">
      <a:spcBef>
        <a:spcPct val="0"/>
      </a:spcBef>
      <a:spcAft>
        <a:spcPct val="0"/>
      </a:spcAft>
      <a:defRPr b="1" kern="1200">
        <a:solidFill>
          <a:schemeClr val="tx1"/>
        </a:solidFill>
        <a:latin typeface="Arial" pitchFamily="34" charset="0"/>
        <a:ea typeface="新細明體" pitchFamily="18" charset="-120"/>
        <a:cs typeface="+mn-cs"/>
      </a:defRPr>
    </a:lvl1pPr>
    <a:lvl2pPr marL="457200" algn="l" rtl="0" fontAlgn="base">
      <a:spcBef>
        <a:spcPct val="0"/>
      </a:spcBef>
      <a:spcAft>
        <a:spcPct val="0"/>
      </a:spcAft>
      <a:defRPr b="1" kern="1200">
        <a:solidFill>
          <a:schemeClr val="tx1"/>
        </a:solidFill>
        <a:latin typeface="Arial" pitchFamily="34" charset="0"/>
        <a:ea typeface="新細明體" pitchFamily="18" charset="-120"/>
        <a:cs typeface="+mn-cs"/>
      </a:defRPr>
    </a:lvl2pPr>
    <a:lvl3pPr marL="914400" algn="l" rtl="0" fontAlgn="base">
      <a:spcBef>
        <a:spcPct val="0"/>
      </a:spcBef>
      <a:spcAft>
        <a:spcPct val="0"/>
      </a:spcAft>
      <a:defRPr b="1" kern="1200">
        <a:solidFill>
          <a:schemeClr val="tx1"/>
        </a:solidFill>
        <a:latin typeface="Arial" pitchFamily="34" charset="0"/>
        <a:ea typeface="新細明體" pitchFamily="18" charset="-120"/>
        <a:cs typeface="+mn-cs"/>
      </a:defRPr>
    </a:lvl3pPr>
    <a:lvl4pPr marL="1371600" algn="l" rtl="0" fontAlgn="base">
      <a:spcBef>
        <a:spcPct val="0"/>
      </a:spcBef>
      <a:spcAft>
        <a:spcPct val="0"/>
      </a:spcAft>
      <a:defRPr b="1" kern="1200">
        <a:solidFill>
          <a:schemeClr val="tx1"/>
        </a:solidFill>
        <a:latin typeface="Arial" pitchFamily="34" charset="0"/>
        <a:ea typeface="新細明體" pitchFamily="18" charset="-120"/>
        <a:cs typeface="+mn-cs"/>
      </a:defRPr>
    </a:lvl4pPr>
    <a:lvl5pPr marL="1828800" algn="l" rtl="0" fontAlgn="base">
      <a:spcBef>
        <a:spcPct val="0"/>
      </a:spcBef>
      <a:spcAft>
        <a:spcPct val="0"/>
      </a:spcAft>
      <a:defRPr b="1" kern="1200">
        <a:solidFill>
          <a:schemeClr val="tx1"/>
        </a:solidFill>
        <a:latin typeface="Arial" pitchFamily="34" charset="0"/>
        <a:ea typeface="新細明體" pitchFamily="18" charset="-120"/>
        <a:cs typeface="+mn-cs"/>
      </a:defRPr>
    </a:lvl5pPr>
    <a:lvl6pPr marL="2286000" algn="l" defTabSz="914400" rtl="0" eaLnBrk="1" latinLnBrk="0" hangingPunct="1">
      <a:defRPr b="1" kern="1200">
        <a:solidFill>
          <a:schemeClr val="tx1"/>
        </a:solidFill>
        <a:latin typeface="Arial" pitchFamily="34" charset="0"/>
        <a:ea typeface="新細明體" pitchFamily="18" charset="-120"/>
        <a:cs typeface="+mn-cs"/>
      </a:defRPr>
    </a:lvl6pPr>
    <a:lvl7pPr marL="2743200" algn="l" defTabSz="914400" rtl="0" eaLnBrk="1" latinLnBrk="0" hangingPunct="1">
      <a:defRPr b="1" kern="1200">
        <a:solidFill>
          <a:schemeClr val="tx1"/>
        </a:solidFill>
        <a:latin typeface="Arial" pitchFamily="34" charset="0"/>
        <a:ea typeface="新細明體" pitchFamily="18" charset="-120"/>
        <a:cs typeface="+mn-cs"/>
      </a:defRPr>
    </a:lvl7pPr>
    <a:lvl8pPr marL="3200400" algn="l" defTabSz="914400" rtl="0" eaLnBrk="1" latinLnBrk="0" hangingPunct="1">
      <a:defRPr b="1" kern="1200">
        <a:solidFill>
          <a:schemeClr val="tx1"/>
        </a:solidFill>
        <a:latin typeface="Arial" pitchFamily="34" charset="0"/>
        <a:ea typeface="新細明體" pitchFamily="18" charset="-120"/>
        <a:cs typeface="+mn-cs"/>
      </a:defRPr>
    </a:lvl8pPr>
    <a:lvl9pPr marL="3657600" algn="l" defTabSz="914400" rtl="0" eaLnBrk="1" latinLnBrk="0" hangingPunct="1">
      <a:defRPr b="1" kern="1200">
        <a:solidFill>
          <a:schemeClr val="tx1"/>
        </a:solidFill>
        <a:latin typeface="Arial" pitchFamily="34" charset="0"/>
        <a:ea typeface="新細明體" pitchFamily="18" charset="-12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E1E6ED"/>
    <a:srgbClr val="FF5050"/>
    <a:srgbClr val="FF9900"/>
    <a:srgbClr val="CCCC00"/>
    <a:srgbClr val="CC9900"/>
    <a:srgbClr val="A7D9FF"/>
    <a:srgbClr val="FFCC99"/>
    <a:srgbClr val="333399"/>
    <a:srgbClr val="5F5F5F"/>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佈景主題樣式 1 - 輔色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505E3EF-67EA-436B-97B2-0124C06EBD24}" styleName="中等深淺樣式 4 - 輔色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487" autoAdjust="0"/>
    <p:restoredTop sz="85821" autoAdjust="0"/>
  </p:normalViewPr>
  <p:slideViewPr>
    <p:cSldViewPr>
      <p:cViewPr varScale="1">
        <p:scale>
          <a:sx n="97" d="100"/>
          <a:sy n="97" d="100"/>
        </p:scale>
        <p:origin x="1842" y="96"/>
      </p:cViewPr>
      <p:guideLst>
        <p:guide orient="horz" pos="2160"/>
        <p:guide pos="2880"/>
      </p:guideLst>
    </p:cSldViewPr>
  </p:slideViewPr>
  <p:notesTextViewPr>
    <p:cViewPr>
      <p:scale>
        <a:sx n="1" d="1"/>
        <a:sy n="1" d="1"/>
      </p:scale>
      <p:origin x="0" y="0"/>
    </p:cViewPr>
  </p:notesText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font" Target="fonts/font4.fntdata"/><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2.fntdata"/><Relationship Id="rId58" Type="http://schemas.openxmlformats.org/officeDocument/2006/relationships/font" Target="fonts/font7.fntdata"/><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font" Target="fonts/font10.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5.fntdata"/><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8.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3.fntdata"/><Relationship Id="rId62"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6.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1.fntdata"/><Relationship Id="rId60" Type="http://schemas.openxmlformats.org/officeDocument/2006/relationships/font" Target="fonts/font9.fntdata"/><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4#1">
  <dgm:title val=""/>
  <dgm:desc val=""/>
  <dgm:catLst>
    <dgm:cat type="accent6" pri="11400"/>
  </dgm:catLst>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node0">
    <dgm:fillClrLst meth="cycle">
      <a:schemeClr val="accent6">
        <a:shade val="60000"/>
      </a:schemeClr>
    </dgm:fillClrLst>
    <dgm:linClrLst meth="repeat">
      <a:schemeClr val="lt1"/>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4#2">
  <dgm:title val=""/>
  <dgm:desc val=""/>
  <dgm:catLst>
    <dgm:cat type="accent6" pri="11400"/>
  </dgm:catLst>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node0">
    <dgm:fillClrLst meth="cycle">
      <a:schemeClr val="accent6">
        <a:shade val="60000"/>
      </a:schemeClr>
    </dgm:fillClrLst>
    <dgm:linClrLst meth="repeat">
      <a:schemeClr val="lt1"/>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4#3">
  <dgm:title val=""/>
  <dgm:desc val=""/>
  <dgm:catLst>
    <dgm:cat type="accent6" pri="11400"/>
  </dgm:catLst>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node0">
    <dgm:fillClrLst meth="cycle">
      <a:schemeClr val="accent6">
        <a:shade val="60000"/>
      </a:schemeClr>
    </dgm:fillClrLst>
    <dgm:linClrLst meth="repeat">
      <a:schemeClr val="lt1"/>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6">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250EA93-0296-44BD-83A3-29A7749017EE}" type="doc">
      <dgm:prSet loTypeId="urn:microsoft.com/office/officeart/2005/8/layout/list1" loCatId="list" qsTypeId="urn:microsoft.com/office/officeart/2005/8/quickstyle/simple4" qsCatId="simple" csTypeId="urn:microsoft.com/office/officeart/2005/8/colors/accent1_2" csCatId="accent1" phldr="1"/>
      <dgm:spPr/>
      <dgm:t>
        <a:bodyPr/>
        <a:lstStyle/>
        <a:p>
          <a:endParaRPr lang="zh-TW" altLang="en-US"/>
        </a:p>
      </dgm:t>
    </dgm:pt>
    <dgm:pt modelId="{F76749AD-C233-4B05-9700-B9D6FFC78C6D}">
      <dgm:prSet phldrT="[文字]" custT="1"/>
      <dgm:spPr/>
      <dgm:t>
        <a:bodyPr/>
        <a:lstStyle/>
        <a:p>
          <a:r>
            <a:rPr lang="zh-TW" altLang="en-US" sz="2000" b="1" dirty="0">
              <a:effectLst/>
              <a:latin typeface="微軟正黑體" panose="020B0604030504040204" pitchFamily="34" charset="-120"/>
              <a:ea typeface="微軟正黑體" panose="020B0604030504040204" pitchFamily="34" charset="-120"/>
              <a:cs typeface="Times New Roman"/>
            </a:rPr>
            <a:t>違規</a:t>
          </a:r>
          <a:r>
            <a:rPr lang="en-US" altLang="zh-TW" sz="2000" b="1" dirty="0">
              <a:effectLst/>
              <a:latin typeface="微軟正黑體" panose="020B0604030504040204" pitchFamily="34" charset="-120"/>
              <a:ea typeface="微軟正黑體" panose="020B0604030504040204" pitchFamily="34" charset="-120"/>
              <a:cs typeface="Times New Roman"/>
            </a:rPr>
            <a:t>1</a:t>
          </a:r>
          <a:r>
            <a:rPr lang="zh-TW" altLang="en-US" sz="2000" b="1" dirty="0">
              <a:effectLst/>
              <a:latin typeface="微軟正黑體" panose="020B0604030504040204" pitchFamily="34" charset="-120"/>
              <a:ea typeface="微軟正黑體" panose="020B0604030504040204" pitchFamily="34" charset="-120"/>
              <a:cs typeface="Times New Roman"/>
            </a:rPr>
            <a:t>點扣國中教育會考總積分百分之一</a:t>
          </a:r>
          <a:endParaRPr lang="zh-TW" altLang="en-US" sz="2000" b="1" dirty="0">
            <a:latin typeface="微軟正黑體" panose="020B0604030504040204" pitchFamily="34" charset="-120"/>
            <a:ea typeface="微軟正黑體" panose="020B0604030504040204" pitchFamily="34" charset="-120"/>
          </a:endParaRPr>
        </a:p>
      </dgm:t>
    </dgm:pt>
    <dgm:pt modelId="{5D76E61F-3AFD-41A8-A82A-9C42BED1042A}" type="parTrans" cxnId="{7E7B1330-5DC3-4A42-9D9C-3B35E90E0CDB}">
      <dgm:prSet/>
      <dgm:spPr/>
      <dgm:t>
        <a:bodyPr/>
        <a:lstStyle/>
        <a:p>
          <a:endParaRPr lang="zh-TW" altLang="en-US"/>
        </a:p>
      </dgm:t>
    </dgm:pt>
    <dgm:pt modelId="{53B6DEC9-A2AA-444E-BC77-BCCD089C3E62}" type="sibTrans" cxnId="{7E7B1330-5DC3-4A42-9D9C-3B35E90E0CDB}">
      <dgm:prSet/>
      <dgm:spPr/>
      <dgm:t>
        <a:bodyPr/>
        <a:lstStyle/>
        <a:p>
          <a:endParaRPr lang="zh-TW" altLang="en-US"/>
        </a:p>
      </dgm:t>
    </dgm:pt>
    <dgm:pt modelId="{A08B5763-B652-4334-A971-957028A4B52C}">
      <dgm:prSet phldrT="[文字]" custT="1"/>
      <dgm:spPr/>
      <dgm:t>
        <a:bodyPr/>
        <a:lstStyle/>
        <a:p>
          <a:r>
            <a:rPr lang="zh-TW" altLang="en-US" sz="2000" b="1" i="0" dirty="0">
              <a:latin typeface="微軟正黑體" panose="020B0604030504040204" pitchFamily="34" charset="-120"/>
              <a:ea typeface="微軟正黑體" panose="020B0604030504040204" pitchFamily="34" charset="-120"/>
            </a:rPr>
            <a:t>等級為標準參照，標示為常模參照</a:t>
          </a:r>
          <a:endParaRPr lang="zh-TW" altLang="en-US" sz="2000" dirty="0">
            <a:latin typeface="微軟正黑體" panose="020B0604030504040204" pitchFamily="34" charset="-120"/>
            <a:ea typeface="微軟正黑體" panose="020B0604030504040204" pitchFamily="34" charset="-120"/>
          </a:endParaRPr>
        </a:p>
      </dgm:t>
    </dgm:pt>
    <dgm:pt modelId="{AF5CAC5D-EFBA-4689-9862-6BBAF4565D78}" type="parTrans" cxnId="{5470B6A5-B4C9-4E2D-AC85-57FFC5AFED98}">
      <dgm:prSet/>
      <dgm:spPr/>
      <dgm:t>
        <a:bodyPr/>
        <a:lstStyle/>
        <a:p>
          <a:endParaRPr lang="zh-TW" altLang="en-US"/>
        </a:p>
      </dgm:t>
    </dgm:pt>
    <dgm:pt modelId="{808A8188-DCF7-447C-BB7F-129116E06FED}" type="sibTrans" cxnId="{5470B6A5-B4C9-4E2D-AC85-57FFC5AFED98}">
      <dgm:prSet/>
      <dgm:spPr/>
      <dgm:t>
        <a:bodyPr/>
        <a:lstStyle/>
        <a:p>
          <a:endParaRPr lang="zh-TW" altLang="en-US"/>
        </a:p>
      </dgm:t>
    </dgm:pt>
    <dgm:pt modelId="{4527FA2F-F884-47AC-B85E-16F570448C28}">
      <dgm:prSet phldrT="[文字]" custT="1"/>
      <dgm:spPr/>
      <dgm:t>
        <a:bodyPr/>
        <a:lstStyle/>
        <a:p>
          <a:pPr rtl="0"/>
          <a:r>
            <a:rPr lang="zh-TW" altLang="en-US" sz="2000" b="1" dirty="0">
              <a:effectLst/>
              <a:latin typeface="微軟正黑體" panose="020B0604030504040204" pitchFamily="34" charset="-120"/>
              <a:ea typeface="微軟正黑體" panose="020B0604030504040204" pitchFamily="34" charset="-120"/>
              <a:cs typeface="Times New Roman"/>
            </a:rPr>
            <a:t>作為比序採計項目時，國中教育會考限採計當年度之成績</a:t>
          </a:r>
          <a:endParaRPr lang="zh-TW" altLang="en-US" sz="2000" dirty="0"/>
        </a:p>
      </dgm:t>
    </dgm:pt>
    <dgm:pt modelId="{481F0E55-EB06-4F86-9A3E-BBF17DEA1A1C}" type="parTrans" cxnId="{28D13945-4369-4589-A9E2-9EEB1F7B0807}">
      <dgm:prSet/>
      <dgm:spPr/>
      <dgm:t>
        <a:bodyPr/>
        <a:lstStyle/>
        <a:p>
          <a:endParaRPr lang="zh-TW" altLang="en-US"/>
        </a:p>
      </dgm:t>
    </dgm:pt>
    <dgm:pt modelId="{351AAA5F-BC36-4750-BA64-80F6B2DD05DC}" type="sibTrans" cxnId="{28D13945-4369-4589-A9E2-9EEB1F7B0807}">
      <dgm:prSet/>
      <dgm:spPr/>
      <dgm:t>
        <a:bodyPr/>
        <a:lstStyle/>
        <a:p>
          <a:endParaRPr lang="zh-TW" altLang="en-US"/>
        </a:p>
      </dgm:t>
    </dgm:pt>
    <dgm:pt modelId="{C7252B3D-21FC-41DD-B06B-07F0D36A080B}">
      <dgm:prSet phldrT="[文字]" custT="1"/>
      <dgm:spPr/>
      <dgm:t>
        <a:bodyPr/>
        <a:lstStyle/>
        <a:p>
          <a:pPr rtl="0"/>
          <a:r>
            <a:rPr lang="zh-TW" altLang="en-US" sz="2000" b="1" dirty="0">
              <a:effectLst/>
              <a:latin typeface="微軟正黑體" panose="020B0604030504040204" pitchFamily="34" charset="-120"/>
              <a:ea typeface="微軟正黑體" panose="020B0604030504040204" pitchFamily="34" charset="-120"/>
              <a:cs typeface="Times New Roman"/>
            </a:rPr>
            <a:t>國中教育會考其實不是入學測驗，而是學力檢測</a:t>
          </a:r>
          <a:endParaRPr lang="zh-TW" altLang="en-US" sz="2000" b="1" dirty="0">
            <a:latin typeface="微軟正黑體" panose="020B0604030504040204" pitchFamily="34" charset="-120"/>
            <a:ea typeface="微軟正黑體" panose="020B0604030504040204" pitchFamily="34" charset="-120"/>
          </a:endParaRPr>
        </a:p>
      </dgm:t>
    </dgm:pt>
    <dgm:pt modelId="{81FC24CB-8B2E-4A79-ABB2-BB6960C55FB6}" type="sibTrans" cxnId="{4D414ED9-6F2E-49FF-BFB5-EFEE0BF67C7E}">
      <dgm:prSet/>
      <dgm:spPr/>
      <dgm:t>
        <a:bodyPr/>
        <a:lstStyle/>
        <a:p>
          <a:endParaRPr lang="zh-TW" altLang="en-US"/>
        </a:p>
      </dgm:t>
    </dgm:pt>
    <dgm:pt modelId="{FD2F5529-5B1F-43B7-8764-78EB7336F7B6}" type="parTrans" cxnId="{4D414ED9-6F2E-49FF-BFB5-EFEE0BF67C7E}">
      <dgm:prSet/>
      <dgm:spPr/>
      <dgm:t>
        <a:bodyPr/>
        <a:lstStyle/>
        <a:p>
          <a:endParaRPr lang="zh-TW" altLang="en-US"/>
        </a:p>
      </dgm:t>
    </dgm:pt>
    <dgm:pt modelId="{1C0352F3-2997-47B8-9618-C01DF67B359E}" type="pres">
      <dgm:prSet presAssocID="{5250EA93-0296-44BD-83A3-29A7749017EE}" presName="linear" presStyleCnt="0">
        <dgm:presLayoutVars>
          <dgm:dir/>
          <dgm:animLvl val="lvl"/>
          <dgm:resizeHandles val="exact"/>
        </dgm:presLayoutVars>
      </dgm:prSet>
      <dgm:spPr/>
    </dgm:pt>
    <dgm:pt modelId="{C184BFDC-1C05-4103-B52B-9A174F0FAC46}" type="pres">
      <dgm:prSet presAssocID="{C7252B3D-21FC-41DD-B06B-07F0D36A080B}" presName="parentLin" presStyleCnt="0"/>
      <dgm:spPr/>
    </dgm:pt>
    <dgm:pt modelId="{4A623D9C-D460-4468-BC18-C905E6FFD5DA}" type="pres">
      <dgm:prSet presAssocID="{C7252B3D-21FC-41DD-B06B-07F0D36A080B}" presName="parentLeftMargin" presStyleLbl="node1" presStyleIdx="0" presStyleCnt="4"/>
      <dgm:spPr/>
    </dgm:pt>
    <dgm:pt modelId="{1FDD6BE3-A495-4529-8BD5-BBEED7568913}" type="pres">
      <dgm:prSet presAssocID="{C7252B3D-21FC-41DD-B06B-07F0D36A080B}" presName="parentText" presStyleLbl="node1" presStyleIdx="0" presStyleCnt="4" custScaleX="104927">
        <dgm:presLayoutVars>
          <dgm:chMax val="0"/>
          <dgm:bulletEnabled val="1"/>
        </dgm:presLayoutVars>
      </dgm:prSet>
      <dgm:spPr/>
    </dgm:pt>
    <dgm:pt modelId="{9FBE15A6-B6D3-42F0-81C7-9CA08ADFE762}" type="pres">
      <dgm:prSet presAssocID="{C7252B3D-21FC-41DD-B06B-07F0D36A080B}" presName="negativeSpace" presStyleCnt="0"/>
      <dgm:spPr/>
    </dgm:pt>
    <dgm:pt modelId="{403A98F8-8211-4709-B15F-E9F38BDD2858}" type="pres">
      <dgm:prSet presAssocID="{C7252B3D-21FC-41DD-B06B-07F0D36A080B}" presName="childText" presStyleLbl="conFgAcc1" presStyleIdx="0" presStyleCnt="4">
        <dgm:presLayoutVars>
          <dgm:bulletEnabled val="1"/>
        </dgm:presLayoutVars>
      </dgm:prSet>
      <dgm:spPr/>
    </dgm:pt>
    <dgm:pt modelId="{F4D8F90A-D96F-43F7-9EAD-BBF9C1161546}" type="pres">
      <dgm:prSet presAssocID="{81FC24CB-8B2E-4A79-ABB2-BB6960C55FB6}" presName="spaceBetweenRectangles" presStyleCnt="0"/>
      <dgm:spPr/>
    </dgm:pt>
    <dgm:pt modelId="{8FF3BAB1-B58E-4D95-8F2B-062AEC8EBA3A}" type="pres">
      <dgm:prSet presAssocID="{4527FA2F-F884-47AC-B85E-16F570448C28}" presName="parentLin" presStyleCnt="0"/>
      <dgm:spPr/>
    </dgm:pt>
    <dgm:pt modelId="{0B447D73-6443-42D3-BE64-EE7DF09914DD}" type="pres">
      <dgm:prSet presAssocID="{4527FA2F-F884-47AC-B85E-16F570448C28}" presName="parentLeftMargin" presStyleLbl="node1" presStyleIdx="0" presStyleCnt="4"/>
      <dgm:spPr/>
    </dgm:pt>
    <dgm:pt modelId="{AE97788F-1D2D-43D0-8405-F2F4C8F82FEE}" type="pres">
      <dgm:prSet presAssocID="{4527FA2F-F884-47AC-B85E-16F570448C28}" presName="parentText" presStyleLbl="node1" presStyleIdx="1" presStyleCnt="4" custScaleX="128834">
        <dgm:presLayoutVars>
          <dgm:chMax val="0"/>
          <dgm:bulletEnabled val="1"/>
        </dgm:presLayoutVars>
      </dgm:prSet>
      <dgm:spPr/>
    </dgm:pt>
    <dgm:pt modelId="{D5E9BFE3-B72B-4625-9670-FCCDBA6B6CD9}" type="pres">
      <dgm:prSet presAssocID="{4527FA2F-F884-47AC-B85E-16F570448C28}" presName="negativeSpace" presStyleCnt="0"/>
      <dgm:spPr/>
    </dgm:pt>
    <dgm:pt modelId="{3BEAAE17-8B03-485B-914E-70A644277BE4}" type="pres">
      <dgm:prSet presAssocID="{4527FA2F-F884-47AC-B85E-16F570448C28}" presName="childText" presStyleLbl="conFgAcc1" presStyleIdx="1" presStyleCnt="4">
        <dgm:presLayoutVars>
          <dgm:bulletEnabled val="1"/>
        </dgm:presLayoutVars>
      </dgm:prSet>
      <dgm:spPr/>
    </dgm:pt>
    <dgm:pt modelId="{6B40BE7F-55B4-4EA5-A25A-907B91E17168}" type="pres">
      <dgm:prSet presAssocID="{351AAA5F-BC36-4750-BA64-80F6B2DD05DC}" presName="spaceBetweenRectangles" presStyleCnt="0"/>
      <dgm:spPr/>
    </dgm:pt>
    <dgm:pt modelId="{B8B44AEB-0ECF-43D4-B784-D2BA8993549F}" type="pres">
      <dgm:prSet presAssocID="{F76749AD-C233-4B05-9700-B9D6FFC78C6D}" presName="parentLin" presStyleCnt="0"/>
      <dgm:spPr/>
    </dgm:pt>
    <dgm:pt modelId="{9116D1E0-5AF7-49B3-949A-243598C59048}" type="pres">
      <dgm:prSet presAssocID="{F76749AD-C233-4B05-9700-B9D6FFC78C6D}" presName="parentLeftMargin" presStyleLbl="node1" presStyleIdx="1" presStyleCnt="4"/>
      <dgm:spPr/>
    </dgm:pt>
    <dgm:pt modelId="{899DC2BC-1485-4AAB-8BC8-02ABF441F375}" type="pres">
      <dgm:prSet presAssocID="{F76749AD-C233-4B05-9700-B9D6FFC78C6D}" presName="parentText" presStyleLbl="node1" presStyleIdx="2" presStyleCnt="4">
        <dgm:presLayoutVars>
          <dgm:chMax val="0"/>
          <dgm:bulletEnabled val="1"/>
        </dgm:presLayoutVars>
      </dgm:prSet>
      <dgm:spPr/>
    </dgm:pt>
    <dgm:pt modelId="{69101F56-B615-434C-B8EF-6B28F80225C5}" type="pres">
      <dgm:prSet presAssocID="{F76749AD-C233-4B05-9700-B9D6FFC78C6D}" presName="negativeSpace" presStyleCnt="0"/>
      <dgm:spPr/>
    </dgm:pt>
    <dgm:pt modelId="{506904CF-0AE5-4F3C-9E8A-003E324F86C8}" type="pres">
      <dgm:prSet presAssocID="{F76749AD-C233-4B05-9700-B9D6FFC78C6D}" presName="childText" presStyleLbl="conFgAcc1" presStyleIdx="2" presStyleCnt="4">
        <dgm:presLayoutVars>
          <dgm:bulletEnabled val="1"/>
        </dgm:presLayoutVars>
      </dgm:prSet>
      <dgm:spPr/>
    </dgm:pt>
    <dgm:pt modelId="{FEBA894A-0A0E-408C-AE0E-9E4EF9BB0024}" type="pres">
      <dgm:prSet presAssocID="{53B6DEC9-A2AA-444E-BC77-BCCD089C3E62}" presName="spaceBetweenRectangles" presStyleCnt="0"/>
      <dgm:spPr/>
    </dgm:pt>
    <dgm:pt modelId="{8EFF5A3D-6565-46AC-A645-AFEC17999D17}" type="pres">
      <dgm:prSet presAssocID="{A08B5763-B652-4334-A971-957028A4B52C}" presName="parentLin" presStyleCnt="0"/>
      <dgm:spPr/>
    </dgm:pt>
    <dgm:pt modelId="{D82DD2B2-91F4-4FB0-A778-D7A0258FC69C}" type="pres">
      <dgm:prSet presAssocID="{A08B5763-B652-4334-A971-957028A4B52C}" presName="parentLeftMargin" presStyleLbl="node1" presStyleIdx="2" presStyleCnt="4"/>
      <dgm:spPr/>
    </dgm:pt>
    <dgm:pt modelId="{288BDC68-7FF6-45F7-B766-AE2C63685B77}" type="pres">
      <dgm:prSet presAssocID="{A08B5763-B652-4334-A971-957028A4B52C}" presName="parentText" presStyleLbl="node1" presStyleIdx="3" presStyleCnt="4">
        <dgm:presLayoutVars>
          <dgm:chMax val="0"/>
          <dgm:bulletEnabled val="1"/>
        </dgm:presLayoutVars>
      </dgm:prSet>
      <dgm:spPr/>
    </dgm:pt>
    <dgm:pt modelId="{061F6F95-9C52-4E54-9AA6-A48947C5D0CC}" type="pres">
      <dgm:prSet presAssocID="{A08B5763-B652-4334-A971-957028A4B52C}" presName="negativeSpace" presStyleCnt="0"/>
      <dgm:spPr/>
    </dgm:pt>
    <dgm:pt modelId="{386837D7-2DF2-497F-B997-BD9C8D00ACB9}" type="pres">
      <dgm:prSet presAssocID="{A08B5763-B652-4334-A971-957028A4B52C}" presName="childText" presStyleLbl="conFgAcc1" presStyleIdx="3" presStyleCnt="4">
        <dgm:presLayoutVars>
          <dgm:bulletEnabled val="1"/>
        </dgm:presLayoutVars>
      </dgm:prSet>
      <dgm:spPr/>
    </dgm:pt>
  </dgm:ptLst>
  <dgm:cxnLst>
    <dgm:cxn modelId="{A9AA4905-8DA4-483A-ACC6-88F8685B0BFD}" type="presOf" srcId="{4527FA2F-F884-47AC-B85E-16F570448C28}" destId="{0B447D73-6443-42D3-BE64-EE7DF09914DD}" srcOrd="0" destOrd="0" presId="urn:microsoft.com/office/officeart/2005/8/layout/list1"/>
    <dgm:cxn modelId="{ABB6B720-48D3-425A-B726-8D67E4738A09}" type="presOf" srcId="{C7252B3D-21FC-41DD-B06B-07F0D36A080B}" destId="{4A623D9C-D460-4468-BC18-C905E6FFD5DA}" srcOrd="0" destOrd="0" presId="urn:microsoft.com/office/officeart/2005/8/layout/list1"/>
    <dgm:cxn modelId="{627DBB2B-54F3-4052-8906-8735E23C59A8}" type="presOf" srcId="{A08B5763-B652-4334-A971-957028A4B52C}" destId="{288BDC68-7FF6-45F7-B766-AE2C63685B77}" srcOrd="1" destOrd="0" presId="urn:microsoft.com/office/officeart/2005/8/layout/list1"/>
    <dgm:cxn modelId="{7E7B1330-5DC3-4A42-9D9C-3B35E90E0CDB}" srcId="{5250EA93-0296-44BD-83A3-29A7749017EE}" destId="{F76749AD-C233-4B05-9700-B9D6FFC78C6D}" srcOrd="2" destOrd="0" parTransId="{5D76E61F-3AFD-41A8-A82A-9C42BED1042A}" sibTransId="{53B6DEC9-A2AA-444E-BC77-BCCD089C3E62}"/>
    <dgm:cxn modelId="{28D13945-4369-4589-A9E2-9EEB1F7B0807}" srcId="{5250EA93-0296-44BD-83A3-29A7749017EE}" destId="{4527FA2F-F884-47AC-B85E-16F570448C28}" srcOrd="1" destOrd="0" parTransId="{481F0E55-EB06-4F86-9A3E-BBF17DEA1A1C}" sibTransId="{351AAA5F-BC36-4750-BA64-80F6B2DD05DC}"/>
    <dgm:cxn modelId="{1B8BDD49-7837-4A77-A8D5-60083565957B}" type="presOf" srcId="{5250EA93-0296-44BD-83A3-29A7749017EE}" destId="{1C0352F3-2997-47B8-9618-C01DF67B359E}" srcOrd="0" destOrd="0" presId="urn:microsoft.com/office/officeart/2005/8/layout/list1"/>
    <dgm:cxn modelId="{3547704A-9395-4672-A730-2C3AD68840B0}" type="presOf" srcId="{A08B5763-B652-4334-A971-957028A4B52C}" destId="{D82DD2B2-91F4-4FB0-A778-D7A0258FC69C}" srcOrd="0" destOrd="0" presId="urn:microsoft.com/office/officeart/2005/8/layout/list1"/>
    <dgm:cxn modelId="{C2A4A14B-841A-4B01-9CA4-612A8971135A}" type="presOf" srcId="{F76749AD-C233-4B05-9700-B9D6FFC78C6D}" destId="{9116D1E0-5AF7-49B3-949A-243598C59048}" srcOrd="0" destOrd="0" presId="urn:microsoft.com/office/officeart/2005/8/layout/list1"/>
    <dgm:cxn modelId="{5DAC0F7F-5333-4B0A-8CF9-AB510B933AA4}" type="presOf" srcId="{C7252B3D-21FC-41DD-B06B-07F0D36A080B}" destId="{1FDD6BE3-A495-4529-8BD5-BBEED7568913}" srcOrd="1" destOrd="0" presId="urn:microsoft.com/office/officeart/2005/8/layout/list1"/>
    <dgm:cxn modelId="{5470B6A5-B4C9-4E2D-AC85-57FFC5AFED98}" srcId="{5250EA93-0296-44BD-83A3-29A7749017EE}" destId="{A08B5763-B652-4334-A971-957028A4B52C}" srcOrd="3" destOrd="0" parTransId="{AF5CAC5D-EFBA-4689-9862-6BBAF4565D78}" sibTransId="{808A8188-DCF7-447C-BB7F-129116E06FED}"/>
    <dgm:cxn modelId="{8E7315B6-639B-4DD8-9C8F-78EE2164B0D1}" type="presOf" srcId="{F76749AD-C233-4B05-9700-B9D6FFC78C6D}" destId="{899DC2BC-1485-4AAB-8BC8-02ABF441F375}" srcOrd="1" destOrd="0" presId="urn:microsoft.com/office/officeart/2005/8/layout/list1"/>
    <dgm:cxn modelId="{A8862BBC-0C5C-41C3-AF15-0436122E0FF8}" type="presOf" srcId="{4527FA2F-F884-47AC-B85E-16F570448C28}" destId="{AE97788F-1D2D-43D0-8405-F2F4C8F82FEE}" srcOrd="1" destOrd="0" presId="urn:microsoft.com/office/officeart/2005/8/layout/list1"/>
    <dgm:cxn modelId="{4D414ED9-6F2E-49FF-BFB5-EFEE0BF67C7E}" srcId="{5250EA93-0296-44BD-83A3-29A7749017EE}" destId="{C7252B3D-21FC-41DD-B06B-07F0D36A080B}" srcOrd="0" destOrd="0" parTransId="{FD2F5529-5B1F-43B7-8764-78EB7336F7B6}" sibTransId="{81FC24CB-8B2E-4A79-ABB2-BB6960C55FB6}"/>
    <dgm:cxn modelId="{9C1F81D6-143B-4942-ADBC-A8F7D04712EB}" type="presParOf" srcId="{1C0352F3-2997-47B8-9618-C01DF67B359E}" destId="{C184BFDC-1C05-4103-B52B-9A174F0FAC46}" srcOrd="0" destOrd="0" presId="urn:microsoft.com/office/officeart/2005/8/layout/list1"/>
    <dgm:cxn modelId="{2A7FEB53-A6FD-423D-9414-08533D653675}" type="presParOf" srcId="{C184BFDC-1C05-4103-B52B-9A174F0FAC46}" destId="{4A623D9C-D460-4468-BC18-C905E6FFD5DA}" srcOrd="0" destOrd="0" presId="urn:microsoft.com/office/officeart/2005/8/layout/list1"/>
    <dgm:cxn modelId="{01A0DB31-A861-4F08-BB5E-95593F26839F}" type="presParOf" srcId="{C184BFDC-1C05-4103-B52B-9A174F0FAC46}" destId="{1FDD6BE3-A495-4529-8BD5-BBEED7568913}" srcOrd="1" destOrd="0" presId="urn:microsoft.com/office/officeart/2005/8/layout/list1"/>
    <dgm:cxn modelId="{67046B42-184D-4874-8614-B684BE137EE6}" type="presParOf" srcId="{1C0352F3-2997-47B8-9618-C01DF67B359E}" destId="{9FBE15A6-B6D3-42F0-81C7-9CA08ADFE762}" srcOrd="1" destOrd="0" presId="urn:microsoft.com/office/officeart/2005/8/layout/list1"/>
    <dgm:cxn modelId="{8621FDE1-C192-4178-A999-7714F973AE9B}" type="presParOf" srcId="{1C0352F3-2997-47B8-9618-C01DF67B359E}" destId="{403A98F8-8211-4709-B15F-E9F38BDD2858}" srcOrd="2" destOrd="0" presId="urn:microsoft.com/office/officeart/2005/8/layout/list1"/>
    <dgm:cxn modelId="{DE28916F-D8A6-43B2-9D57-82ED2A8D211C}" type="presParOf" srcId="{1C0352F3-2997-47B8-9618-C01DF67B359E}" destId="{F4D8F90A-D96F-43F7-9EAD-BBF9C1161546}" srcOrd="3" destOrd="0" presId="urn:microsoft.com/office/officeart/2005/8/layout/list1"/>
    <dgm:cxn modelId="{67AF7DB9-8C94-46CF-B42A-C676993CB538}" type="presParOf" srcId="{1C0352F3-2997-47B8-9618-C01DF67B359E}" destId="{8FF3BAB1-B58E-4D95-8F2B-062AEC8EBA3A}" srcOrd="4" destOrd="0" presId="urn:microsoft.com/office/officeart/2005/8/layout/list1"/>
    <dgm:cxn modelId="{D92686CA-6856-4E43-AEA5-D02442BAB97B}" type="presParOf" srcId="{8FF3BAB1-B58E-4D95-8F2B-062AEC8EBA3A}" destId="{0B447D73-6443-42D3-BE64-EE7DF09914DD}" srcOrd="0" destOrd="0" presId="urn:microsoft.com/office/officeart/2005/8/layout/list1"/>
    <dgm:cxn modelId="{DD39742C-4416-4081-BB3B-E8094FF503E1}" type="presParOf" srcId="{8FF3BAB1-B58E-4D95-8F2B-062AEC8EBA3A}" destId="{AE97788F-1D2D-43D0-8405-F2F4C8F82FEE}" srcOrd="1" destOrd="0" presId="urn:microsoft.com/office/officeart/2005/8/layout/list1"/>
    <dgm:cxn modelId="{54A3A552-0B92-4270-96A5-E6E27892A631}" type="presParOf" srcId="{1C0352F3-2997-47B8-9618-C01DF67B359E}" destId="{D5E9BFE3-B72B-4625-9670-FCCDBA6B6CD9}" srcOrd="5" destOrd="0" presId="urn:microsoft.com/office/officeart/2005/8/layout/list1"/>
    <dgm:cxn modelId="{3E23AD57-AD3C-4A0A-A0FB-389A1DA3CF33}" type="presParOf" srcId="{1C0352F3-2997-47B8-9618-C01DF67B359E}" destId="{3BEAAE17-8B03-485B-914E-70A644277BE4}" srcOrd="6" destOrd="0" presId="urn:microsoft.com/office/officeart/2005/8/layout/list1"/>
    <dgm:cxn modelId="{CDAE465D-2277-4EBB-8662-E3BDBD631EA6}" type="presParOf" srcId="{1C0352F3-2997-47B8-9618-C01DF67B359E}" destId="{6B40BE7F-55B4-4EA5-A25A-907B91E17168}" srcOrd="7" destOrd="0" presId="urn:microsoft.com/office/officeart/2005/8/layout/list1"/>
    <dgm:cxn modelId="{21D08DD0-2EA1-4C49-BE6B-45D4F66F0AD4}" type="presParOf" srcId="{1C0352F3-2997-47B8-9618-C01DF67B359E}" destId="{B8B44AEB-0ECF-43D4-B784-D2BA8993549F}" srcOrd="8" destOrd="0" presId="urn:microsoft.com/office/officeart/2005/8/layout/list1"/>
    <dgm:cxn modelId="{63E3F36C-0732-41A5-A5AC-EE27B6DE3A46}" type="presParOf" srcId="{B8B44AEB-0ECF-43D4-B784-D2BA8993549F}" destId="{9116D1E0-5AF7-49B3-949A-243598C59048}" srcOrd="0" destOrd="0" presId="urn:microsoft.com/office/officeart/2005/8/layout/list1"/>
    <dgm:cxn modelId="{E87F465C-40A3-4DAA-9B55-B649F1EB87C0}" type="presParOf" srcId="{B8B44AEB-0ECF-43D4-B784-D2BA8993549F}" destId="{899DC2BC-1485-4AAB-8BC8-02ABF441F375}" srcOrd="1" destOrd="0" presId="urn:microsoft.com/office/officeart/2005/8/layout/list1"/>
    <dgm:cxn modelId="{1A7A53EE-022A-4AF7-9BDE-19FFBDAA7DD4}" type="presParOf" srcId="{1C0352F3-2997-47B8-9618-C01DF67B359E}" destId="{69101F56-B615-434C-B8EF-6B28F80225C5}" srcOrd="9" destOrd="0" presId="urn:microsoft.com/office/officeart/2005/8/layout/list1"/>
    <dgm:cxn modelId="{FEB4591A-6733-4CB4-AB0C-75C4318C5F5D}" type="presParOf" srcId="{1C0352F3-2997-47B8-9618-C01DF67B359E}" destId="{506904CF-0AE5-4F3C-9E8A-003E324F86C8}" srcOrd="10" destOrd="0" presId="urn:microsoft.com/office/officeart/2005/8/layout/list1"/>
    <dgm:cxn modelId="{88A6CD7A-1D2A-4862-8792-96924ED95E8A}" type="presParOf" srcId="{1C0352F3-2997-47B8-9618-C01DF67B359E}" destId="{FEBA894A-0A0E-408C-AE0E-9E4EF9BB0024}" srcOrd="11" destOrd="0" presId="urn:microsoft.com/office/officeart/2005/8/layout/list1"/>
    <dgm:cxn modelId="{506A94E3-0C46-45E4-94D6-F7A76A8B9E07}" type="presParOf" srcId="{1C0352F3-2997-47B8-9618-C01DF67B359E}" destId="{8EFF5A3D-6565-46AC-A645-AFEC17999D17}" srcOrd="12" destOrd="0" presId="urn:microsoft.com/office/officeart/2005/8/layout/list1"/>
    <dgm:cxn modelId="{0AB6C1EA-6498-4B9B-846A-078A4D91F679}" type="presParOf" srcId="{8EFF5A3D-6565-46AC-A645-AFEC17999D17}" destId="{D82DD2B2-91F4-4FB0-A778-D7A0258FC69C}" srcOrd="0" destOrd="0" presId="urn:microsoft.com/office/officeart/2005/8/layout/list1"/>
    <dgm:cxn modelId="{21B94C82-E7DA-4807-813E-E2F397B49697}" type="presParOf" srcId="{8EFF5A3D-6565-46AC-A645-AFEC17999D17}" destId="{288BDC68-7FF6-45F7-B766-AE2C63685B77}" srcOrd="1" destOrd="0" presId="urn:microsoft.com/office/officeart/2005/8/layout/list1"/>
    <dgm:cxn modelId="{656BD4EB-0784-44C8-A1E2-F3E856F7414C}" type="presParOf" srcId="{1C0352F3-2997-47B8-9618-C01DF67B359E}" destId="{061F6F95-9C52-4E54-9AA6-A48947C5D0CC}" srcOrd="13" destOrd="0" presId="urn:microsoft.com/office/officeart/2005/8/layout/list1"/>
    <dgm:cxn modelId="{269D2FC0-DF4E-4854-B7B4-7C1847A51314}" type="presParOf" srcId="{1C0352F3-2997-47B8-9618-C01DF67B359E}" destId="{386837D7-2DF2-497F-B997-BD9C8D00ACB9}"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6042859-7BD1-43F8-91B4-9B7159021193}" type="doc">
      <dgm:prSet loTypeId="urn:microsoft.com/office/officeart/2008/layout/HorizontalMultiLevelHierarchy" loCatId="hierarchy" qsTypeId="urn:microsoft.com/office/officeart/2005/8/quickstyle/simple1" qsCatId="simple" csTypeId="urn:microsoft.com/office/officeart/2005/8/colors/colorful5" csCatId="colorful" phldr="1"/>
      <dgm:spPr/>
      <dgm:t>
        <a:bodyPr/>
        <a:lstStyle/>
        <a:p>
          <a:endParaRPr lang="zh-TW" altLang="en-US"/>
        </a:p>
      </dgm:t>
    </dgm:pt>
    <dgm:pt modelId="{36EF0EC0-60A4-4C1A-9356-01B0251FFD65}">
      <dgm:prSet phldrT="[文字]" custT="1"/>
      <dgm:spPr>
        <a:xfrm>
          <a:off x="33725" y="887765"/>
          <a:ext cx="1447510" cy="1381541"/>
        </a:xfrm>
      </dgm:spPr>
      <dgm:t>
        <a:bodyPr vert="vert"/>
        <a:lstStyle/>
        <a:p>
          <a:r>
            <a:rPr lang="zh-TW" altLang="en-US" sz="2800" b="1">
              <a:latin typeface="微軟正黑體" pitchFamily="34" charset="-120"/>
              <a:ea typeface="微軟正黑體" pitchFamily="34" charset="-120"/>
              <a:cs typeface="+mn-cs"/>
            </a:rPr>
            <a:t>總積分</a:t>
          </a:r>
          <a:r>
            <a:rPr lang="en-US" altLang="zh-TW" sz="2800" b="1">
              <a:latin typeface="微軟正黑體" pitchFamily="34" charset="-120"/>
              <a:ea typeface="微軟正黑體" pitchFamily="34" charset="-120"/>
              <a:cs typeface="+mn-cs"/>
            </a:rPr>
            <a:t>79</a:t>
          </a:r>
          <a:r>
            <a:rPr lang="zh-TW" altLang="en-US" sz="2800" b="1">
              <a:latin typeface="微軟正黑體" pitchFamily="34" charset="-120"/>
              <a:ea typeface="微軟正黑體" pitchFamily="34" charset="-120"/>
              <a:cs typeface="+mn-cs"/>
            </a:rPr>
            <a:t>分</a:t>
          </a:r>
          <a:endParaRPr lang="zh-TW" altLang="en-US" sz="2800" b="1" dirty="0">
            <a:latin typeface="微軟正黑體" pitchFamily="34" charset="-120"/>
            <a:ea typeface="微軟正黑體" pitchFamily="34" charset="-120"/>
            <a:cs typeface="+mn-cs"/>
          </a:endParaRPr>
        </a:p>
      </dgm:t>
    </dgm:pt>
    <dgm:pt modelId="{63B15F2D-0DE7-49B5-BA24-46DB5A1E0C74}" type="parTrans" cxnId="{14059885-84DD-4F1E-9ED5-F996EEE8ACA8}">
      <dgm:prSet/>
      <dgm:spPr/>
      <dgm:t>
        <a:bodyPr/>
        <a:lstStyle/>
        <a:p>
          <a:endParaRPr lang="zh-TW" altLang="en-US" sz="2800" b="1">
            <a:latin typeface="微軟正黑體" pitchFamily="34" charset="-120"/>
            <a:ea typeface="微軟正黑體" pitchFamily="34" charset="-120"/>
          </a:endParaRPr>
        </a:p>
      </dgm:t>
    </dgm:pt>
    <dgm:pt modelId="{3586689E-4824-4357-B5C5-C6CBA22C5BE4}" type="sibTrans" cxnId="{14059885-84DD-4F1E-9ED5-F996EEE8ACA8}">
      <dgm:prSet/>
      <dgm:spPr/>
      <dgm:t>
        <a:bodyPr/>
        <a:lstStyle/>
        <a:p>
          <a:endParaRPr lang="zh-TW" altLang="en-US" sz="2800" b="1">
            <a:latin typeface="微軟正黑體" pitchFamily="34" charset="-120"/>
            <a:ea typeface="微軟正黑體" pitchFamily="34" charset="-120"/>
          </a:endParaRPr>
        </a:p>
      </dgm:t>
    </dgm:pt>
    <dgm:pt modelId="{45E39A56-40CC-4E96-9015-DA7B915A0C87}">
      <dgm:prSet/>
      <dgm:spPr/>
      <dgm:t>
        <a:bodyPr/>
        <a:lstStyle/>
        <a:p>
          <a:r>
            <a:rPr kumimoji="1" lang="zh-TW" altLang="en-US" b="1" i="0" u="none" strike="noStrike" cap="none" normalizeH="0" baseline="0" dirty="0">
              <a:ln/>
              <a:effectLst/>
              <a:latin typeface="微軟正黑體" panose="020B0604030504040204" pitchFamily="34" charset="-120"/>
              <a:ea typeface="微軟正黑體" panose="020B0604030504040204" pitchFamily="34" charset="-120"/>
              <a:cs typeface="+mn-cs"/>
            </a:rPr>
            <a:t>國中教育會考（</a:t>
          </a:r>
          <a:r>
            <a:rPr kumimoji="1" lang="en-US" altLang="zh-TW" b="1" i="0" u="none" strike="noStrike" cap="none" normalizeH="0" baseline="0" dirty="0">
              <a:ln/>
              <a:effectLst/>
              <a:latin typeface="微軟正黑體" panose="020B0604030504040204" pitchFamily="34" charset="-120"/>
              <a:ea typeface="微軟正黑體" panose="020B0604030504040204" pitchFamily="34" charset="-120"/>
              <a:cs typeface="+mn-cs"/>
            </a:rPr>
            <a:t>25</a:t>
          </a:r>
          <a:r>
            <a:rPr kumimoji="1" lang="zh-TW" altLang="en-US" b="1" i="0" u="none" strike="noStrike" cap="none" normalizeH="0" baseline="0" dirty="0">
              <a:ln/>
              <a:effectLst/>
              <a:latin typeface="微軟正黑體" panose="020B0604030504040204" pitchFamily="34" charset="-120"/>
              <a:ea typeface="微軟正黑體" panose="020B0604030504040204" pitchFamily="34" charset="-120"/>
              <a:cs typeface="+mn-cs"/>
            </a:rPr>
            <a:t>分）</a:t>
          </a:r>
          <a:endParaRPr lang="zh-TW" altLang="en-US" dirty="0"/>
        </a:p>
      </dgm:t>
    </dgm:pt>
    <dgm:pt modelId="{0BCEE368-3431-44B9-BC39-8D043A9AFB6B}" type="parTrans" cxnId="{C91C2303-9485-4AB5-A3FD-EAF9AFF3A4E2}">
      <dgm:prSet/>
      <dgm:spPr/>
      <dgm:t>
        <a:bodyPr/>
        <a:lstStyle/>
        <a:p>
          <a:endParaRPr lang="zh-TW" altLang="en-US"/>
        </a:p>
      </dgm:t>
    </dgm:pt>
    <dgm:pt modelId="{B3B5EC6A-4611-4D4A-B888-EBC306378333}" type="sibTrans" cxnId="{C91C2303-9485-4AB5-A3FD-EAF9AFF3A4E2}">
      <dgm:prSet/>
      <dgm:spPr/>
      <dgm:t>
        <a:bodyPr/>
        <a:lstStyle/>
        <a:p>
          <a:endParaRPr lang="zh-TW" altLang="en-US"/>
        </a:p>
      </dgm:t>
    </dgm:pt>
    <dgm:pt modelId="{BB5ED96F-427D-43EC-B451-2BF560A2541D}">
      <dgm:prSet/>
      <dgm:spPr/>
      <dgm:t>
        <a:bodyPr/>
        <a:lstStyle/>
        <a:p>
          <a:r>
            <a:rPr kumimoji="1" lang="zh-TW" altLang="en-US" b="1" i="0" u="none" strike="noStrike" cap="none" normalizeH="0" baseline="0">
              <a:ln/>
              <a:effectLst/>
              <a:latin typeface="微軟正黑體" panose="020B0604030504040204" pitchFamily="34" charset="-120"/>
              <a:ea typeface="微軟正黑體" panose="020B0604030504040204" pitchFamily="34" charset="-120"/>
              <a:cs typeface="+mn-cs"/>
            </a:rPr>
            <a:t>均衡學習（</a:t>
          </a:r>
          <a:r>
            <a:rPr kumimoji="1" lang="en-US" altLang="zh-TW" b="1" i="0" u="none" strike="noStrike" cap="none" normalizeH="0" baseline="0">
              <a:ln/>
              <a:effectLst/>
              <a:latin typeface="微軟正黑體" panose="020B0604030504040204" pitchFamily="34" charset="-120"/>
              <a:ea typeface="微軟正黑體" panose="020B0604030504040204" pitchFamily="34" charset="-120"/>
              <a:cs typeface="+mn-cs"/>
            </a:rPr>
            <a:t>9</a:t>
          </a:r>
          <a:r>
            <a:rPr kumimoji="1" lang="zh-TW" altLang="en-US" b="1" i="0" u="none" strike="noStrike" cap="none" normalizeH="0" baseline="0">
              <a:ln/>
              <a:effectLst/>
              <a:latin typeface="微軟正黑體" panose="020B0604030504040204" pitchFamily="34" charset="-120"/>
              <a:ea typeface="微軟正黑體" panose="020B0604030504040204" pitchFamily="34" charset="-120"/>
              <a:cs typeface="+mn-cs"/>
            </a:rPr>
            <a:t>分）</a:t>
          </a:r>
          <a:endParaRPr lang="zh-TW" altLang="en-US" dirty="0"/>
        </a:p>
      </dgm:t>
    </dgm:pt>
    <dgm:pt modelId="{F34A9759-A1C7-4A33-B2A7-7B973735D614}" type="parTrans" cxnId="{A724CD7C-143F-48A9-B4D2-6BDE68A0B95D}">
      <dgm:prSet/>
      <dgm:spPr/>
      <dgm:t>
        <a:bodyPr/>
        <a:lstStyle/>
        <a:p>
          <a:endParaRPr lang="zh-TW" altLang="en-US"/>
        </a:p>
      </dgm:t>
    </dgm:pt>
    <dgm:pt modelId="{4ABD601C-F62F-4820-BD14-2C8A189D0F56}" type="sibTrans" cxnId="{A724CD7C-143F-48A9-B4D2-6BDE68A0B95D}">
      <dgm:prSet/>
      <dgm:spPr/>
      <dgm:t>
        <a:bodyPr/>
        <a:lstStyle/>
        <a:p>
          <a:endParaRPr lang="zh-TW" altLang="en-US"/>
        </a:p>
      </dgm:t>
    </dgm:pt>
    <dgm:pt modelId="{66707873-FE4E-4F02-A241-93CC8F117438}">
      <dgm:prSet/>
      <dgm:spPr/>
      <dgm:t>
        <a:bodyPr/>
        <a:lstStyle/>
        <a:p>
          <a:r>
            <a:rPr kumimoji="1" lang="zh-TW" altLang="en-US" b="1" i="0" u="none" strike="noStrike" cap="none" normalizeH="0" baseline="0">
              <a:ln/>
              <a:effectLst/>
              <a:latin typeface="微軟正黑體" panose="020B0604030504040204" pitchFamily="34" charset="-120"/>
              <a:ea typeface="微軟正黑體" panose="020B0604030504040204" pitchFamily="34" charset="-120"/>
            </a:rPr>
            <a:t>志願序（</a:t>
          </a:r>
          <a:r>
            <a:rPr kumimoji="1" lang="en-US" altLang="zh-TW" b="1" i="0" u="none" strike="noStrike" cap="none" normalizeH="0" baseline="0">
              <a:ln/>
              <a:effectLst/>
              <a:latin typeface="微軟正黑體" panose="020B0604030504040204" pitchFamily="34" charset="-120"/>
              <a:ea typeface="微軟正黑體" panose="020B0604030504040204" pitchFamily="34" charset="-120"/>
            </a:rPr>
            <a:t>7</a:t>
          </a:r>
          <a:r>
            <a:rPr kumimoji="1" lang="zh-TW" altLang="en-US" b="1" i="0" u="none" strike="noStrike" cap="none" normalizeH="0" baseline="0">
              <a:ln/>
              <a:effectLst/>
              <a:latin typeface="微軟正黑體" panose="020B0604030504040204" pitchFamily="34" charset="-120"/>
              <a:ea typeface="微軟正黑體" panose="020B0604030504040204" pitchFamily="34" charset="-120"/>
            </a:rPr>
            <a:t>分）</a:t>
          </a:r>
          <a:endParaRPr lang="zh-TW" altLang="en-US" dirty="0"/>
        </a:p>
      </dgm:t>
    </dgm:pt>
    <dgm:pt modelId="{980E9C16-A76E-4416-A46E-D2E80524CBA2}" type="parTrans" cxnId="{C671EFB0-25CC-4F55-9C7E-FC254CA17625}">
      <dgm:prSet/>
      <dgm:spPr/>
      <dgm:t>
        <a:bodyPr/>
        <a:lstStyle/>
        <a:p>
          <a:endParaRPr lang="zh-TW" altLang="en-US"/>
        </a:p>
      </dgm:t>
    </dgm:pt>
    <dgm:pt modelId="{B18122E7-9A1B-46BA-A0B1-63A02023E335}" type="sibTrans" cxnId="{C671EFB0-25CC-4F55-9C7E-FC254CA17625}">
      <dgm:prSet/>
      <dgm:spPr/>
      <dgm:t>
        <a:bodyPr/>
        <a:lstStyle/>
        <a:p>
          <a:endParaRPr lang="zh-TW" altLang="en-US"/>
        </a:p>
      </dgm:t>
    </dgm:pt>
    <dgm:pt modelId="{135AEF2C-5110-4C4E-8844-0F140ACF302D}">
      <dgm:prSet custT="1"/>
      <dgm:spPr/>
      <dgm:t>
        <a:bodyPr/>
        <a:lstStyle/>
        <a:p>
          <a:r>
            <a:rPr kumimoji="1" lang="zh-TW" altLang="en-US" sz="1600" b="1" i="0" u="none" strike="noStrike" cap="none" normalizeH="0" baseline="0">
              <a:ln/>
              <a:effectLst/>
              <a:latin typeface="微軟正黑體" panose="020B0604030504040204" pitchFamily="34" charset="-120"/>
              <a:ea typeface="微軟正黑體" panose="020B0604030504040204" pitchFamily="34" charset="-120"/>
            </a:rPr>
            <a:t>畢業資格（</a:t>
          </a:r>
          <a:r>
            <a:rPr kumimoji="1" lang="en-US" altLang="zh-TW" sz="1600" b="1" i="0" u="none" strike="noStrike" cap="none" normalizeH="0" baseline="0">
              <a:ln/>
              <a:effectLst/>
              <a:latin typeface="微軟正黑體" panose="020B0604030504040204" pitchFamily="34" charset="-120"/>
              <a:ea typeface="微軟正黑體" panose="020B0604030504040204" pitchFamily="34" charset="-120"/>
            </a:rPr>
            <a:t>2</a:t>
          </a:r>
          <a:r>
            <a:rPr kumimoji="1" lang="zh-TW" altLang="en-US" sz="1600" b="1" i="0" u="none" strike="noStrike" cap="none" normalizeH="0" baseline="0">
              <a:ln/>
              <a:effectLst/>
              <a:latin typeface="微軟正黑體" panose="020B0604030504040204" pitchFamily="34" charset="-120"/>
              <a:ea typeface="微軟正黑體" panose="020B0604030504040204" pitchFamily="34" charset="-120"/>
            </a:rPr>
            <a:t>分）</a:t>
          </a:r>
          <a:endParaRPr lang="zh-TW" altLang="en-US" sz="1600" dirty="0"/>
        </a:p>
      </dgm:t>
    </dgm:pt>
    <dgm:pt modelId="{CE0711CA-AB88-42F3-9B58-9D9798B18A1F}" type="parTrans" cxnId="{F742B27B-D9C2-4099-9C03-81E666F7A21C}">
      <dgm:prSet/>
      <dgm:spPr/>
      <dgm:t>
        <a:bodyPr/>
        <a:lstStyle/>
        <a:p>
          <a:endParaRPr lang="zh-TW" altLang="en-US"/>
        </a:p>
      </dgm:t>
    </dgm:pt>
    <dgm:pt modelId="{39B8DE6E-6F71-49D8-BF1C-603F1EE00125}" type="sibTrans" cxnId="{F742B27B-D9C2-4099-9C03-81E666F7A21C}">
      <dgm:prSet/>
      <dgm:spPr/>
      <dgm:t>
        <a:bodyPr/>
        <a:lstStyle/>
        <a:p>
          <a:endParaRPr lang="zh-TW" altLang="en-US"/>
        </a:p>
      </dgm:t>
    </dgm:pt>
    <dgm:pt modelId="{1C39AB6F-243F-410C-8C0A-F831AA0B0142}">
      <dgm:prSet/>
      <dgm:spPr/>
      <dgm:t>
        <a:bodyPr/>
        <a:lstStyle/>
        <a:p>
          <a:r>
            <a:rPr kumimoji="1" lang="zh-TW" altLang="en-US" b="1" i="0" u="none" strike="noStrike" cap="none" normalizeH="0" baseline="0" dirty="0">
              <a:ln/>
              <a:effectLst/>
              <a:latin typeface="微軟正黑體" panose="020B0604030504040204" pitchFamily="34" charset="-120"/>
              <a:ea typeface="微軟正黑體" panose="020B0604030504040204" pitchFamily="34" charset="-120"/>
              <a:cs typeface="+mn-cs"/>
            </a:rPr>
            <a:t>多元學習表現（</a:t>
          </a:r>
          <a:r>
            <a:rPr kumimoji="1" lang="en-US" altLang="zh-TW" b="1" i="0" u="none" strike="noStrike" cap="none" normalizeH="0" baseline="0" dirty="0">
              <a:ln/>
              <a:effectLst/>
              <a:latin typeface="微軟正黑體" panose="020B0604030504040204" pitchFamily="34" charset="-120"/>
              <a:ea typeface="微軟正黑體" panose="020B0604030504040204" pitchFamily="34" charset="-120"/>
              <a:cs typeface="+mn-cs"/>
            </a:rPr>
            <a:t>28</a:t>
          </a:r>
          <a:r>
            <a:rPr kumimoji="1" lang="zh-TW" altLang="en-US" b="1" i="0" u="none" strike="noStrike" cap="none" normalizeH="0" baseline="0" dirty="0">
              <a:ln/>
              <a:effectLst/>
              <a:latin typeface="微軟正黑體" panose="020B0604030504040204" pitchFamily="34" charset="-120"/>
              <a:ea typeface="微軟正黑體" panose="020B0604030504040204" pitchFamily="34" charset="-120"/>
              <a:cs typeface="+mn-cs"/>
            </a:rPr>
            <a:t>分）</a:t>
          </a:r>
          <a:endParaRPr lang="zh-TW" altLang="en-US" dirty="0"/>
        </a:p>
      </dgm:t>
    </dgm:pt>
    <dgm:pt modelId="{C7CE2D37-D75A-401F-9AC1-CFEFF8361B00}" type="parTrans" cxnId="{EA9242C8-CD55-4814-A5CB-864B73AFAB63}">
      <dgm:prSet/>
      <dgm:spPr/>
      <dgm:t>
        <a:bodyPr/>
        <a:lstStyle/>
        <a:p>
          <a:endParaRPr lang="zh-TW" altLang="en-US"/>
        </a:p>
      </dgm:t>
    </dgm:pt>
    <dgm:pt modelId="{F2DCA00F-F18A-4D4B-A367-A8E610BBF095}" type="sibTrans" cxnId="{EA9242C8-CD55-4814-A5CB-864B73AFAB63}">
      <dgm:prSet/>
      <dgm:spPr/>
      <dgm:t>
        <a:bodyPr/>
        <a:lstStyle/>
        <a:p>
          <a:endParaRPr lang="zh-TW" altLang="en-US"/>
        </a:p>
      </dgm:t>
    </dgm:pt>
    <dgm:pt modelId="{39EC5172-4BC3-4BA1-952B-BAC716F7257E}">
      <dgm:prSet/>
      <dgm:spPr/>
      <dgm:t>
        <a:bodyPr/>
        <a:lstStyle/>
        <a:p>
          <a:r>
            <a:rPr kumimoji="1" lang="zh-TW" altLang="en-US" b="1" i="0" u="none" strike="noStrike" cap="none" normalizeH="0" baseline="0">
              <a:ln/>
              <a:effectLst/>
              <a:latin typeface="微軟正黑體" panose="020B0604030504040204" pitchFamily="34" charset="-120"/>
              <a:ea typeface="微軟正黑體" panose="020B0604030504040204" pitchFamily="34" charset="-120"/>
              <a:cs typeface="+mn-cs"/>
            </a:rPr>
            <a:t>適性發展（</a:t>
          </a:r>
          <a:r>
            <a:rPr kumimoji="1" lang="en-US" altLang="zh-TW" b="1" i="0" u="none" strike="noStrike" cap="none" normalizeH="0" baseline="0">
              <a:ln/>
              <a:effectLst/>
              <a:latin typeface="微軟正黑體" panose="020B0604030504040204" pitchFamily="34" charset="-120"/>
              <a:ea typeface="微軟正黑體" panose="020B0604030504040204" pitchFamily="34" charset="-120"/>
              <a:cs typeface="+mn-cs"/>
            </a:rPr>
            <a:t>6</a:t>
          </a:r>
          <a:r>
            <a:rPr kumimoji="1" lang="zh-TW" altLang="en-US" b="1" i="0" u="none" strike="noStrike" cap="none" normalizeH="0" baseline="0">
              <a:ln/>
              <a:effectLst/>
              <a:latin typeface="微軟正黑體" panose="020B0604030504040204" pitchFamily="34" charset="-120"/>
              <a:ea typeface="微軟正黑體" panose="020B0604030504040204" pitchFamily="34" charset="-120"/>
              <a:cs typeface="+mn-cs"/>
            </a:rPr>
            <a:t>分）</a:t>
          </a:r>
          <a:endParaRPr lang="zh-TW" altLang="en-US" dirty="0"/>
        </a:p>
      </dgm:t>
    </dgm:pt>
    <dgm:pt modelId="{5A6311CB-0A7F-4017-AD33-666B10CA6727}" type="parTrans" cxnId="{572AA447-3FFC-4C0D-89CD-90E184956B5E}">
      <dgm:prSet/>
      <dgm:spPr/>
      <dgm:t>
        <a:bodyPr/>
        <a:lstStyle/>
        <a:p>
          <a:endParaRPr lang="zh-TW" altLang="en-US"/>
        </a:p>
      </dgm:t>
    </dgm:pt>
    <dgm:pt modelId="{D54592D1-C22A-422C-B5CD-635005D252FD}" type="sibTrans" cxnId="{572AA447-3FFC-4C0D-89CD-90E184956B5E}">
      <dgm:prSet/>
      <dgm:spPr/>
      <dgm:t>
        <a:bodyPr/>
        <a:lstStyle/>
        <a:p>
          <a:endParaRPr lang="zh-TW" altLang="en-US"/>
        </a:p>
      </dgm:t>
    </dgm:pt>
    <dgm:pt modelId="{2C4F72F7-6691-4BDA-A6E5-6FBEA6CDBC29}">
      <dgm:prSet/>
      <dgm:spPr/>
      <dgm:t>
        <a:bodyPr/>
        <a:lstStyle/>
        <a:p>
          <a:pPr algn="ctr"/>
          <a:r>
            <a:rPr kumimoji="1" lang="zh-TW" altLang="en-US" b="1" i="0" u="none" strike="noStrike" cap="none" normalizeH="0" baseline="0" dirty="0">
              <a:ln/>
              <a:effectLst/>
              <a:latin typeface="微軟正黑體" panose="020B0604030504040204" pitchFamily="34" charset="-120"/>
              <a:ea typeface="微軟正黑體" panose="020B0604030504040204" pitchFamily="34" charset="-120"/>
              <a:cs typeface="+mn-cs"/>
            </a:rPr>
            <a:t>  經濟弱勢</a:t>
          </a:r>
          <a:r>
            <a:rPr kumimoji="1" lang="en-US" altLang="zh-TW" b="1" i="0" u="none" strike="noStrike" cap="none" normalizeH="0" baseline="0" dirty="0">
              <a:ln/>
              <a:effectLst/>
              <a:latin typeface="微軟正黑體" panose="020B0604030504040204" pitchFamily="34" charset="-120"/>
              <a:ea typeface="微軟正黑體" panose="020B0604030504040204" pitchFamily="34" charset="-120"/>
              <a:cs typeface="+mn-cs"/>
            </a:rPr>
            <a:t>(2</a:t>
          </a:r>
          <a:r>
            <a:rPr kumimoji="1" lang="zh-TW" altLang="en-US" b="1" i="0" u="none" strike="noStrike" cap="none" normalizeH="0" baseline="0" dirty="0">
              <a:ln/>
              <a:effectLst/>
              <a:latin typeface="微軟正黑體" panose="020B0604030504040204" pitchFamily="34" charset="-120"/>
              <a:ea typeface="微軟正黑體" panose="020B0604030504040204" pitchFamily="34" charset="-120"/>
              <a:cs typeface="+mn-cs"/>
            </a:rPr>
            <a:t>分</a:t>
          </a:r>
          <a:r>
            <a:rPr kumimoji="1" lang="en-US" altLang="zh-TW" b="1" i="0" u="none" strike="noStrike" cap="none" normalizeH="0" baseline="0" dirty="0">
              <a:ln/>
              <a:effectLst/>
              <a:latin typeface="微軟正黑體" panose="020B0604030504040204" pitchFamily="34" charset="-120"/>
              <a:ea typeface="微軟正黑體" panose="020B0604030504040204" pitchFamily="34" charset="-120"/>
              <a:cs typeface="+mn-cs"/>
            </a:rPr>
            <a:t>)</a:t>
          </a:r>
          <a:endParaRPr lang="zh-TW" altLang="en-US" dirty="0"/>
        </a:p>
      </dgm:t>
    </dgm:pt>
    <dgm:pt modelId="{423E522E-F39B-4288-92D4-75938BD88936}" type="parTrans" cxnId="{1455DB6A-9EC0-45AB-BB38-819DCE49C408}">
      <dgm:prSet/>
      <dgm:spPr/>
      <dgm:t>
        <a:bodyPr/>
        <a:lstStyle/>
        <a:p>
          <a:endParaRPr lang="zh-TW" altLang="en-US"/>
        </a:p>
      </dgm:t>
    </dgm:pt>
    <dgm:pt modelId="{A5F0C0CC-BAF2-4644-92F0-94E5B639786B}" type="sibTrans" cxnId="{1455DB6A-9EC0-45AB-BB38-819DCE49C408}">
      <dgm:prSet/>
      <dgm:spPr/>
      <dgm:t>
        <a:bodyPr/>
        <a:lstStyle/>
        <a:p>
          <a:endParaRPr lang="zh-TW" altLang="en-US"/>
        </a:p>
      </dgm:t>
    </dgm:pt>
    <dgm:pt modelId="{A032B66E-986F-441B-9E05-57F38F87657D}" type="pres">
      <dgm:prSet presAssocID="{76042859-7BD1-43F8-91B4-9B7159021193}" presName="Name0" presStyleCnt="0">
        <dgm:presLayoutVars>
          <dgm:chPref val="1"/>
          <dgm:dir/>
          <dgm:animOne val="branch"/>
          <dgm:animLvl val="lvl"/>
          <dgm:resizeHandles val="exact"/>
        </dgm:presLayoutVars>
      </dgm:prSet>
      <dgm:spPr/>
    </dgm:pt>
    <dgm:pt modelId="{5D73B763-97F2-4FE2-8750-A25AF6D10FB0}" type="pres">
      <dgm:prSet presAssocID="{36EF0EC0-60A4-4C1A-9356-01B0251FFD65}" presName="root1" presStyleCnt="0"/>
      <dgm:spPr/>
    </dgm:pt>
    <dgm:pt modelId="{D2007AEC-647D-47B0-B4C8-FF0881230684}" type="pres">
      <dgm:prSet presAssocID="{36EF0EC0-60A4-4C1A-9356-01B0251FFD65}" presName="LevelOneTextNode" presStyleLbl="node0" presStyleIdx="0" presStyleCnt="1" custScaleX="295691">
        <dgm:presLayoutVars>
          <dgm:chPref val="3"/>
        </dgm:presLayoutVars>
      </dgm:prSet>
      <dgm:spPr>
        <a:prstGeom prst="roundRect">
          <a:avLst>
            <a:gd name="adj" fmla="val 10000"/>
          </a:avLst>
        </a:prstGeom>
      </dgm:spPr>
    </dgm:pt>
    <dgm:pt modelId="{8E71E436-8ADE-40C4-88B0-22C302001D0D}" type="pres">
      <dgm:prSet presAssocID="{36EF0EC0-60A4-4C1A-9356-01B0251FFD65}" presName="level2hierChild" presStyleCnt="0"/>
      <dgm:spPr/>
    </dgm:pt>
    <dgm:pt modelId="{4DCC8F3E-F709-4B42-99CB-9E754E86A040}" type="pres">
      <dgm:prSet presAssocID="{CE0711CA-AB88-42F3-9B58-9D9798B18A1F}" presName="conn2-1" presStyleLbl="parChTrans1D2" presStyleIdx="0" presStyleCnt="7"/>
      <dgm:spPr/>
    </dgm:pt>
    <dgm:pt modelId="{925884E4-ECEB-467E-BFE0-3FFC322DBD5B}" type="pres">
      <dgm:prSet presAssocID="{CE0711CA-AB88-42F3-9B58-9D9798B18A1F}" presName="connTx" presStyleLbl="parChTrans1D2" presStyleIdx="0" presStyleCnt="7"/>
      <dgm:spPr/>
    </dgm:pt>
    <dgm:pt modelId="{68E97C6D-41E7-44CD-AD5C-C15A777C8E4D}" type="pres">
      <dgm:prSet presAssocID="{135AEF2C-5110-4C4E-8844-0F140ACF302D}" presName="root2" presStyleCnt="0"/>
      <dgm:spPr/>
    </dgm:pt>
    <dgm:pt modelId="{C36D933B-DC2E-49DB-B383-FA9682E4DD3D}" type="pres">
      <dgm:prSet presAssocID="{135AEF2C-5110-4C4E-8844-0F140ACF302D}" presName="LevelTwoTextNode" presStyleLbl="node2" presStyleIdx="0" presStyleCnt="7" custScaleX="125691">
        <dgm:presLayoutVars>
          <dgm:chPref val="3"/>
        </dgm:presLayoutVars>
      </dgm:prSet>
      <dgm:spPr/>
    </dgm:pt>
    <dgm:pt modelId="{F8B0B9E3-1D37-4CEB-83C6-ACD6FE844456}" type="pres">
      <dgm:prSet presAssocID="{135AEF2C-5110-4C4E-8844-0F140ACF302D}" presName="level3hierChild" presStyleCnt="0"/>
      <dgm:spPr/>
    </dgm:pt>
    <dgm:pt modelId="{95FB0B6A-82E2-49A0-84C8-EF6168BE495D}" type="pres">
      <dgm:prSet presAssocID="{980E9C16-A76E-4416-A46E-D2E80524CBA2}" presName="conn2-1" presStyleLbl="parChTrans1D2" presStyleIdx="1" presStyleCnt="7"/>
      <dgm:spPr/>
    </dgm:pt>
    <dgm:pt modelId="{C40967AF-C170-466B-A4E4-8F5A191E2A7E}" type="pres">
      <dgm:prSet presAssocID="{980E9C16-A76E-4416-A46E-D2E80524CBA2}" presName="connTx" presStyleLbl="parChTrans1D2" presStyleIdx="1" presStyleCnt="7"/>
      <dgm:spPr/>
    </dgm:pt>
    <dgm:pt modelId="{ABC845B6-90E0-4267-B693-A4B89703EF22}" type="pres">
      <dgm:prSet presAssocID="{66707873-FE4E-4F02-A241-93CC8F117438}" presName="root2" presStyleCnt="0"/>
      <dgm:spPr/>
    </dgm:pt>
    <dgm:pt modelId="{E7DD4E41-BC36-48D7-9C26-C49247D78B79}" type="pres">
      <dgm:prSet presAssocID="{66707873-FE4E-4F02-A241-93CC8F117438}" presName="LevelTwoTextNode" presStyleLbl="node2" presStyleIdx="1" presStyleCnt="7" custScaleX="125691">
        <dgm:presLayoutVars>
          <dgm:chPref val="3"/>
        </dgm:presLayoutVars>
      </dgm:prSet>
      <dgm:spPr/>
    </dgm:pt>
    <dgm:pt modelId="{EF7E4693-EA42-492A-AF2F-561A4A9AE5EA}" type="pres">
      <dgm:prSet presAssocID="{66707873-FE4E-4F02-A241-93CC8F117438}" presName="level3hierChild" presStyleCnt="0"/>
      <dgm:spPr/>
    </dgm:pt>
    <dgm:pt modelId="{1E5A2185-BA0C-4F91-AA10-F6CB1B0156FC}" type="pres">
      <dgm:prSet presAssocID="{F34A9759-A1C7-4A33-B2A7-7B973735D614}" presName="conn2-1" presStyleLbl="parChTrans1D2" presStyleIdx="2" presStyleCnt="7"/>
      <dgm:spPr/>
    </dgm:pt>
    <dgm:pt modelId="{D135C692-C0EC-4F6A-B102-4457BC7949B2}" type="pres">
      <dgm:prSet presAssocID="{F34A9759-A1C7-4A33-B2A7-7B973735D614}" presName="connTx" presStyleLbl="parChTrans1D2" presStyleIdx="2" presStyleCnt="7"/>
      <dgm:spPr/>
    </dgm:pt>
    <dgm:pt modelId="{B232C524-1618-40BE-A55F-A33A10364233}" type="pres">
      <dgm:prSet presAssocID="{BB5ED96F-427D-43EC-B451-2BF560A2541D}" presName="root2" presStyleCnt="0"/>
      <dgm:spPr/>
    </dgm:pt>
    <dgm:pt modelId="{A8CAA23B-DECC-4DE6-98E2-2C9D8BE5E59C}" type="pres">
      <dgm:prSet presAssocID="{BB5ED96F-427D-43EC-B451-2BF560A2541D}" presName="LevelTwoTextNode" presStyleLbl="node2" presStyleIdx="2" presStyleCnt="7" custScaleX="125691">
        <dgm:presLayoutVars>
          <dgm:chPref val="3"/>
        </dgm:presLayoutVars>
      </dgm:prSet>
      <dgm:spPr/>
    </dgm:pt>
    <dgm:pt modelId="{95A207FE-39EE-4B9A-A3B6-A47A594D5F54}" type="pres">
      <dgm:prSet presAssocID="{BB5ED96F-427D-43EC-B451-2BF560A2541D}" presName="level3hierChild" presStyleCnt="0"/>
      <dgm:spPr/>
    </dgm:pt>
    <dgm:pt modelId="{4B763022-987E-4813-B217-C6DBC14CE2C6}" type="pres">
      <dgm:prSet presAssocID="{C7CE2D37-D75A-401F-9AC1-CFEFF8361B00}" presName="conn2-1" presStyleLbl="parChTrans1D2" presStyleIdx="3" presStyleCnt="7"/>
      <dgm:spPr/>
    </dgm:pt>
    <dgm:pt modelId="{76260727-C795-4CA5-BCD3-8B4DC0C82E2A}" type="pres">
      <dgm:prSet presAssocID="{C7CE2D37-D75A-401F-9AC1-CFEFF8361B00}" presName="connTx" presStyleLbl="parChTrans1D2" presStyleIdx="3" presStyleCnt="7"/>
      <dgm:spPr/>
    </dgm:pt>
    <dgm:pt modelId="{9B790912-C7F2-410E-A5B2-70FA999A4AB7}" type="pres">
      <dgm:prSet presAssocID="{1C39AB6F-243F-410C-8C0A-F831AA0B0142}" presName="root2" presStyleCnt="0"/>
      <dgm:spPr/>
    </dgm:pt>
    <dgm:pt modelId="{EE9A99F2-3E14-4D11-917F-B58A06B280AB}" type="pres">
      <dgm:prSet presAssocID="{1C39AB6F-243F-410C-8C0A-F831AA0B0142}" presName="LevelTwoTextNode" presStyleLbl="node2" presStyleIdx="3" presStyleCnt="7" custScaleX="124074">
        <dgm:presLayoutVars>
          <dgm:chPref val="3"/>
        </dgm:presLayoutVars>
      </dgm:prSet>
      <dgm:spPr/>
    </dgm:pt>
    <dgm:pt modelId="{5FFD9AF4-0EDF-4E80-A6D9-8F78D09431A5}" type="pres">
      <dgm:prSet presAssocID="{1C39AB6F-243F-410C-8C0A-F831AA0B0142}" presName="level3hierChild" presStyleCnt="0"/>
      <dgm:spPr/>
    </dgm:pt>
    <dgm:pt modelId="{47FEE023-1A1D-4B85-A59B-6C1A2EA20C15}" type="pres">
      <dgm:prSet presAssocID="{5A6311CB-0A7F-4017-AD33-666B10CA6727}" presName="conn2-1" presStyleLbl="parChTrans1D2" presStyleIdx="4" presStyleCnt="7"/>
      <dgm:spPr/>
    </dgm:pt>
    <dgm:pt modelId="{C783A362-4F56-4422-B23C-1799C71A5667}" type="pres">
      <dgm:prSet presAssocID="{5A6311CB-0A7F-4017-AD33-666B10CA6727}" presName="connTx" presStyleLbl="parChTrans1D2" presStyleIdx="4" presStyleCnt="7"/>
      <dgm:spPr/>
    </dgm:pt>
    <dgm:pt modelId="{A81DE9A3-36C0-41C3-8BA6-7C284A3EE3BA}" type="pres">
      <dgm:prSet presAssocID="{39EC5172-4BC3-4BA1-952B-BAC716F7257E}" presName="root2" presStyleCnt="0"/>
      <dgm:spPr/>
    </dgm:pt>
    <dgm:pt modelId="{FE5079DA-EFC3-4922-A063-981745543C78}" type="pres">
      <dgm:prSet presAssocID="{39EC5172-4BC3-4BA1-952B-BAC716F7257E}" presName="LevelTwoTextNode" presStyleLbl="node2" presStyleIdx="4" presStyleCnt="7" custScaleX="124074">
        <dgm:presLayoutVars>
          <dgm:chPref val="3"/>
        </dgm:presLayoutVars>
      </dgm:prSet>
      <dgm:spPr/>
    </dgm:pt>
    <dgm:pt modelId="{E0998837-9FBB-4756-A0C3-EEDE7A58921E}" type="pres">
      <dgm:prSet presAssocID="{39EC5172-4BC3-4BA1-952B-BAC716F7257E}" presName="level3hierChild" presStyleCnt="0"/>
      <dgm:spPr/>
    </dgm:pt>
    <dgm:pt modelId="{D4F9D83C-9DCD-4181-B117-CB9FA91F3AE2}" type="pres">
      <dgm:prSet presAssocID="{423E522E-F39B-4288-92D4-75938BD88936}" presName="conn2-1" presStyleLbl="parChTrans1D2" presStyleIdx="5" presStyleCnt="7"/>
      <dgm:spPr/>
    </dgm:pt>
    <dgm:pt modelId="{ECFF81C6-020D-4BA8-B313-602951EFCD15}" type="pres">
      <dgm:prSet presAssocID="{423E522E-F39B-4288-92D4-75938BD88936}" presName="connTx" presStyleLbl="parChTrans1D2" presStyleIdx="5" presStyleCnt="7"/>
      <dgm:spPr/>
    </dgm:pt>
    <dgm:pt modelId="{39F04734-AAA5-4F3C-9113-8F8567397E9A}" type="pres">
      <dgm:prSet presAssocID="{2C4F72F7-6691-4BDA-A6E5-6FBEA6CDBC29}" presName="root2" presStyleCnt="0"/>
      <dgm:spPr/>
    </dgm:pt>
    <dgm:pt modelId="{2024498F-F7CF-4062-9396-EF5F2D7129E6}" type="pres">
      <dgm:prSet presAssocID="{2C4F72F7-6691-4BDA-A6E5-6FBEA6CDBC29}" presName="LevelTwoTextNode" presStyleLbl="node2" presStyleIdx="5" presStyleCnt="7" custScaleX="125691">
        <dgm:presLayoutVars>
          <dgm:chPref val="3"/>
        </dgm:presLayoutVars>
      </dgm:prSet>
      <dgm:spPr/>
    </dgm:pt>
    <dgm:pt modelId="{7B9D1980-D6F6-4E7A-8CAB-87BE7F9E3409}" type="pres">
      <dgm:prSet presAssocID="{2C4F72F7-6691-4BDA-A6E5-6FBEA6CDBC29}" presName="level3hierChild" presStyleCnt="0"/>
      <dgm:spPr/>
    </dgm:pt>
    <dgm:pt modelId="{74391852-20B6-4874-955D-801FF57834EE}" type="pres">
      <dgm:prSet presAssocID="{0BCEE368-3431-44B9-BC39-8D043A9AFB6B}" presName="conn2-1" presStyleLbl="parChTrans1D2" presStyleIdx="6" presStyleCnt="7"/>
      <dgm:spPr/>
    </dgm:pt>
    <dgm:pt modelId="{3758A0D4-2C40-4658-B762-D5ED70FF1E54}" type="pres">
      <dgm:prSet presAssocID="{0BCEE368-3431-44B9-BC39-8D043A9AFB6B}" presName="connTx" presStyleLbl="parChTrans1D2" presStyleIdx="6" presStyleCnt="7"/>
      <dgm:spPr/>
    </dgm:pt>
    <dgm:pt modelId="{C697F1E5-33A7-4E04-864C-5CC402F5596B}" type="pres">
      <dgm:prSet presAssocID="{45E39A56-40CC-4E96-9015-DA7B915A0C87}" presName="root2" presStyleCnt="0"/>
      <dgm:spPr/>
    </dgm:pt>
    <dgm:pt modelId="{4149323B-3026-48D2-9406-B1B2030D0A79}" type="pres">
      <dgm:prSet presAssocID="{45E39A56-40CC-4E96-9015-DA7B915A0C87}" presName="LevelTwoTextNode" presStyleLbl="node2" presStyleIdx="6" presStyleCnt="7" custScaleX="124074">
        <dgm:presLayoutVars>
          <dgm:chPref val="3"/>
        </dgm:presLayoutVars>
      </dgm:prSet>
      <dgm:spPr/>
    </dgm:pt>
    <dgm:pt modelId="{47015758-2E79-4791-9121-BDFE8F5B96AA}" type="pres">
      <dgm:prSet presAssocID="{45E39A56-40CC-4E96-9015-DA7B915A0C87}" presName="level3hierChild" presStyleCnt="0"/>
      <dgm:spPr/>
    </dgm:pt>
  </dgm:ptLst>
  <dgm:cxnLst>
    <dgm:cxn modelId="{C91C2303-9485-4AB5-A3FD-EAF9AFF3A4E2}" srcId="{36EF0EC0-60A4-4C1A-9356-01B0251FFD65}" destId="{45E39A56-40CC-4E96-9015-DA7B915A0C87}" srcOrd="6" destOrd="0" parTransId="{0BCEE368-3431-44B9-BC39-8D043A9AFB6B}" sibTransId="{B3B5EC6A-4611-4D4A-B888-EBC306378333}"/>
    <dgm:cxn modelId="{E3200709-3E0F-4953-98C4-492FA4102FEF}" type="presOf" srcId="{423E522E-F39B-4288-92D4-75938BD88936}" destId="{ECFF81C6-020D-4BA8-B313-602951EFCD15}" srcOrd="1" destOrd="0" presId="urn:microsoft.com/office/officeart/2008/layout/HorizontalMultiLevelHierarchy"/>
    <dgm:cxn modelId="{7B04870B-5131-442F-ADE8-9E28BC4A9394}" type="presOf" srcId="{CE0711CA-AB88-42F3-9B58-9D9798B18A1F}" destId="{925884E4-ECEB-467E-BFE0-3FFC322DBD5B}" srcOrd="1" destOrd="0" presId="urn:microsoft.com/office/officeart/2008/layout/HorizontalMultiLevelHierarchy"/>
    <dgm:cxn modelId="{51E9EF0D-15FC-4328-BAB5-C7EB0F360021}" type="presOf" srcId="{C7CE2D37-D75A-401F-9AC1-CFEFF8361B00}" destId="{4B763022-987E-4813-B217-C6DBC14CE2C6}" srcOrd="0" destOrd="0" presId="urn:microsoft.com/office/officeart/2008/layout/HorizontalMultiLevelHierarchy"/>
    <dgm:cxn modelId="{AEA4560F-CBDA-43A3-AEEA-283D5148D436}" type="presOf" srcId="{66707873-FE4E-4F02-A241-93CC8F117438}" destId="{E7DD4E41-BC36-48D7-9C26-C49247D78B79}" srcOrd="0" destOrd="0" presId="urn:microsoft.com/office/officeart/2008/layout/HorizontalMultiLevelHierarchy"/>
    <dgm:cxn modelId="{D3FC6A42-AD31-423E-AF0E-6C343CA43B5D}" type="presOf" srcId="{39EC5172-4BC3-4BA1-952B-BAC716F7257E}" destId="{FE5079DA-EFC3-4922-A063-981745543C78}" srcOrd="0" destOrd="0" presId="urn:microsoft.com/office/officeart/2008/layout/HorizontalMultiLevelHierarchy"/>
    <dgm:cxn modelId="{572AA447-3FFC-4C0D-89CD-90E184956B5E}" srcId="{36EF0EC0-60A4-4C1A-9356-01B0251FFD65}" destId="{39EC5172-4BC3-4BA1-952B-BAC716F7257E}" srcOrd="4" destOrd="0" parTransId="{5A6311CB-0A7F-4017-AD33-666B10CA6727}" sibTransId="{D54592D1-C22A-422C-B5CD-635005D252FD}"/>
    <dgm:cxn modelId="{1455DB6A-9EC0-45AB-BB38-819DCE49C408}" srcId="{36EF0EC0-60A4-4C1A-9356-01B0251FFD65}" destId="{2C4F72F7-6691-4BDA-A6E5-6FBEA6CDBC29}" srcOrd="5" destOrd="0" parTransId="{423E522E-F39B-4288-92D4-75938BD88936}" sibTransId="{A5F0C0CC-BAF2-4644-92F0-94E5B639786B}"/>
    <dgm:cxn modelId="{4C91704C-35DB-44F0-A2B6-830BCDF24075}" type="presOf" srcId="{5A6311CB-0A7F-4017-AD33-666B10CA6727}" destId="{C783A362-4F56-4422-B23C-1799C71A5667}" srcOrd="1" destOrd="0" presId="urn:microsoft.com/office/officeart/2008/layout/HorizontalMultiLevelHierarchy"/>
    <dgm:cxn modelId="{CDA4006D-D617-45E8-A9F7-91F5CD2C5A54}" type="presOf" srcId="{1C39AB6F-243F-410C-8C0A-F831AA0B0142}" destId="{EE9A99F2-3E14-4D11-917F-B58A06B280AB}" srcOrd="0" destOrd="0" presId="urn:microsoft.com/office/officeart/2008/layout/HorizontalMultiLevelHierarchy"/>
    <dgm:cxn modelId="{6BCED86E-CEB6-4AE2-9F68-99940723D13F}" type="presOf" srcId="{BB5ED96F-427D-43EC-B451-2BF560A2541D}" destId="{A8CAA23B-DECC-4DE6-98E2-2C9D8BE5E59C}" srcOrd="0" destOrd="0" presId="urn:microsoft.com/office/officeart/2008/layout/HorizontalMultiLevelHierarchy"/>
    <dgm:cxn modelId="{E878E857-298E-4B0F-97CF-F703B0BA773E}" type="presOf" srcId="{135AEF2C-5110-4C4E-8844-0F140ACF302D}" destId="{C36D933B-DC2E-49DB-B383-FA9682E4DD3D}" srcOrd="0" destOrd="0" presId="urn:microsoft.com/office/officeart/2008/layout/HorizontalMultiLevelHierarchy"/>
    <dgm:cxn modelId="{F742B27B-D9C2-4099-9C03-81E666F7A21C}" srcId="{36EF0EC0-60A4-4C1A-9356-01B0251FFD65}" destId="{135AEF2C-5110-4C4E-8844-0F140ACF302D}" srcOrd="0" destOrd="0" parTransId="{CE0711CA-AB88-42F3-9B58-9D9798B18A1F}" sibTransId="{39B8DE6E-6F71-49D8-BF1C-603F1EE00125}"/>
    <dgm:cxn modelId="{A724CD7C-143F-48A9-B4D2-6BDE68A0B95D}" srcId="{36EF0EC0-60A4-4C1A-9356-01B0251FFD65}" destId="{BB5ED96F-427D-43EC-B451-2BF560A2541D}" srcOrd="2" destOrd="0" parTransId="{F34A9759-A1C7-4A33-B2A7-7B973735D614}" sibTransId="{4ABD601C-F62F-4820-BD14-2C8A189D0F56}"/>
    <dgm:cxn modelId="{D5141D81-A4DE-4208-9379-BC182AD6C0D9}" type="presOf" srcId="{45E39A56-40CC-4E96-9015-DA7B915A0C87}" destId="{4149323B-3026-48D2-9406-B1B2030D0A79}" srcOrd="0" destOrd="0" presId="urn:microsoft.com/office/officeart/2008/layout/HorizontalMultiLevelHierarchy"/>
    <dgm:cxn modelId="{14059885-84DD-4F1E-9ED5-F996EEE8ACA8}" srcId="{76042859-7BD1-43F8-91B4-9B7159021193}" destId="{36EF0EC0-60A4-4C1A-9356-01B0251FFD65}" srcOrd="0" destOrd="0" parTransId="{63B15F2D-0DE7-49B5-BA24-46DB5A1E0C74}" sibTransId="{3586689E-4824-4357-B5C5-C6CBA22C5BE4}"/>
    <dgm:cxn modelId="{42424E87-9E0E-4C8C-8A3A-CB4A6D3AA5EA}" type="presOf" srcId="{36EF0EC0-60A4-4C1A-9356-01B0251FFD65}" destId="{D2007AEC-647D-47B0-B4C8-FF0881230684}" srcOrd="0" destOrd="0" presId="urn:microsoft.com/office/officeart/2008/layout/HorizontalMultiLevelHierarchy"/>
    <dgm:cxn modelId="{1FF47B8A-0C62-44F2-A950-CA8BB6EA4F39}" type="presOf" srcId="{0BCEE368-3431-44B9-BC39-8D043A9AFB6B}" destId="{3758A0D4-2C40-4658-B762-D5ED70FF1E54}" srcOrd="1" destOrd="0" presId="urn:microsoft.com/office/officeart/2008/layout/HorizontalMultiLevelHierarchy"/>
    <dgm:cxn modelId="{A8DAC193-0CF0-4CFC-9278-5B10B735248F}" type="presOf" srcId="{F34A9759-A1C7-4A33-B2A7-7B973735D614}" destId="{D135C692-C0EC-4F6A-B102-4457BC7949B2}" srcOrd="1" destOrd="0" presId="urn:microsoft.com/office/officeart/2008/layout/HorizontalMultiLevelHierarchy"/>
    <dgm:cxn modelId="{0133E794-74CE-447C-BB53-45B4BE98EEFE}" type="presOf" srcId="{F34A9759-A1C7-4A33-B2A7-7B973735D614}" destId="{1E5A2185-BA0C-4F91-AA10-F6CB1B0156FC}" srcOrd="0" destOrd="0" presId="urn:microsoft.com/office/officeart/2008/layout/HorizontalMultiLevelHierarchy"/>
    <dgm:cxn modelId="{1A57DC9B-438E-4FE3-B2B6-2BC64FDC04BE}" type="presOf" srcId="{76042859-7BD1-43F8-91B4-9B7159021193}" destId="{A032B66E-986F-441B-9E05-57F38F87657D}" srcOrd="0" destOrd="0" presId="urn:microsoft.com/office/officeart/2008/layout/HorizontalMultiLevelHierarchy"/>
    <dgm:cxn modelId="{31E43FAA-0AE0-474C-82FB-202184AB144F}" type="presOf" srcId="{CE0711CA-AB88-42F3-9B58-9D9798B18A1F}" destId="{4DCC8F3E-F709-4B42-99CB-9E754E86A040}" srcOrd="0" destOrd="0" presId="urn:microsoft.com/office/officeart/2008/layout/HorizontalMultiLevelHierarchy"/>
    <dgm:cxn modelId="{C671EFB0-25CC-4F55-9C7E-FC254CA17625}" srcId="{36EF0EC0-60A4-4C1A-9356-01B0251FFD65}" destId="{66707873-FE4E-4F02-A241-93CC8F117438}" srcOrd="1" destOrd="0" parTransId="{980E9C16-A76E-4416-A46E-D2E80524CBA2}" sibTransId="{B18122E7-9A1B-46BA-A0B1-63A02023E335}"/>
    <dgm:cxn modelId="{AC472DBD-81B0-4ABE-AABE-96ED991B8394}" type="presOf" srcId="{2C4F72F7-6691-4BDA-A6E5-6FBEA6CDBC29}" destId="{2024498F-F7CF-4062-9396-EF5F2D7129E6}" srcOrd="0" destOrd="0" presId="urn:microsoft.com/office/officeart/2008/layout/HorizontalMultiLevelHierarchy"/>
    <dgm:cxn modelId="{294FF9C1-FF51-42BF-94BB-0198DD16A1A2}" type="presOf" srcId="{0BCEE368-3431-44B9-BC39-8D043A9AFB6B}" destId="{74391852-20B6-4874-955D-801FF57834EE}" srcOrd="0" destOrd="0" presId="urn:microsoft.com/office/officeart/2008/layout/HorizontalMultiLevelHierarchy"/>
    <dgm:cxn modelId="{EA9242C8-CD55-4814-A5CB-864B73AFAB63}" srcId="{36EF0EC0-60A4-4C1A-9356-01B0251FFD65}" destId="{1C39AB6F-243F-410C-8C0A-F831AA0B0142}" srcOrd="3" destOrd="0" parTransId="{C7CE2D37-D75A-401F-9AC1-CFEFF8361B00}" sibTransId="{F2DCA00F-F18A-4D4B-A367-A8E610BBF095}"/>
    <dgm:cxn modelId="{AB792BCA-5316-4217-A996-3439E12C5676}" type="presOf" srcId="{980E9C16-A76E-4416-A46E-D2E80524CBA2}" destId="{95FB0B6A-82E2-49A0-84C8-EF6168BE495D}" srcOrd="0" destOrd="0" presId="urn:microsoft.com/office/officeart/2008/layout/HorizontalMultiLevelHierarchy"/>
    <dgm:cxn modelId="{162067D4-D32B-4825-9188-54B71BBA3597}" type="presOf" srcId="{C7CE2D37-D75A-401F-9AC1-CFEFF8361B00}" destId="{76260727-C795-4CA5-BCD3-8B4DC0C82E2A}" srcOrd="1" destOrd="0" presId="urn:microsoft.com/office/officeart/2008/layout/HorizontalMultiLevelHierarchy"/>
    <dgm:cxn modelId="{611ABFDB-1121-490E-A935-4B255A1EE518}" type="presOf" srcId="{980E9C16-A76E-4416-A46E-D2E80524CBA2}" destId="{C40967AF-C170-466B-A4E4-8F5A191E2A7E}" srcOrd="1" destOrd="0" presId="urn:microsoft.com/office/officeart/2008/layout/HorizontalMultiLevelHierarchy"/>
    <dgm:cxn modelId="{B51EC1EF-36B3-474D-894E-02411B0A8BB5}" type="presOf" srcId="{423E522E-F39B-4288-92D4-75938BD88936}" destId="{D4F9D83C-9DCD-4181-B117-CB9FA91F3AE2}" srcOrd="0" destOrd="0" presId="urn:microsoft.com/office/officeart/2008/layout/HorizontalMultiLevelHierarchy"/>
    <dgm:cxn modelId="{0782C1FC-C2E4-474F-B0D4-0D2128DC3B2E}" type="presOf" srcId="{5A6311CB-0A7F-4017-AD33-666B10CA6727}" destId="{47FEE023-1A1D-4B85-A59B-6C1A2EA20C15}" srcOrd="0" destOrd="0" presId="urn:microsoft.com/office/officeart/2008/layout/HorizontalMultiLevelHierarchy"/>
    <dgm:cxn modelId="{47B0DFE7-4D2D-4C8C-9468-9A1E94D239B9}" type="presParOf" srcId="{A032B66E-986F-441B-9E05-57F38F87657D}" destId="{5D73B763-97F2-4FE2-8750-A25AF6D10FB0}" srcOrd="0" destOrd="0" presId="urn:microsoft.com/office/officeart/2008/layout/HorizontalMultiLevelHierarchy"/>
    <dgm:cxn modelId="{1BB46CA2-5E2D-4499-B143-16F1AAA72311}" type="presParOf" srcId="{5D73B763-97F2-4FE2-8750-A25AF6D10FB0}" destId="{D2007AEC-647D-47B0-B4C8-FF0881230684}" srcOrd="0" destOrd="0" presId="urn:microsoft.com/office/officeart/2008/layout/HorizontalMultiLevelHierarchy"/>
    <dgm:cxn modelId="{68BDEDD5-ACE8-45EF-B07F-2C0D781012AC}" type="presParOf" srcId="{5D73B763-97F2-4FE2-8750-A25AF6D10FB0}" destId="{8E71E436-8ADE-40C4-88B0-22C302001D0D}" srcOrd="1" destOrd="0" presId="urn:microsoft.com/office/officeart/2008/layout/HorizontalMultiLevelHierarchy"/>
    <dgm:cxn modelId="{EAA5A093-3574-4DD4-B1FE-E486147F3B26}" type="presParOf" srcId="{8E71E436-8ADE-40C4-88B0-22C302001D0D}" destId="{4DCC8F3E-F709-4B42-99CB-9E754E86A040}" srcOrd="0" destOrd="0" presId="urn:microsoft.com/office/officeart/2008/layout/HorizontalMultiLevelHierarchy"/>
    <dgm:cxn modelId="{C8907851-3095-4D49-99A4-A8E58BAC3115}" type="presParOf" srcId="{4DCC8F3E-F709-4B42-99CB-9E754E86A040}" destId="{925884E4-ECEB-467E-BFE0-3FFC322DBD5B}" srcOrd="0" destOrd="0" presId="urn:microsoft.com/office/officeart/2008/layout/HorizontalMultiLevelHierarchy"/>
    <dgm:cxn modelId="{B23CB58A-A1CD-4239-A95A-70088CEBE6C7}" type="presParOf" srcId="{8E71E436-8ADE-40C4-88B0-22C302001D0D}" destId="{68E97C6D-41E7-44CD-AD5C-C15A777C8E4D}" srcOrd="1" destOrd="0" presId="urn:microsoft.com/office/officeart/2008/layout/HorizontalMultiLevelHierarchy"/>
    <dgm:cxn modelId="{2EA71D7A-23AA-4F9B-92EB-FE7557FB5C78}" type="presParOf" srcId="{68E97C6D-41E7-44CD-AD5C-C15A777C8E4D}" destId="{C36D933B-DC2E-49DB-B383-FA9682E4DD3D}" srcOrd="0" destOrd="0" presId="urn:microsoft.com/office/officeart/2008/layout/HorizontalMultiLevelHierarchy"/>
    <dgm:cxn modelId="{B41A0851-8578-4CDD-851D-D6D26B07D072}" type="presParOf" srcId="{68E97C6D-41E7-44CD-AD5C-C15A777C8E4D}" destId="{F8B0B9E3-1D37-4CEB-83C6-ACD6FE844456}" srcOrd="1" destOrd="0" presId="urn:microsoft.com/office/officeart/2008/layout/HorizontalMultiLevelHierarchy"/>
    <dgm:cxn modelId="{5288FB20-E40B-41D6-9C8D-089DC0A52F3D}" type="presParOf" srcId="{8E71E436-8ADE-40C4-88B0-22C302001D0D}" destId="{95FB0B6A-82E2-49A0-84C8-EF6168BE495D}" srcOrd="2" destOrd="0" presId="urn:microsoft.com/office/officeart/2008/layout/HorizontalMultiLevelHierarchy"/>
    <dgm:cxn modelId="{9EAADDE4-4C63-4A43-8C5D-23FA7DE708E3}" type="presParOf" srcId="{95FB0B6A-82E2-49A0-84C8-EF6168BE495D}" destId="{C40967AF-C170-466B-A4E4-8F5A191E2A7E}" srcOrd="0" destOrd="0" presId="urn:microsoft.com/office/officeart/2008/layout/HorizontalMultiLevelHierarchy"/>
    <dgm:cxn modelId="{1B48210E-D8DB-4ECE-84EB-80D74A03653F}" type="presParOf" srcId="{8E71E436-8ADE-40C4-88B0-22C302001D0D}" destId="{ABC845B6-90E0-4267-B693-A4B89703EF22}" srcOrd="3" destOrd="0" presId="urn:microsoft.com/office/officeart/2008/layout/HorizontalMultiLevelHierarchy"/>
    <dgm:cxn modelId="{48558FBC-6090-455C-8295-89D48517CCF6}" type="presParOf" srcId="{ABC845B6-90E0-4267-B693-A4B89703EF22}" destId="{E7DD4E41-BC36-48D7-9C26-C49247D78B79}" srcOrd="0" destOrd="0" presId="urn:microsoft.com/office/officeart/2008/layout/HorizontalMultiLevelHierarchy"/>
    <dgm:cxn modelId="{6134A341-FEA5-4EE1-B702-0C7B64CE3B3D}" type="presParOf" srcId="{ABC845B6-90E0-4267-B693-A4B89703EF22}" destId="{EF7E4693-EA42-492A-AF2F-561A4A9AE5EA}" srcOrd="1" destOrd="0" presId="urn:microsoft.com/office/officeart/2008/layout/HorizontalMultiLevelHierarchy"/>
    <dgm:cxn modelId="{C79522C2-5076-4556-98BC-C84CB9AEF7A2}" type="presParOf" srcId="{8E71E436-8ADE-40C4-88B0-22C302001D0D}" destId="{1E5A2185-BA0C-4F91-AA10-F6CB1B0156FC}" srcOrd="4" destOrd="0" presId="urn:microsoft.com/office/officeart/2008/layout/HorizontalMultiLevelHierarchy"/>
    <dgm:cxn modelId="{6AF0F257-B149-4340-A7F8-8B62C9B6ABD8}" type="presParOf" srcId="{1E5A2185-BA0C-4F91-AA10-F6CB1B0156FC}" destId="{D135C692-C0EC-4F6A-B102-4457BC7949B2}" srcOrd="0" destOrd="0" presId="urn:microsoft.com/office/officeart/2008/layout/HorizontalMultiLevelHierarchy"/>
    <dgm:cxn modelId="{016DAEA8-AB1A-4B69-BB0C-6815503621AE}" type="presParOf" srcId="{8E71E436-8ADE-40C4-88B0-22C302001D0D}" destId="{B232C524-1618-40BE-A55F-A33A10364233}" srcOrd="5" destOrd="0" presId="urn:microsoft.com/office/officeart/2008/layout/HorizontalMultiLevelHierarchy"/>
    <dgm:cxn modelId="{D9252BFF-0EC6-452E-B6C8-42656F9A1505}" type="presParOf" srcId="{B232C524-1618-40BE-A55F-A33A10364233}" destId="{A8CAA23B-DECC-4DE6-98E2-2C9D8BE5E59C}" srcOrd="0" destOrd="0" presId="urn:microsoft.com/office/officeart/2008/layout/HorizontalMultiLevelHierarchy"/>
    <dgm:cxn modelId="{F92A5E8C-397E-447B-AB9C-811DA2180F8A}" type="presParOf" srcId="{B232C524-1618-40BE-A55F-A33A10364233}" destId="{95A207FE-39EE-4B9A-A3B6-A47A594D5F54}" srcOrd="1" destOrd="0" presId="urn:microsoft.com/office/officeart/2008/layout/HorizontalMultiLevelHierarchy"/>
    <dgm:cxn modelId="{F28A5E6C-57EC-47D8-B59F-A077B95885CD}" type="presParOf" srcId="{8E71E436-8ADE-40C4-88B0-22C302001D0D}" destId="{4B763022-987E-4813-B217-C6DBC14CE2C6}" srcOrd="6" destOrd="0" presId="urn:microsoft.com/office/officeart/2008/layout/HorizontalMultiLevelHierarchy"/>
    <dgm:cxn modelId="{ED11E065-7771-4C8D-9878-1B22A4346D50}" type="presParOf" srcId="{4B763022-987E-4813-B217-C6DBC14CE2C6}" destId="{76260727-C795-4CA5-BCD3-8B4DC0C82E2A}" srcOrd="0" destOrd="0" presId="urn:microsoft.com/office/officeart/2008/layout/HorizontalMultiLevelHierarchy"/>
    <dgm:cxn modelId="{CBA9A99A-51F2-4C6E-9BE4-931CB2F88FFB}" type="presParOf" srcId="{8E71E436-8ADE-40C4-88B0-22C302001D0D}" destId="{9B790912-C7F2-410E-A5B2-70FA999A4AB7}" srcOrd="7" destOrd="0" presId="urn:microsoft.com/office/officeart/2008/layout/HorizontalMultiLevelHierarchy"/>
    <dgm:cxn modelId="{F1A48104-2AA2-4DA0-B21F-0103FDB60D6E}" type="presParOf" srcId="{9B790912-C7F2-410E-A5B2-70FA999A4AB7}" destId="{EE9A99F2-3E14-4D11-917F-B58A06B280AB}" srcOrd="0" destOrd="0" presId="urn:microsoft.com/office/officeart/2008/layout/HorizontalMultiLevelHierarchy"/>
    <dgm:cxn modelId="{28468E1C-758E-4726-9356-85812B9CF949}" type="presParOf" srcId="{9B790912-C7F2-410E-A5B2-70FA999A4AB7}" destId="{5FFD9AF4-0EDF-4E80-A6D9-8F78D09431A5}" srcOrd="1" destOrd="0" presId="urn:microsoft.com/office/officeart/2008/layout/HorizontalMultiLevelHierarchy"/>
    <dgm:cxn modelId="{C38B5EB6-315F-492B-ADCC-5B2C6893A0A7}" type="presParOf" srcId="{8E71E436-8ADE-40C4-88B0-22C302001D0D}" destId="{47FEE023-1A1D-4B85-A59B-6C1A2EA20C15}" srcOrd="8" destOrd="0" presId="urn:microsoft.com/office/officeart/2008/layout/HorizontalMultiLevelHierarchy"/>
    <dgm:cxn modelId="{07E52103-7E69-42EB-926B-65F199DAB4E8}" type="presParOf" srcId="{47FEE023-1A1D-4B85-A59B-6C1A2EA20C15}" destId="{C783A362-4F56-4422-B23C-1799C71A5667}" srcOrd="0" destOrd="0" presId="urn:microsoft.com/office/officeart/2008/layout/HorizontalMultiLevelHierarchy"/>
    <dgm:cxn modelId="{05C42133-107D-4F64-8035-2E7063416883}" type="presParOf" srcId="{8E71E436-8ADE-40C4-88B0-22C302001D0D}" destId="{A81DE9A3-36C0-41C3-8BA6-7C284A3EE3BA}" srcOrd="9" destOrd="0" presId="urn:microsoft.com/office/officeart/2008/layout/HorizontalMultiLevelHierarchy"/>
    <dgm:cxn modelId="{7C24B647-8873-409F-B773-F57DB83A25C5}" type="presParOf" srcId="{A81DE9A3-36C0-41C3-8BA6-7C284A3EE3BA}" destId="{FE5079DA-EFC3-4922-A063-981745543C78}" srcOrd="0" destOrd="0" presId="urn:microsoft.com/office/officeart/2008/layout/HorizontalMultiLevelHierarchy"/>
    <dgm:cxn modelId="{6993A9A0-5122-47B9-B0A5-A87294345D75}" type="presParOf" srcId="{A81DE9A3-36C0-41C3-8BA6-7C284A3EE3BA}" destId="{E0998837-9FBB-4756-A0C3-EEDE7A58921E}" srcOrd="1" destOrd="0" presId="urn:microsoft.com/office/officeart/2008/layout/HorizontalMultiLevelHierarchy"/>
    <dgm:cxn modelId="{36C1E0E7-5915-4962-821E-A8E01F5CC135}" type="presParOf" srcId="{8E71E436-8ADE-40C4-88B0-22C302001D0D}" destId="{D4F9D83C-9DCD-4181-B117-CB9FA91F3AE2}" srcOrd="10" destOrd="0" presId="urn:microsoft.com/office/officeart/2008/layout/HorizontalMultiLevelHierarchy"/>
    <dgm:cxn modelId="{3E688CEF-A769-4657-8BBF-F5A23D158088}" type="presParOf" srcId="{D4F9D83C-9DCD-4181-B117-CB9FA91F3AE2}" destId="{ECFF81C6-020D-4BA8-B313-602951EFCD15}" srcOrd="0" destOrd="0" presId="urn:microsoft.com/office/officeart/2008/layout/HorizontalMultiLevelHierarchy"/>
    <dgm:cxn modelId="{16007B47-6FDB-4149-98D5-0D5413BFB366}" type="presParOf" srcId="{8E71E436-8ADE-40C4-88B0-22C302001D0D}" destId="{39F04734-AAA5-4F3C-9113-8F8567397E9A}" srcOrd="11" destOrd="0" presId="urn:microsoft.com/office/officeart/2008/layout/HorizontalMultiLevelHierarchy"/>
    <dgm:cxn modelId="{EC616A27-6773-4B56-8AEA-0397992DFACE}" type="presParOf" srcId="{39F04734-AAA5-4F3C-9113-8F8567397E9A}" destId="{2024498F-F7CF-4062-9396-EF5F2D7129E6}" srcOrd="0" destOrd="0" presId="urn:microsoft.com/office/officeart/2008/layout/HorizontalMultiLevelHierarchy"/>
    <dgm:cxn modelId="{D18B31F2-9C2A-4CA6-8FEF-95384B11E5C9}" type="presParOf" srcId="{39F04734-AAA5-4F3C-9113-8F8567397E9A}" destId="{7B9D1980-D6F6-4E7A-8CAB-87BE7F9E3409}" srcOrd="1" destOrd="0" presId="urn:microsoft.com/office/officeart/2008/layout/HorizontalMultiLevelHierarchy"/>
    <dgm:cxn modelId="{D71D2586-9175-4F7C-A3D7-F3D9172931E9}" type="presParOf" srcId="{8E71E436-8ADE-40C4-88B0-22C302001D0D}" destId="{74391852-20B6-4874-955D-801FF57834EE}" srcOrd="12" destOrd="0" presId="urn:microsoft.com/office/officeart/2008/layout/HorizontalMultiLevelHierarchy"/>
    <dgm:cxn modelId="{0BC13CB6-BC89-4C21-89BA-0C6C24ECEECA}" type="presParOf" srcId="{74391852-20B6-4874-955D-801FF57834EE}" destId="{3758A0D4-2C40-4658-B762-D5ED70FF1E54}" srcOrd="0" destOrd="0" presId="urn:microsoft.com/office/officeart/2008/layout/HorizontalMultiLevelHierarchy"/>
    <dgm:cxn modelId="{271431C2-ED73-4069-BCB2-648DE7042704}" type="presParOf" srcId="{8E71E436-8ADE-40C4-88B0-22C302001D0D}" destId="{C697F1E5-33A7-4E04-864C-5CC402F5596B}" srcOrd="13" destOrd="0" presId="urn:microsoft.com/office/officeart/2008/layout/HorizontalMultiLevelHierarchy"/>
    <dgm:cxn modelId="{64BF66BD-C817-46A3-BA06-C8D3E79F614A}" type="presParOf" srcId="{C697F1E5-33A7-4E04-864C-5CC402F5596B}" destId="{4149323B-3026-48D2-9406-B1B2030D0A79}" srcOrd="0" destOrd="0" presId="urn:microsoft.com/office/officeart/2008/layout/HorizontalMultiLevelHierarchy"/>
    <dgm:cxn modelId="{BD7CFD1B-B326-4D60-A29D-91AEA7AE3D6E}" type="presParOf" srcId="{C697F1E5-33A7-4E04-864C-5CC402F5596B}" destId="{47015758-2E79-4791-9121-BDFE8F5B96AA}"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6042859-7BD1-43F8-91B4-9B7159021193}" type="doc">
      <dgm:prSet loTypeId="urn:microsoft.com/office/officeart/2008/layout/HorizontalMultiLevelHierarchy" loCatId="hierarchy" qsTypeId="urn:microsoft.com/office/officeart/2005/8/quickstyle/simple1" qsCatId="simple" csTypeId="urn:microsoft.com/office/officeart/2005/8/colors/colorful5" csCatId="colorful" phldr="1"/>
      <dgm:spPr/>
      <dgm:t>
        <a:bodyPr/>
        <a:lstStyle/>
        <a:p>
          <a:endParaRPr lang="zh-TW" altLang="en-US"/>
        </a:p>
      </dgm:t>
    </dgm:pt>
    <dgm:pt modelId="{36EF0EC0-60A4-4C1A-9356-01B0251FFD65}">
      <dgm:prSet phldrT="[文字]" custT="1"/>
      <dgm:spPr>
        <a:xfrm>
          <a:off x="33725" y="887765"/>
          <a:ext cx="1447510" cy="1381541"/>
        </a:xfrm>
      </dgm:spPr>
      <dgm:t>
        <a:bodyPr vert="vert"/>
        <a:lstStyle/>
        <a:p>
          <a:r>
            <a:rPr lang="zh-TW" altLang="en-US" sz="2800" b="1">
              <a:latin typeface="微軟正黑體" pitchFamily="34" charset="-120"/>
              <a:ea typeface="微軟正黑體" pitchFamily="34" charset="-120"/>
              <a:cs typeface="+mn-cs"/>
            </a:rPr>
            <a:t>總積分</a:t>
          </a:r>
          <a:r>
            <a:rPr lang="en-US" altLang="zh-TW" sz="2800" b="1">
              <a:latin typeface="微軟正黑體" pitchFamily="34" charset="-120"/>
              <a:ea typeface="微軟正黑體" pitchFamily="34" charset="-120"/>
              <a:cs typeface="+mn-cs"/>
            </a:rPr>
            <a:t>79</a:t>
          </a:r>
          <a:r>
            <a:rPr lang="zh-TW" altLang="en-US" sz="2800" b="1">
              <a:latin typeface="微軟正黑體" pitchFamily="34" charset="-120"/>
              <a:ea typeface="微軟正黑體" pitchFamily="34" charset="-120"/>
              <a:cs typeface="+mn-cs"/>
            </a:rPr>
            <a:t>分</a:t>
          </a:r>
          <a:endParaRPr lang="zh-TW" altLang="en-US" sz="2800" b="1" dirty="0">
            <a:latin typeface="微軟正黑體" pitchFamily="34" charset="-120"/>
            <a:ea typeface="微軟正黑體" pitchFamily="34" charset="-120"/>
            <a:cs typeface="+mn-cs"/>
          </a:endParaRPr>
        </a:p>
      </dgm:t>
    </dgm:pt>
    <dgm:pt modelId="{63B15F2D-0DE7-49B5-BA24-46DB5A1E0C74}" type="parTrans" cxnId="{14059885-84DD-4F1E-9ED5-F996EEE8ACA8}">
      <dgm:prSet/>
      <dgm:spPr/>
      <dgm:t>
        <a:bodyPr/>
        <a:lstStyle/>
        <a:p>
          <a:endParaRPr lang="zh-TW" altLang="en-US" sz="2800" b="1">
            <a:latin typeface="微軟正黑體" pitchFamily="34" charset="-120"/>
            <a:ea typeface="微軟正黑體" pitchFamily="34" charset="-120"/>
          </a:endParaRPr>
        </a:p>
      </dgm:t>
    </dgm:pt>
    <dgm:pt modelId="{3586689E-4824-4357-B5C5-C6CBA22C5BE4}" type="sibTrans" cxnId="{14059885-84DD-4F1E-9ED5-F996EEE8ACA8}">
      <dgm:prSet/>
      <dgm:spPr/>
      <dgm:t>
        <a:bodyPr/>
        <a:lstStyle/>
        <a:p>
          <a:endParaRPr lang="zh-TW" altLang="en-US" sz="2800" b="1">
            <a:latin typeface="微軟正黑體" pitchFamily="34" charset="-120"/>
            <a:ea typeface="微軟正黑體" pitchFamily="34" charset="-120"/>
          </a:endParaRPr>
        </a:p>
      </dgm:t>
    </dgm:pt>
    <dgm:pt modelId="{45E39A56-40CC-4E96-9015-DA7B915A0C87}">
      <dgm:prSet/>
      <dgm:spPr/>
      <dgm:t>
        <a:bodyPr/>
        <a:lstStyle/>
        <a:p>
          <a:r>
            <a:rPr kumimoji="1" lang="zh-TW" altLang="en-US" b="1" i="0" u="none" strike="noStrike" cap="none" normalizeH="0" baseline="0" dirty="0">
              <a:ln/>
              <a:effectLst/>
              <a:latin typeface="微軟正黑體" panose="020B0604030504040204" pitchFamily="34" charset="-120"/>
              <a:ea typeface="微軟正黑體" panose="020B0604030504040204" pitchFamily="34" charset="-120"/>
              <a:cs typeface="+mn-cs"/>
            </a:rPr>
            <a:t>國中教育會考（</a:t>
          </a:r>
          <a:r>
            <a:rPr kumimoji="1" lang="en-US" altLang="zh-TW" b="1" i="0" u="none" strike="noStrike" cap="none" normalizeH="0" baseline="0" dirty="0">
              <a:ln/>
              <a:effectLst/>
              <a:latin typeface="微軟正黑體" panose="020B0604030504040204" pitchFamily="34" charset="-120"/>
              <a:ea typeface="微軟正黑體" panose="020B0604030504040204" pitchFamily="34" charset="-120"/>
              <a:cs typeface="+mn-cs"/>
            </a:rPr>
            <a:t>25</a:t>
          </a:r>
          <a:r>
            <a:rPr kumimoji="1" lang="zh-TW" altLang="en-US" b="1" i="0" u="none" strike="noStrike" cap="none" normalizeH="0" baseline="0" dirty="0">
              <a:ln/>
              <a:effectLst/>
              <a:latin typeface="微軟正黑體" panose="020B0604030504040204" pitchFamily="34" charset="-120"/>
              <a:ea typeface="微軟正黑體" panose="020B0604030504040204" pitchFamily="34" charset="-120"/>
              <a:cs typeface="+mn-cs"/>
            </a:rPr>
            <a:t>分）</a:t>
          </a:r>
          <a:endParaRPr lang="zh-TW" altLang="en-US" dirty="0"/>
        </a:p>
      </dgm:t>
    </dgm:pt>
    <dgm:pt modelId="{0BCEE368-3431-44B9-BC39-8D043A9AFB6B}" type="parTrans" cxnId="{C91C2303-9485-4AB5-A3FD-EAF9AFF3A4E2}">
      <dgm:prSet/>
      <dgm:spPr/>
      <dgm:t>
        <a:bodyPr/>
        <a:lstStyle/>
        <a:p>
          <a:endParaRPr lang="zh-TW" altLang="en-US"/>
        </a:p>
      </dgm:t>
    </dgm:pt>
    <dgm:pt modelId="{B3B5EC6A-4611-4D4A-B888-EBC306378333}" type="sibTrans" cxnId="{C91C2303-9485-4AB5-A3FD-EAF9AFF3A4E2}">
      <dgm:prSet/>
      <dgm:spPr/>
      <dgm:t>
        <a:bodyPr/>
        <a:lstStyle/>
        <a:p>
          <a:endParaRPr lang="zh-TW" altLang="en-US"/>
        </a:p>
      </dgm:t>
    </dgm:pt>
    <dgm:pt modelId="{BB5ED96F-427D-43EC-B451-2BF560A2541D}">
      <dgm:prSet/>
      <dgm:spPr/>
      <dgm:t>
        <a:bodyPr/>
        <a:lstStyle/>
        <a:p>
          <a:r>
            <a:rPr kumimoji="1" lang="zh-TW" altLang="en-US" b="1" i="0" u="none" strike="noStrike" cap="none" normalizeH="0" baseline="0">
              <a:ln/>
              <a:effectLst/>
              <a:latin typeface="微軟正黑體" panose="020B0604030504040204" pitchFamily="34" charset="-120"/>
              <a:ea typeface="微軟正黑體" panose="020B0604030504040204" pitchFamily="34" charset="-120"/>
              <a:cs typeface="+mn-cs"/>
            </a:rPr>
            <a:t>均衡學習（</a:t>
          </a:r>
          <a:r>
            <a:rPr kumimoji="1" lang="en-US" altLang="zh-TW" b="1" i="0" u="none" strike="noStrike" cap="none" normalizeH="0" baseline="0">
              <a:ln/>
              <a:effectLst/>
              <a:latin typeface="微軟正黑體" panose="020B0604030504040204" pitchFamily="34" charset="-120"/>
              <a:ea typeface="微軟正黑體" panose="020B0604030504040204" pitchFamily="34" charset="-120"/>
              <a:cs typeface="+mn-cs"/>
            </a:rPr>
            <a:t>9</a:t>
          </a:r>
          <a:r>
            <a:rPr kumimoji="1" lang="zh-TW" altLang="en-US" b="1" i="0" u="none" strike="noStrike" cap="none" normalizeH="0" baseline="0">
              <a:ln/>
              <a:effectLst/>
              <a:latin typeface="微軟正黑體" panose="020B0604030504040204" pitchFamily="34" charset="-120"/>
              <a:ea typeface="微軟正黑體" panose="020B0604030504040204" pitchFamily="34" charset="-120"/>
              <a:cs typeface="+mn-cs"/>
            </a:rPr>
            <a:t>分）</a:t>
          </a:r>
          <a:endParaRPr lang="zh-TW" altLang="en-US" dirty="0"/>
        </a:p>
      </dgm:t>
    </dgm:pt>
    <dgm:pt modelId="{F34A9759-A1C7-4A33-B2A7-7B973735D614}" type="parTrans" cxnId="{A724CD7C-143F-48A9-B4D2-6BDE68A0B95D}">
      <dgm:prSet/>
      <dgm:spPr/>
      <dgm:t>
        <a:bodyPr/>
        <a:lstStyle/>
        <a:p>
          <a:endParaRPr lang="zh-TW" altLang="en-US"/>
        </a:p>
      </dgm:t>
    </dgm:pt>
    <dgm:pt modelId="{4ABD601C-F62F-4820-BD14-2C8A189D0F56}" type="sibTrans" cxnId="{A724CD7C-143F-48A9-B4D2-6BDE68A0B95D}">
      <dgm:prSet/>
      <dgm:spPr/>
      <dgm:t>
        <a:bodyPr/>
        <a:lstStyle/>
        <a:p>
          <a:endParaRPr lang="zh-TW" altLang="en-US"/>
        </a:p>
      </dgm:t>
    </dgm:pt>
    <dgm:pt modelId="{66707873-FE4E-4F02-A241-93CC8F117438}">
      <dgm:prSet/>
      <dgm:spPr/>
      <dgm:t>
        <a:bodyPr/>
        <a:lstStyle/>
        <a:p>
          <a:r>
            <a:rPr kumimoji="1" lang="zh-TW" altLang="en-US" b="1" i="0" u="none" strike="noStrike" cap="none" normalizeH="0" baseline="0">
              <a:ln/>
              <a:effectLst/>
              <a:latin typeface="微軟正黑體" panose="020B0604030504040204" pitchFamily="34" charset="-120"/>
              <a:ea typeface="微軟正黑體" panose="020B0604030504040204" pitchFamily="34" charset="-120"/>
            </a:rPr>
            <a:t>志願序（</a:t>
          </a:r>
          <a:r>
            <a:rPr kumimoji="1" lang="en-US" altLang="zh-TW" b="1" i="0" u="none" strike="noStrike" cap="none" normalizeH="0" baseline="0">
              <a:ln/>
              <a:effectLst/>
              <a:latin typeface="微軟正黑體" panose="020B0604030504040204" pitchFamily="34" charset="-120"/>
              <a:ea typeface="微軟正黑體" panose="020B0604030504040204" pitchFamily="34" charset="-120"/>
            </a:rPr>
            <a:t>7</a:t>
          </a:r>
          <a:r>
            <a:rPr kumimoji="1" lang="zh-TW" altLang="en-US" b="1" i="0" u="none" strike="noStrike" cap="none" normalizeH="0" baseline="0">
              <a:ln/>
              <a:effectLst/>
              <a:latin typeface="微軟正黑體" panose="020B0604030504040204" pitchFamily="34" charset="-120"/>
              <a:ea typeface="微軟正黑體" panose="020B0604030504040204" pitchFamily="34" charset="-120"/>
            </a:rPr>
            <a:t>分）</a:t>
          </a:r>
          <a:endParaRPr lang="zh-TW" altLang="en-US" dirty="0"/>
        </a:p>
      </dgm:t>
    </dgm:pt>
    <dgm:pt modelId="{980E9C16-A76E-4416-A46E-D2E80524CBA2}" type="parTrans" cxnId="{C671EFB0-25CC-4F55-9C7E-FC254CA17625}">
      <dgm:prSet/>
      <dgm:spPr/>
      <dgm:t>
        <a:bodyPr/>
        <a:lstStyle/>
        <a:p>
          <a:endParaRPr lang="zh-TW" altLang="en-US"/>
        </a:p>
      </dgm:t>
    </dgm:pt>
    <dgm:pt modelId="{B18122E7-9A1B-46BA-A0B1-63A02023E335}" type="sibTrans" cxnId="{C671EFB0-25CC-4F55-9C7E-FC254CA17625}">
      <dgm:prSet/>
      <dgm:spPr/>
      <dgm:t>
        <a:bodyPr/>
        <a:lstStyle/>
        <a:p>
          <a:endParaRPr lang="zh-TW" altLang="en-US"/>
        </a:p>
      </dgm:t>
    </dgm:pt>
    <dgm:pt modelId="{135AEF2C-5110-4C4E-8844-0F140ACF302D}">
      <dgm:prSet custT="1"/>
      <dgm:spPr/>
      <dgm:t>
        <a:bodyPr/>
        <a:lstStyle/>
        <a:p>
          <a:r>
            <a:rPr kumimoji="1" lang="zh-TW" altLang="en-US" sz="1600" b="1" i="0" u="none" strike="noStrike" cap="none" normalizeH="0" baseline="0">
              <a:ln/>
              <a:effectLst/>
              <a:latin typeface="微軟正黑體" panose="020B0604030504040204" pitchFamily="34" charset="-120"/>
              <a:ea typeface="微軟正黑體" panose="020B0604030504040204" pitchFamily="34" charset="-120"/>
            </a:rPr>
            <a:t>畢業資格（</a:t>
          </a:r>
          <a:r>
            <a:rPr kumimoji="1" lang="en-US" altLang="zh-TW" sz="1600" b="1" i="0" u="none" strike="noStrike" cap="none" normalizeH="0" baseline="0">
              <a:ln/>
              <a:effectLst/>
              <a:latin typeface="微軟正黑體" panose="020B0604030504040204" pitchFamily="34" charset="-120"/>
              <a:ea typeface="微軟正黑體" panose="020B0604030504040204" pitchFamily="34" charset="-120"/>
            </a:rPr>
            <a:t>2</a:t>
          </a:r>
          <a:r>
            <a:rPr kumimoji="1" lang="zh-TW" altLang="en-US" sz="1600" b="1" i="0" u="none" strike="noStrike" cap="none" normalizeH="0" baseline="0">
              <a:ln/>
              <a:effectLst/>
              <a:latin typeface="微軟正黑體" panose="020B0604030504040204" pitchFamily="34" charset="-120"/>
              <a:ea typeface="微軟正黑體" panose="020B0604030504040204" pitchFamily="34" charset="-120"/>
            </a:rPr>
            <a:t>分）</a:t>
          </a:r>
          <a:endParaRPr lang="zh-TW" altLang="en-US" sz="1600" dirty="0"/>
        </a:p>
      </dgm:t>
    </dgm:pt>
    <dgm:pt modelId="{CE0711CA-AB88-42F3-9B58-9D9798B18A1F}" type="parTrans" cxnId="{F742B27B-D9C2-4099-9C03-81E666F7A21C}">
      <dgm:prSet/>
      <dgm:spPr/>
      <dgm:t>
        <a:bodyPr/>
        <a:lstStyle/>
        <a:p>
          <a:endParaRPr lang="zh-TW" altLang="en-US"/>
        </a:p>
      </dgm:t>
    </dgm:pt>
    <dgm:pt modelId="{39B8DE6E-6F71-49D8-BF1C-603F1EE00125}" type="sibTrans" cxnId="{F742B27B-D9C2-4099-9C03-81E666F7A21C}">
      <dgm:prSet/>
      <dgm:spPr/>
      <dgm:t>
        <a:bodyPr/>
        <a:lstStyle/>
        <a:p>
          <a:endParaRPr lang="zh-TW" altLang="en-US"/>
        </a:p>
      </dgm:t>
    </dgm:pt>
    <dgm:pt modelId="{1C39AB6F-243F-410C-8C0A-F831AA0B0142}">
      <dgm:prSet/>
      <dgm:spPr/>
      <dgm:t>
        <a:bodyPr/>
        <a:lstStyle/>
        <a:p>
          <a:r>
            <a:rPr kumimoji="1" lang="zh-TW" altLang="en-US" b="1" i="0" u="none" strike="noStrike" cap="none" normalizeH="0" baseline="0" dirty="0">
              <a:ln/>
              <a:effectLst/>
              <a:latin typeface="微軟正黑體" panose="020B0604030504040204" pitchFamily="34" charset="-120"/>
              <a:ea typeface="微軟正黑體" panose="020B0604030504040204" pitchFamily="34" charset="-120"/>
              <a:cs typeface="+mn-cs"/>
            </a:rPr>
            <a:t>多元學習表現（</a:t>
          </a:r>
          <a:r>
            <a:rPr kumimoji="1" lang="en-US" altLang="zh-TW" b="1" i="0" u="none" strike="noStrike" cap="none" normalizeH="0" baseline="0" dirty="0">
              <a:ln/>
              <a:effectLst/>
              <a:latin typeface="微軟正黑體" panose="020B0604030504040204" pitchFamily="34" charset="-120"/>
              <a:ea typeface="微軟正黑體" panose="020B0604030504040204" pitchFamily="34" charset="-120"/>
              <a:cs typeface="+mn-cs"/>
            </a:rPr>
            <a:t>28</a:t>
          </a:r>
          <a:r>
            <a:rPr kumimoji="1" lang="zh-TW" altLang="en-US" b="1" i="0" u="none" strike="noStrike" cap="none" normalizeH="0" baseline="0" dirty="0">
              <a:ln/>
              <a:effectLst/>
              <a:latin typeface="微軟正黑體" panose="020B0604030504040204" pitchFamily="34" charset="-120"/>
              <a:ea typeface="微軟正黑體" panose="020B0604030504040204" pitchFamily="34" charset="-120"/>
              <a:cs typeface="+mn-cs"/>
            </a:rPr>
            <a:t>分）</a:t>
          </a:r>
          <a:endParaRPr lang="zh-TW" altLang="en-US" dirty="0"/>
        </a:p>
      </dgm:t>
    </dgm:pt>
    <dgm:pt modelId="{C7CE2D37-D75A-401F-9AC1-CFEFF8361B00}" type="parTrans" cxnId="{EA9242C8-CD55-4814-A5CB-864B73AFAB63}">
      <dgm:prSet/>
      <dgm:spPr/>
      <dgm:t>
        <a:bodyPr/>
        <a:lstStyle/>
        <a:p>
          <a:endParaRPr lang="zh-TW" altLang="en-US"/>
        </a:p>
      </dgm:t>
    </dgm:pt>
    <dgm:pt modelId="{F2DCA00F-F18A-4D4B-A367-A8E610BBF095}" type="sibTrans" cxnId="{EA9242C8-CD55-4814-A5CB-864B73AFAB63}">
      <dgm:prSet/>
      <dgm:spPr/>
      <dgm:t>
        <a:bodyPr/>
        <a:lstStyle/>
        <a:p>
          <a:endParaRPr lang="zh-TW" altLang="en-US"/>
        </a:p>
      </dgm:t>
    </dgm:pt>
    <dgm:pt modelId="{39EC5172-4BC3-4BA1-952B-BAC716F7257E}">
      <dgm:prSet/>
      <dgm:spPr/>
      <dgm:t>
        <a:bodyPr/>
        <a:lstStyle/>
        <a:p>
          <a:r>
            <a:rPr kumimoji="1" lang="zh-TW" altLang="en-US" b="1" i="0" u="none" strike="noStrike" cap="none" normalizeH="0" baseline="0">
              <a:ln/>
              <a:effectLst/>
              <a:latin typeface="微軟正黑體" panose="020B0604030504040204" pitchFamily="34" charset="-120"/>
              <a:ea typeface="微軟正黑體" panose="020B0604030504040204" pitchFamily="34" charset="-120"/>
              <a:cs typeface="+mn-cs"/>
            </a:rPr>
            <a:t>適性發展（</a:t>
          </a:r>
          <a:r>
            <a:rPr kumimoji="1" lang="en-US" altLang="zh-TW" b="1" i="0" u="none" strike="noStrike" cap="none" normalizeH="0" baseline="0">
              <a:ln/>
              <a:effectLst/>
              <a:latin typeface="微軟正黑體" panose="020B0604030504040204" pitchFamily="34" charset="-120"/>
              <a:ea typeface="微軟正黑體" panose="020B0604030504040204" pitchFamily="34" charset="-120"/>
              <a:cs typeface="+mn-cs"/>
            </a:rPr>
            <a:t>6</a:t>
          </a:r>
          <a:r>
            <a:rPr kumimoji="1" lang="zh-TW" altLang="en-US" b="1" i="0" u="none" strike="noStrike" cap="none" normalizeH="0" baseline="0">
              <a:ln/>
              <a:effectLst/>
              <a:latin typeface="微軟正黑體" panose="020B0604030504040204" pitchFamily="34" charset="-120"/>
              <a:ea typeface="微軟正黑體" panose="020B0604030504040204" pitchFamily="34" charset="-120"/>
              <a:cs typeface="+mn-cs"/>
            </a:rPr>
            <a:t>分）</a:t>
          </a:r>
          <a:endParaRPr lang="zh-TW" altLang="en-US" dirty="0"/>
        </a:p>
      </dgm:t>
    </dgm:pt>
    <dgm:pt modelId="{5A6311CB-0A7F-4017-AD33-666B10CA6727}" type="parTrans" cxnId="{572AA447-3FFC-4C0D-89CD-90E184956B5E}">
      <dgm:prSet/>
      <dgm:spPr/>
      <dgm:t>
        <a:bodyPr/>
        <a:lstStyle/>
        <a:p>
          <a:endParaRPr lang="zh-TW" altLang="en-US"/>
        </a:p>
      </dgm:t>
    </dgm:pt>
    <dgm:pt modelId="{D54592D1-C22A-422C-B5CD-635005D252FD}" type="sibTrans" cxnId="{572AA447-3FFC-4C0D-89CD-90E184956B5E}">
      <dgm:prSet/>
      <dgm:spPr/>
      <dgm:t>
        <a:bodyPr/>
        <a:lstStyle/>
        <a:p>
          <a:endParaRPr lang="zh-TW" altLang="en-US"/>
        </a:p>
      </dgm:t>
    </dgm:pt>
    <dgm:pt modelId="{2C4F72F7-6691-4BDA-A6E5-6FBEA6CDBC29}">
      <dgm:prSet/>
      <dgm:spPr/>
      <dgm:t>
        <a:bodyPr/>
        <a:lstStyle/>
        <a:p>
          <a:r>
            <a:rPr kumimoji="1" lang="zh-TW" altLang="en-US" b="1" i="0" u="none" strike="noStrike" cap="none" normalizeH="0" baseline="0">
              <a:ln/>
              <a:effectLst/>
              <a:latin typeface="微軟正黑體" panose="020B0604030504040204" pitchFamily="34" charset="-120"/>
              <a:ea typeface="微軟正黑體" panose="020B0604030504040204" pitchFamily="34" charset="-120"/>
              <a:cs typeface="+mn-cs"/>
            </a:rPr>
            <a:t>經濟弱勢</a:t>
          </a:r>
          <a:r>
            <a:rPr kumimoji="1" lang="en-US" altLang="zh-TW" b="1" i="0" u="none" strike="noStrike" cap="none" normalizeH="0" baseline="0">
              <a:ln/>
              <a:effectLst/>
              <a:latin typeface="微軟正黑體" panose="020B0604030504040204" pitchFamily="34" charset="-120"/>
              <a:ea typeface="微軟正黑體" panose="020B0604030504040204" pitchFamily="34" charset="-120"/>
              <a:cs typeface="+mn-cs"/>
            </a:rPr>
            <a:t>(2</a:t>
          </a:r>
          <a:r>
            <a:rPr kumimoji="1" lang="zh-TW" altLang="en-US" b="1" i="0" u="none" strike="noStrike" cap="none" normalizeH="0" baseline="0">
              <a:ln/>
              <a:effectLst/>
              <a:latin typeface="微軟正黑體" panose="020B0604030504040204" pitchFamily="34" charset="-120"/>
              <a:ea typeface="微軟正黑體" panose="020B0604030504040204" pitchFamily="34" charset="-120"/>
              <a:cs typeface="+mn-cs"/>
            </a:rPr>
            <a:t>分</a:t>
          </a:r>
          <a:r>
            <a:rPr kumimoji="1" lang="en-US" altLang="zh-TW" b="1" i="0" u="none" strike="noStrike" cap="none" normalizeH="0" baseline="0">
              <a:ln/>
              <a:effectLst/>
              <a:latin typeface="微軟正黑體" panose="020B0604030504040204" pitchFamily="34" charset="-120"/>
              <a:ea typeface="微軟正黑體" panose="020B0604030504040204" pitchFamily="34" charset="-120"/>
              <a:cs typeface="+mn-cs"/>
            </a:rPr>
            <a:t>)</a:t>
          </a:r>
          <a:endParaRPr lang="zh-TW" altLang="en-US" dirty="0"/>
        </a:p>
      </dgm:t>
    </dgm:pt>
    <dgm:pt modelId="{423E522E-F39B-4288-92D4-75938BD88936}" type="parTrans" cxnId="{1455DB6A-9EC0-45AB-BB38-819DCE49C408}">
      <dgm:prSet/>
      <dgm:spPr/>
      <dgm:t>
        <a:bodyPr/>
        <a:lstStyle/>
        <a:p>
          <a:endParaRPr lang="zh-TW" altLang="en-US"/>
        </a:p>
      </dgm:t>
    </dgm:pt>
    <dgm:pt modelId="{A5F0C0CC-BAF2-4644-92F0-94E5B639786B}" type="sibTrans" cxnId="{1455DB6A-9EC0-45AB-BB38-819DCE49C408}">
      <dgm:prSet/>
      <dgm:spPr/>
      <dgm:t>
        <a:bodyPr/>
        <a:lstStyle/>
        <a:p>
          <a:endParaRPr lang="zh-TW" altLang="en-US"/>
        </a:p>
      </dgm:t>
    </dgm:pt>
    <dgm:pt modelId="{A032B66E-986F-441B-9E05-57F38F87657D}" type="pres">
      <dgm:prSet presAssocID="{76042859-7BD1-43F8-91B4-9B7159021193}" presName="Name0" presStyleCnt="0">
        <dgm:presLayoutVars>
          <dgm:chPref val="1"/>
          <dgm:dir/>
          <dgm:animOne val="branch"/>
          <dgm:animLvl val="lvl"/>
          <dgm:resizeHandles val="exact"/>
        </dgm:presLayoutVars>
      </dgm:prSet>
      <dgm:spPr/>
    </dgm:pt>
    <dgm:pt modelId="{5D73B763-97F2-4FE2-8750-A25AF6D10FB0}" type="pres">
      <dgm:prSet presAssocID="{36EF0EC0-60A4-4C1A-9356-01B0251FFD65}" presName="root1" presStyleCnt="0"/>
      <dgm:spPr/>
    </dgm:pt>
    <dgm:pt modelId="{D2007AEC-647D-47B0-B4C8-FF0881230684}" type="pres">
      <dgm:prSet presAssocID="{36EF0EC0-60A4-4C1A-9356-01B0251FFD65}" presName="LevelOneTextNode" presStyleLbl="node0" presStyleIdx="0" presStyleCnt="1" custScaleX="295691">
        <dgm:presLayoutVars>
          <dgm:chPref val="3"/>
        </dgm:presLayoutVars>
      </dgm:prSet>
      <dgm:spPr>
        <a:prstGeom prst="roundRect">
          <a:avLst>
            <a:gd name="adj" fmla="val 10000"/>
          </a:avLst>
        </a:prstGeom>
      </dgm:spPr>
    </dgm:pt>
    <dgm:pt modelId="{8E71E436-8ADE-40C4-88B0-22C302001D0D}" type="pres">
      <dgm:prSet presAssocID="{36EF0EC0-60A4-4C1A-9356-01B0251FFD65}" presName="level2hierChild" presStyleCnt="0"/>
      <dgm:spPr/>
    </dgm:pt>
    <dgm:pt modelId="{4DCC8F3E-F709-4B42-99CB-9E754E86A040}" type="pres">
      <dgm:prSet presAssocID="{CE0711CA-AB88-42F3-9B58-9D9798B18A1F}" presName="conn2-1" presStyleLbl="parChTrans1D2" presStyleIdx="0" presStyleCnt="7"/>
      <dgm:spPr/>
    </dgm:pt>
    <dgm:pt modelId="{925884E4-ECEB-467E-BFE0-3FFC322DBD5B}" type="pres">
      <dgm:prSet presAssocID="{CE0711CA-AB88-42F3-9B58-9D9798B18A1F}" presName="connTx" presStyleLbl="parChTrans1D2" presStyleIdx="0" presStyleCnt="7"/>
      <dgm:spPr/>
    </dgm:pt>
    <dgm:pt modelId="{68E97C6D-41E7-44CD-AD5C-C15A777C8E4D}" type="pres">
      <dgm:prSet presAssocID="{135AEF2C-5110-4C4E-8844-0F140ACF302D}" presName="root2" presStyleCnt="0"/>
      <dgm:spPr/>
    </dgm:pt>
    <dgm:pt modelId="{C36D933B-DC2E-49DB-B383-FA9682E4DD3D}" type="pres">
      <dgm:prSet presAssocID="{135AEF2C-5110-4C4E-8844-0F140ACF302D}" presName="LevelTwoTextNode" presStyleLbl="node2" presStyleIdx="0" presStyleCnt="7" custScaleX="125691">
        <dgm:presLayoutVars>
          <dgm:chPref val="3"/>
        </dgm:presLayoutVars>
      </dgm:prSet>
      <dgm:spPr/>
    </dgm:pt>
    <dgm:pt modelId="{F8B0B9E3-1D37-4CEB-83C6-ACD6FE844456}" type="pres">
      <dgm:prSet presAssocID="{135AEF2C-5110-4C4E-8844-0F140ACF302D}" presName="level3hierChild" presStyleCnt="0"/>
      <dgm:spPr/>
    </dgm:pt>
    <dgm:pt modelId="{95FB0B6A-82E2-49A0-84C8-EF6168BE495D}" type="pres">
      <dgm:prSet presAssocID="{980E9C16-A76E-4416-A46E-D2E80524CBA2}" presName="conn2-1" presStyleLbl="parChTrans1D2" presStyleIdx="1" presStyleCnt="7"/>
      <dgm:spPr/>
    </dgm:pt>
    <dgm:pt modelId="{C40967AF-C170-466B-A4E4-8F5A191E2A7E}" type="pres">
      <dgm:prSet presAssocID="{980E9C16-A76E-4416-A46E-D2E80524CBA2}" presName="connTx" presStyleLbl="parChTrans1D2" presStyleIdx="1" presStyleCnt="7"/>
      <dgm:spPr/>
    </dgm:pt>
    <dgm:pt modelId="{ABC845B6-90E0-4267-B693-A4B89703EF22}" type="pres">
      <dgm:prSet presAssocID="{66707873-FE4E-4F02-A241-93CC8F117438}" presName="root2" presStyleCnt="0"/>
      <dgm:spPr/>
    </dgm:pt>
    <dgm:pt modelId="{E7DD4E41-BC36-48D7-9C26-C49247D78B79}" type="pres">
      <dgm:prSet presAssocID="{66707873-FE4E-4F02-A241-93CC8F117438}" presName="LevelTwoTextNode" presStyleLbl="node2" presStyleIdx="1" presStyleCnt="7" custScaleX="125691">
        <dgm:presLayoutVars>
          <dgm:chPref val="3"/>
        </dgm:presLayoutVars>
      </dgm:prSet>
      <dgm:spPr/>
    </dgm:pt>
    <dgm:pt modelId="{EF7E4693-EA42-492A-AF2F-561A4A9AE5EA}" type="pres">
      <dgm:prSet presAssocID="{66707873-FE4E-4F02-A241-93CC8F117438}" presName="level3hierChild" presStyleCnt="0"/>
      <dgm:spPr/>
    </dgm:pt>
    <dgm:pt modelId="{1E5A2185-BA0C-4F91-AA10-F6CB1B0156FC}" type="pres">
      <dgm:prSet presAssocID="{F34A9759-A1C7-4A33-B2A7-7B973735D614}" presName="conn2-1" presStyleLbl="parChTrans1D2" presStyleIdx="2" presStyleCnt="7"/>
      <dgm:spPr/>
    </dgm:pt>
    <dgm:pt modelId="{D135C692-C0EC-4F6A-B102-4457BC7949B2}" type="pres">
      <dgm:prSet presAssocID="{F34A9759-A1C7-4A33-B2A7-7B973735D614}" presName="connTx" presStyleLbl="parChTrans1D2" presStyleIdx="2" presStyleCnt="7"/>
      <dgm:spPr/>
    </dgm:pt>
    <dgm:pt modelId="{B232C524-1618-40BE-A55F-A33A10364233}" type="pres">
      <dgm:prSet presAssocID="{BB5ED96F-427D-43EC-B451-2BF560A2541D}" presName="root2" presStyleCnt="0"/>
      <dgm:spPr/>
    </dgm:pt>
    <dgm:pt modelId="{A8CAA23B-DECC-4DE6-98E2-2C9D8BE5E59C}" type="pres">
      <dgm:prSet presAssocID="{BB5ED96F-427D-43EC-B451-2BF560A2541D}" presName="LevelTwoTextNode" presStyleLbl="node2" presStyleIdx="2" presStyleCnt="7" custScaleX="125691">
        <dgm:presLayoutVars>
          <dgm:chPref val="3"/>
        </dgm:presLayoutVars>
      </dgm:prSet>
      <dgm:spPr/>
    </dgm:pt>
    <dgm:pt modelId="{95A207FE-39EE-4B9A-A3B6-A47A594D5F54}" type="pres">
      <dgm:prSet presAssocID="{BB5ED96F-427D-43EC-B451-2BF560A2541D}" presName="level3hierChild" presStyleCnt="0"/>
      <dgm:spPr/>
    </dgm:pt>
    <dgm:pt modelId="{4B763022-987E-4813-B217-C6DBC14CE2C6}" type="pres">
      <dgm:prSet presAssocID="{C7CE2D37-D75A-401F-9AC1-CFEFF8361B00}" presName="conn2-1" presStyleLbl="parChTrans1D2" presStyleIdx="3" presStyleCnt="7"/>
      <dgm:spPr/>
    </dgm:pt>
    <dgm:pt modelId="{76260727-C795-4CA5-BCD3-8B4DC0C82E2A}" type="pres">
      <dgm:prSet presAssocID="{C7CE2D37-D75A-401F-9AC1-CFEFF8361B00}" presName="connTx" presStyleLbl="parChTrans1D2" presStyleIdx="3" presStyleCnt="7"/>
      <dgm:spPr/>
    </dgm:pt>
    <dgm:pt modelId="{9B790912-C7F2-410E-A5B2-70FA999A4AB7}" type="pres">
      <dgm:prSet presAssocID="{1C39AB6F-243F-410C-8C0A-F831AA0B0142}" presName="root2" presStyleCnt="0"/>
      <dgm:spPr/>
    </dgm:pt>
    <dgm:pt modelId="{EE9A99F2-3E14-4D11-917F-B58A06B280AB}" type="pres">
      <dgm:prSet presAssocID="{1C39AB6F-243F-410C-8C0A-F831AA0B0142}" presName="LevelTwoTextNode" presStyleLbl="node2" presStyleIdx="3" presStyleCnt="7" custScaleX="124074">
        <dgm:presLayoutVars>
          <dgm:chPref val="3"/>
        </dgm:presLayoutVars>
      </dgm:prSet>
      <dgm:spPr/>
    </dgm:pt>
    <dgm:pt modelId="{5FFD9AF4-0EDF-4E80-A6D9-8F78D09431A5}" type="pres">
      <dgm:prSet presAssocID="{1C39AB6F-243F-410C-8C0A-F831AA0B0142}" presName="level3hierChild" presStyleCnt="0"/>
      <dgm:spPr/>
    </dgm:pt>
    <dgm:pt modelId="{47FEE023-1A1D-4B85-A59B-6C1A2EA20C15}" type="pres">
      <dgm:prSet presAssocID="{5A6311CB-0A7F-4017-AD33-666B10CA6727}" presName="conn2-1" presStyleLbl="parChTrans1D2" presStyleIdx="4" presStyleCnt="7"/>
      <dgm:spPr/>
    </dgm:pt>
    <dgm:pt modelId="{C783A362-4F56-4422-B23C-1799C71A5667}" type="pres">
      <dgm:prSet presAssocID="{5A6311CB-0A7F-4017-AD33-666B10CA6727}" presName="connTx" presStyleLbl="parChTrans1D2" presStyleIdx="4" presStyleCnt="7"/>
      <dgm:spPr/>
    </dgm:pt>
    <dgm:pt modelId="{A81DE9A3-36C0-41C3-8BA6-7C284A3EE3BA}" type="pres">
      <dgm:prSet presAssocID="{39EC5172-4BC3-4BA1-952B-BAC716F7257E}" presName="root2" presStyleCnt="0"/>
      <dgm:spPr/>
    </dgm:pt>
    <dgm:pt modelId="{FE5079DA-EFC3-4922-A063-981745543C78}" type="pres">
      <dgm:prSet presAssocID="{39EC5172-4BC3-4BA1-952B-BAC716F7257E}" presName="LevelTwoTextNode" presStyleLbl="node2" presStyleIdx="4" presStyleCnt="7" custScaleX="124074">
        <dgm:presLayoutVars>
          <dgm:chPref val="3"/>
        </dgm:presLayoutVars>
      </dgm:prSet>
      <dgm:spPr/>
    </dgm:pt>
    <dgm:pt modelId="{E0998837-9FBB-4756-A0C3-EEDE7A58921E}" type="pres">
      <dgm:prSet presAssocID="{39EC5172-4BC3-4BA1-952B-BAC716F7257E}" presName="level3hierChild" presStyleCnt="0"/>
      <dgm:spPr/>
    </dgm:pt>
    <dgm:pt modelId="{D4F9D83C-9DCD-4181-B117-CB9FA91F3AE2}" type="pres">
      <dgm:prSet presAssocID="{423E522E-F39B-4288-92D4-75938BD88936}" presName="conn2-1" presStyleLbl="parChTrans1D2" presStyleIdx="5" presStyleCnt="7"/>
      <dgm:spPr/>
    </dgm:pt>
    <dgm:pt modelId="{ECFF81C6-020D-4BA8-B313-602951EFCD15}" type="pres">
      <dgm:prSet presAssocID="{423E522E-F39B-4288-92D4-75938BD88936}" presName="connTx" presStyleLbl="parChTrans1D2" presStyleIdx="5" presStyleCnt="7"/>
      <dgm:spPr/>
    </dgm:pt>
    <dgm:pt modelId="{39F04734-AAA5-4F3C-9113-8F8567397E9A}" type="pres">
      <dgm:prSet presAssocID="{2C4F72F7-6691-4BDA-A6E5-6FBEA6CDBC29}" presName="root2" presStyleCnt="0"/>
      <dgm:spPr/>
    </dgm:pt>
    <dgm:pt modelId="{2024498F-F7CF-4062-9396-EF5F2D7129E6}" type="pres">
      <dgm:prSet presAssocID="{2C4F72F7-6691-4BDA-A6E5-6FBEA6CDBC29}" presName="LevelTwoTextNode" presStyleLbl="node2" presStyleIdx="5" presStyleCnt="7" custScaleX="125691">
        <dgm:presLayoutVars>
          <dgm:chPref val="3"/>
        </dgm:presLayoutVars>
      </dgm:prSet>
      <dgm:spPr/>
    </dgm:pt>
    <dgm:pt modelId="{7B9D1980-D6F6-4E7A-8CAB-87BE7F9E3409}" type="pres">
      <dgm:prSet presAssocID="{2C4F72F7-6691-4BDA-A6E5-6FBEA6CDBC29}" presName="level3hierChild" presStyleCnt="0"/>
      <dgm:spPr/>
    </dgm:pt>
    <dgm:pt modelId="{74391852-20B6-4874-955D-801FF57834EE}" type="pres">
      <dgm:prSet presAssocID="{0BCEE368-3431-44B9-BC39-8D043A9AFB6B}" presName="conn2-1" presStyleLbl="parChTrans1D2" presStyleIdx="6" presStyleCnt="7"/>
      <dgm:spPr/>
    </dgm:pt>
    <dgm:pt modelId="{3758A0D4-2C40-4658-B762-D5ED70FF1E54}" type="pres">
      <dgm:prSet presAssocID="{0BCEE368-3431-44B9-BC39-8D043A9AFB6B}" presName="connTx" presStyleLbl="parChTrans1D2" presStyleIdx="6" presStyleCnt="7"/>
      <dgm:spPr/>
    </dgm:pt>
    <dgm:pt modelId="{C697F1E5-33A7-4E04-864C-5CC402F5596B}" type="pres">
      <dgm:prSet presAssocID="{45E39A56-40CC-4E96-9015-DA7B915A0C87}" presName="root2" presStyleCnt="0"/>
      <dgm:spPr/>
    </dgm:pt>
    <dgm:pt modelId="{4149323B-3026-48D2-9406-B1B2030D0A79}" type="pres">
      <dgm:prSet presAssocID="{45E39A56-40CC-4E96-9015-DA7B915A0C87}" presName="LevelTwoTextNode" presStyleLbl="node2" presStyleIdx="6" presStyleCnt="7" custScaleX="124074">
        <dgm:presLayoutVars>
          <dgm:chPref val="3"/>
        </dgm:presLayoutVars>
      </dgm:prSet>
      <dgm:spPr/>
    </dgm:pt>
    <dgm:pt modelId="{47015758-2E79-4791-9121-BDFE8F5B96AA}" type="pres">
      <dgm:prSet presAssocID="{45E39A56-40CC-4E96-9015-DA7B915A0C87}" presName="level3hierChild" presStyleCnt="0"/>
      <dgm:spPr/>
    </dgm:pt>
  </dgm:ptLst>
  <dgm:cxnLst>
    <dgm:cxn modelId="{C91C2303-9485-4AB5-A3FD-EAF9AFF3A4E2}" srcId="{36EF0EC0-60A4-4C1A-9356-01B0251FFD65}" destId="{45E39A56-40CC-4E96-9015-DA7B915A0C87}" srcOrd="6" destOrd="0" parTransId="{0BCEE368-3431-44B9-BC39-8D043A9AFB6B}" sibTransId="{B3B5EC6A-4611-4D4A-B888-EBC306378333}"/>
    <dgm:cxn modelId="{6E71A303-5D6D-4D50-9B3C-5077422AEDC9}" type="presOf" srcId="{BB5ED96F-427D-43EC-B451-2BF560A2541D}" destId="{A8CAA23B-DECC-4DE6-98E2-2C9D8BE5E59C}" srcOrd="0" destOrd="0" presId="urn:microsoft.com/office/officeart/2008/layout/HorizontalMultiLevelHierarchy"/>
    <dgm:cxn modelId="{89EE0610-743D-4226-9EDF-60CC4F7E3A1B}" type="presOf" srcId="{5A6311CB-0A7F-4017-AD33-666B10CA6727}" destId="{C783A362-4F56-4422-B23C-1799C71A5667}" srcOrd="1" destOrd="0" presId="urn:microsoft.com/office/officeart/2008/layout/HorizontalMultiLevelHierarchy"/>
    <dgm:cxn modelId="{12C98821-3DD3-4CB8-8B66-886D8676D061}" type="presOf" srcId="{1C39AB6F-243F-410C-8C0A-F831AA0B0142}" destId="{EE9A99F2-3E14-4D11-917F-B58A06B280AB}" srcOrd="0" destOrd="0" presId="urn:microsoft.com/office/officeart/2008/layout/HorizontalMultiLevelHierarchy"/>
    <dgm:cxn modelId="{5C6D1537-1C9C-4DA7-ACC8-AF288C3FB878}" type="presOf" srcId="{45E39A56-40CC-4E96-9015-DA7B915A0C87}" destId="{4149323B-3026-48D2-9406-B1B2030D0A79}" srcOrd="0" destOrd="0" presId="urn:microsoft.com/office/officeart/2008/layout/HorizontalMultiLevelHierarchy"/>
    <dgm:cxn modelId="{1838873B-314F-404B-8423-8F631CD3DD32}" type="presOf" srcId="{135AEF2C-5110-4C4E-8844-0F140ACF302D}" destId="{C36D933B-DC2E-49DB-B383-FA9682E4DD3D}" srcOrd="0" destOrd="0" presId="urn:microsoft.com/office/officeart/2008/layout/HorizontalMultiLevelHierarchy"/>
    <dgm:cxn modelId="{EBCAD83F-2BBB-46C7-A9C0-BD41C64A7926}" type="presOf" srcId="{2C4F72F7-6691-4BDA-A6E5-6FBEA6CDBC29}" destId="{2024498F-F7CF-4062-9396-EF5F2D7129E6}" srcOrd="0" destOrd="0" presId="urn:microsoft.com/office/officeart/2008/layout/HorizontalMultiLevelHierarchy"/>
    <dgm:cxn modelId="{A2B9E264-078D-4BF9-B6B4-800AE458F008}" type="presOf" srcId="{F34A9759-A1C7-4A33-B2A7-7B973735D614}" destId="{1E5A2185-BA0C-4F91-AA10-F6CB1B0156FC}" srcOrd="0" destOrd="0" presId="urn:microsoft.com/office/officeart/2008/layout/HorizontalMultiLevelHierarchy"/>
    <dgm:cxn modelId="{AFED1365-9A96-479F-BFF3-0D6471095561}" type="presOf" srcId="{980E9C16-A76E-4416-A46E-D2E80524CBA2}" destId="{95FB0B6A-82E2-49A0-84C8-EF6168BE495D}" srcOrd="0" destOrd="0" presId="urn:microsoft.com/office/officeart/2008/layout/HorizontalMultiLevelHierarchy"/>
    <dgm:cxn modelId="{AE520146-C765-4EA4-8C13-B011A8D41849}" type="presOf" srcId="{0BCEE368-3431-44B9-BC39-8D043A9AFB6B}" destId="{3758A0D4-2C40-4658-B762-D5ED70FF1E54}" srcOrd="1" destOrd="0" presId="urn:microsoft.com/office/officeart/2008/layout/HorizontalMultiLevelHierarchy"/>
    <dgm:cxn modelId="{572AA447-3FFC-4C0D-89CD-90E184956B5E}" srcId="{36EF0EC0-60A4-4C1A-9356-01B0251FFD65}" destId="{39EC5172-4BC3-4BA1-952B-BAC716F7257E}" srcOrd="4" destOrd="0" parTransId="{5A6311CB-0A7F-4017-AD33-666B10CA6727}" sibTransId="{D54592D1-C22A-422C-B5CD-635005D252FD}"/>
    <dgm:cxn modelId="{1455DB6A-9EC0-45AB-BB38-819DCE49C408}" srcId="{36EF0EC0-60A4-4C1A-9356-01B0251FFD65}" destId="{2C4F72F7-6691-4BDA-A6E5-6FBEA6CDBC29}" srcOrd="5" destOrd="0" parTransId="{423E522E-F39B-4288-92D4-75938BD88936}" sibTransId="{A5F0C0CC-BAF2-4644-92F0-94E5B639786B}"/>
    <dgm:cxn modelId="{2AAE3F4B-CB56-400D-8071-0069D4FEEF2C}" type="presOf" srcId="{36EF0EC0-60A4-4C1A-9356-01B0251FFD65}" destId="{D2007AEC-647D-47B0-B4C8-FF0881230684}" srcOrd="0" destOrd="0" presId="urn:microsoft.com/office/officeart/2008/layout/HorizontalMultiLevelHierarchy"/>
    <dgm:cxn modelId="{D704B172-F382-4158-A9ED-9F5C7C379DE3}" type="presOf" srcId="{F34A9759-A1C7-4A33-B2A7-7B973735D614}" destId="{D135C692-C0EC-4F6A-B102-4457BC7949B2}" srcOrd="1" destOrd="0" presId="urn:microsoft.com/office/officeart/2008/layout/HorizontalMultiLevelHierarchy"/>
    <dgm:cxn modelId="{FEAAB772-BCCF-4F18-A79F-7A6895AEE6F9}" type="presOf" srcId="{C7CE2D37-D75A-401F-9AC1-CFEFF8361B00}" destId="{4B763022-987E-4813-B217-C6DBC14CE2C6}" srcOrd="0" destOrd="0" presId="urn:microsoft.com/office/officeart/2008/layout/HorizontalMultiLevelHierarchy"/>
    <dgm:cxn modelId="{1352E474-74C6-4B02-9AA7-1A9DC3F9EDAF}" type="presOf" srcId="{423E522E-F39B-4288-92D4-75938BD88936}" destId="{ECFF81C6-020D-4BA8-B313-602951EFCD15}" srcOrd="1" destOrd="0" presId="urn:microsoft.com/office/officeart/2008/layout/HorizontalMultiLevelHierarchy"/>
    <dgm:cxn modelId="{20301976-3431-410C-9785-EF2828F53B7E}" type="presOf" srcId="{66707873-FE4E-4F02-A241-93CC8F117438}" destId="{E7DD4E41-BC36-48D7-9C26-C49247D78B79}" srcOrd="0" destOrd="0" presId="urn:microsoft.com/office/officeart/2008/layout/HorizontalMultiLevelHierarchy"/>
    <dgm:cxn modelId="{F742B27B-D9C2-4099-9C03-81E666F7A21C}" srcId="{36EF0EC0-60A4-4C1A-9356-01B0251FFD65}" destId="{135AEF2C-5110-4C4E-8844-0F140ACF302D}" srcOrd="0" destOrd="0" parTransId="{CE0711CA-AB88-42F3-9B58-9D9798B18A1F}" sibTransId="{39B8DE6E-6F71-49D8-BF1C-603F1EE00125}"/>
    <dgm:cxn modelId="{8516ED7B-5ABA-4FEA-8A43-DA1F56B0C6C8}" type="presOf" srcId="{76042859-7BD1-43F8-91B4-9B7159021193}" destId="{A032B66E-986F-441B-9E05-57F38F87657D}" srcOrd="0" destOrd="0" presId="urn:microsoft.com/office/officeart/2008/layout/HorizontalMultiLevelHierarchy"/>
    <dgm:cxn modelId="{A724CD7C-143F-48A9-B4D2-6BDE68A0B95D}" srcId="{36EF0EC0-60A4-4C1A-9356-01B0251FFD65}" destId="{BB5ED96F-427D-43EC-B451-2BF560A2541D}" srcOrd="2" destOrd="0" parTransId="{F34A9759-A1C7-4A33-B2A7-7B973735D614}" sibTransId="{4ABD601C-F62F-4820-BD14-2C8A189D0F56}"/>
    <dgm:cxn modelId="{BFF11483-DFA7-40FE-A428-70F1B934397E}" type="presOf" srcId="{C7CE2D37-D75A-401F-9AC1-CFEFF8361B00}" destId="{76260727-C795-4CA5-BCD3-8B4DC0C82E2A}" srcOrd="1" destOrd="0" presId="urn:microsoft.com/office/officeart/2008/layout/HorizontalMultiLevelHierarchy"/>
    <dgm:cxn modelId="{14059885-84DD-4F1E-9ED5-F996EEE8ACA8}" srcId="{76042859-7BD1-43F8-91B4-9B7159021193}" destId="{36EF0EC0-60A4-4C1A-9356-01B0251FFD65}" srcOrd="0" destOrd="0" parTransId="{63B15F2D-0DE7-49B5-BA24-46DB5A1E0C74}" sibTransId="{3586689E-4824-4357-B5C5-C6CBA22C5BE4}"/>
    <dgm:cxn modelId="{BFA7648F-0CA9-476D-BE2D-6B2B20776F41}" type="presOf" srcId="{39EC5172-4BC3-4BA1-952B-BAC716F7257E}" destId="{FE5079DA-EFC3-4922-A063-981745543C78}" srcOrd="0" destOrd="0" presId="urn:microsoft.com/office/officeart/2008/layout/HorizontalMultiLevelHierarchy"/>
    <dgm:cxn modelId="{A3703CA4-C1C8-49EB-A2B7-68D760BA89DD}" type="presOf" srcId="{5A6311CB-0A7F-4017-AD33-666B10CA6727}" destId="{47FEE023-1A1D-4B85-A59B-6C1A2EA20C15}" srcOrd="0" destOrd="0" presId="urn:microsoft.com/office/officeart/2008/layout/HorizontalMultiLevelHierarchy"/>
    <dgm:cxn modelId="{1EB7E2AB-B64E-4E1E-B3CC-F89B0368C512}" type="presOf" srcId="{CE0711CA-AB88-42F3-9B58-9D9798B18A1F}" destId="{4DCC8F3E-F709-4B42-99CB-9E754E86A040}" srcOrd="0" destOrd="0" presId="urn:microsoft.com/office/officeart/2008/layout/HorizontalMultiLevelHierarchy"/>
    <dgm:cxn modelId="{C671EFB0-25CC-4F55-9C7E-FC254CA17625}" srcId="{36EF0EC0-60A4-4C1A-9356-01B0251FFD65}" destId="{66707873-FE4E-4F02-A241-93CC8F117438}" srcOrd="1" destOrd="0" parTransId="{980E9C16-A76E-4416-A46E-D2E80524CBA2}" sibTransId="{B18122E7-9A1B-46BA-A0B1-63A02023E335}"/>
    <dgm:cxn modelId="{EA9242C8-CD55-4814-A5CB-864B73AFAB63}" srcId="{36EF0EC0-60A4-4C1A-9356-01B0251FFD65}" destId="{1C39AB6F-243F-410C-8C0A-F831AA0B0142}" srcOrd="3" destOrd="0" parTransId="{C7CE2D37-D75A-401F-9AC1-CFEFF8361B00}" sibTransId="{F2DCA00F-F18A-4D4B-A367-A8E610BBF095}"/>
    <dgm:cxn modelId="{3A20DDDC-2410-4D3E-BC63-3C9265920845}" type="presOf" srcId="{423E522E-F39B-4288-92D4-75938BD88936}" destId="{D4F9D83C-9DCD-4181-B117-CB9FA91F3AE2}" srcOrd="0" destOrd="0" presId="urn:microsoft.com/office/officeart/2008/layout/HorizontalMultiLevelHierarchy"/>
    <dgm:cxn modelId="{D1E975DD-E0BE-4E1C-9CBD-82C1537C6C1C}" type="presOf" srcId="{980E9C16-A76E-4416-A46E-D2E80524CBA2}" destId="{C40967AF-C170-466B-A4E4-8F5A191E2A7E}" srcOrd="1" destOrd="0" presId="urn:microsoft.com/office/officeart/2008/layout/HorizontalMultiLevelHierarchy"/>
    <dgm:cxn modelId="{DAB56BEF-4CA1-4120-BF1F-4BB0508ACC7F}" type="presOf" srcId="{0BCEE368-3431-44B9-BC39-8D043A9AFB6B}" destId="{74391852-20B6-4874-955D-801FF57834EE}" srcOrd="0" destOrd="0" presId="urn:microsoft.com/office/officeart/2008/layout/HorizontalMultiLevelHierarchy"/>
    <dgm:cxn modelId="{C7F43DFF-5B54-4631-8740-115071779F3B}" type="presOf" srcId="{CE0711CA-AB88-42F3-9B58-9D9798B18A1F}" destId="{925884E4-ECEB-467E-BFE0-3FFC322DBD5B}" srcOrd="1" destOrd="0" presId="urn:microsoft.com/office/officeart/2008/layout/HorizontalMultiLevelHierarchy"/>
    <dgm:cxn modelId="{41698114-93B7-4AC8-91FC-08EAC3EEC3FA}" type="presParOf" srcId="{A032B66E-986F-441B-9E05-57F38F87657D}" destId="{5D73B763-97F2-4FE2-8750-A25AF6D10FB0}" srcOrd="0" destOrd="0" presId="urn:microsoft.com/office/officeart/2008/layout/HorizontalMultiLevelHierarchy"/>
    <dgm:cxn modelId="{E8A2830F-3CF4-452A-8CE1-8DE561909D43}" type="presParOf" srcId="{5D73B763-97F2-4FE2-8750-A25AF6D10FB0}" destId="{D2007AEC-647D-47B0-B4C8-FF0881230684}" srcOrd="0" destOrd="0" presId="urn:microsoft.com/office/officeart/2008/layout/HorizontalMultiLevelHierarchy"/>
    <dgm:cxn modelId="{07C89A1A-719A-48A5-9188-ECDDF65BF896}" type="presParOf" srcId="{5D73B763-97F2-4FE2-8750-A25AF6D10FB0}" destId="{8E71E436-8ADE-40C4-88B0-22C302001D0D}" srcOrd="1" destOrd="0" presId="urn:microsoft.com/office/officeart/2008/layout/HorizontalMultiLevelHierarchy"/>
    <dgm:cxn modelId="{6FAE24DE-8DA8-41D8-B12E-0D0A9F8CCF2D}" type="presParOf" srcId="{8E71E436-8ADE-40C4-88B0-22C302001D0D}" destId="{4DCC8F3E-F709-4B42-99CB-9E754E86A040}" srcOrd="0" destOrd="0" presId="urn:microsoft.com/office/officeart/2008/layout/HorizontalMultiLevelHierarchy"/>
    <dgm:cxn modelId="{015EE049-9BEC-4646-B874-F1B380BB0DBE}" type="presParOf" srcId="{4DCC8F3E-F709-4B42-99CB-9E754E86A040}" destId="{925884E4-ECEB-467E-BFE0-3FFC322DBD5B}" srcOrd="0" destOrd="0" presId="urn:microsoft.com/office/officeart/2008/layout/HorizontalMultiLevelHierarchy"/>
    <dgm:cxn modelId="{11847E81-57B2-4AEA-AE6F-DF9CCEAF23F5}" type="presParOf" srcId="{8E71E436-8ADE-40C4-88B0-22C302001D0D}" destId="{68E97C6D-41E7-44CD-AD5C-C15A777C8E4D}" srcOrd="1" destOrd="0" presId="urn:microsoft.com/office/officeart/2008/layout/HorizontalMultiLevelHierarchy"/>
    <dgm:cxn modelId="{B04FA9A2-B503-4DA6-A748-0290D4866469}" type="presParOf" srcId="{68E97C6D-41E7-44CD-AD5C-C15A777C8E4D}" destId="{C36D933B-DC2E-49DB-B383-FA9682E4DD3D}" srcOrd="0" destOrd="0" presId="urn:microsoft.com/office/officeart/2008/layout/HorizontalMultiLevelHierarchy"/>
    <dgm:cxn modelId="{AE677D6F-E632-4884-80BD-A9F1D7C702E9}" type="presParOf" srcId="{68E97C6D-41E7-44CD-AD5C-C15A777C8E4D}" destId="{F8B0B9E3-1D37-4CEB-83C6-ACD6FE844456}" srcOrd="1" destOrd="0" presId="urn:microsoft.com/office/officeart/2008/layout/HorizontalMultiLevelHierarchy"/>
    <dgm:cxn modelId="{4088B722-060A-4DD1-AD4A-D4B37DD22BC2}" type="presParOf" srcId="{8E71E436-8ADE-40C4-88B0-22C302001D0D}" destId="{95FB0B6A-82E2-49A0-84C8-EF6168BE495D}" srcOrd="2" destOrd="0" presId="urn:microsoft.com/office/officeart/2008/layout/HorizontalMultiLevelHierarchy"/>
    <dgm:cxn modelId="{BEC0EC95-6C20-4AE6-BDBE-4865721097CE}" type="presParOf" srcId="{95FB0B6A-82E2-49A0-84C8-EF6168BE495D}" destId="{C40967AF-C170-466B-A4E4-8F5A191E2A7E}" srcOrd="0" destOrd="0" presId="urn:microsoft.com/office/officeart/2008/layout/HorizontalMultiLevelHierarchy"/>
    <dgm:cxn modelId="{3DC3306E-D2B4-4E1E-9A41-7042C21BFAEA}" type="presParOf" srcId="{8E71E436-8ADE-40C4-88B0-22C302001D0D}" destId="{ABC845B6-90E0-4267-B693-A4B89703EF22}" srcOrd="3" destOrd="0" presId="urn:microsoft.com/office/officeart/2008/layout/HorizontalMultiLevelHierarchy"/>
    <dgm:cxn modelId="{E4371E7B-4048-4B08-8A34-FD4FD4EF96AB}" type="presParOf" srcId="{ABC845B6-90E0-4267-B693-A4B89703EF22}" destId="{E7DD4E41-BC36-48D7-9C26-C49247D78B79}" srcOrd="0" destOrd="0" presId="urn:microsoft.com/office/officeart/2008/layout/HorizontalMultiLevelHierarchy"/>
    <dgm:cxn modelId="{93840679-0780-418F-A4F0-20EB96F57FD2}" type="presParOf" srcId="{ABC845B6-90E0-4267-B693-A4B89703EF22}" destId="{EF7E4693-EA42-492A-AF2F-561A4A9AE5EA}" srcOrd="1" destOrd="0" presId="urn:microsoft.com/office/officeart/2008/layout/HorizontalMultiLevelHierarchy"/>
    <dgm:cxn modelId="{668B1564-2A9A-424E-8C02-2FF68E22BE85}" type="presParOf" srcId="{8E71E436-8ADE-40C4-88B0-22C302001D0D}" destId="{1E5A2185-BA0C-4F91-AA10-F6CB1B0156FC}" srcOrd="4" destOrd="0" presId="urn:microsoft.com/office/officeart/2008/layout/HorizontalMultiLevelHierarchy"/>
    <dgm:cxn modelId="{1129BE14-9918-4FC6-ABB2-7157EDFD8D90}" type="presParOf" srcId="{1E5A2185-BA0C-4F91-AA10-F6CB1B0156FC}" destId="{D135C692-C0EC-4F6A-B102-4457BC7949B2}" srcOrd="0" destOrd="0" presId="urn:microsoft.com/office/officeart/2008/layout/HorizontalMultiLevelHierarchy"/>
    <dgm:cxn modelId="{0DF55CA5-B7AC-42A5-9D0A-6A65A0836477}" type="presParOf" srcId="{8E71E436-8ADE-40C4-88B0-22C302001D0D}" destId="{B232C524-1618-40BE-A55F-A33A10364233}" srcOrd="5" destOrd="0" presId="urn:microsoft.com/office/officeart/2008/layout/HorizontalMultiLevelHierarchy"/>
    <dgm:cxn modelId="{6E52C7AE-7346-4B83-B4C5-E3F3C07F9765}" type="presParOf" srcId="{B232C524-1618-40BE-A55F-A33A10364233}" destId="{A8CAA23B-DECC-4DE6-98E2-2C9D8BE5E59C}" srcOrd="0" destOrd="0" presId="urn:microsoft.com/office/officeart/2008/layout/HorizontalMultiLevelHierarchy"/>
    <dgm:cxn modelId="{55435ECF-E5F5-4E71-83E4-F9C22060EF33}" type="presParOf" srcId="{B232C524-1618-40BE-A55F-A33A10364233}" destId="{95A207FE-39EE-4B9A-A3B6-A47A594D5F54}" srcOrd="1" destOrd="0" presId="urn:microsoft.com/office/officeart/2008/layout/HorizontalMultiLevelHierarchy"/>
    <dgm:cxn modelId="{BC7A8ADC-72BB-466D-B7A5-205B279CC02B}" type="presParOf" srcId="{8E71E436-8ADE-40C4-88B0-22C302001D0D}" destId="{4B763022-987E-4813-B217-C6DBC14CE2C6}" srcOrd="6" destOrd="0" presId="urn:microsoft.com/office/officeart/2008/layout/HorizontalMultiLevelHierarchy"/>
    <dgm:cxn modelId="{23EF2EAA-4F32-4327-9040-035599723FB8}" type="presParOf" srcId="{4B763022-987E-4813-B217-C6DBC14CE2C6}" destId="{76260727-C795-4CA5-BCD3-8B4DC0C82E2A}" srcOrd="0" destOrd="0" presId="urn:microsoft.com/office/officeart/2008/layout/HorizontalMultiLevelHierarchy"/>
    <dgm:cxn modelId="{C2DA7C7D-D2C5-40A1-8BC0-D1432204FD46}" type="presParOf" srcId="{8E71E436-8ADE-40C4-88B0-22C302001D0D}" destId="{9B790912-C7F2-410E-A5B2-70FA999A4AB7}" srcOrd="7" destOrd="0" presId="urn:microsoft.com/office/officeart/2008/layout/HorizontalMultiLevelHierarchy"/>
    <dgm:cxn modelId="{A9016F0B-4D4C-4424-AB40-2354AE12FC72}" type="presParOf" srcId="{9B790912-C7F2-410E-A5B2-70FA999A4AB7}" destId="{EE9A99F2-3E14-4D11-917F-B58A06B280AB}" srcOrd="0" destOrd="0" presId="urn:microsoft.com/office/officeart/2008/layout/HorizontalMultiLevelHierarchy"/>
    <dgm:cxn modelId="{36B9F78B-0326-4EA4-82BB-2FAA4BF0C580}" type="presParOf" srcId="{9B790912-C7F2-410E-A5B2-70FA999A4AB7}" destId="{5FFD9AF4-0EDF-4E80-A6D9-8F78D09431A5}" srcOrd="1" destOrd="0" presId="urn:microsoft.com/office/officeart/2008/layout/HorizontalMultiLevelHierarchy"/>
    <dgm:cxn modelId="{58CD0B23-4CEB-4B83-A692-5FC15FC6A784}" type="presParOf" srcId="{8E71E436-8ADE-40C4-88B0-22C302001D0D}" destId="{47FEE023-1A1D-4B85-A59B-6C1A2EA20C15}" srcOrd="8" destOrd="0" presId="urn:microsoft.com/office/officeart/2008/layout/HorizontalMultiLevelHierarchy"/>
    <dgm:cxn modelId="{50CF616A-25B8-426B-848D-F1E0E697B806}" type="presParOf" srcId="{47FEE023-1A1D-4B85-A59B-6C1A2EA20C15}" destId="{C783A362-4F56-4422-B23C-1799C71A5667}" srcOrd="0" destOrd="0" presId="urn:microsoft.com/office/officeart/2008/layout/HorizontalMultiLevelHierarchy"/>
    <dgm:cxn modelId="{682F6E03-0C8A-4054-80BF-7FC5875C815D}" type="presParOf" srcId="{8E71E436-8ADE-40C4-88B0-22C302001D0D}" destId="{A81DE9A3-36C0-41C3-8BA6-7C284A3EE3BA}" srcOrd="9" destOrd="0" presId="urn:microsoft.com/office/officeart/2008/layout/HorizontalMultiLevelHierarchy"/>
    <dgm:cxn modelId="{2F57411E-629B-4DC8-A35C-13195917FB67}" type="presParOf" srcId="{A81DE9A3-36C0-41C3-8BA6-7C284A3EE3BA}" destId="{FE5079DA-EFC3-4922-A063-981745543C78}" srcOrd="0" destOrd="0" presId="urn:microsoft.com/office/officeart/2008/layout/HorizontalMultiLevelHierarchy"/>
    <dgm:cxn modelId="{C524CA21-4FF8-45AF-845E-94201484C5E1}" type="presParOf" srcId="{A81DE9A3-36C0-41C3-8BA6-7C284A3EE3BA}" destId="{E0998837-9FBB-4756-A0C3-EEDE7A58921E}" srcOrd="1" destOrd="0" presId="urn:microsoft.com/office/officeart/2008/layout/HorizontalMultiLevelHierarchy"/>
    <dgm:cxn modelId="{A6FD4DF9-EC79-47D9-BF6B-277ED0B0E06F}" type="presParOf" srcId="{8E71E436-8ADE-40C4-88B0-22C302001D0D}" destId="{D4F9D83C-9DCD-4181-B117-CB9FA91F3AE2}" srcOrd="10" destOrd="0" presId="urn:microsoft.com/office/officeart/2008/layout/HorizontalMultiLevelHierarchy"/>
    <dgm:cxn modelId="{E0A17328-7177-4765-A139-990D9EBCEBCB}" type="presParOf" srcId="{D4F9D83C-9DCD-4181-B117-CB9FA91F3AE2}" destId="{ECFF81C6-020D-4BA8-B313-602951EFCD15}" srcOrd="0" destOrd="0" presId="urn:microsoft.com/office/officeart/2008/layout/HorizontalMultiLevelHierarchy"/>
    <dgm:cxn modelId="{82F41C26-FF98-4FA5-B466-4B03E2966D73}" type="presParOf" srcId="{8E71E436-8ADE-40C4-88B0-22C302001D0D}" destId="{39F04734-AAA5-4F3C-9113-8F8567397E9A}" srcOrd="11" destOrd="0" presId="urn:microsoft.com/office/officeart/2008/layout/HorizontalMultiLevelHierarchy"/>
    <dgm:cxn modelId="{9DA261F2-CF8B-47E2-B6B1-DDCD6ED14226}" type="presParOf" srcId="{39F04734-AAA5-4F3C-9113-8F8567397E9A}" destId="{2024498F-F7CF-4062-9396-EF5F2D7129E6}" srcOrd="0" destOrd="0" presId="urn:microsoft.com/office/officeart/2008/layout/HorizontalMultiLevelHierarchy"/>
    <dgm:cxn modelId="{877B5A44-CC82-4C00-8DDB-3F3FAA0AB099}" type="presParOf" srcId="{39F04734-AAA5-4F3C-9113-8F8567397E9A}" destId="{7B9D1980-D6F6-4E7A-8CAB-87BE7F9E3409}" srcOrd="1" destOrd="0" presId="urn:microsoft.com/office/officeart/2008/layout/HorizontalMultiLevelHierarchy"/>
    <dgm:cxn modelId="{78AC1852-211A-4ED5-98D9-E6E37423889E}" type="presParOf" srcId="{8E71E436-8ADE-40C4-88B0-22C302001D0D}" destId="{74391852-20B6-4874-955D-801FF57834EE}" srcOrd="12" destOrd="0" presId="urn:microsoft.com/office/officeart/2008/layout/HorizontalMultiLevelHierarchy"/>
    <dgm:cxn modelId="{EDFC323A-0D08-436D-970E-E42DFE799FFE}" type="presParOf" srcId="{74391852-20B6-4874-955D-801FF57834EE}" destId="{3758A0D4-2C40-4658-B762-D5ED70FF1E54}" srcOrd="0" destOrd="0" presId="urn:microsoft.com/office/officeart/2008/layout/HorizontalMultiLevelHierarchy"/>
    <dgm:cxn modelId="{2EFB4DD6-D008-49F1-9862-83EFD2618695}" type="presParOf" srcId="{8E71E436-8ADE-40C4-88B0-22C302001D0D}" destId="{C697F1E5-33A7-4E04-864C-5CC402F5596B}" srcOrd="13" destOrd="0" presId="urn:microsoft.com/office/officeart/2008/layout/HorizontalMultiLevelHierarchy"/>
    <dgm:cxn modelId="{5DE81BB5-1661-45A7-8ECE-0232FE05BA72}" type="presParOf" srcId="{C697F1E5-33A7-4E04-864C-5CC402F5596B}" destId="{4149323B-3026-48D2-9406-B1B2030D0A79}" srcOrd="0" destOrd="0" presId="urn:microsoft.com/office/officeart/2008/layout/HorizontalMultiLevelHierarchy"/>
    <dgm:cxn modelId="{F1D85518-AC77-4425-AB8E-4F9047C53B6C}" type="presParOf" srcId="{C697F1E5-33A7-4E04-864C-5CC402F5596B}" destId="{47015758-2E79-4791-9121-BDFE8F5B96AA}"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C62CB6A8-347C-4C66-B848-0290A50CA0DA}" type="doc">
      <dgm:prSet loTypeId="urn:microsoft.com/office/officeart/2005/8/layout/vList5" loCatId="list" qsTypeId="urn:microsoft.com/office/officeart/2005/8/quickstyle/3d1" qsCatId="3D" csTypeId="urn:microsoft.com/office/officeart/2005/8/colors/colorful5" csCatId="colorful" phldr="1"/>
      <dgm:spPr/>
      <dgm:t>
        <a:bodyPr/>
        <a:lstStyle/>
        <a:p>
          <a:endParaRPr lang="zh-TW" altLang="en-US"/>
        </a:p>
      </dgm:t>
    </dgm:pt>
    <dgm:pt modelId="{F5B6D5AE-D4F3-4470-A131-76C5C217B970}">
      <dgm:prSet phldrT="[文字]" custT="1"/>
      <dgm:spPr>
        <a:xfrm>
          <a:off x="83" y="2138756"/>
          <a:ext cx="2013593" cy="2036861"/>
        </a:xfrm>
        <a:prstGeom prst="roundRect">
          <a:avLst/>
        </a:prstGeom>
        <a:solidFill>
          <a:srgbClr val="66330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a:lstStyle/>
        <a:p>
          <a:r>
            <a:rPr lang="zh-TW" altLang="en-US" sz="2800" b="1" u="none" dirty="0">
              <a:solidFill>
                <a:sysClr val="window" lastClr="FFFFFF"/>
              </a:solidFill>
              <a:latin typeface="微軟正黑體" pitchFamily="34" charset="-120"/>
              <a:ea typeface="微軟正黑體" pitchFamily="34" charset="-120"/>
              <a:cs typeface="+mn-cs"/>
            </a:rPr>
            <a:t>服務表現</a:t>
          </a:r>
          <a:endParaRPr lang="en-US" altLang="zh-TW" sz="2800" b="1" u="none" dirty="0">
            <a:solidFill>
              <a:sysClr val="window" lastClr="FFFFFF"/>
            </a:solidFill>
            <a:latin typeface="微軟正黑體" pitchFamily="34" charset="-120"/>
            <a:ea typeface="微軟正黑體" pitchFamily="34" charset="-120"/>
            <a:cs typeface="+mn-cs"/>
          </a:endParaRPr>
        </a:p>
        <a:p>
          <a:r>
            <a:rPr lang="zh-TW" altLang="en-US" sz="2800" b="1" u="none" dirty="0">
              <a:solidFill>
                <a:sysClr val="window" lastClr="FFFFFF"/>
              </a:solidFill>
              <a:latin typeface="微軟正黑體" pitchFamily="34" charset="-120"/>
              <a:ea typeface="微軟正黑體" pitchFamily="34" charset="-120"/>
              <a:cs typeface="+mn-cs"/>
            </a:rPr>
            <a:t>上限</a:t>
          </a:r>
          <a:r>
            <a:rPr lang="en-US" altLang="zh-TW" sz="2800" b="1" u="none" dirty="0">
              <a:solidFill>
                <a:sysClr val="window" lastClr="FFFFFF"/>
              </a:solidFill>
              <a:latin typeface="微軟正黑體" pitchFamily="34" charset="-120"/>
              <a:ea typeface="微軟正黑體" pitchFamily="34" charset="-120"/>
              <a:cs typeface="+mn-cs"/>
            </a:rPr>
            <a:t>10</a:t>
          </a:r>
          <a:r>
            <a:rPr lang="zh-TW" altLang="en-US" sz="2800" b="1" u="none" dirty="0">
              <a:solidFill>
                <a:sysClr val="window" lastClr="FFFFFF"/>
              </a:solidFill>
              <a:latin typeface="微軟正黑體" pitchFamily="34" charset="-120"/>
              <a:ea typeface="微軟正黑體" pitchFamily="34" charset="-120"/>
              <a:cs typeface="+mn-cs"/>
            </a:rPr>
            <a:t>分</a:t>
          </a:r>
          <a:endParaRPr lang="zh-TW" altLang="en-US" sz="2800" b="1" dirty="0">
            <a:solidFill>
              <a:sysClr val="window" lastClr="FFFFFF"/>
            </a:solidFill>
            <a:latin typeface="微軟正黑體" pitchFamily="34" charset="-120"/>
            <a:ea typeface="微軟正黑體" pitchFamily="34" charset="-120"/>
            <a:cs typeface="+mn-cs"/>
          </a:endParaRPr>
        </a:p>
      </dgm:t>
    </dgm:pt>
    <dgm:pt modelId="{5FA2A4AD-D9C8-4CFF-910F-0E774883977A}" type="parTrans" cxnId="{BC2FD9C2-E635-415A-AC1A-E0E09DAB079A}">
      <dgm:prSet/>
      <dgm:spPr/>
      <dgm:t>
        <a:bodyPr/>
        <a:lstStyle/>
        <a:p>
          <a:endParaRPr lang="zh-TW" altLang="en-US" b="1">
            <a:latin typeface="微軟正黑體" pitchFamily="34" charset="-120"/>
            <a:ea typeface="微軟正黑體" pitchFamily="34" charset="-120"/>
          </a:endParaRPr>
        </a:p>
      </dgm:t>
    </dgm:pt>
    <dgm:pt modelId="{ED895410-8EB4-4341-8D0A-E21D0AC6C83E}" type="sibTrans" cxnId="{BC2FD9C2-E635-415A-AC1A-E0E09DAB079A}">
      <dgm:prSet/>
      <dgm:spPr/>
      <dgm:t>
        <a:bodyPr/>
        <a:lstStyle/>
        <a:p>
          <a:endParaRPr lang="zh-TW" altLang="en-US" b="1">
            <a:latin typeface="微軟正黑體" pitchFamily="34" charset="-120"/>
            <a:ea typeface="微軟正黑體" pitchFamily="34" charset="-120"/>
          </a:endParaRPr>
        </a:p>
      </dgm:t>
    </dgm:pt>
    <dgm:pt modelId="{2844DD21-10DD-4016-9FF4-78F7C4C51D88}">
      <dgm:prSet phldrT="[文字]" custT="1"/>
      <dgm:spPr>
        <a:xfrm rot="5400000">
          <a:off x="4350572" y="-53572"/>
          <a:ext cx="1629489" cy="6421520"/>
        </a:xfrm>
        <a:prstGeom prst="round2SameRect">
          <a:avLst/>
        </a:prstGeom>
        <a:solidFill>
          <a:srgbClr val="4BACC6">
            <a:tint val="40000"/>
            <a:alpha val="90000"/>
            <a:hueOff val="-10740482"/>
            <a:satOff val="48253"/>
            <a:lumOff val="3317"/>
            <a:alphaOff val="0"/>
          </a:srgbClr>
        </a:solidFill>
        <a:ln w="9525" cap="flat" cmpd="sng" algn="ctr">
          <a:solidFill>
            <a:srgbClr val="4BACC6">
              <a:tint val="40000"/>
              <a:alpha val="90000"/>
              <a:hueOff val="-10740482"/>
              <a:satOff val="48253"/>
              <a:lumOff val="3317"/>
              <a:alphaOff val="0"/>
            </a:srgb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gm:spPr>
      <dgm:t>
        <a:bodyPr/>
        <a:lstStyle/>
        <a:p>
          <a:r>
            <a:rPr lang="zh-TW" altLang="en-US" sz="1800" b="1" u="none" dirty="0">
              <a:solidFill>
                <a:srgbClr val="000066"/>
              </a:solidFill>
              <a:latin typeface="微軟正黑體" pitchFamily="34" charset="-120"/>
              <a:ea typeface="微軟正黑體" pitchFamily="34" charset="-120"/>
              <a:cs typeface="+mn-cs"/>
            </a:rPr>
            <a:t>班級幹部：擔任班級幹部任滿</a:t>
          </a:r>
          <a:r>
            <a:rPr lang="en-US" altLang="en-US" sz="1800" b="1" u="none" dirty="0">
              <a:solidFill>
                <a:srgbClr val="000066"/>
              </a:solidFill>
              <a:latin typeface="微軟正黑體" pitchFamily="34" charset="-120"/>
              <a:ea typeface="微軟正黑體" pitchFamily="34" charset="-120"/>
              <a:cs typeface="+mn-cs"/>
            </a:rPr>
            <a:t>1</a:t>
          </a:r>
          <a:r>
            <a:rPr lang="zh-TW" altLang="en-US" sz="1800" b="1" u="none" dirty="0">
              <a:solidFill>
                <a:srgbClr val="000066"/>
              </a:solidFill>
              <a:latin typeface="微軟正黑體" pitchFamily="34" charset="-120"/>
              <a:ea typeface="微軟正黑體" pitchFamily="34" charset="-120"/>
              <a:cs typeface="+mn-cs"/>
            </a:rPr>
            <a:t>學期，經考核表現優良者得</a:t>
          </a:r>
          <a:r>
            <a:rPr lang="en-US" altLang="en-US" sz="1800" b="1" u="none" dirty="0">
              <a:solidFill>
                <a:srgbClr val="000066"/>
              </a:solidFill>
              <a:latin typeface="微軟正黑體" pitchFamily="34" charset="-120"/>
              <a:ea typeface="微軟正黑體" pitchFamily="34" charset="-120"/>
              <a:cs typeface="+mn-cs"/>
            </a:rPr>
            <a:t>3</a:t>
          </a:r>
          <a:r>
            <a:rPr lang="zh-TW" altLang="en-US" sz="1800" b="1" u="none" dirty="0">
              <a:solidFill>
                <a:srgbClr val="000066"/>
              </a:solidFill>
              <a:latin typeface="微軟正黑體" pitchFamily="34" charset="-120"/>
              <a:ea typeface="微軟正黑體" pitchFamily="34" charset="-120"/>
              <a:cs typeface="+mn-cs"/>
            </a:rPr>
            <a:t>分。 </a:t>
          </a:r>
          <a:endParaRPr lang="zh-TW" altLang="en-US" sz="1800" b="1" dirty="0">
            <a:solidFill>
              <a:srgbClr val="000066"/>
            </a:solidFill>
            <a:latin typeface="微軟正黑體" pitchFamily="34" charset="-120"/>
            <a:ea typeface="微軟正黑體" pitchFamily="34" charset="-120"/>
            <a:cs typeface="+mn-cs"/>
          </a:endParaRPr>
        </a:p>
      </dgm:t>
    </dgm:pt>
    <dgm:pt modelId="{3CBBFEB9-A4BF-4679-AC44-9372B6C461D8}" type="parTrans" cxnId="{F4213F72-A2A0-4468-A5C2-2585C9067DE3}">
      <dgm:prSet/>
      <dgm:spPr/>
      <dgm:t>
        <a:bodyPr/>
        <a:lstStyle/>
        <a:p>
          <a:endParaRPr lang="zh-TW" altLang="en-US" b="1">
            <a:latin typeface="微軟正黑體" pitchFamily="34" charset="-120"/>
            <a:ea typeface="微軟正黑體" pitchFamily="34" charset="-120"/>
          </a:endParaRPr>
        </a:p>
      </dgm:t>
    </dgm:pt>
    <dgm:pt modelId="{4CC58B6B-D323-4EB8-A2ED-3B8E0332B37B}" type="sibTrans" cxnId="{F4213F72-A2A0-4468-A5C2-2585C9067DE3}">
      <dgm:prSet/>
      <dgm:spPr/>
      <dgm:t>
        <a:bodyPr/>
        <a:lstStyle/>
        <a:p>
          <a:endParaRPr lang="zh-TW" altLang="en-US" b="1">
            <a:latin typeface="微軟正黑體" pitchFamily="34" charset="-120"/>
            <a:ea typeface="微軟正黑體" pitchFamily="34" charset="-120"/>
          </a:endParaRPr>
        </a:p>
      </dgm:t>
    </dgm:pt>
    <dgm:pt modelId="{8D848E2C-F3FF-41B2-9EA8-3FABC7112800}">
      <dgm:prSet phldrT="[文字]" custT="1"/>
      <dgm:spPr>
        <a:xfrm rot="5400000">
          <a:off x="4350572" y="-53572"/>
          <a:ext cx="1629489" cy="6421520"/>
        </a:xfrm>
        <a:solidFill>
          <a:srgbClr val="4BACC6">
            <a:tint val="40000"/>
            <a:alpha val="90000"/>
            <a:hueOff val="-10740482"/>
            <a:satOff val="48253"/>
            <a:lumOff val="3317"/>
            <a:alphaOff val="0"/>
          </a:srgbClr>
        </a:solidFill>
        <a:ln w="9525" cap="flat" cmpd="sng" algn="ctr">
          <a:solidFill>
            <a:srgbClr val="4BACC6">
              <a:tint val="40000"/>
              <a:alpha val="90000"/>
              <a:hueOff val="-10740482"/>
              <a:satOff val="48253"/>
              <a:lumOff val="3317"/>
              <a:alphaOff val="0"/>
            </a:srgb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gm:spPr>
      <dgm:t>
        <a:bodyPr/>
        <a:lstStyle/>
        <a:p>
          <a:r>
            <a:rPr lang="zh-TW" altLang="en-US" sz="1800" b="1" u="none" dirty="0">
              <a:solidFill>
                <a:srgbClr val="000066"/>
              </a:solidFill>
              <a:latin typeface="微軟正黑體" pitchFamily="34" charset="-120"/>
              <a:ea typeface="微軟正黑體" pitchFamily="34" charset="-120"/>
              <a:cs typeface="+mn-cs"/>
            </a:rPr>
            <a:t>班級幹部之數量以</a:t>
          </a:r>
          <a:r>
            <a:rPr lang="en-US" altLang="en-US" sz="1800" b="1" u="none" dirty="0">
              <a:solidFill>
                <a:srgbClr val="000066"/>
              </a:solidFill>
              <a:latin typeface="微軟正黑體" pitchFamily="34" charset="-120"/>
              <a:ea typeface="微軟正黑體" pitchFamily="34" charset="-120"/>
              <a:cs typeface="+mn-cs"/>
            </a:rPr>
            <a:t>1</a:t>
          </a:r>
          <a:r>
            <a:rPr lang="zh-TW" altLang="en-US" sz="1800" b="1" u="none" dirty="0">
              <a:solidFill>
                <a:srgbClr val="000066"/>
              </a:solidFill>
              <a:latin typeface="微軟正黑體" pitchFamily="34" charset="-120"/>
              <a:ea typeface="微軟正黑體" pitchFamily="34" charset="-120"/>
              <a:cs typeface="+mn-cs"/>
            </a:rPr>
            <a:t>人服務</a:t>
          </a:r>
          <a:r>
            <a:rPr lang="en-US" altLang="en-US" sz="1800" b="1" u="none" dirty="0">
              <a:solidFill>
                <a:srgbClr val="000066"/>
              </a:solidFill>
              <a:latin typeface="微軟正黑體" pitchFamily="34" charset="-120"/>
              <a:ea typeface="微軟正黑體" pitchFamily="34" charset="-120"/>
              <a:cs typeface="+mn-cs"/>
            </a:rPr>
            <a:t>3</a:t>
          </a:r>
          <a:r>
            <a:rPr lang="zh-TW" altLang="en-US" sz="1800" b="1" u="none" dirty="0">
              <a:solidFill>
                <a:srgbClr val="000066"/>
              </a:solidFill>
              <a:latin typeface="微軟正黑體" pitchFamily="34" charset="-120"/>
              <a:ea typeface="微軟正黑體" pitchFamily="34" charset="-120"/>
              <a:cs typeface="+mn-cs"/>
            </a:rPr>
            <a:t>人之比例計算為原則，最多為</a:t>
          </a:r>
          <a:r>
            <a:rPr lang="en-US" altLang="zh-TW" sz="1800" b="1" u="none" dirty="0">
              <a:solidFill>
                <a:srgbClr val="333399"/>
              </a:solidFill>
              <a:latin typeface="微軟正黑體" pitchFamily="34" charset="-120"/>
              <a:ea typeface="微軟正黑體" pitchFamily="34" charset="-120"/>
              <a:cs typeface="+mn-cs"/>
            </a:rPr>
            <a:t>10</a:t>
          </a:r>
          <a:r>
            <a:rPr lang="zh-TW" altLang="en-US" sz="1800" b="1" u="none" dirty="0">
              <a:solidFill>
                <a:srgbClr val="000066"/>
              </a:solidFill>
              <a:latin typeface="微軟正黑體" pitchFamily="34" charset="-120"/>
              <a:ea typeface="微軟正黑體" pitchFamily="34" charset="-120"/>
              <a:cs typeface="+mn-cs"/>
            </a:rPr>
            <a:t>個幹部。</a:t>
          </a:r>
          <a:r>
            <a:rPr lang="zh-TW" altLang="en-US" sz="1800" b="1" u="none" dirty="0">
              <a:solidFill>
                <a:srgbClr val="FF0000"/>
              </a:solidFill>
              <a:latin typeface="微軟正黑體" pitchFamily="34" charset="-120"/>
              <a:ea typeface="微軟正黑體" pitchFamily="34" charset="-120"/>
              <a:cs typeface="+mn-cs"/>
            </a:rPr>
            <a:t>幹部名稱</a:t>
          </a:r>
          <a:r>
            <a:rPr lang="zh-TW" altLang="en-US" sz="1800" b="1" u="none" dirty="0">
              <a:solidFill>
                <a:srgbClr val="000066"/>
              </a:solidFill>
              <a:latin typeface="微軟正黑體" pitchFamily="34" charset="-120"/>
              <a:ea typeface="微軟正黑體" pitchFamily="34" charset="-120"/>
              <a:cs typeface="+mn-cs"/>
            </a:rPr>
            <a:t>例如：班長、副班長、學藝股長、風紀股長、衛生股長、服務（總務或事務）股長、康樂（體育）股長、輔導股長等，</a:t>
          </a:r>
          <a:r>
            <a:rPr lang="zh-TW" altLang="en-US" sz="1800" b="1" u="none" dirty="0">
              <a:solidFill>
                <a:srgbClr val="FF0000"/>
              </a:solidFill>
              <a:latin typeface="微軟正黑體" pitchFamily="34" charset="-120"/>
              <a:ea typeface="微軟正黑體" pitchFamily="34" charset="-120"/>
              <a:cs typeface="+mn-cs"/>
            </a:rPr>
            <a:t>各校得自行訂定</a:t>
          </a:r>
          <a:r>
            <a:rPr lang="zh-TW" altLang="en-US" sz="1800" b="1" u="none" dirty="0">
              <a:solidFill>
                <a:srgbClr val="000066"/>
              </a:solidFill>
              <a:latin typeface="微軟正黑體" pitchFamily="34" charset="-120"/>
              <a:ea typeface="微軟正黑體" pitchFamily="34" charset="-120"/>
              <a:cs typeface="+mn-cs"/>
            </a:rPr>
            <a:t>。</a:t>
          </a:r>
        </a:p>
      </dgm:t>
    </dgm:pt>
    <dgm:pt modelId="{1FD618FE-B07E-4665-AF9F-7D694E87068D}" type="parTrans" cxnId="{F5DA1644-D756-4FEF-82FF-0786E38B0F4C}">
      <dgm:prSet/>
      <dgm:spPr/>
      <dgm:t>
        <a:bodyPr/>
        <a:lstStyle/>
        <a:p>
          <a:endParaRPr lang="zh-TW" altLang="en-US"/>
        </a:p>
      </dgm:t>
    </dgm:pt>
    <dgm:pt modelId="{29BC6749-727B-424D-99E7-739354E6F0DF}" type="sibTrans" cxnId="{F5DA1644-D756-4FEF-82FF-0786E38B0F4C}">
      <dgm:prSet/>
      <dgm:spPr/>
      <dgm:t>
        <a:bodyPr/>
        <a:lstStyle/>
        <a:p>
          <a:endParaRPr lang="zh-TW" altLang="en-US"/>
        </a:p>
      </dgm:t>
    </dgm:pt>
    <dgm:pt modelId="{2A9EB695-1FE8-4678-BFD2-D039EBCD76CF}">
      <dgm:prSet phldrT="[文字]" custT="1"/>
      <dgm:spPr>
        <a:xfrm rot="5400000">
          <a:off x="4350572" y="-53572"/>
          <a:ext cx="1629489" cy="6421520"/>
        </a:xfrm>
        <a:solidFill>
          <a:srgbClr val="4BACC6">
            <a:tint val="40000"/>
            <a:alpha val="90000"/>
            <a:hueOff val="-10740482"/>
            <a:satOff val="48253"/>
            <a:lumOff val="3317"/>
            <a:alphaOff val="0"/>
          </a:srgbClr>
        </a:solidFill>
        <a:ln w="9525" cap="flat" cmpd="sng" algn="ctr">
          <a:solidFill>
            <a:srgbClr val="4BACC6">
              <a:tint val="40000"/>
              <a:alpha val="90000"/>
              <a:hueOff val="-10740482"/>
              <a:satOff val="48253"/>
              <a:lumOff val="3317"/>
              <a:alphaOff val="0"/>
            </a:srgb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gm:spPr>
      <dgm:t>
        <a:bodyPr/>
        <a:lstStyle/>
        <a:p>
          <a:r>
            <a:rPr lang="zh-TW" altLang="en-US" sz="1800" b="1" u="none" dirty="0">
              <a:solidFill>
                <a:srgbClr val="000066"/>
              </a:solidFill>
              <a:latin typeface="微軟正黑體" pitchFamily="34" charset="-120"/>
              <a:ea typeface="微軟正黑體" pitchFamily="34" charset="-120"/>
              <a:cs typeface="+mn-cs"/>
            </a:rPr>
            <a:t>特殊服務表現：每班</a:t>
          </a:r>
          <a:r>
            <a:rPr lang="en-US" altLang="en-US" sz="1800" b="1" u="none" dirty="0">
              <a:solidFill>
                <a:srgbClr val="000066"/>
              </a:solidFill>
              <a:latin typeface="微軟正黑體" pitchFamily="34" charset="-120"/>
              <a:ea typeface="微軟正黑體" pitchFamily="34" charset="-120"/>
              <a:cs typeface="+mn-cs"/>
            </a:rPr>
            <a:t>0~4</a:t>
          </a:r>
          <a:r>
            <a:rPr lang="zh-TW" altLang="en-US" sz="1800" b="1" u="none" dirty="0">
              <a:solidFill>
                <a:srgbClr val="000066"/>
              </a:solidFill>
              <a:latin typeface="微軟正黑體" pitchFamily="34" charset="-120"/>
              <a:ea typeface="微軟正黑體" pitchFamily="34" charset="-120"/>
              <a:cs typeface="+mn-cs"/>
            </a:rPr>
            <a:t>位，任滿</a:t>
          </a:r>
          <a:r>
            <a:rPr lang="en-US" altLang="en-US" sz="1800" b="1" u="none" dirty="0">
              <a:solidFill>
                <a:srgbClr val="000066"/>
              </a:solidFill>
              <a:latin typeface="微軟正黑體" pitchFamily="34" charset="-120"/>
              <a:ea typeface="微軟正黑體" pitchFamily="34" charset="-120"/>
              <a:cs typeface="+mn-cs"/>
            </a:rPr>
            <a:t>1</a:t>
          </a:r>
          <a:r>
            <a:rPr lang="zh-TW" altLang="en-US" sz="1800" b="1" u="none" dirty="0">
              <a:solidFill>
                <a:srgbClr val="000066"/>
              </a:solidFill>
              <a:latin typeface="微軟正黑體" pitchFamily="34" charset="-120"/>
              <a:ea typeface="微軟正黑體" pitchFamily="34" charset="-120"/>
              <a:cs typeface="+mn-cs"/>
            </a:rPr>
            <a:t>學期，經考核表現優良者得</a:t>
          </a:r>
          <a:r>
            <a:rPr lang="en-US" altLang="en-US" sz="1800" b="1" u="none" dirty="0">
              <a:solidFill>
                <a:srgbClr val="000066"/>
              </a:solidFill>
              <a:latin typeface="微軟正黑體" pitchFamily="34" charset="-120"/>
              <a:ea typeface="微軟正黑體" pitchFamily="34" charset="-120"/>
              <a:cs typeface="+mn-cs"/>
            </a:rPr>
            <a:t>2</a:t>
          </a:r>
          <a:r>
            <a:rPr lang="zh-TW" altLang="en-US" sz="1800" b="1" u="none" dirty="0">
              <a:solidFill>
                <a:srgbClr val="000066"/>
              </a:solidFill>
              <a:latin typeface="微軟正黑體" pitchFamily="34" charset="-120"/>
              <a:ea typeface="微軟正黑體" pitchFamily="34" charset="-120"/>
              <a:cs typeface="+mn-cs"/>
            </a:rPr>
            <a:t>分。</a:t>
          </a:r>
        </a:p>
      </dgm:t>
    </dgm:pt>
    <dgm:pt modelId="{FDCD241A-2069-4FBA-8FF5-2A243AE466F9}" type="parTrans" cxnId="{2A64EBB8-2FD1-46E2-BA10-13F328B12D4A}">
      <dgm:prSet/>
      <dgm:spPr/>
      <dgm:t>
        <a:bodyPr/>
        <a:lstStyle/>
        <a:p>
          <a:endParaRPr lang="zh-TW" altLang="en-US"/>
        </a:p>
      </dgm:t>
    </dgm:pt>
    <dgm:pt modelId="{785CF402-AFEC-4565-B5F2-CE43E790EE79}" type="sibTrans" cxnId="{2A64EBB8-2FD1-46E2-BA10-13F328B12D4A}">
      <dgm:prSet/>
      <dgm:spPr/>
      <dgm:t>
        <a:bodyPr/>
        <a:lstStyle/>
        <a:p>
          <a:endParaRPr lang="zh-TW" altLang="en-US"/>
        </a:p>
      </dgm:t>
    </dgm:pt>
    <dgm:pt modelId="{DEA1F44B-257F-4EC1-98D6-E49C3500357B}">
      <dgm:prSet phldrT="[文字]" custT="1"/>
      <dgm:spPr>
        <a:xfrm rot="5400000">
          <a:off x="4350572" y="-53572"/>
          <a:ext cx="1629489" cy="6421520"/>
        </a:xfrm>
        <a:solidFill>
          <a:srgbClr val="4BACC6">
            <a:tint val="40000"/>
            <a:alpha val="90000"/>
            <a:hueOff val="-10740482"/>
            <a:satOff val="48253"/>
            <a:lumOff val="3317"/>
            <a:alphaOff val="0"/>
          </a:srgbClr>
        </a:solidFill>
        <a:ln w="9525" cap="flat" cmpd="sng" algn="ctr">
          <a:solidFill>
            <a:srgbClr val="4BACC6">
              <a:tint val="40000"/>
              <a:alpha val="90000"/>
              <a:hueOff val="-10740482"/>
              <a:satOff val="48253"/>
              <a:lumOff val="3317"/>
              <a:alphaOff val="0"/>
            </a:srgb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gm:spPr>
      <dgm:t>
        <a:bodyPr/>
        <a:lstStyle/>
        <a:p>
          <a:r>
            <a:rPr lang="zh-TW" altLang="en-US" sz="1800" b="1" u="none" dirty="0">
              <a:solidFill>
                <a:srgbClr val="000066"/>
              </a:solidFill>
              <a:latin typeface="微軟正黑體" pitchFamily="34" charset="-120"/>
              <a:ea typeface="微軟正黑體" pitchFamily="34" charset="-120"/>
              <a:cs typeface="+mn-cs"/>
            </a:rPr>
            <a:t>社團社長：任滿</a:t>
          </a:r>
          <a:r>
            <a:rPr lang="en-US" altLang="en-US" sz="1800" b="1" u="none" dirty="0">
              <a:solidFill>
                <a:srgbClr val="000066"/>
              </a:solidFill>
              <a:latin typeface="微軟正黑體" pitchFamily="34" charset="-120"/>
              <a:ea typeface="微軟正黑體" pitchFamily="34" charset="-120"/>
              <a:cs typeface="+mn-cs"/>
            </a:rPr>
            <a:t>1</a:t>
          </a:r>
          <a:r>
            <a:rPr lang="zh-TW" altLang="en-US" sz="1800" b="1" u="none" dirty="0">
              <a:solidFill>
                <a:srgbClr val="000066"/>
              </a:solidFill>
              <a:latin typeface="微軟正黑體" pitchFamily="34" charset="-120"/>
              <a:ea typeface="微軟正黑體" pitchFamily="34" charset="-120"/>
              <a:cs typeface="+mn-cs"/>
            </a:rPr>
            <a:t>學期，經考核表現優良者得</a:t>
          </a:r>
          <a:r>
            <a:rPr lang="en-US" altLang="en-US" sz="1800" b="1" u="none" dirty="0">
              <a:solidFill>
                <a:srgbClr val="000066"/>
              </a:solidFill>
              <a:latin typeface="微軟正黑體" pitchFamily="34" charset="-120"/>
              <a:ea typeface="微軟正黑體" pitchFamily="34" charset="-120"/>
              <a:cs typeface="+mn-cs"/>
            </a:rPr>
            <a:t>2</a:t>
          </a:r>
          <a:r>
            <a:rPr lang="zh-TW" altLang="en-US" sz="1800" b="1" u="none" dirty="0">
              <a:solidFill>
                <a:srgbClr val="000066"/>
              </a:solidFill>
              <a:latin typeface="微軟正黑體" pitchFamily="34" charset="-120"/>
              <a:ea typeface="微軟正黑體" pitchFamily="34" charset="-120"/>
              <a:cs typeface="+mn-cs"/>
            </a:rPr>
            <a:t>分。</a:t>
          </a:r>
        </a:p>
      </dgm:t>
    </dgm:pt>
    <dgm:pt modelId="{B028DD39-5919-4F47-A14E-1B1B7EF5BDE2}" type="parTrans" cxnId="{3E1F0815-D8CB-44AE-80FD-61651C9CC7BE}">
      <dgm:prSet/>
      <dgm:spPr/>
      <dgm:t>
        <a:bodyPr/>
        <a:lstStyle/>
        <a:p>
          <a:endParaRPr lang="zh-TW" altLang="en-US"/>
        </a:p>
      </dgm:t>
    </dgm:pt>
    <dgm:pt modelId="{0A713A0E-0EAD-4254-BB87-FF583C8F0179}" type="sibTrans" cxnId="{3E1F0815-D8CB-44AE-80FD-61651C9CC7BE}">
      <dgm:prSet/>
      <dgm:spPr/>
      <dgm:t>
        <a:bodyPr/>
        <a:lstStyle/>
        <a:p>
          <a:endParaRPr lang="zh-TW" altLang="en-US"/>
        </a:p>
      </dgm:t>
    </dgm:pt>
    <dgm:pt modelId="{1F2B4BAC-2D88-4309-AFA3-CE2204919396}">
      <dgm:prSet phldrT="[文字]" custT="1"/>
      <dgm:spPr>
        <a:xfrm rot="5400000">
          <a:off x="4350572" y="-53572"/>
          <a:ext cx="1629489" cy="6421520"/>
        </a:xfrm>
        <a:solidFill>
          <a:srgbClr val="4BACC6">
            <a:tint val="40000"/>
            <a:alpha val="90000"/>
            <a:hueOff val="-10740482"/>
            <a:satOff val="48253"/>
            <a:lumOff val="3317"/>
            <a:alphaOff val="0"/>
          </a:srgbClr>
        </a:solidFill>
        <a:ln w="9525" cap="flat" cmpd="sng" algn="ctr">
          <a:solidFill>
            <a:srgbClr val="4BACC6">
              <a:tint val="40000"/>
              <a:alpha val="90000"/>
              <a:hueOff val="-10740482"/>
              <a:satOff val="48253"/>
              <a:lumOff val="3317"/>
              <a:alphaOff val="0"/>
            </a:srgb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gm:spPr>
      <dgm:t>
        <a:bodyPr/>
        <a:lstStyle/>
        <a:p>
          <a:endParaRPr lang="zh-TW" altLang="en-US" sz="1800" b="1" u="none" dirty="0">
            <a:solidFill>
              <a:srgbClr val="000066"/>
            </a:solidFill>
            <a:latin typeface="微軟正黑體" pitchFamily="34" charset="-120"/>
            <a:ea typeface="微軟正黑體" pitchFamily="34" charset="-120"/>
            <a:cs typeface="+mn-cs"/>
          </a:endParaRPr>
        </a:p>
      </dgm:t>
    </dgm:pt>
    <dgm:pt modelId="{642CCD1E-A5BB-466D-A356-43DA8ADE1B93}" type="parTrans" cxnId="{21BCBA3A-711D-4396-8880-F9348A1F7C3C}">
      <dgm:prSet/>
      <dgm:spPr/>
      <dgm:t>
        <a:bodyPr/>
        <a:lstStyle/>
        <a:p>
          <a:endParaRPr lang="zh-TW" altLang="en-US"/>
        </a:p>
      </dgm:t>
    </dgm:pt>
    <dgm:pt modelId="{613D317C-C291-486A-B642-9453DCEE93AE}" type="sibTrans" cxnId="{21BCBA3A-711D-4396-8880-F9348A1F7C3C}">
      <dgm:prSet/>
      <dgm:spPr/>
      <dgm:t>
        <a:bodyPr/>
        <a:lstStyle/>
        <a:p>
          <a:endParaRPr lang="zh-TW" altLang="en-US"/>
        </a:p>
      </dgm:t>
    </dgm:pt>
    <dgm:pt modelId="{6B17E9ED-22E4-446D-ABD5-71B2CF926AAD}">
      <dgm:prSet phldrT="[文字]" custT="1"/>
      <dgm:spPr>
        <a:xfrm rot="5400000">
          <a:off x="4350572" y="-53572"/>
          <a:ext cx="1629489" cy="6421520"/>
        </a:xfrm>
        <a:solidFill>
          <a:srgbClr val="4BACC6">
            <a:tint val="40000"/>
            <a:alpha val="90000"/>
            <a:hueOff val="-10740482"/>
            <a:satOff val="48253"/>
            <a:lumOff val="3317"/>
            <a:alphaOff val="0"/>
          </a:srgbClr>
        </a:solidFill>
        <a:ln w="9525" cap="flat" cmpd="sng" algn="ctr">
          <a:solidFill>
            <a:srgbClr val="4BACC6">
              <a:tint val="40000"/>
              <a:alpha val="90000"/>
              <a:hueOff val="-10740482"/>
              <a:satOff val="48253"/>
              <a:lumOff val="3317"/>
              <a:alphaOff val="0"/>
            </a:srgb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gm:spPr>
      <dgm:t>
        <a:bodyPr/>
        <a:lstStyle/>
        <a:p>
          <a:r>
            <a:rPr lang="zh-TW" altLang="en-US" sz="1800" b="1" u="none" dirty="0">
              <a:solidFill>
                <a:srgbClr val="000066"/>
              </a:solidFill>
              <a:latin typeface="微軟正黑體" pitchFamily="34" charset="-120"/>
              <a:ea typeface="微軟正黑體" pitchFamily="34" charset="-120"/>
              <a:cs typeface="+mn-cs"/>
            </a:rPr>
            <a:t>班級幹部、社團社長及特殊服務表現由學校提供證明；非學校型態個人實驗教育參與特殊服務表現</a:t>
          </a:r>
          <a:r>
            <a:rPr lang="en-US" altLang="zh-TW" sz="1800" b="1" u="none" dirty="0">
              <a:solidFill>
                <a:srgbClr val="000066"/>
              </a:solidFill>
              <a:latin typeface="微軟正黑體" pitchFamily="34" charset="-120"/>
              <a:ea typeface="微軟正黑體" pitchFamily="34" charset="-120"/>
              <a:cs typeface="+mn-cs"/>
            </a:rPr>
            <a:t>(</a:t>
          </a:r>
          <a:r>
            <a:rPr lang="zh-TW" altLang="en-US" sz="1800" b="1" u="none" dirty="0">
              <a:solidFill>
                <a:srgbClr val="000066"/>
              </a:solidFill>
              <a:latin typeface="微軟正黑體" pitchFamily="34" charset="-120"/>
              <a:ea typeface="微軟正黑體" pitchFamily="34" charset="-120"/>
              <a:cs typeface="+mn-cs"/>
            </a:rPr>
            <a:t>名額外加</a:t>
          </a:r>
          <a:r>
            <a:rPr lang="en-US" altLang="en-US" sz="1800" b="1" u="none" dirty="0">
              <a:solidFill>
                <a:srgbClr val="000066"/>
              </a:solidFill>
              <a:latin typeface="微軟正黑體" pitchFamily="34" charset="-120"/>
              <a:ea typeface="微軟正黑體" pitchFamily="34" charset="-120"/>
              <a:cs typeface="+mn-cs"/>
            </a:rPr>
            <a:t>)</a:t>
          </a:r>
          <a:r>
            <a:rPr lang="zh-TW" altLang="en-US" sz="1800" b="1" u="none" dirty="0">
              <a:solidFill>
                <a:srgbClr val="000066"/>
              </a:solidFill>
              <a:latin typeface="微軟正黑體" pitchFamily="34" charset="-120"/>
              <a:ea typeface="微軟正黑體" pitchFamily="34" charset="-120"/>
              <a:cs typeface="+mn-cs"/>
            </a:rPr>
            <a:t>，由家長提供證明。</a:t>
          </a:r>
        </a:p>
      </dgm:t>
    </dgm:pt>
    <dgm:pt modelId="{9E153008-63FC-4D6F-857F-1F50A65BB684}" type="parTrans" cxnId="{90FF244A-EC28-4120-9E5D-B8A6A6A9BA65}">
      <dgm:prSet/>
      <dgm:spPr/>
      <dgm:t>
        <a:bodyPr/>
        <a:lstStyle/>
        <a:p>
          <a:endParaRPr lang="zh-TW" altLang="en-US"/>
        </a:p>
      </dgm:t>
    </dgm:pt>
    <dgm:pt modelId="{2D59A31F-6E36-49C0-98F7-413649DFDBD1}" type="sibTrans" cxnId="{90FF244A-EC28-4120-9E5D-B8A6A6A9BA65}">
      <dgm:prSet/>
      <dgm:spPr/>
      <dgm:t>
        <a:bodyPr/>
        <a:lstStyle/>
        <a:p>
          <a:endParaRPr lang="zh-TW" altLang="en-US"/>
        </a:p>
      </dgm:t>
    </dgm:pt>
    <dgm:pt modelId="{43DE773F-FF14-47B5-BB42-D7B3D33BC52E}" type="pres">
      <dgm:prSet presAssocID="{C62CB6A8-347C-4C66-B848-0290A50CA0DA}" presName="Name0" presStyleCnt="0">
        <dgm:presLayoutVars>
          <dgm:dir/>
          <dgm:animLvl val="lvl"/>
          <dgm:resizeHandles val="exact"/>
        </dgm:presLayoutVars>
      </dgm:prSet>
      <dgm:spPr/>
    </dgm:pt>
    <dgm:pt modelId="{62972737-034A-43C1-8B53-F3CAFCF4B1DA}" type="pres">
      <dgm:prSet presAssocID="{F5B6D5AE-D4F3-4470-A131-76C5C217B970}" presName="linNode" presStyleCnt="0"/>
      <dgm:spPr/>
    </dgm:pt>
    <dgm:pt modelId="{86C6275C-E814-444B-B2D2-162DEBBE454D}" type="pres">
      <dgm:prSet presAssocID="{F5B6D5AE-D4F3-4470-A131-76C5C217B970}" presName="parentText" presStyleLbl="node1" presStyleIdx="0" presStyleCnt="1">
        <dgm:presLayoutVars>
          <dgm:chMax val="1"/>
          <dgm:bulletEnabled val="1"/>
        </dgm:presLayoutVars>
      </dgm:prSet>
      <dgm:spPr/>
    </dgm:pt>
    <dgm:pt modelId="{C0ACAB9B-5EED-4CB5-BECD-8EA6561A796F}" type="pres">
      <dgm:prSet presAssocID="{F5B6D5AE-D4F3-4470-A131-76C5C217B970}" presName="descendantText" presStyleLbl="alignAccFollowNode1" presStyleIdx="0" presStyleCnt="1" custScaleX="179386" custScaleY="115753" custLinFactNeighborX="-2936">
        <dgm:presLayoutVars>
          <dgm:bulletEnabled val="1"/>
        </dgm:presLayoutVars>
      </dgm:prSet>
      <dgm:spPr>
        <a:prstGeom prst="round2SameRect">
          <a:avLst/>
        </a:prstGeom>
      </dgm:spPr>
    </dgm:pt>
  </dgm:ptLst>
  <dgm:cxnLst>
    <dgm:cxn modelId="{85AA0B02-A6C3-49BF-9919-5E58068DFE79}" type="presOf" srcId="{8D848E2C-F3FF-41B2-9EA8-3FABC7112800}" destId="{C0ACAB9B-5EED-4CB5-BECD-8EA6561A796F}" srcOrd="0" destOrd="1" presId="urn:microsoft.com/office/officeart/2005/8/layout/vList5"/>
    <dgm:cxn modelId="{3E1F0815-D8CB-44AE-80FD-61651C9CC7BE}" srcId="{F5B6D5AE-D4F3-4470-A131-76C5C217B970}" destId="{DEA1F44B-257F-4EC1-98D6-E49C3500357B}" srcOrd="2" destOrd="0" parTransId="{B028DD39-5919-4F47-A14E-1B1B7EF5BDE2}" sibTransId="{0A713A0E-0EAD-4254-BB87-FF583C8F0179}"/>
    <dgm:cxn modelId="{D350A51A-0984-4E99-98CD-711C96CE1E10}" type="presOf" srcId="{DEA1F44B-257F-4EC1-98D6-E49C3500357B}" destId="{C0ACAB9B-5EED-4CB5-BECD-8EA6561A796F}" srcOrd="0" destOrd="2" presId="urn:microsoft.com/office/officeart/2005/8/layout/vList5"/>
    <dgm:cxn modelId="{A4792820-93CE-4CD6-8247-172EB807734E}" type="presOf" srcId="{1F2B4BAC-2D88-4309-AFA3-CE2204919396}" destId="{C0ACAB9B-5EED-4CB5-BECD-8EA6561A796F}" srcOrd="0" destOrd="5" presId="urn:microsoft.com/office/officeart/2005/8/layout/vList5"/>
    <dgm:cxn modelId="{21BCBA3A-711D-4396-8880-F9348A1F7C3C}" srcId="{F5B6D5AE-D4F3-4470-A131-76C5C217B970}" destId="{1F2B4BAC-2D88-4309-AFA3-CE2204919396}" srcOrd="5" destOrd="0" parTransId="{642CCD1E-A5BB-466D-A356-43DA8ADE1B93}" sibTransId="{613D317C-C291-486A-B642-9453DCEE93AE}"/>
    <dgm:cxn modelId="{F5DA1644-D756-4FEF-82FF-0786E38B0F4C}" srcId="{F5B6D5AE-D4F3-4470-A131-76C5C217B970}" destId="{8D848E2C-F3FF-41B2-9EA8-3FABC7112800}" srcOrd="1" destOrd="0" parTransId="{1FD618FE-B07E-4665-AF9F-7D694E87068D}" sibTransId="{29BC6749-727B-424D-99E7-739354E6F0DF}"/>
    <dgm:cxn modelId="{90FF244A-EC28-4120-9E5D-B8A6A6A9BA65}" srcId="{F5B6D5AE-D4F3-4470-A131-76C5C217B970}" destId="{6B17E9ED-22E4-446D-ABD5-71B2CF926AAD}" srcOrd="4" destOrd="0" parTransId="{9E153008-63FC-4D6F-857F-1F50A65BB684}" sibTransId="{2D59A31F-6E36-49C0-98F7-413649DFDBD1}"/>
    <dgm:cxn modelId="{F4213F72-A2A0-4468-A5C2-2585C9067DE3}" srcId="{F5B6D5AE-D4F3-4470-A131-76C5C217B970}" destId="{2844DD21-10DD-4016-9FF4-78F7C4C51D88}" srcOrd="0" destOrd="0" parTransId="{3CBBFEB9-A4BF-4679-AC44-9372B6C461D8}" sibTransId="{4CC58B6B-D323-4EB8-A2ED-3B8E0332B37B}"/>
    <dgm:cxn modelId="{0E174675-A271-49B4-8B72-C30D27CD2234}" type="presOf" srcId="{6B17E9ED-22E4-446D-ABD5-71B2CF926AAD}" destId="{C0ACAB9B-5EED-4CB5-BECD-8EA6561A796F}" srcOrd="0" destOrd="4" presId="urn:microsoft.com/office/officeart/2005/8/layout/vList5"/>
    <dgm:cxn modelId="{AF1537A0-5951-4C3B-9BEB-7102C32CB060}" type="presOf" srcId="{F5B6D5AE-D4F3-4470-A131-76C5C217B970}" destId="{86C6275C-E814-444B-B2D2-162DEBBE454D}" srcOrd="0" destOrd="0" presId="urn:microsoft.com/office/officeart/2005/8/layout/vList5"/>
    <dgm:cxn modelId="{1C3E53B0-5F61-4295-82C0-A1EDBAC3B2E0}" type="presOf" srcId="{C62CB6A8-347C-4C66-B848-0290A50CA0DA}" destId="{43DE773F-FF14-47B5-BB42-D7B3D33BC52E}" srcOrd="0" destOrd="0" presId="urn:microsoft.com/office/officeart/2005/8/layout/vList5"/>
    <dgm:cxn modelId="{2A64EBB8-2FD1-46E2-BA10-13F328B12D4A}" srcId="{F5B6D5AE-D4F3-4470-A131-76C5C217B970}" destId="{2A9EB695-1FE8-4678-BFD2-D039EBCD76CF}" srcOrd="3" destOrd="0" parTransId="{FDCD241A-2069-4FBA-8FF5-2A243AE466F9}" sibTransId="{785CF402-AFEC-4565-B5F2-CE43E790EE79}"/>
    <dgm:cxn modelId="{BC2FD9C2-E635-415A-AC1A-E0E09DAB079A}" srcId="{C62CB6A8-347C-4C66-B848-0290A50CA0DA}" destId="{F5B6D5AE-D4F3-4470-A131-76C5C217B970}" srcOrd="0" destOrd="0" parTransId="{5FA2A4AD-D9C8-4CFF-910F-0E774883977A}" sibTransId="{ED895410-8EB4-4341-8D0A-E21D0AC6C83E}"/>
    <dgm:cxn modelId="{63F5F5E3-F86F-41A2-B4B6-655F7A8D032E}" type="presOf" srcId="{2844DD21-10DD-4016-9FF4-78F7C4C51D88}" destId="{C0ACAB9B-5EED-4CB5-BECD-8EA6561A796F}" srcOrd="0" destOrd="0" presId="urn:microsoft.com/office/officeart/2005/8/layout/vList5"/>
    <dgm:cxn modelId="{222117F1-CD7F-4961-80EC-AB2215671EB3}" type="presOf" srcId="{2A9EB695-1FE8-4678-BFD2-D039EBCD76CF}" destId="{C0ACAB9B-5EED-4CB5-BECD-8EA6561A796F}" srcOrd="0" destOrd="3" presId="urn:microsoft.com/office/officeart/2005/8/layout/vList5"/>
    <dgm:cxn modelId="{3B468A43-CD0A-4E9C-831E-EA2685548F0C}" type="presParOf" srcId="{43DE773F-FF14-47B5-BB42-D7B3D33BC52E}" destId="{62972737-034A-43C1-8B53-F3CAFCF4B1DA}" srcOrd="0" destOrd="0" presId="urn:microsoft.com/office/officeart/2005/8/layout/vList5"/>
    <dgm:cxn modelId="{50C8620B-23BA-4E95-9CCD-DF116B84F034}" type="presParOf" srcId="{62972737-034A-43C1-8B53-F3CAFCF4B1DA}" destId="{86C6275C-E814-444B-B2D2-162DEBBE454D}" srcOrd="0" destOrd="0" presId="urn:microsoft.com/office/officeart/2005/8/layout/vList5"/>
    <dgm:cxn modelId="{8E784BF5-9265-4C1F-BFCC-5D84539F66F3}" type="presParOf" srcId="{62972737-034A-43C1-8B53-F3CAFCF4B1DA}" destId="{C0ACAB9B-5EED-4CB5-BECD-8EA6561A796F}"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C62CB6A8-347C-4C66-B848-0290A50CA0DA}" type="doc">
      <dgm:prSet loTypeId="urn:microsoft.com/office/officeart/2005/8/layout/vList5" loCatId="list" qsTypeId="urn:microsoft.com/office/officeart/2005/8/quickstyle/3d1" qsCatId="3D" csTypeId="urn:microsoft.com/office/officeart/2005/8/colors/colorful5" csCatId="colorful" phldr="1"/>
      <dgm:spPr/>
      <dgm:t>
        <a:bodyPr/>
        <a:lstStyle/>
        <a:p>
          <a:endParaRPr lang="zh-TW" altLang="en-US"/>
        </a:p>
      </dgm:t>
    </dgm:pt>
    <dgm:pt modelId="{F5B6D5AE-D4F3-4470-A131-76C5C217B970}">
      <dgm:prSet phldrT="[文字]" custT="1"/>
      <dgm:spPr>
        <a:xfrm>
          <a:off x="83" y="2138756"/>
          <a:ext cx="2013593" cy="2036861"/>
        </a:xfrm>
        <a:solidFill>
          <a:srgbClr val="0070C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a:lstStyle/>
        <a:p>
          <a:r>
            <a:rPr lang="zh-TW" altLang="en-US" sz="2800" b="1" u="none" dirty="0">
              <a:solidFill>
                <a:schemeClr val="bg1"/>
              </a:solidFill>
              <a:latin typeface="微軟正黑體" pitchFamily="34" charset="-120"/>
              <a:ea typeface="微軟正黑體" pitchFamily="34" charset="-120"/>
              <a:cs typeface="+mn-cs"/>
            </a:rPr>
            <a:t>獎懲紀錄</a:t>
          </a:r>
          <a:endParaRPr lang="en-US" altLang="zh-TW" sz="2800" b="1" u="none" dirty="0">
            <a:solidFill>
              <a:schemeClr val="bg1"/>
            </a:solidFill>
            <a:latin typeface="微軟正黑體" pitchFamily="34" charset="-120"/>
            <a:ea typeface="微軟正黑體" pitchFamily="34" charset="-120"/>
            <a:cs typeface="+mn-cs"/>
          </a:endParaRPr>
        </a:p>
        <a:p>
          <a:r>
            <a:rPr lang="zh-TW" altLang="en-US" sz="2800" b="1" u="none" dirty="0">
              <a:solidFill>
                <a:sysClr val="window" lastClr="FFFFFF"/>
              </a:solidFill>
              <a:latin typeface="微軟正黑體" pitchFamily="34" charset="-120"/>
              <a:ea typeface="微軟正黑體" pitchFamily="34" charset="-120"/>
              <a:cs typeface="+mn-cs"/>
            </a:rPr>
            <a:t>上限</a:t>
          </a:r>
          <a:r>
            <a:rPr lang="en-US" altLang="zh-TW" sz="2800" b="1" u="none" dirty="0">
              <a:solidFill>
                <a:sysClr val="window" lastClr="FFFFFF"/>
              </a:solidFill>
              <a:latin typeface="微軟正黑體" pitchFamily="34" charset="-120"/>
              <a:ea typeface="微軟正黑體" pitchFamily="34" charset="-120"/>
              <a:cs typeface="+mn-cs"/>
            </a:rPr>
            <a:t>10</a:t>
          </a:r>
          <a:r>
            <a:rPr lang="zh-TW" altLang="en-US" sz="2800" b="1" u="none" dirty="0">
              <a:solidFill>
                <a:sysClr val="window" lastClr="FFFFFF"/>
              </a:solidFill>
              <a:latin typeface="微軟正黑體" pitchFamily="34" charset="-120"/>
              <a:ea typeface="微軟正黑體" pitchFamily="34" charset="-120"/>
              <a:cs typeface="+mn-cs"/>
            </a:rPr>
            <a:t>分</a:t>
          </a:r>
          <a:endParaRPr lang="zh-TW" altLang="en-US" sz="2800" b="1" dirty="0">
            <a:solidFill>
              <a:sysClr val="window" lastClr="FFFFFF"/>
            </a:solidFill>
            <a:latin typeface="微軟正黑體" pitchFamily="34" charset="-120"/>
            <a:ea typeface="微軟正黑體" pitchFamily="34" charset="-120"/>
            <a:cs typeface="+mn-cs"/>
          </a:endParaRPr>
        </a:p>
      </dgm:t>
    </dgm:pt>
    <dgm:pt modelId="{5FA2A4AD-D9C8-4CFF-910F-0E774883977A}" type="parTrans" cxnId="{BC2FD9C2-E635-415A-AC1A-E0E09DAB079A}">
      <dgm:prSet/>
      <dgm:spPr/>
      <dgm:t>
        <a:bodyPr/>
        <a:lstStyle/>
        <a:p>
          <a:endParaRPr lang="zh-TW" altLang="en-US" b="1">
            <a:latin typeface="微軟正黑體" pitchFamily="34" charset="-120"/>
            <a:ea typeface="微軟正黑體" pitchFamily="34" charset="-120"/>
          </a:endParaRPr>
        </a:p>
      </dgm:t>
    </dgm:pt>
    <dgm:pt modelId="{ED895410-8EB4-4341-8D0A-E21D0AC6C83E}" type="sibTrans" cxnId="{BC2FD9C2-E635-415A-AC1A-E0E09DAB079A}">
      <dgm:prSet/>
      <dgm:spPr/>
      <dgm:t>
        <a:bodyPr/>
        <a:lstStyle/>
        <a:p>
          <a:endParaRPr lang="zh-TW" altLang="en-US" b="1">
            <a:latin typeface="微軟正黑體" pitchFamily="34" charset="-120"/>
            <a:ea typeface="微軟正黑體" pitchFamily="34" charset="-120"/>
          </a:endParaRPr>
        </a:p>
      </dgm:t>
    </dgm:pt>
    <dgm:pt modelId="{2844DD21-10DD-4016-9FF4-78F7C4C51D88}">
      <dgm:prSet phldrT="[文字]" custT="1"/>
      <dgm:spPr>
        <a:xfrm rot="5400000">
          <a:off x="4350572" y="-53572"/>
          <a:ext cx="1629489" cy="6421520"/>
        </a:xfrm>
        <a:solidFill>
          <a:srgbClr val="4BACC6">
            <a:tint val="40000"/>
            <a:alpha val="90000"/>
            <a:hueOff val="-10740482"/>
            <a:satOff val="48253"/>
            <a:lumOff val="3317"/>
            <a:alphaOff val="0"/>
          </a:srgbClr>
        </a:solidFill>
        <a:ln w="9525" cap="flat" cmpd="sng" algn="ctr">
          <a:solidFill>
            <a:srgbClr val="4BACC6">
              <a:tint val="40000"/>
              <a:alpha val="90000"/>
              <a:hueOff val="-10740482"/>
              <a:satOff val="48253"/>
              <a:lumOff val="3317"/>
              <a:alphaOff val="0"/>
            </a:srgb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gm:spPr>
      <dgm:t>
        <a:bodyPr/>
        <a:lstStyle/>
        <a:p>
          <a:r>
            <a:rPr lang="zh-TW" sz="2400" b="1" u="none" dirty="0">
              <a:solidFill>
                <a:srgbClr val="333399"/>
              </a:solidFill>
              <a:latin typeface="微軟正黑體" panose="020B0604030504040204" pitchFamily="34" charset="-120"/>
              <a:ea typeface="微軟正黑體" panose="020B0604030504040204" pitchFamily="34" charset="-120"/>
            </a:rPr>
            <a:t>銷過或功過相抵後，無任何懲處紀錄者得</a:t>
          </a:r>
          <a:r>
            <a:rPr lang="en-US" sz="2400" b="1" u="none" dirty="0">
              <a:solidFill>
                <a:srgbClr val="333399"/>
              </a:solidFill>
              <a:latin typeface="微軟正黑體" panose="020B0604030504040204" pitchFamily="34" charset="-120"/>
              <a:ea typeface="微軟正黑體" panose="020B0604030504040204" pitchFamily="34" charset="-120"/>
            </a:rPr>
            <a:t>10</a:t>
          </a:r>
          <a:r>
            <a:rPr lang="zh-TW" sz="2400" b="1" u="none" dirty="0">
              <a:solidFill>
                <a:srgbClr val="333399"/>
              </a:solidFill>
              <a:latin typeface="微軟正黑體" panose="020B0604030504040204" pitchFamily="34" charset="-120"/>
              <a:ea typeface="微軟正黑體" panose="020B0604030504040204" pitchFamily="34" charset="-120"/>
            </a:rPr>
            <a:t>分</a:t>
          </a:r>
          <a:r>
            <a:rPr lang="zh-TW" altLang="en-US" sz="2400" b="1" u="none" dirty="0">
              <a:solidFill>
                <a:srgbClr val="333399"/>
              </a:solidFill>
              <a:latin typeface="微軟正黑體" panose="020B0604030504040204" pitchFamily="34" charset="-120"/>
              <a:ea typeface="微軟正黑體" panose="020B0604030504040204" pitchFamily="34" charset="-120"/>
            </a:rPr>
            <a:t>。</a:t>
          </a:r>
          <a:endParaRPr lang="zh-TW" altLang="en-US" sz="2400" b="1" u="none" dirty="0">
            <a:solidFill>
              <a:srgbClr val="333399"/>
            </a:solidFill>
            <a:latin typeface="微軟正黑體" pitchFamily="34" charset="-120"/>
            <a:ea typeface="微軟正黑體" pitchFamily="34" charset="-120"/>
            <a:cs typeface="+mn-cs"/>
          </a:endParaRPr>
        </a:p>
      </dgm:t>
    </dgm:pt>
    <dgm:pt modelId="{3CBBFEB9-A4BF-4679-AC44-9372B6C461D8}" type="parTrans" cxnId="{F4213F72-A2A0-4468-A5C2-2585C9067DE3}">
      <dgm:prSet/>
      <dgm:spPr/>
      <dgm:t>
        <a:bodyPr/>
        <a:lstStyle/>
        <a:p>
          <a:endParaRPr lang="zh-TW" altLang="en-US" b="1">
            <a:latin typeface="微軟正黑體" pitchFamily="34" charset="-120"/>
            <a:ea typeface="微軟正黑體" pitchFamily="34" charset="-120"/>
          </a:endParaRPr>
        </a:p>
      </dgm:t>
    </dgm:pt>
    <dgm:pt modelId="{4CC58B6B-D323-4EB8-A2ED-3B8E0332B37B}" type="sibTrans" cxnId="{F4213F72-A2A0-4468-A5C2-2585C9067DE3}">
      <dgm:prSet/>
      <dgm:spPr/>
      <dgm:t>
        <a:bodyPr/>
        <a:lstStyle/>
        <a:p>
          <a:endParaRPr lang="zh-TW" altLang="en-US" b="1">
            <a:latin typeface="微軟正黑體" pitchFamily="34" charset="-120"/>
            <a:ea typeface="微軟正黑體" pitchFamily="34" charset="-120"/>
          </a:endParaRPr>
        </a:p>
      </dgm:t>
    </dgm:pt>
    <dgm:pt modelId="{AF191595-2BFD-42F7-B92F-983996C0CF16}">
      <dgm:prSet custT="1"/>
      <dgm:spPr/>
      <dgm:t>
        <a:bodyPr/>
        <a:lstStyle/>
        <a:p>
          <a:endParaRPr lang="zh-TW" altLang="en-US" sz="1600" b="1" u="none" dirty="0">
            <a:solidFill>
              <a:srgbClr val="000066"/>
            </a:solidFill>
            <a:latin typeface="微軟正黑體" pitchFamily="34" charset="-120"/>
            <a:ea typeface="微軟正黑體" pitchFamily="34" charset="-120"/>
            <a:cs typeface="+mn-cs"/>
          </a:endParaRPr>
        </a:p>
      </dgm:t>
    </dgm:pt>
    <dgm:pt modelId="{546AAA18-EF15-4C3C-95C4-24E6F008E2F7}" type="parTrans" cxnId="{0B48AF66-6DA9-4648-BD28-406E2546D6D2}">
      <dgm:prSet/>
      <dgm:spPr/>
      <dgm:t>
        <a:bodyPr/>
        <a:lstStyle/>
        <a:p>
          <a:endParaRPr lang="zh-TW" altLang="en-US"/>
        </a:p>
      </dgm:t>
    </dgm:pt>
    <dgm:pt modelId="{756A41B7-E037-49D6-A25F-E8A338AD3E0F}" type="sibTrans" cxnId="{0B48AF66-6DA9-4648-BD28-406E2546D6D2}">
      <dgm:prSet/>
      <dgm:spPr/>
      <dgm:t>
        <a:bodyPr/>
        <a:lstStyle/>
        <a:p>
          <a:endParaRPr lang="zh-TW" altLang="en-US"/>
        </a:p>
      </dgm:t>
    </dgm:pt>
    <dgm:pt modelId="{0DC0BF36-EC95-4A23-BBEA-6D09A5B70934}">
      <dgm:prSet custT="1"/>
      <dgm:spPr/>
      <dgm:t>
        <a:bodyPr/>
        <a:lstStyle/>
        <a:p>
          <a:r>
            <a:rPr lang="zh-TW" altLang="en-US" sz="2400" b="1" u="none" dirty="0">
              <a:solidFill>
                <a:srgbClr val="000066"/>
              </a:solidFill>
              <a:latin typeface="微軟正黑體" pitchFamily="34" charset="-120"/>
              <a:ea typeface="微軟正黑體" pitchFamily="34" charset="-120"/>
              <a:cs typeface="+mn-cs"/>
            </a:rPr>
            <a:t>記過紀錄包含大過、小過、警告。</a:t>
          </a:r>
        </a:p>
      </dgm:t>
    </dgm:pt>
    <dgm:pt modelId="{911AD001-77F3-43E6-8BE7-19270B40AC8A}" type="parTrans" cxnId="{5245F5C9-AFD2-448E-AE2A-089D2D7420FB}">
      <dgm:prSet/>
      <dgm:spPr/>
      <dgm:t>
        <a:bodyPr/>
        <a:lstStyle/>
        <a:p>
          <a:endParaRPr lang="zh-TW" altLang="en-US"/>
        </a:p>
      </dgm:t>
    </dgm:pt>
    <dgm:pt modelId="{A3E2B119-F891-42B0-A377-DA49EFF0FC35}" type="sibTrans" cxnId="{5245F5C9-AFD2-448E-AE2A-089D2D7420FB}">
      <dgm:prSet/>
      <dgm:spPr/>
      <dgm:t>
        <a:bodyPr/>
        <a:lstStyle/>
        <a:p>
          <a:endParaRPr lang="zh-TW" altLang="en-US"/>
        </a:p>
      </dgm:t>
    </dgm:pt>
    <dgm:pt modelId="{806EDCFF-8C2F-4678-9342-8E56804408E3}">
      <dgm:prSet phldrT="[文字]" custT="1"/>
      <dgm:spPr>
        <a:xfrm rot="5400000">
          <a:off x="4350572" y="-53572"/>
          <a:ext cx="1629489" cy="6421520"/>
        </a:xfrm>
        <a:solidFill>
          <a:srgbClr val="4BACC6">
            <a:tint val="40000"/>
            <a:alpha val="90000"/>
            <a:hueOff val="-10740482"/>
            <a:satOff val="48253"/>
            <a:lumOff val="3317"/>
            <a:alphaOff val="0"/>
          </a:srgbClr>
        </a:solidFill>
        <a:ln w="9525" cap="flat" cmpd="sng" algn="ctr">
          <a:solidFill>
            <a:srgbClr val="4BACC6">
              <a:tint val="40000"/>
              <a:alpha val="90000"/>
              <a:hueOff val="-10740482"/>
              <a:satOff val="48253"/>
              <a:lumOff val="3317"/>
              <a:alphaOff val="0"/>
            </a:srgb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gm:spPr>
      <dgm:t>
        <a:bodyPr/>
        <a:lstStyle/>
        <a:p>
          <a:r>
            <a:rPr lang="zh-TW" sz="2400" b="1" u="none" dirty="0">
              <a:solidFill>
                <a:srgbClr val="333399"/>
              </a:solidFill>
              <a:latin typeface="微軟正黑體" panose="020B0604030504040204" pitchFamily="34" charset="-120"/>
              <a:ea typeface="微軟正黑體" panose="020B0604030504040204" pitchFamily="34" charset="-120"/>
            </a:rPr>
            <a:t>未達小過</a:t>
          </a:r>
          <a:r>
            <a:rPr lang="en-US" sz="2400" b="1" u="none" dirty="0">
              <a:solidFill>
                <a:srgbClr val="333399"/>
              </a:solidFill>
              <a:latin typeface="微軟正黑體" panose="020B0604030504040204" pitchFamily="34" charset="-120"/>
              <a:ea typeface="微軟正黑體" panose="020B0604030504040204" pitchFamily="34" charset="-120"/>
            </a:rPr>
            <a:t>1</a:t>
          </a:r>
          <a:r>
            <a:rPr lang="zh-TW" sz="2400" b="1" u="none" dirty="0">
              <a:solidFill>
                <a:srgbClr val="333399"/>
              </a:solidFill>
              <a:latin typeface="微軟正黑體" panose="020B0604030504040204" pitchFamily="34" charset="-120"/>
              <a:ea typeface="微軟正黑體" panose="020B0604030504040204" pitchFamily="34" charset="-120"/>
            </a:rPr>
            <a:t>次紀錄者得</a:t>
          </a:r>
          <a:r>
            <a:rPr lang="en-US" sz="2400" b="1" u="none" dirty="0">
              <a:solidFill>
                <a:srgbClr val="333399"/>
              </a:solidFill>
              <a:latin typeface="微軟正黑體" panose="020B0604030504040204" pitchFamily="34" charset="-120"/>
              <a:ea typeface="微軟正黑體" panose="020B0604030504040204" pitchFamily="34" charset="-120"/>
            </a:rPr>
            <a:t>7</a:t>
          </a:r>
          <a:r>
            <a:rPr lang="zh-TW" sz="2400" b="1" u="none" dirty="0">
              <a:solidFill>
                <a:srgbClr val="333399"/>
              </a:solidFill>
              <a:latin typeface="微軟正黑體" panose="020B0604030504040204" pitchFamily="34" charset="-120"/>
              <a:ea typeface="微軟正黑體" panose="020B0604030504040204" pitchFamily="34" charset="-120"/>
            </a:rPr>
            <a:t>分</a:t>
          </a:r>
          <a:r>
            <a:rPr lang="zh-TW" altLang="en-US" sz="2400" b="1" u="none" dirty="0">
              <a:solidFill>
                <a:srgbClr val="333399"/>
              </a:solidFill>
              <a:latin typeface="微軟正黑體" panose="020B0604030504040204" pitchFamily="34" charset="-120"/>
              <a:ea typeface="微軟正黑體" panose="020B0604030504040204" pitchFamily="34" charset="-120"/>
            </a:rPr>
            <a:t>。</a:t>
          </a:r>
          <a:endParaRPr lang="zh-TW" altLang="en-US" sz="2400" b="1" u="none" dirty="0">
            <a:solidFill>
              <a:srgbClr val="333399"/>
            </a:solidFill>
            <a:latin typeface="微軟正黑體" pitchFamily="34" charset="-120"/>
            <a:ea typeface="微軟正黑體" pitchFamily="34" charset="-120"/>
            <a:cs typeface="+mn-cs"/>
          </a:endParaRPr>
        </a:p>
      </dgm:t>
    </dgm:pt>
    <dgm:pt modelId="{BF04989B-974F-455F-BCF0-36B4267E41FC}" type="parTrans" cxnId="{18558D6C-26DA-4522-8DF2-51A649A27D27}">
      <dgm:prSet/>
      <dgm:spPr/>
      <dgm:t>
        <a:bodyPr/>
        <a:lstStyle/>
        <a:p>
          <a:endParaRPr lang="zh-TW" altLang="en-US"/>
        </a:p>
      </dgm:t>
    </dgm:pt>
    <dgm:pt modelId="{C414B19E-2BC9-45B8-BD1A-A615CD0D5471}" type="sibTrans" cxnId="{18558D6C-26DA-4522-8DF2-51A649A27D27}">
      <dgm:prSet/>
      <dgm:spPr/>
      <dgm:t>
        <a:bodyPr/>
        <a:lstStyle/>
        <a:p>
          <a:endParaRPr lang="zh-TW" altLang="en-US"/>
        </a:p>
      </dgm:t>
    </dgm:pt>
    <dgm:pt modelId="{A177393C-B898-466C-9ADC-722A305A235E}">
      <dgm:prSet phldrT="[文字]" custT="1"/>
      <dgm:spPr>
        <a:xfrm rot="5400000">
          <a:off x="4350572" y="-53572"/>
          <a:ext cx="1629489" cy="6421520"/>
        </a:xfrm>
        <a:solidFill>
          <a:srgbClr val="4BACC6">
            <a:tint val="40000"/>
            <a:alpha val="90000"/>
            <a:hueOff val="-10740482"/>
            <a:satOff val="48253"/>
            <a:lumOff val="3317"/>
            <a:alphaOff val="0"/>
          </a:srgbClr>
        </a:solidFill>
        <a:ln w="9525" cap="flat" cmpd="sng" algn="ctr">
          <a:solidFill>
            <a:srgbClr val="4BACC6">
              <a:tint val="40000"/>
              <a:alpha val="90000"/>
              <a:hueOff val="-10740482"/>
              <a:satOff val="48253"/>
              <a:lumOff val="3317"/>
              <a:alphaOff val="0"/>
            </a:srgb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gm:spPr>
      <dgm:t>
        <a:bodyPr/>
        <a:lstStyle/>
        <a:p>
          <a:r>
            <a:rPr lang="zh-TW" sz="2400" b="1" u="none" dirty="0">
              <a:solidFill>
                <a:srgbClr val="333399"/>
              </a:solidFill>
              <a:latin typeface="微軟正黑體" panose="020B0604030504040204" pitchFamily="34" charset="-120"/>
              <a:ea typeface="微軟正黑體" panose="020B0604030504040204" pitchFamily="34" charset="-120"/>
            </a:rPr>
            <a:t>未達小過</a:t>
          </a:r>
          <a:r>
            <a:rPr lang="en-US" sz="2400" b="1" u="none" dirty="0">
              <a:solidFill>
                <a:srgbClr val="333399"/>
              </a:solidFill>
              <a:latin typeface="微軟正黑體" panose="020B0604030504040204" pitchFamily="34" charset="-120"/>
              <a:ea typeface="微軟正黑體" panose="020B0604030504040204" pitchFamily="34" charset="-120"/>
            </a:rPr>
            <a:t>2</a:t>
          </a:r>
          <a:r>
            <a:rPr lang="zh-TW" sz="2400" b="1" u="none" dirty="0">
              <a:solidFill>
                <a:srgbClr val="333399"/>
              </a:solidFill>
              <a:latin typeface="微軟正黑體" panose="020B0604030504040204" pitchFamily="34" charset="-120"/>
              <a:ea typeface="微軟正黑體" panose="020B0604030504040204" pitchFamily="34" charset="-120"/>
            </a:rPr>
            <a:t>次紀錄者得</a:t>
          </a:r>
          <a:r>
            <a:rPr lang="en-US" sz="2400" b="1" u="none" dirty="0">
              <a:solidFill>
                <a:srgbClr val="333399"/>
              </a:solidFill>
              <a:latin typeface="微軟正黑體" panose="020B0604030504040204" pitchFamily="34" charset="-120"/>
              <a:ea typeface="微軟正黑體" panose="020B0604030504040204" pitchFamily="34" charset="-120"/>
            </a:rPr>
            <a:t>4</a:t>
          </a:r>
          <a:r>
            <a:rPr lang="zh-TW" sz="2400" b="1" u="none" dirty="0">
              <a:solidFill>
                <a:srgbClr val="333399"/>
              </a:solidFill>
              <a:latin typeface="微軟正黑體" panose="020B0604030504040204" pitchFamily="34" charset="-120"/>
              <a:ea typeface="微軟正黑體" panose="020B0604030504040204" pitchFamily="34" charset="-120"/>
            </a:rPr>
            <a:t>分</a:t>
          </a:r>
          <a:r>
            <a:rPr lang="zh-TW" altLang="en-US" sz="2400" b="1" u="none" dirty="0">
              <a:solidFill>
                <a:srgbClr val="333399"/>
              </a:solidFill>
              <a:latin typeface="微軟正黑體" panose="020B0604030504040204" pitchFamily="34" charset="-120"/>
              <a:ea typeface="微軟正黑體" panose="020B0604030504040204" pitchFamily="34" charset="-120"/>
            </a:rPr>
            <a:t>。</a:t>
          </a:r>
          <a:endParaRPr lang="zh-TW" altLang="en-US" sz="2400" b="1" u="none" dirty="0">
            <a:solidFill>
              <a:srgbClr val="333399"/>
            </a:solidFill>
            <a:latin typeface="微軟正黑體" pitchFamily="34" charset="-120"/>
            <a:ea typeface="微軟正黑體" pitchFamily="34" charset="-120"/>
            <a:cs typeface="+mn-cs"/>
          </a:endParaRPr>
        </a:p>
      </dgm:t>
    </dgm:pt>
    <dgm:pt modelId="{05BE04AC-243F-4610-88F7-DB97DC6A9986}" type="parTrans" cxnId="{B9F08A8B-B700-4632-A8C9-CC0C2CE3FDEC}">
      <dgm:prSet/>
      <dgm:spPr/>
      <dgm:t>
        <a:bodyPr/>
        <a:lstStyle/>
        <a:p>
          <a:endParaRPr lang="zh-TW" altLang="en-US"/>
        </a:p>
      </dgm:t>
    </dgm:pt>
    <dgm:pt modelId="{44CA9E81-FFF3-4606-B65E-1C89EF5BC737}" type="sibTrans" cxnId="{B9F08A8B-B700-4632-A8C9-CC0C2CE3FDEC}">
      <dgm:prSet/>
      <dgm:spPr/>
      <dgm:t>
        <a:bodyPr/>
        <a:lstStyle/>
        <a:p>
          <a:endParaRPr lang="zh-TW" altLang="en-US"/>
        </a:p>
      </dgm:t>
    </dgm:pt>
    <dgm:pt modelId="{E9CDC031-45C2-458C-ADF0-913E4FD90DC9}">
      <dgm:prSet phldrT="[文字]" custT="1"/>
      <dgm:spPr>
        <a:xfrm rot="5400000">
          <a:off x="4350572" y="-53572"/>
          <a:ext cx="1629489" cy="6421520"/>
        </a:xfrm>
        <a:solidFill>
          <a:srgbClr val="4BACC6">
            <a:tint val="40000"/>
            <a:alpha val="90000"/>
            <a:hueOff val="-10740482"/>
            <a:satOff val="48253"/>
            <a:lumOff val="3317"/>
            <a:alphaOff val="0"/>
          </a:srgbClr>
        </a:solidFill>
        <a:ln w="9525" cap="flat" cmpd="sng" algn="ctr">
          <a:solidFill>
            <a:srgbClr val="4BACC6">
              <a:tint val="40000"/>
              <a:alpha val="90000"/>
              <a:hueOff val="-10740482"/>
              <a:satOff val="48253"/>
              <a:lumOff val="3317"/>
              <a:alphaOff val="0"/>
            </a:srgb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gm:spPr>
      <dgm:t>
        <a:bodyPr/>
        <a:lstStyle/>
        <a:p>
          <a:r>
            <a:rPr lang="zh-TW" sz="2400" b="1" u="none" dirty="0">
              <a:solidFill>
                <a:srgbClr val="333399"/>
              </a:solidFill>
              <a:latin typeface="微軟正黑體" panose="020B0604030504040204" pitchFamily="34" charset="-120"/>
              <a:ea typeface="微軟正黑體" panose="020B0604030504040204" pitchFamily="34" charset="-120"/>
            </a:rPr>
            <a:t>未達小過</a:t>
          </a:r>
          <a:r>
            <a:rPr lang="en-US" sz="2400" b="1" u="none" dirty="0">
              <a:solidFill>
                <a:srgbClr val="333399"/>
              </a:solidFill>
              <a:latin typeface="微軟正黑體" panose="020B0604030504040204" pitchFamily="34" charset="-120"/>
              <a:ea typeface="微軟正黑體" panose="020B0604030504040204" pitchFamily="34" charset="-120"/>
            </a:rPr>
            <a:t>3</a:t>
          </a:r>
          <a:r>
            <a:rPr lang="zh-TW" sz="2400" b="1" u="none" dirty="0">
              <a:solidFill>
                <a:srgbClr val="333399"/>
              </a:solidFill>
              <a:latin typeface="微軟正黑體" panose="020B0604030504040204" pitchFamily="34" charset="-120"/>
              <a:ea typeface="微軟正黑體" panose="020B0604030504040204" pitchFamily="34" charset="-120"/>
            </a:rPr>
            <a:t>次紀錄者得</a:t>
          </a:r>
          <a:r>
            <a:rPr lang="en-US" sz="2400" b="1" u="none" dirty="0">
              <a:solidFill>
                <a:srgbClr val="333399"/>
              </a:solidFill>
              <a:latin typeface="微軟正黑體" panose="020B0604030504040204" pitchFamily="34" charset="-120"/>
              <a:ea typeface="微軟正黑體" panose="020B0604030504040204" pitchFamily="34" charset="-120"/>
            </a:rPr>
            <a:t>1</a:t>
          </a:r>
          <a:r>
            <a:rPr lang="zh-TW" sz="2400" b="1" u="none" dirty="0">
              <a:solidFill>
                <a:srgbClr val="333399"/>
              </a:solidFill>
              <a:latin typeface="微軟正黑體" panose="020B0604030504040204" pitchFamily="34" charset="-120"/>
              <a:ea typeface="微軟正黑體" panose="020B0604030504040204" pitchFamily="34" charset="-120"/>
            </a:rPr>
            <a:t>分。</a:t>
          </a:r>
          <a:endParaRPr lang="zh-TW" altLang="en-US" sz="2400" b="1" u="none" dirty="0">
            <a:solidFill>
              <a:srgbClr val="333399"/>
            </a:solidFill>
            <a:latin typeface="微軟正黑體" pitchFamily="34" charset="-120"/>
            <a:ea typeface="微軟正黑體" pitchFamily="34" charset="-120"/>
            <a:cs typeface="+mn-cs"/>
          </a:endParaRPr>
        </a:p>
      </dgm:t>
    </dgm:pt>
    <dgm:pt modelId="{98C2C558-060C-48AD-8786-69B95D983B99}" type="parTrans" cxnId="{37AD460A-E1CE-4EDD-AD52-43CE4AAC4F6D}">
      <dgm:prSet/>
      <dgm:spPr/>
      <dgm:t>
        <a:bodyPr/>
        <a:lstStyle/>
        <a:p>
          <a:endParaRPr lang="zh-TW" altLang="en-US"/>
        </a:p>
      </dgm:t>
    </dgm:pt>
    <dgm:pt modelId="{32033DD0-D6E5-4429-8916-8C42338A38FD}" type="sibTrans" cxnId="{37AD460A-E1CE-4EDD-AD52-43CE4AAC4F6D}">
      <dgm:prSet/>
      <dgm:spPr/>
      <dgm:t>
        <a:bodyPr/>
        <a:lstStyle/>
        <a:p>
          <a:endParaRPr lang="zh-TW" altLang="en-US"/>
        </a:p>
      </dgm:t>
    </dgm:pt>
    <dgm:pt modelId="{D0C066E0-C56C-43F5-A689-7A51C867027E}">
      <dgm:prSet phldrT="[文字]" custT="1"/>
      <dgm:spPr>
        <a:xfrm rot="5400000">
          <a:off x="4350572" y="-53572"/>
          <a:ext cx="1629489" cy="6421520"/>
        </a:xfrm>
        <a:solidFill>
          <a:srgbClr val="4BACC6">
            <a:tint val="40000"/>
            <a:alpha val="90000"/>
            <a:hueOff val="-10740482"/>
            <a:satOff val="48253"/>
            <a:lumOff val="3317"/>
            <a:alphaOff val="0"/>
          </a:srgbClr>
        </a:solidFill>
        <a:ln w="9525" cap="flat" cmpd="sng" algn="ctr">
          <a:solidFill>
            <a:srgbClr val="4BACC6">
              <a:tint val="40000"/>
              <a:alpha val="90000"/>
              <a:hueOff val="-10740482"/>
              <a:satOff val="48253"/>
              <a:lumOff val="3317"/>
              <a:alphaOff val="0"/>
            </a:srgb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gm:spPr>
      <dgm:t>
        <a:bodyPr/>
        <a:lstStyle/>
        <a:p>
          <a:r>
            <a:rPr lang="zh-TW" sz="2400" b="1" u="none" dirty="0">
              <a:solidFill>
                <a:srgbClr val="000066"/>
              </a:solidFill>
              <a:latin typeface="微軟正黑體" pitchFamily="34" charset="-120"/>
              <a:ea typeface="微軟正黑體" pitchFamily="34" charset="-120"/>
              <a:cs typeface="+mn-cs"/>
            </a:rPr>
            <a:t>採計至當年度</a:t>
          </a:r>
          <a:r>
            <a:rPr lang="en-US" sz="2400" b="1" u="none" dirty="0">
              <a:solidFill>
                <a:srgbClr val="000066"/>
              </a:solidFill>
              <a:latin typeface="微軟正黑體" pitchFamily="34" charset="-120"/>
              <a:ea typeface="微軟正黑體" pitchFamily="34" charset="-120"/>
              <a:cs typeface="+mn-cs"/>
            </a:rPr>
            <a:t>4</a:t>
          </a:r>
          <a:r>
            <a:rPr lang="zh-TW" sz="2400" b="1" u="none" dirty="0">
              <a:solidFill>
                <a:srgbClr val="000066"/>
              </a:solidFill>
              <a:latin typeface="微軟正黑體" pitchFamily="34" charset="-120"/>
              <a:ea typeface="微軟正黑體" pitchFamily="34" charset="-120"/>
              <a:cs typeface="+mn-cs"/>
            </a:rPr>
            <a:t>月</a:t>
          </a:r>
          <a:r>
            <a:rPr lang="en-US" sz="2400" b="1" u="none" dirty="0">
              <a:solidFill>
                <a:srgbClr val="FF0000"/>
              </a:solidFill>
              <a:latin typeface="微軟正黑體" pitchFamily="34" charset="-120"/>
              <a:ea typeface="微軟正黑體" pitchFamily="34" charset="-120"/>
              <a:cs typeface="+mn-cs"/>
            </a:rPr>
            <a:t>20</a:t>
          </a:r>
          <a:r>
            <a:rPr lang="zh-TW" sz="2400" b="1" u="none" dirty="0">
              <a:solidFill>
                <a:srgbClr val="000066"/>
              </a:solidFill>
              <a:latin typeface="微軟正黑體" pitchFamily="34" charset="-120"/>
              <a:ea typeface="微軟正黑體" pitchFamily="34" charset="-120"/>
              <a:cs typeface="+mn-cs"/>
            </a:rPr>
            <a:t>日前。</a:t>
          </a:r>
          <a:endParaRPr lang="zh-TW" altLang="en-US" sz="2400" b="1" u="none" dirty="0">
            <a:solidFill>
              <a:srgbClr val="000066"/>
            </a:solidFill>
            <a:latin typeface="微軟正黑體" pitchFamily="34" charset="-120"/>
            <a:ea typeface="微軟正黑體" pitchFamily="34" charset="-120"/>
            <a:cs typeface="+mn-cs"/>
          </a:endParaRPr>
        </a:p>
      </dgm:t>
    </dgm:pt>
    <dgm:pt modelId="{F312E3C2-1310-4379-9279-9DBFE3739EE4}" type="parTrans" cxnId="{09797382-2503-4A08-9AE2-482344438AFD}">
      <dgm:prSet/>
      <dgm:spPr/>
      <dgm:t>
        <a:bodyPr/>
        <a:lstStyle/>
        <a:p>
          <a:endParaRPr lang="zh-TW" altLang="en-US"/>
        </a:p>
      </dgm:t>
    </dgm:pt>
    <dgm:pt modelId="{2FE37211-346A-41D8-9E73-100888DA6310}" type="sibTrans" cxnId="{09797382-2503-4A08-9AE2-482344438AFD}">
      <dgm:prSet/>
      <dgm:spPr/>
      <dgm:t>
        <a:bodyPr/>
        <a:lstStyle/>
        <a:p>
          <a:endParaRPr lang="zh-TW" altLang="en-US"/>
        </a:p>
      </dgm:t>
    </dgm:pt>
    <dgm:pt modelId="{43DE773F-FF14-47B5-BB42-D7B3D33BC52E}" type="pres">
      <dgm:prSet presAssocID="{C62CB6A8-347C-4C66-B848-0290A50CA0DA}" presName="Name0" presStyleCnt="0">
        <dgm:presLayoutVars>
          <dgm:dir/>
          <dgm:animLvl val="lvl"/>
          <dgm:resizeHandles val="exact"/>
        </dgm:presLayoutVars>
      </dgm:prSet>
      <dgm:spPr/>
    </dgm:pt>
    <dgm:pt modelId="{62972737-034A-43C1-8B53-F3CAFCF4B1DA}" type="pres">
      <dgm:prSet presAssocID="{F5B6D5AE-D4F3-4470-A131-76C5C217B970}" presName="linNode" presStyleCnt="0"/>
      <dgm:spPr/>
    </dgm:pt>
    <dgm:pt modelId="{86C6275C-E814-444B-B2D2-162DEBBE454D}" type="pres">
      <dgm:prSet presAssocID="{F5B6D5AE-D4F3-4470-A131-76C5C217B970}" presName="parentText" presStyleLbl="node1" presStyleIdx="0" presStyleCnt="1">
        <dgm:presLayoutVars>
          <dgm:chMax val="1"/>
          <dgm:bulletEnabled val="1"/>
        </dgm:presLayoutVars>
      </dgm:prSet>
      <dgm:spPr>
        <a:prstGeom prst="roundRect">
          <a:avLst/>
        </a:prstGeom>
      </dgm:spPr>
    </dgm:pt>
    <dgm:pt modelId="{C0ACAB9B-5EED-4CB5-BECD-8EA6561A796F}" type="pres">
      <dgm:prSet presAssocID="{F5B6D5AE-D4F3-4470-A131-76C5C217B970}" presName="descendantText" presStyleLbl="alignAccFollowNode1" presStyleIdx="0" presStyleCnt="1" custScaleX="179386" custScaleY="121143" custLinFactNeighborX="-2936">
        <dgm:presLayoutVars>
          <dgm:bulletEnabled val="1"/>
        </dgm:presLayoutVars>
      </dgm:prSet>
      <dgm:spPr>
        <a:prstGeom prst="round2SameRect">
          <a:avLst/>
        </a:prstGeom>
      </dgm:spPr>
    </dgm:pt>
  </dgm:ptLst>
  <dgm:cxnLst>
    <dgm:cxn modelId="{3973E406-16DC-4F57-B9EF-344BE51FEC7B}" type="presOf" srcId="{806EDCFF-8C2F-4678-9342-8E56804408E3}" destId="{C0ACAB9B-5EED-4CB5-BECD-8EA6561A796F}" srcOrd="0" destOrd="1" presId="urn:microsoft.com/office/officeart/2005/8/layout/vList5"/>
    <dgm:cxn modelId="{37AD460A-E1CE-4EDD-AD52-43CE4AAC4F6D}" srcId="{F5B6D5AE-D4F3-4470-A131-76C5C217B970}" destId="{E9CDC031-45C2-458C-ADF0-913E4FD90DC9}" srcOrd="3" destOrd="0" parTransId="{98C2C558-060C-48AD-8786-69B95D983B99}" sibTransId="{32033DD0-D6E5-4429-8916-8C42338A38FD}"/>
    <dgm:cxn modelId="{23977428-6B97-4492-AA22-E9F40233FE07}" type="presOf" srcId="{AF191595-2BFD-42F7-B92F-983996C0CF16}" destId="{C0ACAB9B-5EED-4CB5-BECD-8EA6561A796F}" srcOrd="0" destOrd="6" presId="urn:microsoft.com/office/officeart/2005/8/layout/vList5"/>
    <dgm:cxn modelId="{1CAF302B-E634-4B83-9993-73CAABCD6E8A}" type="presOf" srcId="{2844DD21-10DD-4016-9FF4-78F7C4C51D88}" destId="{C0ACAB9B-5EED-4CB5-BECD-8EA6561A796F}" srcOrd="0" destOrd="0" presId="urn:microsoft.com/office/officeart/2005/8/layout/vList5"/>
    <dgm:cxn modelId="{D0059462-F192-4CEC-8D95-29A280737048}" type="presOf" srcId="{D0C066E0-C56C-43F5-A689-7A51C867027E}" destId="{C0ACAB9B-5EED-4CB5-BECD-8EA6561A796F}" srcOrd="0" destOrd="4" presId="urn:microsoft.com/office/officeart/2005/8/layout/vList5"/>
    <dgm:cxn modelId="{DC969A43-F25D-45DB-8480-06E41FF3E97B}" type="presOf" srcId="{E9CDC031-45C2-458C-ADF0-913E4FD90DC9}" destId="{C0ACAB9B-5EED-4CB5-BECD-8EA6561A796F}" srcOrd="0" destOrd="3" presId="urn:microsoft.com/office/officeart/2005/8/layout/vList5"/>
    <dgm:cxn modelId="{0B48AF66-6DA9-4648-BD28-406E2546D6D2}" srcId="{F5B6D5AE-D4F3-4470-A131-76C5C217B970}" destId="{AF191595-2BFD-42F7-B92F-983996C0CF16}" srcOrd="6" destOrd="0" parTransId="{546AAA18-EF15-4C3C-95C4-24E6F008E2F7}" sibTransId="{756A41B7-E037-49D6-A25F-E8A338AD3E0F}"/>
    <dgm:cxn modelId="{18558D6C-26DA-4522-8DF2-51A649A27D27}" srcId="{F5B6D5AE-D4F3-4470-A131-76C5C217B970}" destId="{806EDCFF-8C2F-4678-9342-8E56804408E3}" srcOrd="1" destOrd="0" parTransId="{BF04989B-974F-455F-BCF0-36B4267E41FC}" sibTransId="{C414B19E-2BC9-45B8-BD1A-A615CD0D5471}"/>
    <dgm:cxn modelId="{F4213F72-A2A0-4468-A5C2-2585C9067DE3}" srcId="{F5B6D5AE-D4F3-4470-A131-76C5C217B970}" destId="{2844DD21-10DD-4016-9FF4-78F7C4C51D88}" srcOrd="0" destOrd="0" parTransId="{3CBBFEB9-A4BF-4679-AC44-9372B6C461D8}" sibTransId="{4CC58B6B-D323-4EB8-A2ED-3B8E0332B37B}"/>
    <dgm:cxn modelId="{09797382-2503-4A08-9AE2-482344438AFD}" srcId="{F5B6D5AE-D4F3-4470-A131-76C5C217B970}" destId="{D0C066E0-C56C-43F5-A689-7A51C867027E}" srcOrd="4" destOrd="0" parTransId="{F312E3C2-1310-4379-9279-9DBFE3739EE4}" sibTransId="{2FE37211-346A-41D8-9E73-100888DA6310}"/>
    <dgm:cxn modelId="{7306DB88-95BD-4E97-A2F7-19ABC1003CFB}" type="presOf" srcId="{C62CB6A8-347C-4C66-B848-0290A50CA0DA}" destId="{43DE773F-FF14-47B5-BB42-D7B3D33BC52E}" srcOrd="0" destOrd="0" presId="urn:microsoft.com/office/officeart/2005/8/layout/vList5"/>
    <dgm:cxn modelId="{B9F08A8B-B700-4632-A8C9-CC0C2CE3FDEC}" srcId="{F5B6D5AE-D4F3-4470-A131-76C5C217B970}" destId="{A177393C-B898-466C-9ADC-722A305A235E}" srcOrd="2" destOrd="0" parTransId="{05BE04AC-243F-4610-88F7-DB97DC6A9986}" sibTransId="{44CA9E81-FFF3-4606-B65E-1C89EF5BC737}"/>
    <dgm:cxn modelId="{84DF0494-37A7-413E-9E58-001527DEC067}" type="presOf" srcId="{F5B6D5AE-D4F3-4470-A131-76C5C217B970}" destId="{86C6275C-E814-444B-B2D2-162DEBBE454D}" srcOrd="0" destOrd="0" presId="urn:microsoft.com/office/officeart/2005/8/layout/vList5"/>
    <dgm:cxn modelId="{BC2FD9C2-E635-415A-AC1A-E0E09DAB079A}" srcId="{C62CB6A8-347C-4C66-B848-0290A50CA0DA}" destId="{F5B6D5AE-D4F3-4470-A131-76C5C217B970}" srcOrd="0" destOrd="0" parTransId="{5FA2A4AD-D9C8-4CFF-910F-0E774883977A}" sibTransId="{ED895410-8EB4-4341-8D0A-E21D0AC6C83E}"/>
    <dgm:cxn modelId="{5245F5C9-AFD2-448E-AE2A-089D2D7420FB}" srcId="{F5B6D5AE-D4F3-4470-A131-76C5C217B970}" destId="{0DC0BF36-EC95-4A23-BBEA-6D09A5B70934}" srcOrd="5" destOrd="0" parTransId="{911AD001-77F3-43E6-8BE7-19270B40AC8A}" sibTransId="{A3E2B119-F891-42B0-A377-DA49EFF0FC35}"/>
    <dgm:cxn modelId="{183B56E0-E06E-403C-83B9-A1A3FA6904E3}" type="presOf" srcId="{A177393C-B898-466C-9ADC-722A305A235E}" destId="{C0ACAB9B-5EED-4CB5-BECD-8EA6561A796F}" srcOrd="0" destOrd="2" presId="urn:microsoft.com/office/officeart/2005/8/layout/vList5"/>
    <dgm:cxn modelId="{C066D3E3-47EC-435D-A72A-85800178FE3D}" type="presOf" srcId="{0DC0BF36-EC95-4A23-BBEA-6D09A5B70934}" destId="{C0ACAB9B-5EED-4CB5-BECD-8EA6561A796F}" srcOrd="0" destOrd="5" presId="urn:microsoft.com/office/officeart/2005/8/layout/vList5"/>
    <dgm:cxn modelId="{5F09A69F-44FE-44F9-87E4-5B4505703D53}" type="presParOf" srcId="{43DE773F-FF14-47B5-BB42-D7B3D33BC52E}" destId="{62972737-034A-43C1-8B53-F3CAFCF4B1DA}" srcOrd="0" destOrd="0" presId="urn:microsoft.com/office/officeart/2005/8/layout/vList5"/>
    <dgm:cxn modelId="{0F1F8355-68D2-4649-8EF1-FB9C4F436353}" type="presParOf" srcId="{62972737-034A-43C1-8B53-F3CAFCF4B1DA}" destId="{86C6275C-E814-444B-B2D2-162DEBBE454D}" srcOrd="0" destOrd="0" presId="urn:microsoft.com/office/officeart/2005/8/layout/vList5"/>
    <dgm:cxn modelId="{05749250-D6AB-46B7-97A1-9B1DD23350A6}" type="presParOf" srcId="{62972737-034A-43C1-8B53-F3CAFCF4B1DA}" destId="{C0ACAB9B-5EED-4CB5-BECD-8EA6561A796F}"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C62CB6A8-347C-4C66-B848-0290A50CA0DA}" type="doc">
      <dgm:prSet loTypeId="urn:microsoft.com/office/officeart/2005/8/layout/vList5" loCatId="list" qsTypeId="urn:microsoft.com/office/officeart/2005/8/quickstyle/3d1" qsCatId="3D" csTypeId="urn:microsoft.com/office/officeart/2005/8/colors/accent1_2" csCatId="accent1" phldr="1"/>
      <dgm:spPr/>
      <dgm:t>
        <a:bodyPr/>
        <a:lstStyle/>
        <a:p>
          <a:endParaRPr lang="zh-TW" altLang="en-US"/>
        </a:p>
      </dgm:t>
    </dgm:pt>
    <dgm:pt modelId="{3ABC7923-6FCA-4F98-9577-45BB739CE8D7}">
      <dgm:prSet phldrT="[文字]" custT="1"/>
      <dgm:spPr>
        <a:xfrm>
          <a:off x="1328" y="1569"/>
          <a:ext cx="2178285" cy="3211569"/>
        </a:xfrm>
        <a:prstGeom prst="roundRect">
          <a:avLst/>
        </a:prstGeom>
        <a:solidFill>
          <a:srgbClr val="000066"/>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a:lstStyle/>
        <a:p>
          <a:r>
            <a:rPr lang="zh-TW" altLang="en-US" sz="3000" b="1" dirty="0">
              <a:solidFill>
                <a:sysClr val="window" lastClr="FFFFFF"/>
              </a:solidFill>
              <a:latin typeface="微軟正黑體" pitchFamily="34" charset="-120"/>
              <a:ea typeface="微軟正黑體" pitchFamily="34" charset="-120"/>
              <a:cs typeface="+mn-cs"/>
            </a:rPr>
            <a:t>競賽表現上限</a:t>
          </a:r>
          <a:r>
            <a:rPr lang="en-US" altLang="zh-TW" sz="3000" b="1" dirty="0">
              <a:solidFill>
                <a:sysClr val="window" lastClr="FFFFFF"/>
              </a:solidFill>
              <a:latin typeface="微軟正黑體" pitchFamily="34" charset="-120"/>
              <a:ea typeface="微軟正黑體" pitchFamily="34" charset="-120"/>
              <a:cs typeface="+mn-cs"/>
            </a:rPr>
            <a:t>10</a:t>
          </a:r>
          <a:r>
            <a:rPr lang="zh-TW" altLang="en-US" sz="3000" b="1" dirty="0">
              <a:solidFill>
                <a:sysClr val="window" lastClr="FFFFFF"/>
              </a:solidFill>
              <a:latin typeface="微軟正黑體" pitchFamily="34" charset="-120"/>
              <a:ea typeface="微軟正黑體" pitchFamily="34" charset="-120"/>
              <a:cs typeface="+mn-cs"/>
            </a:rPr>
            <a:t>分</a:t>
          </a:r>
        </a:p>
      </dgm:t>
    </dgm:pt>
    <dgm:pt modelId="{8546E344-C7C4-40E7-9A0B-D8AE105BB860}" type="parTrans" cxnId="{7094370B-3CA8-4F6D-9B2A-FFB3AA5AC778}">
      <dgm:prSet/>
      <dgm:spPr/>
      <dgm:t>
        <a:bodyPr/>
        <a:lstStyle/>
        <a:p>
          <a:endParaRPr lang="zh-TW" altLang="en-US" b="1">
            <a:latin typeface="微軟正黑體" pitchFamily="34" charset="-120"/>
            <a:ea typeface="微軟正黑體" pitchFamily="34" charset="-120"/>
          </a:endParaRPr>
        </a:p>
      </dgm:t>
    </dgm:pt>
    <dgm:pt modelId="{6707096F-B01F-4844-B579-92BA9C71C219}" type="sibTrans" cxnId="{7094370B-3CA8-4F6D-9B2A-FFB3AA5AC778}">
      <dgm:prSet/>
      <dgm:spPr/>
      <dgm:t>
        <a:bodyPr/>
        <a:lstStyle/>
        <a:p>
          <a:endParaRPr lang="zh-TW" altLang="en-US" b="1">
            <a:latin typeface="微軟正黑體" pitchFamily="34" charset="-120"/>
            <a:ea typeface="微軟正黑體" pitchFamily="34" charset="-120"/>
          </a:endParaRPr>
        </a:p>
      </dgm:t>
    </dgm:pt>
    <dgm:pt modelId="{79C4D88A-9FFE-4BCF-B30B-1C4C674C5ADF}">
      <dgm:prSet phldrT="[文字]" custT="1"/>
      <dgm:spPr>
        <a:xfrm rot="5400000">
          <a:off x="3771742" y="-1519814"/>
          <a:ext cx="2973630" cy="6254337"/>
        </a:xfrm>
        <a:prstGeom prst="round2SameRect">
          <a:avLst/>
        </a:prstGeom>
        <a:solidFill>
          <a:srgbClr val="4BACC6">
            <a:lumMod val="20000"/>
            <a:lumOff val="80000"/>
            <a:alpha val="90000"/>
          </a:srgbClr>
        </a:solidFill>
        <a:ln w="9525" cap="flat" cmpd="sng" algn="ctr">
          <a:solidFill>
            <a:srgbClr val="4F81BD">
              <a:alpha val="90000"/>
              <a:tint val="40000"/>
              <a:hueOff val="0"/>
              <a:satOff val="0"/>
              <a:lumOff val="0"/>
              <a:alphaOff val="0"/>
            </a:srgb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gm:spPr>
      <dgm:t>
        <a:bodyPr/>
        <a:lstStyle/>
        <a:p>
          <a:pPr>
            <a:spcAft>
              <a:spcPts val="0"/>
            </a:spcAft>
          </a:pPr>
          <a:r>
            <a:rPr lang="en-US" altLang="en-US" sz="1400" b="1" dirty="0">
              <a:solidFill>
                <a:srgbClr val="663300"/>
              </a:solidFill>
              <a:latin typeface="微軟正黑體" pitchFamily="34" charset="-120"/>
              <a:ea typeface="微軟正黑體" pitchFamily="34" charset="-120"/>
              <a:cs typeface="+mn-cs"/>
            </a:rPr>
            <a:t>1.</a:t>
          </a:r>
          <a:r>
            <a:rPr lang="zh-TW" altLang="en-US" sz="1400" b="1" dirty="0">
              <a:solidFill>
                <a:srgbClr val="663300"/>
              </a:solidFill>
              <a:latin typeface="微軟正黑體" pitchFamily="34" charset="-120"/>
              <a:ea typeface="微軟正黑體" pitchFamily="34" charset="-120"/>
              <a:cs typeface="+mn-cs"/>
            </a:rPr>
            <a:t>個人賽：全縣性：第</a:t>
          </a:r>
          <a:r>
            <a:rPr lang="en-US" altLang="en-US" sz="1400" b="1" dirty="0">
              <a:solidFill>
                <a:srgbClr val="663300"/>
              </a:solidFill>
              <a:latin typeface="微軟正黑體" pitchFamily="34" charset="-120"/>
              <a:ea typeface="微軟正黑體" pitchFamily="34" charset="-120"/>
              <a:cs typeface="+mn-cs"/>
            </a:rPr>
            <a:t>1</a:t>
          </a:r>
          <a:r>
            <a:rPr lang="zh-TW" altLang="en-US" sz="1400" b="1" dirty="0">
              <a:solidFill>
                <a:srgbClr val="663300"/>
              </a:solidFill>
              <a:latin typeface="微軟正黑體" pitchFamily="34" charset="-120"/>
              <a:ea typeface="微軟正黑體" pitchFamily="34" charset="-120"/>
              <a:cs typeface="+mn-cs"/>
            </a:rPr>
            <a:t>名</a:t>
          </a:r>
          <a:r>
            <a:rPr lang="en-US" altLang="en-US" sz="1400" b="1" dirty="0">
              <a:solidFill>
                <a:srgbClr val="663300"/>
              </a:solidFill>
              <a:latin typeface="微軟正黑體" pitchFamily="34" charset="-120"/>
              <a:ea typeface="微軟正黑體" pitchFamily="34" charset="-120"/>
              <a:cs typeface="+mn-cs"/>
            </a:rPr>
            <a:t>5</a:t>
          </a:r>
          <a:r>
            <a:rPr lang="zh-TW" altLang="en-US" sz="1400" b="1" dirty="0">
              <a:solidFill>
                <a:srgbClr val="663300"/>
              </a:solidFill>
              <a:latin typeface="微軟正黑體" pitchFamily="34" charset="-120"/>
              <a:ea typeface="微軟正黑體" pitchFamily="34" charset="-120"/>
              <a:cs typeface="+mn-cs"/>
            </a:rPr>
            <a:t>分</a:t>
          </a:r>
          <a:r>
            <a:rPr lang="en-US" altLang="en-US" sz="1400" b="1" dirty="0">
              <a:solidFill>
                <a:srgbClr val="663300"/>
              </a:solidFill>
              <a:latin typeface="微軟正黑體" pitchFamily="34" charset="-120"/>
              <a:ea typeface="微軟正黑體" pitchFamily="34" charset="-120"/>
              <a:cs typeface="+mn-cs"/>
            </a:rPr>
            <a:t>/</a:t>
          </a:r>
          <a:r>
            <a:rPr lang="zh-TW" altLang="en-US" sz="1400" b="1" dirty="0">
              <a:solidFill>
                <a:srgbClr val="663300"/>
              </a:solidFill>
              <a:latin typeface="微軟正黑體" pitchFamily="34" charset="-120"/>
              <a:ea typeface="微軟正黑體" pitchFamily="34" charset="-120"/>
              <a:cs typeface="+mn-cs"/>
            </a:rPr>
            <a:t>第</a:t>
          </a:r>
          <a:r>
            <a:rPr lang="en-US" altLang="en-US" sz="1400" b="1" dirty="0">
              <a:solidFill>
                <a:srgbClr val="663300"/>
              </a:solidFill>
              <a:latin typeface="微軟正黑體" pitchFamily="34" charset="-120"/>
              <a:ea typeface="微軟正黑體" pitchFamily="34" charset="-120"/>
              <a:cs typeface="+mn-cs"/>
            </a:rPr>
            <a:t>2</a:t>
          </a:r>
          <a:r>
            <a:rPr lang="zh-TW" altLang="en-US" sz="1400" b="1" dirty="0">
              <a:solidFill>
                <a:srgbClr val="663300"/>
              </a:solidFill>
              <a:latin typeface="微軟正黑體" pitchFamily="34" charset="-120"/>
              <a:ea typeface="微軟正黑體" pitchFamily="34" charset="-120"/>
              <a:cs typeface="+mn-cs"/>
            </a:rPr>
            <a:t>名</a:t>
          </a:r>
          <a:r>
            <a:rPr lang="en-US" altLang="en-US" sz="1400" b="1" dirty="0">
              <a:solidFill>
                <a:srgbClr val="663300"/>
              </a:solidFill>
              <a:latin typeface="微軟正黑體" pitchFamily="34" charset="-120"/>
              <a:ea typeface="微軟正黑體" pitchFamily="34" charset="-120"/>
              <a:cs typeface="+mn-cs"/>
            </a:rPr>
            <a:t>4</a:t>
          </a:r>
          <a:r>
            <a:rPr lang="zh-TW" altLang="en-US" sz="1400" b="1" dirty="0">
              <a:solidFill>
                <a:srgbClr val="663300"/>
              </a:solidFill>
              <a:latin typeface="微軟正黑體" pitchFamily="34" charset="-120"/>
              <a:ea typeface="微軟正黑體" pitchFamily="34" charset="-120"/>
              <a:cs typeface="+mn-cs"/>
            </a:rPr>
            <a:t>分</a:t>
          </a:r>
          <a:r>
            <a:rPr lang="en-US" altLang="en-US" sz="1400" b="1" dirty="0">
              <a:solidFill>
                <a:srgbClr val="663300"/>
              </a:solidFill>
              <a:latin typeface="微軟正黑體" pitchFamily="34" charset="-120"/>
              <a:ea typeface="微軟正黑體" pitchFamily="34" charset="-120"/>
              <a:cs typeface="+mn-cs"/>
            </a:rPr>
            <a:t>/</a:t>
          </a:r>
          <a:r>
            <a:rPr lang="zh-TW" altLang="en-US" sz="1400" b="1" dirty="0">
              <a:solidFill>
                <a:srgbClr val="663300"/>
              </a:solidFill>
              <a:latin typeface="微軟正黑體" pitchFamily="34" charset="-120"/>
              <a:ea typeface="微軟正黑體" pitchFamily="34" charset="-120"/>
              <a:cs typeface="+mn-cs"/>
            </a:rPr>
            <a:t>第</a:t>
          </a:r>
          <a:r>
            <a:rPr lang="en-US" altLang="en-US" sz="1400" b="1" dirty="0">
              <a:solidFill>
                <a:srgbClr val="663300"/>
              </a:solidFill>
              <a:latin typeface="微軟正黑體" pitchFamily="34" charset="-120"/>
              <a:ea typeface="微軟正黑體" pitchFamily="34" charset="-120"/>
              <a:cs typeface="+mn-cs"/>
            </a:rPr>
            <a:t>3</a:t>
          </a:r>
          <a:r>
            <a:rPr lang="zh-TW" altLang="en-US" sz="1400" b="1" dirty="0">
              <a:solidFill>
                <a:srgbClr val="663300"/>
              </a:solidFill>
              <a:latin typeface="微軟正黑體" pitchFamily="34" charset="-120"/>
              <a:ea typeface="微軟正黑體" pitchFamily="34" charset="-120"/>
              <a:cs typeface="+mn-cs"/>
            </a:rPr>
            <a:t>名</a:t>
          </a:r>
          <a:r>
            <a:rPr lang="en-US" altLang="en-US" sz="1400" b="1" dirty="0">
              <a:solidFill>
                <a:srgbClr val="663300"/>
              </a:solidFill>
              <a:latin typeface="微軟正黑體" pitchFamily="34" charset="-120"/>
              <a:ea typeface="微軟正黑體" pitchFamily="34" charset="-120"/>
              <a:cs typeface="+mn-cs"/>
            </a:rPr>
            <a:t>3</a:t>
          </a:r>
          <a:r>
            <a:rPr lang="zh-TW" altLang="en-US" sz="1400" b="1" dirty="0">
              <a:solidFill>
                <a:srgbClr val="663300"/>
              </a:solidFill>
              <a:latin typeface="微軟正黑體" pitchFamily="34" charset="-120"/>
              <a:ea typeface="微軟正黑體" pitchFamily="34" charset="-120"/>
              <a:cs typeface="+mn-cs"/>
            </a:rPr>
            <a:t>分</a:t>
          </a:r>
          <a:r>
            <a:rPr lang="en-US" altLang="en-US" sz="1400" b="1" dirty="0">
              <a:solidFill>
                <a:srgbClr val="663300"/>
              </a:solidFill>
              <a:latin typeface="微軟正黑體" pitchFamily="34" charset="-120"/>
              <a:ea typeface="微軟正黑體" pitchFamily="34" charset="-120"/>
              <a:cs typeface="+mn-cs"/>
            </a:rPr>
            <a:t>/</a:t>
          </a:r>
          <a:r>
            <a:rPr lang="zh-TW" altLang="en-US" sz="1400" b="1" dirty="0">
              <a:solidFill>
                <a:srgbClr val="663300"/>
              </a:solidFill>
              <a:latin typeface="微軟正黑體" pitchFamily="34" charset="-120"/>
              <a:ea typeface="微軟正黑體" pitchFamily="34" charset="-120"/>
              <a:cs typeface="+mn-cs"/>
            </a:rPr>
            <a:t>第</a:t>
          </a:r>
          <a:r>
            <a:rPr lang="en-US" altLang="en-US" sz="1400" b="1" dirty="0">
              <a:solidFill>
                <a:srgbClr val="663300"/>
              </a:solidFill>
              <a:latin typeface="微軟正黑體" pitchFamily="34" charset="-120"/>
              <a:ea typeface="微軟正黑體" pitchFamily="34" charset="-120"/>
              <a:cs typeface="+mn-cs"/>
            </a:rPr>
            <a:t>4</a:t>
          </a:r>
          <a:r>
            <a:rPr lang="zh-TW" altLang="en-US" sz="1400" b="1" dirty="0">
              <a:solidFill>
                <a:srgbClr val="663300"/>
              </a:solidFill>
              <a:latin typeface="微軟正黑體" pitchFamily="34" charset="-120"/>
              <a:ea typeface="微軟正黑體" pitchFamily="34" charset="-120"/>
              <a:cs typeface="+mn-cs"/>
            </a:rPr>
            <a:t>名</a:t>
          </a:r>
          <a:r>
            <a:rPr lang="en-US" altLang="en-US" sz="1400" b="1" dirty="0">
              <a:solidFill>
                <a:srgbClr val="663300"/>
              </a:solidFill>
              <a:latin typeface="微軟正黑體" pitchFamily="34" charset="-120"/>
              <a:ea typeface="微軟正黑體" pitchFamily="34" charset="-120"/>
              <a:cs typeface="+mn-cs"/>
            </a:rPr>
            <a:t>2</a:t>
          </a:r>
          <a:r>
            <a:rPr lang="zh-TW" altLang="en-US" sz="1400" b="1" dirty="0">
              <a:solidFill>
                <a:srgbClr val="663300"/>
              </a:solidFill>
              <a:latin typeface="微軟正黑體" pitchFamily="34" charset="-120"/>
              <a:ea typeface="微軟正黑體" pitchFamily="34" charset="-120"/>
              <a:cs typeface="+mn-cs"/>
            </a:rPr>
            <a:t>分</a:t>
          </a:r>
          <a:r>
            <a:rPr lang="en-US" altLang="en-US" sz="1400" b="1" dirty="0">
              <a:solidFill>
                <a:srgbClr val="663300"/>
              </a:solidFill>
              <a:latin typeface="微軟正黑體" pitchFamily="34" charset="-120"/>
              <a:ea typeface="微軟正黑體" pitchFamily="34" charset="-120"/>
              <a:cs typeface="+mn-cs"/>
            </a:rPr>
            <a:t>/</a:t>
          </a:r>
          <a:r>
            <a:rPr lang="zh-TW" altLang="en-US" sz="1400" b="1" dirty="0">
              <a:solidFill>
                <a:srgbClr val="663300"/>
              </a:solidFill>
              <a:latin typeface="微軟正黑體" pitchFamily="34" charset="-120"/>
              <a:ea typeface="微軟正黑體" pitchFamily="34" charset="-120"/>
              <a:cs typeface="+mn-cs"/>
            </a:rPr>
            <a:t>第</a:t>
          </a:r>
          <a:r>
            <a:rPr lang="en-US" altLang="en-US" sz="1400" b="1" dirty="0">
              <a:solidFill>
                <a:srgbClr val="663300"/>
              </a:solidFill>
              <a:latin typeface="微軟正黑體" pitchFamily="34" charset="-120"/>
              <a:ea typeface="微軟正黑體" pitchFamily="34" charset="-120"/>
              <a:cs typeface="+mn-cs"/>
            </a:rPr>
            <a:t>5</a:t>
          </a:r>
          <a:r>
            <a:rPr lang="zh-TW" altLang="en-US" sz="1400" b="1" dirty="0">
              <a:solidFill>
                <a:srgbClr val="663300"/>
              </a:solidFill>
              <a:latin typeface="微軟正黑體" pitchFamily="34" charset="-120"/>
              <a:ea typeface="微軟正黑體" pitchFamily="34" charset="-120"/>
              <a:cs typeface="+mn-cs"/>
            </a:rPr>
            <a:t>名</a:t>
          </a:r>
          <a:r>
            <a:rPr lang="en-US" altLang="en-US" sz="1400" b="1" dirty="0">
              <a:solidFill>
                <a:srgbClr val="663300"/>
              </a:solidFill>
              <a:latin typeface="微軟正黑體" pitchFamily="34" charset="-120"/>
              <a:ea typeface="微軟正黑體" pitchFamily="34" charset="-120"/>
              <a:cs typeface="+mn-cs"/>
            </a:rPr>
            <a:t>1</a:t>
          </a:r>
          <a:r>
            <a:rPr lang="zh-TW" altLang="en-US" sz="1400" b="1" dirty="0">
              <a:solidFill>
                <a:srgbClr val="663300"/>
              </a:solidFill>
              <a:latin typeface="微軟正黑體" pitchFamily="34" charset="-120"/>
              <a:ea typeface="微軟正黑體" pitchFamily="34" charset="-120"/>
              <a:cs typeface="+mn-cs"/>
            </a:rPr>
            <a:t>分</a:t>
          </a:r>
          <a:r>
            <a:rPr lang="en-US" altLang="en-US" sz="1400" b="1" dirty="0">
              <a:solidFill>
                <a:srgbClr val="663300"/>
              </a:solidFill>
              <a:latin typeface="微軟正黑體" pitchFamily="34" charset="-120"/>
              <a:ea typeface="微軟正黑體" pitchFamily="34" charset="-120"/>
              <a:cs typeface="+mn-cs"/>
            </a:rPr>
            <a:t>/</a:t>
          </a:r>
          <a:r>
            <a:rPr lang="zh-TW" altLang="en-US" sz="1400" b="1" dirty="0">
              <a:solidFill>
                <a:srgbClr val="663300"/>
              </a:solidFill>
              <a:latin typeface="微軟正黑體" pitchFamily="34" charset="-120"/>
              <a:ea typeface="微軟正黑體" pitchFamily="34" charset="-120"/>
              <a:cs typeface="+mn-cs"/>
            </a:rPr>
            <a:t>第</a:t>
          </a:r>
          <a:r>
            <a:rPr lang="en-US" altLang="en-US" sz="1400" b="1" dirty="0">
              <a:solidFill>
                <a:srgbClr val="663300"/>
              </a:solidFill>
              <a:latin typeface="微軟正黑體" pitchFamily="34" charset="-120"/>
              <a:ea typeface="微軟正黑體" pitchFamily="34" charset="-120"/>
              <a:cs typeface="+mn-cs"/>
            </a:rPr>
            <a:t>6</a:t>
          </a:r>
          <a:r>
            <a:rPr lang="zh-TW" altLang="en-US" sz="1400" b="1" dirty="0">
              <a:solidFill>
                <a:srgbClr val="663300"/>
              </a:solidFill>
              <a:latin typeface="微軟正黑體" pitchFamily="34" charset="-120"/>
              <a:ea typeface="微軟正黑體" pitchFamily="34" charset="-120"/>
              <a:cs typeface="+mn-cs"/>
            </a:rPr>
            <a:t>名</a:t>
          </a:r>
          <a:r>
            <a:rPr lang="en-US" altLang="en-US" sz="1400" b="1" dirty="0">
              <a:solidFill>
                <a:srgbClr val="663300"/>
              </a:solidFill>
              <a:latin typeface="微軟正黑體" pitchFamily="34" charset="-120"/>
              <a:ea typeface="微軟正黑體" pitchFamily="34" charset="-120"/>
              <a:cs typeface="+mn-cs"/>
            </a:rPr>
            <a:t>(</a:t>
          </a:r>
          <a:r>
            <a:rPr lang="zh-TW" altLang="en-US" sz="1400" b="1" dirty="0">
              <a:solidFill>
                <a:srgbClr val="663300"/>
              </a:solidFill>
              <a:latin typeface="微軟正黑體" pitchFamily="34" charset="-120"/>
              <a:ea typeface="微軟正黑體" pitchFamily="34" charset="-120"/>
              <a:cs typeface="+mn-cs"/>
            </a:rPr>
            <a:t>含佳作</a:t>
          </a:r>
          <a:r>
            <a:rPr lang="en-US" altLang="en-US" sz="1400" b="1" dirty="0">
              <a:solidFill>
                <a:srgbClr val="663300"/>
              </a:solidFill>
              <a:latin typeface="微軟正黑體" pitchFamily="34" charset="-120"/>
              <a:ea typeface="微軟正黑體" pitchFamily="34" charset="-120"/>
              <a:cs typeface="+mn-cs"/>
            </a:rPr>
            <a:t>)0.5</a:t>
          </a:r>
          <a:r>
            <a:rPr lang="zh-TW" altLang="en-US" sz="1400" b="1" dirty="0">
              <a:solidFill>
                <a:srgbClr val="663300"/>
              </a:solidFill>
              <a:latin typeface="微軟正黑體" pitchFamily="34" charset="-120"/>
              <a:ea typeface="微軟正黑體" pitchFamily="34" charset="-120"/>
              <a:cs typeface="+mn-cs"/>
            </a:rPr>
            <a:t>分全國性：第</a:t>
          </a:r>
          <a:r>
            <a:rPr lang="en-US" altLang="en-US" sz="1400" b="1" dirty="0">
              <a:solidFill>
                <a:srgbClr val="663300"/>
              </a:solidFill>
              <a:latin typeface="微軟正黑體" pitchFamily="34" charset="-120"/>
              <a:ea typeface="微軟正黑體" pitchFamily="34" charset="-120"/>
              <a:cs typeface="+mn-cs"/>
            </a:rPr>
            <a:t>1</a:t>
          </a:r>
          <a:r>
            <a:rPr lang="zh-TW" altLang="en-US" sz="1400" b="1" dirty="0">
              <a:solidFill>
                <a:srgbClr val="663300"/>
              </a:solidFill>
              <a:latin typeface="微軟正黑體" pitchFamily="34" charset="-120"/>
              <a:ea typeface="微軟正黑體" pitchFamily="34" charset="-120"/>
              <a:cs typeface="+mn-cs"/>
            </a:rPr>
            <a:t>名</a:t>
          </a:r>
          <a:r>
            <a:rPr lang="en-US" altLang="en-US" sz="1400" b="1" dirty="0">
              <a:solidFill>
                <a:srgbClr val="663300"/>
              </a:solidFill>
              <a:latin typeface="微軟正黑體" pitchFamily="34" charset="-120"/>
              <a:ea typeface="微軟正黑體" pitchFamily="34" charset="-120"/>
              <a:cs typeface="+mn-cs"/>
            </a:rPr>
            <a:t>8</a:t>
          </a:r>
          <a:r>
            <a:rPr lang="zh-TW" altLang="en-US" sz="1400" b="1" dirty="0">
              <a:solidFill>
                <a:srgbClr val="663300"/>
              </a:solidFill>
              <a:latin typeface="微軟正黑體" pitchFamily="34" charset="-120"/>
              <a:ea typeface="微軟正黑體" pitchFamily="34" charset="-120"/>
              <a:cs typeface="+mn-cs"/>
            </a:rPr>
            <a:t>分</a:t>
          </a:r>
          <a:r>
            <a:rPr lang="en-US" altLang="en-US" sz="1400" b="1" dirty="0">
              <a:solidFill>
                <a:srgbClr val="663300"/>
              </a:solidFill>
              <a:latin typeface="微軟正黑體" pitchFamily="34" charset="-120"/>
              <a:ea typeface="微軟正黑體" pitchFamily="34" charset="-120"/>
              <a:cs typeface="+mn-cs"/>
            </a:rPr>
            <a:t>/</a:t>
          </a:r>
          <a:r>
            <a:rPr lang="zh-TW" altLang="en-US" sz="1400" b="1" dirty="0">
              <a:solidFill>
                <a:srgbClr val="663300"/>
              </a:solidFill>
              <a:latin typeface="微軟正黑體" pitchFamily="34" charset="-120"/>
              <a:ea typeface="微軟正黑體" pitchFamily="34" charset="-120"/>
              <a:cs typeface="+mn-cs"/>
            </a:rPr>
            <a:t>第</a:t>
          </a:r>
          <a:r>
            <a:rPr lang="en-US" altLang="en-US" sz="1400" b="1" dirty="0">
              <a:solidFill>
                <a:srgbClr val="663300"/>
              </a:solidFill>
              <a:latin typeface="微軟正黑體" pitchFamily="34" charset="-120"/>
              <a:ea typeface="微軟正黑體" pitchFamily="34" charset="-120"/>
              <a:cs typeface="+mn-cs"/>
            </a:rPr>
            <a:t>2</a:t>
          </a:r>
          <a:r>
            <a:rPr lang="zh-TW" altLang="en-US" sz="1400" b="1" dirty="0">
              <a:solidFill>
                <a:srgbClr val="663300"/>
              </a:solidFill>
              <a:latin typeface="微軟正黑體" pitchFamily="34" charset="-120"/>
              <a:ea typeface="微軟正黑體" pitchFamily="34" charset="-120"/>
              <a:cs typeface="+mn-cs"/>
            </a:rPr>
            <a:t>名</a:t>
          </a:r>
          <a:r>
            <a:rPr lang="en-US" altLang="en-US" sz="1400" b="1" dirty="0">
              <a:solidFill>
                <a:srgbClr val="663300"/>
              </a:solidFill>
              <a:latin typeface="微軟正黑體" pitchFamily="34" charset="-120"/>
              <a:ea typeface="微軟正黑體" pitchFamily="34" charset="-120"/>
              <a:cs typeface="+mn-cs"/>
            </a:rPr>
            <a:t>7</a:t>
          </a:r>
          <a:r>
            <a:rPr lang="zh-TW" altLang="en-US" sz="1400" b="1" dirty="0">
              <a:solidFill>
                <a:srgbClr val="663300"/>
              </a:solidFill>
              <a:latin typeface="微軟正黑體" pitchFamily="34" charset="-120"/>
              <a:ea typeface="微軟正黑體" pitchFamily="34" charset="-120"/>
              <a:cs typeface="+mn-cs"/>
            </a:rPr>
            <a:t>分</a:t>
          </a:r>
          <a:r>
            <a:rPr lang="en-US" altLang="en-US" sz="1400" b="1" dirty="0">
              <a:solidFill>
                <a:srgbClr val="663300"/>
              </a:solidFill>
              <a:latin typeface="微軟正黑體" pitchFamily="34" charset="-120"/>
              <a:ea typeface="微軟正黑體" pitchFamily="34" charset="-120"/>
              <a:cs typeface="+mn-cs"/>
            </a:rPr>
            <a:t>/</a:t>
          </a:r>
          <a:r>
            <a:rPr lang="zh-TW" altLang="en-US" sz="1400" b="1" dirty="0">
              <a:solidFill>
                <a:srgbClr val="663300"/>
              </a:solidFill>
              <a:latin typeface="微軟正黑體" pitchFamily="34" charset="-120"/>
              <a:ea typeface="微軟正黑體" pitchFamily="34" charset="-120"/>
              <a:cs typeface="+mn-cs"/>
            </a:rPr>
            <a:t>第</a:t>
          </a:r>
          <a:r>
            <a:rPr lang="en-US" altLang="en-US" sz="1400" b="1" dirty="0">
              <a:solidFill>
                <a:srgbClr val="663300"/>
              </a:solidFill>
              <a:latin typeface="微軟正黑體" pitchFamily="34" charset="-120"/>
              <a:ea typeface="微軟正黑體" pitchFamily="34" charset="-120"/>
              <a:cs typeface="+mn-cs"/>
            </a:rPr>
            <a:t>3</a:t>
          </a:r>
          <a:r>
            <a:rPr lang="zh-TW" altLang="en-US" sz="1400" b="1" dirty="0">
              <a:solidFill>
                <a:srgbClr val="663300"/>
              </a:solidFill>
              <a:latin typeface="微軟正黑體" pitchFamily="34" charset="-120"/>
              <a:ea typeface="微軟正黑體" pitchFamily="34" charset="-120"/>
              <a:cs typeface="+mn-cs"/>
            </a:rPr>
            <a:t>名</a:t>
          </a:r>
          <a:r>
            <a:rPr lang="en-US" altLang="en-US" sz="1400" b="1" dirty="0">
              <a:solidFill>
                <a:srgbClr val="663300"/>
              </a:solidFill>
              <a:latin typeface="微軟正黑體" pitchFamily="34" charset="-120"/>
              <a:ea typeface="微軟正黑體" pitchFamily="34" charset="-120"/>
              <a:cs typeface="+mn-cs"/>
            </a:rPr>
            <a:t>6</a:t>
          </a:r>
          <a:r>
            <a:rPr lang="zh-TW" altLang="en-US" sz="1400" b="1" dirty="0">
              <a:solidFill>
                <a:srgbClr val="663300"/>
              </a:solidFill>
              <a:latin typeface="微軟正黑體" pitchFamily="34" charset="-120"/>
              <a:ea typeface="微軟正黑體" pitchFamily="34" charset="-120"/>
              <a:cs typeface="+mn-cs"/>
            </a:rPr>
            <a:t>分</a:t>
          </a:r>
          <a:r>
            <a:rPr lang="en-US" altLang="en-US" sz="1400" b="1" dirty="0">
              <a:solidFill>
                <a:srgbClr val="663300"/>
              </a:solidFill>
              <a:latin typeface="微軟正黑體" pitchFamily="34" charset="-120"/>
              <a:ea typeface="微軟正黑體" pitchFamily="34" charset="-120"/>
              <a:cs typeface="+mn-cs"/>
            </a:rPr>
            <a:t>/</a:t>
          </a:r>
          <a:r>
            <a:rPr lang="zh-TW" altLang="en-US" sz="1400" b="1" dirty="0">
              <a:solidFill>
                <a:srgbClr val="663300"/>
              </a:solidFill>
              <a:latin typeface="微軟正黑體" pitchFamily="34" charset="-120"/>
              <a:ea typeface="微軟正黑體" pitchFamily="34" charset="-120"/>
              <a:cs typeface="+mn-cs"/>
            </a:rPr>
            <a:t>第</a:t>
          </a:r>
          <a:r>
            <a:rPr lang="en-US" altLang="en-US" sz="1400" b="1" dirty="0">
              <a:solidFill>
                <a:srgbClr val="663300"/>
              </a:solidFill>
              <a:latin typeface="微軟正黑體" pitchFamily="34" charset="-120"/>
              <a:ea typeface="微軟正黑體" pitchFamily="34" charset="-120"/>
              <a:cs typeface="+mn-cs"/>
            </a:rPr>
            <a:t>4</a:t>
          </a:r>
          <a:r>
            <a:rPr lang="zh-TW" altLang="en-US" sz="1400" b="1" dirty="0">
              <a:solidFill>
                <a:srgbClr val="663300"/>
              </a:solidFill>
              <a:latin typeface="微軟正黑體" pitchFamily="34" charset="-120"/>
              <a:ea typeface="微軟正黑體" pitchFamily="34" charset="-120"/>
              <a:cs typeface="+mn-cs"/>
            </a:rPr>
            <a:t>名</a:t>
          </a:r>
          <a:r>
            <a:rPr lang="en-US" altLang="en-US" sz="1400" b="1" dirty="0">
              <a:solidFill>
                <a:srgbClr val="663300"/>
              </a:solidFill>
              <a:latin typeface="微軟正黑體" pitchFamily="34" charset="-120"/>
              <a:ea typeface="微軟正黑體" pitchFamily="34" charset="-120"/>
              <a:cs typeface="+mn-cs"/>
            </a:rPr>
            <a:t>5</a:t>
          </a:r>
          <a:r>
            <a:rPr lang="zh-TW" altLang="en-US" sz="1400" b="1" dirty="0">
              <a:solidFill>
                <a:srgbClr val="663300"/>
              </a:solidFill>
              <a:latin typeface="微軟正黑體" pitchFamily="34" charset="-120"/>
              <a:ea typeface="微軟正黑體" pitchFamily="34" charset="-120"/>
              <a:cs typeface="+mn-cs"/>
            </a:rPr>
            <a:t>分</a:t>
          </a:r>
          <a:r>
            <a:rPr lang="en-US" altLang="en-US" sz="1400" b="1" dirty="0">
              <a:solidFill>
                <a:srgbClr val="663300"/>
              </a:solidFill>
              <a:latin typeface="微軟正黑體" pitchFamily="34" charset="-120"/>
              <a:ea typeface="微軟正黑體" pitchFamily="34" charset="-120"/>
              <a:cs typeface="+mn-cs"/>
            </a:rPr>
            <a:t>/</a:t>
          </a:r>
          <a:r>
            <a:rPr lang="zh-TW" altLang="en-US" sz="1400" b="1" dirty="0">
              <a:solidFill>
                <a:srgbClr val="663300"/>
              </a:solidFill>
              <a:latin typeface="微軟正黑體" pitchFamily="34" charset="-120"/>
              <a:ea typeface="微軟正黑體" pitchFamily="34" charset="-120"/>
              <a:cs typeface="+mn-cs"/>
            </a:rPr>
            <a:t>第</a:t>
          </a:r>
          <a:r>
            <a:rPr lang="en-US" altLang="en-US" sz="1400" b="1" dirty="0">
              <a:solidFill>
                <a:srgbClr val="663300"/>
              </a:solidFill>
              <a:latin typeface="微軟正黑體" pitchFamily="34" charset="-120"/>
              <a:ea typeface="微軟正黑體" pitchFamily="34" charset="-120"/>
              <a:cs typeface="+mn-cs"/>
            </a:rPr>
            <a:t>5</a:t>
          </a:r>
          <a:r>
            <a:rPr lang="zh-TW" altLang="en-US" sz="1400" b="1" dirty="0">
              <a:solidFill>
                <a:srgbClr val="663300"/>
              </a:solidFill>
              <a:latin typeface="微軟正黑體" pitchFamily="34" charset="-120"/>
              <a:ea typeface="微軟正黑體" pitchFamily="34" charset="-120"/>
              <a:cs typeface="+mn-cs"/>
            </a:rPr>
            <a:t>名</a:t>
          </a:r>
          <a:r>
            <a:rPr lang="en-US" altLang="en-US" sz="1400" b="1" dirty="0">
              <a:solidFill>
                <a:srgbClr val="663300"/>
              </a:solidFill>
              <a:latin typeface="微軟正黑體" pitchFamily="34" charset="-120"/>
              <a:ea typeface="微軟正黑體" pitchFamily="34" charset="-120"/>
              <a:cs typeface="+mn-cs"/>
            </a:rPr>
            <a:t>4</a:t>
          </a:r>
          <a:r>
            <a:rPr lang="zh-TW" altLang="en-US" sz="1400" b="1" dirty="0">
              <a:solidFill>
                <a:srgbClr val="663300"/>
              </a:solidFill>
              <a:latin typeface="微軟正黑體" pitchFamily="34" charset="-120"/>
              <a:ea typeface="微軟正黑體" pitchFamily="34" charset="-120"/>
              <a:cs typeface="+mn-cs"/>
            </a:rPr>
            <a:t>分</a:t>
          </a:r>
          <a:r>
            <a:rPr lang="en-US" altLang="en-US" sz="1400" b="1" dirty="0">
              <a:solidFill>
                <a:srgbClr val="663300"/>
              </a:solidFill>
              <a:latin typeface="微軟正黑體" pitchFamily="34" charset="-120"/>
              <a:ea typeface="微軟正黑體" pitchFamily="34" charset="-120"/>
              <a:cs typeface="+mn-cs"/>
            </a:rPr>
            <a:t>/</a:t>
          </a:r>
          <a:r>
            <a:rPr lang="zh-TW" altLang="en-US" sz="1400" b="1" dirty="0">
              <a:solidFill>
                <a:srgbClr val="663300"/>
              </a:solidFill>
              <a:latin typeface="微軟正黑體" pitchFamily="34" charset="-120"/>
              <a:ea typeface="微軟正黑體" pitchFamily="34" charset="-120"/>
              <a:cs typeface="+mn-cs"/>
            </a:rPr>
            <a:t>第</a:t>
          </a:r>
          <a:r>
            <a:rPr lang="en-US" altLang="en-US" sz="1400" b="1" dirty="0">
              <a:solidFill>
                <a:srgbClr val="663300"/>
              </a:solidFill>
              <a:latin typeface="微軟正黑體" pitchFamily="34" charset="-120"/>
              <a:ea typeface="微軟正黑體" pitchFamily="34" charset="-120"/>
              <a:cs typeface="+mn-cs"/>
            </a:rPr>
            <a:t>6</a:t>
          </a:r>
          <a:r>
            <a:rPr lang="zh-TW" altLang="en-US" sz="1400" b="1" dirty="0">
              <a:solidFill>
                <a:srgbClr val="663300"/>
              </a:solidFill>
              <a:latin typeface="微軟正黑體" pitchFamily="34" charset="-120"/>
              <a:ea typeface="微軟正黑體" pitchFamily="34" charset="-120"/>
              <a:cs typeface="+mn-cs"/>
            </a:rPr>
            <a:t>名</a:t>
          </a:r>
          <a:r>
            <a:rPr lang="en-US" altLang="en-US" sz="1400" b="1" dirty="0">
              <a:solidFill>
                <a:srgbClr val="663300"/>
              </a:solidFill>
              <a:latin typeface="微軟正黑體" pitchFamily="34" charset="-120"/>
              <a:ea typeface="微軟正黑體" pitchFamily="34" charset="-120"/>
              <a:cs typeface="+mn-cs"/>
            </a:rPr>
            <a:t>3</a:t>
          </a:r>
          <a:r>
            <a:rPr lang="zh-TW" altLang="en-US" sz="1400" b="1" dirty="0">
              <a:solidFill>
                <a:srgbClr val="663300"/>
              </a:solidFill>
              <a:latin typeface="微軟正黑體" pitchFamily="34" charset="-120"/>
              <a:ea typeface="微軟正黑體" pitchFamily="34" charset="-120"/>
              <a:cs typeface="+mn-cs"/>
            </a:rPr>
            <a:t>分</a:t>
          </a:r>
          <a:r>
            <a:rPr lang="en-US" altLang="en-US" sz="1400" b="1" dirty="0">
              <a:solidFill>
                <a:srgbClr val="663300"/>
              </a:solidFill>
              <a:latin typeface="微軟正黑體" pitchFamily="34" charset="-120"/>
              <a:ea typeface="微軟正黑體" pitchFamily="34" charset="-120"/>
              <a:cs typeface="+mn-cs"/>
            </a:rPr>
            <a:t>/</a:t>
          </a:r>
          <a:r>
            <a:rPr lang="zh-TW" altLang="en-US" sz="1400" b="1" dirty="0">
              <a:solidFill>
                <a:srgbClr val="663300"/>
              </a:solidFill>
              <a:latin typeface="微軟正黑體" pitchFamily="34" charset="-120"/>
              <a:ea typeface="微軟正黑體" pitchFamily="34" charset="-120"/>
              <a:cs typeface="+mn-cs"/>
            </a:rPr>
            <a:t>第</a:t>
          </a:r>
          <a:r>
            <a:rPr lang="en-US" altLang="en-US" sz="1400" b="1" dirty="0">
              <a:solidFill>
                <a:srgbClr val="663300"/>
              </a:solidFill>
              <a:latin typeface="微軟正黑體" pitchFamily="34" charset="-120"/>
              <a:ea typeface="微軟正黑體" pitchFamily="34" charset="-120"/>
              <a:cs typeface="+mn-cs"/>
            </a:rPr>
            <a:t>7</a:t>
          </a:r>
          <a:r>
            <a:rPr lang="zh-TW" altLang="en-US" sz="1400" b="1" dirty="0">
              <a:solidFill>
                <a:srgbClr val="663300"/>
              </a:solidFill>
              <a:latin typeface="微軟正黑體" pitchFamily="34" charset="-120"/>
              <a:ea typeface="微軟正黑體" pitchFamily="34" charset="-120"/>
              <a:cs typeface="+mn-cs"/>
            </a:rPr>
            <a:t>名</a:t>
          </a:r>
          <a:r>
            <a:rPr lang="en-US" altLang="en-US" sz="1400" b="1" dirty="0">
              <a:solidFill>
                <a:srgbClr val="663300"/>
              </a:solidFill>
              <a:latin typeface="微軟正黑體" pitchFamily="34" charset="-120"/>
              <a:ea typeface="微軟正黑體" pitchFamily="34" charset="-120"/>
              <a:cs typeface="+mn-cs"/>
            </a:rPr>
            <a:t>2</a:t>
          </a:r>
          <a:r>
            <a:rPr lang="zh-TW" altLang="en-US" sz="1400" b="1" dirty="0">
              <a:solidFill>
                <a:srgbClr val="663300"/>
              </a:solidFill>
              <a:latin typeface="微軟正黑體" pitchFamily="34" charset="-120"/>
              <a:ea typeface="微軟正黑體" pitchFamily="34" charset="-120"/>
              <a:cs typeface="+mn-cs"/>
            </a:rPr>
            <a:t>分</a:t>
          </a:r>
          <a:r>
            <a:rPr lang="en-US" altLang="en-US" sz="1400" b="1" dirty="0">
              <a:solidFill>
                <a:srgbClr val="663300"/>
              </a:solidFill>
              <a:latin typeface="微軟正黑體" pitchFamily="34" charset="-120"/>
              <a:ea typeface="微軟正黑體" pitchFamily="34" charset="-120"/>
              <a:cs typeface="+mn-cs"/>
            </a:rPr>
            <a:t>/</a:t>
          </a:r>
          <a:r>
            <a:rPr lang="zh-TW" altLang="en-US" sz="1400" b="1" dirty="0">
              <a:solidFill>
                <a:srgbClr val="663300"/>
              </a:solidFill>
              <a:latin typeface="微軟正黑體" pitchFamily="34" charset="-120"/>
              <a:ea typeface="微軟正黑體" pitchFamily="34" charset="-120"/>
              <a:cs typeface="+mn-cs"/>
            </a:rPr>
            <a:t>第</a:t>
          </a:r>
          <a:r>
            <a:rPr lang="en-US" altLang="en-US" sz="1400" b="1" dirty="0">
              <a:solidFill>
                <a:srgbClr val="663300"/>
              </a:solidFill>
              <a:latin typeface="微軟正黑體" pitchFamily="34" charset="-120"/>
              <a:ea typeface="微軟正黑體" pitchFamily="34" charset="-120"/>
              <a:cs typeface="+mn-cs"/>
            </a:rPr>
            <a:t>8</a:t>
          </a:r>
          <a:r>
            <a:rPr lang="zh-TW" altLang="en-US" sz="1400" b="1" dirty="0">
              <a:solidFill>
                <a:srgbClr val="663300"/>
              </a:solidFill>
              <a:latin typeface="微軟正黑體" pitchFamily="34" charset="-120"/>
              <a:ea typeface="微軟正黑體" pitchFamily="34" charset="-120"/>
              <a:cs typeface="+mn-cs"/>
            </a:rPr>
            <a:t>名</a:t>
          </a:r>
          <a:r>
            <a:rPr lang="en-US" altLang="en-US" sz="1400" b="1" dirty="0">
              <a:solidFill>
                <a:srgbClr val="663300"/>
              </a:solidFill>
              <a:latin typeface="微軟正黑體" pitchFamily="34" charset="-120"/>
              <a:ea typeface="微軟正黑體" pitchFamily="34" charset="-120"/>
              <a:cs typeface="+mn-cs"/>
            </a:rPr>
            <a:t>1</a:t>
          </a:r>
          <a:r>
            <a:rPr lang="zh-TW" altLang="en-US" sz="1400" b="1" dirty="0">
              <a:solidFill>
                <a:srgbClr val="663300"/>
              </a:solidFill>
              <a:latin typeface="微軟正黑體" pitchFamily="34" charset="-120"/>
              <a:ea typeface="微軟正黑體" pitchFamily="34" charset="-120"/>
              <a:cs typeface="+mn-cs"/>
            </a:rPr>
            <a:t>分</a:t>
          </a:r>
        </a:p>
      </dgm:t>
    </dgm:pt>
    <dgm:pt modelId="{911DFA8A-5B59-4449-BFA1-E620ECCA54B7}" type="parTrans" cxnId="{99C70435-F2E1-4AA0-82FF-8651D63BBBAF}">
      <dgm:prSet/>
      <dgm:spPr/>
      <dgm:t>
        <a:bodyPr/>
        <a:lstStyle/>
        <a:p>
          <a:endParaRPr lang="zh-TW" altLang="en-US" b="1">
            <a:latin typeface="微軟正黑體" pitchFamily="34" charset="-120"/>
            <a:ea typeface="微軟正黑體" pitchFamily="34" charset="-120"/>
          </a:endParaRPr>
        </a:p>
      </dgm:t>
    </dgm:pt>
    <dgm:pt modelId="{6EFBE08F-5E9E-4744-AD55-14CEE0DD6936}" type="sibTrans" cxnId="{99C70435-F2E1-4AA0-82FF-8651D63BBBAF}">
      <dgm:prSet/>
      <dgm:spPr/>
      <dgm:t>
        <a:bodyPr/>
        <a:lstStyle/>
        <a:p>
          <a:endParaRPr lang="zh-TW" altLang="en-US" b="1">
            <a:latin typeface="微軟正黑體" pitchFamily="34" charset="-120"/>
            <a:ea typeface="微軟正黑體" pitchFamily="34" charset="-120"/>
          </a:endParaRPr>
        </a:p>
      </dgm:t>
    </dgm:pt>
    <dgm:pt modelId="{73355DF1-ED76-4FEB-8B24-B79FA9152FDB}">
      <dgm:prSet custT="1"/>
      <dgm:spPr/>
      <dgm:t>
        <a:bodyPr/>
        <a:lstStyle/>
        <a:p>
          <a:pPr>
            <a:spcAft>
              <a:spcPts val="0"/>
            </a:spcAft>
          </a:pPr>
          <a:r>
            <a:rPr lang="en-US" altLang="en-US" sz="1400" b="1" dirty="0">
              <a:solidFill>
                <a:srgbClr val="663300"/>
              </a:solidFill>
              <a:latin typeface="微軟正黑體" pitchFamily="34" charset="-120"/>
              <a:ea typeface="微軟正黑體" pitchFamily="34" charset="-120"/>
              <a:cs typeface="+mn-cs"/>
            </a:rPr>
            <a:t>2.</a:t>
          </a:r>
          <a:r>
            <a:rPr lang="zh-TW" altLang="en-US" sz="1400" b="1" dirty="0">
              <a:solidFill>
                <a:srgbClr val="663300"/>
              </a:solidFill>
              <a:latin typeface="微軟正黑體" pitchFamily="34" charset="-120"/>
              <a:ea typeface="微軟正黑體" pitchFamily="34" charset="-120"/>
              <a:cs typeface="+mn-cs"/>
            </a:rPr>
            <a:t>團體賽：依個人賽積分計算。</a:t>
          </a:r>
        </a:p>
      </dgm:t>
    </dgm:pt>
    <dgm:pt modelId="{B0A28A37-0185-447D-87AD-672E7F130861}" type="parTrans" cxnId="{F6643276-6E40-430B-9F8C-2B96DAE88B6C}">
      <dgm:prSet/>
      <dgm:spPr/>
      <dgm:t>
        <a:bodyPr/>
        <a:lstStyle/>
        <a:p>
          <a:endParaRPr lang="zh-TW" altLang="en-US"/>
        </a:p>
      </dgm:t>
    </dgm:pt>
    <dgm:pt modelId="{F0027EA9-5F59-47F5-8036-A110818B4791}" type="sibTrans" cxnId="{F6643276-6E40-430B-9F8C-2B96DAE88B6C}">
      <dgm:prSet/>
      <dgm:spPr/>
      <dgm:t>
        <a:bodyPr/>
        <a:lstStyle/>
        <a:p>
          <a:endParaRPr lang="zh-TW" altLang="en-US"/>
        </a:p>
      </dgm:t>
    </dgm:pt>
    <dgm:pt modelId="{CF55E8A9-BFFD-4290-83EC-47B22F92870B}">
      <dgm:prSet custT="1"/>
      <dgm:spPr/>
      <dgm:t>
        <a:bodyPr/>
        <a:lstStyle/>
        <a:p>
          <a:pPr>
            <a:spcAft>
              <a:spcPts val="0"/>
            </a:spcAft>
          </a:pPr>
          <a:r>
            <a:rPr lang="en-US" altLang="en-US" sz="1400" b="1" dirty="0">
              <a:solidFill>
                <a:srgbClr val="663300"/>
              </a:solidFill>
              <a:latin typeface="微軟正黑體" pitchFamily="34" charset="-120"/>
              <a:ea typeface="微軟正黑體" pitchFamily="34" charset="-120"/>
              <a:cs typeface="+mn-cs"/>
            </a:rPr>
            <a:t>3.</a:t>
          </a:r>
          <a:r>
            <a:rPr lang="zh-TW" altLang="en-US" sz="1400" b="1" dirty="0">
              <a:solidFill>
                <a:srgbClr val="663300"/>
              </a:solidFill>
              <a:latin typeface="微軟正黑體" pitchFamily="34" charset="-120"/>
              <a:ea typeface="微軟正黑體" pitchFamily="34" charset="-120"/>
              <a:cs typeface="+mn-cs"/>
            </a:rPr>
            <a:t>成績比照：</a:t>
          </a:r>
        </a:p>
      </dgm:t>
    </dgm:pt>
    <dgm:pt modelId="{3D5C9F22-7794-4B85-84B6-F9FCA6695239}" type="parTrans" cxnId="{E6A262F6-D6EA-448E-8DB2-DE5381F0FFCB}">
      <dgm:prSet/>
      <dgm:spPr/>
      <dgm:t>
        <a:bodyPr/>
        <a:lstStyle/>
        <a:p>
          <a:endParaRPr lang="zh-TW" altLang="en-US"/>
        </a:p>
      </dgm:t>
    </dgm:pt>
    <dgm:pt modelId="{63AD8BD8-570F-4124-B3A7-66CC1C152DA9}" type="sibTrans" cxnId="{E6A262F6-D6EA-448E-8DB2-DE5381F0FFCB}">
      <dgm:prSet/>
      <dgm:spPr/>
      <dgm:t>
        <a:bodyPr/>
        <a:lstStyle/>
        <a:p>
          <a:endParaRPr lang="zh-TW" altLang="en-US"/>
        </a:p>
      </dgm:t>
    </dgm:pt>
    <dgm:pt modelId="{D4793A39-E1DA-4544-BE0C-EDFAF4E3AC56}">
      <dgm:prSet custT="1"/>
      <dgm:spPr/>
      <dgm:t>
        <a:bodyPr/>
        <a:lstStyle/>
        <a:p>
          <a:pPr>
            <a:spcAft>
              <a:spcPts val="0"/>
            </a:spcAft>
          </a:pPr>
          <a:r>
            <a:rPr lang="zh-TW" altLang="en-US" sz="1400" b="1" dirty="0">
              <a:solidFill>
                <a:srgbClr val="663300"/>
              </a:solidFill>
              <a:latin typeface="微軟正黑體" pitchFamily="34" charset="-120"/>
              <a:ea typeface="微軟正黑體" pitchFamily="34" charset="-120"/>
              <a:cs typeface="+mn-cs"/>
            </a:rPr>
            <a:t>（</a:t>
          </a:r>
          <a:r>
            <a:rPr lang="en-US" altLang="en-US" sz="1400" b="1" dirty="0">
              <a:solidFill>
                <a:srgbClr val="663300"/>
              </a:solidFill>
              <a:latin typeface="微軟正黑體" pitchFamily="34" charset="-120"/>
              <a:ea typeface="微軟正黑體" pitchFamily="34" charset="-120"/>
              <a:cs typeface="+mn-cs"/>
            </a:rPr>
            <a:t>3</a:t>
          </a:r>
          <a:r>
            <a:rPr lang="zh-TW" altLang="en-US" sz="1400" b="1" dirty="0">
              <a:solidFill>
                <a:srgbClr val="663300"/>
              </a:solidFill>
              <a:latin typeface="微軟正黑體" pitchFamily="34" charset="-120"/>
              <a:ea typeface="微軟正黑體" pitchFamily="34" charset="-120"/>
              <a:cs typeface="+mn-cs"/>
            </a:rPr>
            <a:t>）甲等：比照第</a:t>
          </a:r>
          <a:r>
            <a:rPr lang="en-US" altLang="en-US" sz="1400" b="1" dirty="0">
              <a:solidFill>
                <a:srgbClr val="663300"/>
              </a:solidFill>
              <a:latin typeface="微軟正黑體" pitchFamily="34" charset="-120"/>
              <a:ea typeface="微軟正黑體" pitchFamily="34" charset="-120"/>
              <a:cs typeface="+mn-cs"/>
            </a:rPr>
            <a:t>3</a:t>
          </a:r>
          <a:r>
            <a:rPr lang="zh-TW" altLang="en-US" sz="1400" b="1" dirty="0">
              <a:solidFill>
                <a:srgbClr val="663300"/>
              </a:solidFill>
              <a:latin typeface="微軟正黑體" pitchFamily="34" charset="-120"/>
              <a:ea typeface="微軟正黑體" pitchFamily="34" charset="-120"/>
              <a:cs typeface="+mn-cs"/>
            </a:rPr>
            <a:t>名。     </a:t>
          </a:r>
        </a:p>
      </dgm:t>
    </dgm:pt>
    <dgm:pt modelId="{04EC49B6-4291-4E0B-8A15-1E44788A266B}" type="parTrans" cxnId="{449F58BC-E950-4611-B13E-B44848770BD7}">
      <dgm:prSet/>
      <dgm:spPr/>
      <dgm:t>
        <a:bodyPr/>
        <a:lstStyle/>
        <a:p>
          <a:endParaRPr lang="zh-TW" altLang="en-US"/>
        </a:p>
      </dgm:t>
    </dgm:pt>
    <dgm:pt modelId="{2D27D572-B156-46C0-9637-9B257C162BE3}" type="sibTrans" cxnId="{449F58BC-E950-4611-B13E-B44848770BD7}">
      <dgm:prSet/>
      <dgm:spPr/>
      <dgm:t>
        <a:bodyPr/>
        <a:lstStyle/>
        <a:p>
          <a:endParaRPr lang="zh-TW" altLang="en-US"/>
        </a:p>
      </dgm:t>
    </dgm:pt>
    <dgm:pt modelId="{CB0EF59C-FA49-46BA-AB76-61D97BB50AA1}">
      <dgm:prSet custT="1"/>
      <dgm:spPr/>
      <dgm:t>
        <a:bodyPr/>
        <a:lstStyle/>
        <a:p>
          <a:pPr>
            <a:spcAft>
              <a:spcPts val="0"/>
            </a:spcAft>
          </a:pPr>
          <a:r>
            <a:rPr lang="zh-TW" altLang="en-US" sz="1400" b="1" dirty="0">
              <a:solidFill>
                <a:srgbClr val="663300"/>
              </a:solidFill>
              <a:latin typeface="微軟正黑體" pitchFamily="34" charset="-120"/>
              <a:ea typeface="微軟正黑體" pitchFamily="34" charset="-120"/>
              <a:cs typeface="+mn-cs"/>
            </a:rPr>
            <a:t>（</a:t>
          </a:r>
          <a:r>
            <a:rPr lang="en-US" altLang="en-US" sz="1400" b="1" dirty="0">
              <a:solidFill>
                <a:srgbClr val="663300"/>
              </a:solidFill>
              <a:latin typeface="微軟正黑體" pitchFamily="34" charset="-120"/>
              <a:ea typeface="微軟正黑體" pitchFamily="34" charset="-120"/>
              <a:cs typeface="+mn-cs"/>
            </a:rPr>
            <a:t>4</a:t>
          </a:r>
          <a:r>
            <a:rPr lang="zh-TW" altLang="en-US" sz="1400" b="1" dirty="0">
              <a:solidFill>
                <a:srgbClr val="663300"/>
              </a:solidFill>
              <a:latin typeface="微軟正黑體" pitchFamily="34" charset="-120"/>
              <a:ea typeface="微軟正黑體" pitchFamily="34" charset="-120"/>
              <a:cs typeface="+mn-cs"/>
            </a:rPr>
            <a:t>）全國佳作：比照第</a:t>
          </a:r>
          <a:r>
            <a:rPr lang="en-US" altLang="en-US" sz="1400" b="1" dirty="0">
              <a:solidFill>
                <a:srgbClr val="663300"/>
              </a:solidFill>
              <a:latin typeface="微軟正黑體" pitchFamily="34" charset="-120"/>
              <a:ea typeface="微軟正黑體" pitchFamily="34" charset="-120"/>
              <a:cs typeface="+mn-cs"/>
            </a:rPr>
            <a:t>4</a:t>
          </a:r>
          <a:r>
            <a:rPr lang="zh-TW" altLang="en-US" sz="1400" b="1" dirty="0">
              <a:solidFill>
                <a:srgbClr val="663300"/>
              </a:solidFill>
              <a:latin typeface="微軟正黑體" pitchFamily="34" charset="-120"/>
              <a:ea typeface="微軟正黑體" pitchFamily="34" charset="-120"/>
              <a:cs typeface="+mn-cs"/>
            </a:rPr>
            <a:t>名。</a:t>
          </a:r>
        </a:p>
      </dgm:t>
    </dgm:pt>
    <dgm:pt modelId="{2BC682C7-46D5-4D20-949F-1D00F78C605A}" type="parTrans" cxnId="{2EE877C5-FA70-4943-A61C-116C2E22C966}">
      <dgm:prSet/>
      <dgm:spPr/>
      <dgm:t>
        <a:bodyPr/>
        <a:lstStyle/>
        <a:p>
          <a:endParaRPr lang="zh-TW" altLang="en-US"/>
        </a:p>
      </dgm:t>
    </dgm:pt>
    <dgm:pt modelId="{E3EEA6B0-6537-4438-BC3D-C67BAA273B01}" type="sibTrans" cxnId="{2EE877C5-FA70-4943-A61C-116C2E22C966}">
      <dgm:prSet/>
      <dgm:spPr/>
      <dgm:t>
        <a:bodyPr/>
        <a:lstStyle/>
        <a:p>
          <a:endParaRPr lang="zh-TW" altLang="en-US"/>
        </a:p>
      </dgm:t>
    </dgm:pt>
    <dgm:pt modelId="{422F04C6-8F1B-4D5A-B1F4-F32D2CD44115}">
      <dgm:prSet custT="1"/>
      <dgm:spPr/>
      <dgm:t>
        <a:bodyPr/>
        <a:lstStyle/>
        <a:p>
          <a:pPr>
            <a:spcAft>
              <a:spcPts val="0"/>
            </a:spcAft>
          </a:pPr>
          <a:r>
            <a:rPr lang="zh-TW" altLang="en-US" sz="1400" b="1" dirty="0">
              <a:solidFill>
                <a:srgbClr val="663300"/>
              </a:solidFill>
              <a:latin typeface="微軟正黑體" pitchFamily="34" charset="-120"/>
              <a:ea typeface="微軟正黑體" pitchFamily="34" charset="-120"/>
              <a:cs typeface="+mn-cs"/>
            </a:rPr>
            <a:t>（</a:t>
          </a:r>
          <a:r>
            <a:rPr lang="en-US" altLang="en-US" sz="1400" b="1" dirty="0">
              <a:solidFill>
                <a:srgbClr val="663300"/>
              </a:solidFill>
              <a:latin typeface="微軟正黑體" pitchFamily="34" charset="-120"/>
              <a:ea typeface="微軟正黑體" pitchFamily="34" charset="-120"/>
              <a:cs typeface="+mn-cs"/>
            </a:rPr>
            <a:t>5</a:t>
          </a:r>
          <a:r>
            <a:rPr lang="zh-TW" altLang="en-US" sz="1400" b="1" dirty="0">
              <a:solidFill>
                <a:srgbClr val="663300"/>
              </a:solidFill>
              <a:latin typeface="微軟正黑體" pitchFamily="34" charset="-120"/>
              <a:ea typeface="微軟正黑體" pitchFamily="34" charset="-120"/>
              <a:cs typeface="+mn-cs"/>
            </a:rPr>
            <a:t>）全國入選：比照第</a:t>
          </a:r>
          <a:r>
            <a:rPr lang="en-US" altLang="en-US" sz="1400" b="1" dirty="0">
              <a:solidFill>
                <a:srgbClr val="663300"/>
              </a:solidFill>
              <a:latin typeface="微軟正黑體" pitchFamily="34" charset="-120"/>
              <a:ea typeface="微軟正黑體" pitchFamily="34" charset="-120"/>
              <a:cs typeface="+mn-cs"/>
            </a:rPr>
            <a:t>5</a:t>
          </a:r>
          <a:r>
            <a:rPr lang="zh-TW" altLang="en-US" sz="1400" b="1" dirty="0">
              <a:solidFill>
                <a:srgbClr val="663300"/>
              </a:solidFill>
              <a:latin typeface="微軟正黑體" pitchFamily="34" charset="-120"/>
              <a:ea typeface="微軟正黑體" pitchFamily="34" charset="-120"/>
              <a:cs typeface="+mn-cs"/>
            </a:rPr>
            <a:t>名。</a:t>
          </a:r>
        </a:p>
      </dgm:t>
    </dgm:pt>
    <dgm:pt modelId="{008BD474-1907-45FA-BA5D-1D496090124C}" type="parTrans" cxnId="{D7AA6353-210D-438D-AB1F-B9C054B216C9}">
      <dgm:prSet/>
      <dgm:spPr/>
      <dgm:t>
        <a:bodyPr/>
        <a:lstStyle/>
        <a:p>
          <a:endParaRPr lang="zh-TW" altLang="en-US"/>
        </a:p>
      </dgm:t>
    </dgm:pt>
    <dgm:pt modelId="{69E05E20-996E-4872-9AEB-0ADE7ED2C41D}" type="sibTrans" cxnId="{D7AA6353-210D-438D-AB1F-B9C054B216C9}">
      <dgm:prSet/>
      <dgm:spPr/>
      <dgm:t>
        <a:bodyPr/>
        <a:lstStyle/>
        <a:p>
          <a:endParaRPr lang="zh-TW" altLang="en-US"/>
        </a:p>
      </dgm:t>
    </dgm:pt>
    <dgm:pt modelId="{0AA0BED3-1B5F-4B4C-B97F-A2747BD25C33}">
      <dgm:prSet custT="1"/>
      <dgm:spPr/>
      <dgm:t>
        <a:bodyPr/>
        <a:lstStyle/>
        <a:p>
          <a:pPr>
            <a:spcAft>
              <a:spcPts val="0"/>
            </a:spcAft>
          </a:pPr>
          <a:r>
            <a:rPr lang="zh-TW" altLang="en-US" sz="1400" b="1" dirty="0">
              <a:solidFill>
                <a:srgbClr val="663300"/>
              </a:solidFill>
              <a:latin typeface="微軟正黑體" pitchFamily="34" charset="-120"/>
              <a:ea typeface="微軟正黑體" pitchFamily="34" charset="-120"/>
              <a:cs typeface="+mn-cs"/>
            </a:rPr>
            <a:t>（</a:t>
          </a:r>
          <a:r>
            <a:rPr lang="en-US" altLang="en-US" sz="1400" b="1" dirty="0">
              <a:solidFill>
                <a:srgbClr val="663300"/>
              </a:solidFill>
              <a:latin typeface="微軟正黑體" pitchFamily="34" charset="-120"/>
              <a:ea typeface="微軟正黑體" pitchFamily="34" charset="-120"/>
              <a:cs typeface="+mn-cs"/>
            </a:rPr>
            <a:t>6</a:t>
          </a:r>
          <a:r>
            <a:rPr lang="zh-TW" altLang="en-US" sz="1400" b="1" dirty="0">
              <a:solidFill>
                <a:srgbClr val="663300"/>
              </a:solidFill>
              <a:latin typeface="微軟正黑體" pitchFamily="34" charset="-120"/>
              <a:ea typeface="微軟正黑體" pitchFamily="34" charset="-120"/>
              <a:cs typeface="+mn-cs"/>
            </a:rPr>
            <a:t>）給獎名次為金獎、銀獎、銅獎及佳作：依次比照第</a:t>
          </a:r>
          <a:r>
            <a:rPr lang="en-US" altLang="en-US" sz="1400" b="1" dirty="0">
              <a:solidFill>
                <a:srgbClr val="663300"/>
              </a:solidFill>
              <a:latin typeface="微軟正黑體" pitchFamily="34" charset="-120"/>
              <a:ea typeface="微軟正黑體" pitchFamily="34" charset="-120"/>
              <a:cs typeface="+mn-cs"/>
            </a:rPr>
            <a:t>1</a:t>
          </a:r>
          <a:r>
            <a:rPr lang="zh-TW" altLang="en-US" sz="1400" b="1" dirty="0">
              <a:solidFill>
                <a:srgbClr val="663300"/>
              </a:solidFill>
              <a:latin typeface="微軟正黑體" pitchFamily="34" charset="-120"/>
              <a:ea typeface="微軟正黑體" pitchFamily="34" charset="-120"/>
              <a:cs typeface="+mn-cs"/>
            </a:rPr>
            <a:t>名、第</a:t>
          </a:r>
          <a:r>
            <a:rPr lang="en-US" altLang="en-US" sz="1400" b="1" dirty="0">
              <a:solidFill>
                <a:srgbClr val="663300"/>
              </a:solidFill>
              <a:latin typeface="微軟正黑體" pitchFamily="34" charset="-120"/>
              <a:ea typeface="微軟正黑體" pitchFamily="34" charset="-120"/>
              <a:cs typeface="+mn-cs"/>
            </a:rPr>
            <a:t>2</a:t>
          </a:r>
          <a:r>
            <a:rPr lang="zh-TW" altLang="en-US" sz="1400" b="1" dirty="0">
              <a:solidFill>
                <a:srgbClr val="663300"/>
              </a:solidFill>
              <a:latin typeface="微軟正黑體" pitchFamily="34" charset="-120"/>
              <a:ea typeface="微軟正黑體" pitchFamily="34" charset="-120"/>
              <a:cs typeface="+mn-cs"/>
            </a:rPr>
            <a:t>名、第</a:t>
          </a:r>
          <a:r>
            <a:rPr lang="en-US" altLang="en-US" sz="1400" b="1" dirty="0">
              <a:solidFill>
                <a:srgbClr val="663300"/>
              </a:solidFill>
              <a:latin typeface="微軟正黑體" pitchFamily="34" charset="-120"/>
              <a:ea typeface="微軟正黑體" pitchFamily="34" charset="-120"/>
              <a:cs typeface="+mn-cs"/>
            </a:rPr>
            <a:t>3</a:t>
          </a:r>
          <a:r>
            <a:rPr lang="zh-TW" altLang="en-US" sz="1400" b="1" dirty="0">
              <a:solidFill>
                <a:srgbClr val="663300"/>
              </a:solidFill>
              <a:latin typeface="微軟正黑體" pitchFamily="34" charset="-120"/>
              <a:ea typeface="微軟正黑體" pitchFamily="34" charset="-120"/>
              <a:cs typeface="+mn-cs"/>
            </a:rPr>
            <a:t>名、第</a:t>
          </a:r>
          <a:r>
            <a:rPr lang="en-US" altLang="en-US" sz="1400" b="1" dirty="0">
              <a:solidFill>
                <a:srgbClr val="663300"/>
              </a:solidFill>
              <a:latin typeface="微軟正黑體" pitchFamily="34" charset="-120"/>
              <a:ea typeface="微軟正黑體" pitchFamily="34" charset="-120"/>
              <a:cs typeface="+mn-cs"/>
            </a:rPr>
            <a:t>4</a:t>
          </a:r>
          <a:r>
            <a:rPr lang="zh-TW" altLang="en-US" sz="1400" b="1" dirty="0">
              <a:solidFill>
                <a:srgbClr val="663300"/>
              </a:solidFill>
              <a:latin typeface="微軟正黑體" pitchFamily="34" charset="-120"/>
              <a:ea typeface="微軟正黑體" pitchFamily="34" charset="-120"/>
              <a:cs typeface="+mn-cs"/>
            </a:rPr>
            <a:t>名。</a:t>
          </a:r>
        </a:p>
      </dgm:t>
    </dgm:pt>
    <dgm:pt modelId="{9101620B-2FAE-45A9-86AB-130605F66335}" type="parTrans" cxnId="{9E32B9EB-6410-4693-927F-C0654249F589}">
      <dgm:prSet/>
      <dgm:spPr/>
      <dgm:t>
        <a:bodyPr/>
        <a:lstStyle/>
        <a:p>
          <a:endParaRPr lang="zh-TW" altLang="en-US"/>
        </a:p>
      </dgm:t>
    </dgm:pt>
    <dgm:pt modelId="{3AC5EC0F-3F4A-40CA-AA53-2A2814D223DF}" type="sibTrans" cxnId="{9E32B9EB-6410-4693-927F-C0654249F589}">
      <dgm:prSet/>
      <dgm:spPr/>
      <dgm:t>
        <a:bodyPr/>
        <a:lstStyle/>
        <a:p>
          <a:endParaRPr lang="zh-TW" altLang="en-US"/>
        </a:p>
      </dgm:t>
    </dgm:pt>
    <dgm:pt modelId="{4A5FCD1C-ED24-4313-8575-5A2082B05F4D}">
      <dgm:prSet custT="1"/>
      <dgm:spPr/>
      <dgm:t>
        <a:bodyPr/>
        <a:lstStyle/>
        <a:p>
          <a:pPr>
            <a:spcAft>
              <a:spcPts val="0"/>
            </a:spcAft>
          </a:pPr>
          <a:r>
            <a:rPr lang="zh-TW" altLang="en-US" sz="1400" b="1" dirty="0">
              <a:solidFill>
                <a:srgbClr val="663300"/>
              </a:solidFill>
              <a:latin typeface="微軟正黑體" pitchFamily="34" charset="-120"/>
              <a:ea typeface="微軟正黑體" pitchFamily="34" charset="-120"/>
              <a:cs typeface="+mn-cs"/>
            </a:rPr>
            <a:t>（</a:t>
          </a:r>
          <a:r>
            <a:rPr lang="en-US" altLang="en-US" sz="1400" b="1" dirty="0">
              <a:solidFill>
                <a:srgbClr val="663300"/>
              </a:solidFill>
              <a:latin typeface="微軟正黑體" pitchFamily="34" charset="-120"/>
              <a:ea typeface="微軟正黑體" pitchFamily="34" charset="-120"/>
              <a:cs typeface="+mn-cs"/>
            </a:rPr>
            <a:t>7</a:t>
          </a:r>
          <a:r>
            <a:rPr lang="zh-TW" altLang="en-US" sz="1400" b="1" dirty="0">
              <a:solidFill>
                <a:srgbClr val="663300"/>
              </a:solidFill>
              <a:latin typeface="微軟正黑體" pitchFamily="34" charset="-120"/>
              <a:ea typeface="微軟正黑體" pitchFamily="34" charset="-120"/>
              <a:cs typeface="+mn-cs"/>
            </a:rPr>
            <a:t>）給獎名次為白金獎、金獎、銀獎：依次比照第</a:t>
          </a:r>
          <a:r>
            <a:rPr lang="en-US" altLang="en-US" sz="1400" b="1" dirty="0">
              <a:solidFill>
                <a:srgbClr val="663300"/>
              </a:solidFill>
              <a:latin typeface="微軟正黑體" pitchFamily="34" charset="-120"/>
              <a:ea typeface="微軟正黑體" pitchFamily="34" charset="-120"/>
              <a:cs typeface="+mn-cs"/>
            </a:rPr>
            <a:t>1</a:t>
          </a:r>
          <a:r>
            <a:rPr lang="zh-TW" altLang="en-US" sz="1400" b="1" dirty="0">
              <a:solidFill>
                <a:srgbClr val="663300"/>
              </a:solidFill>
              <a:latin typeface="微軟正黑體" pitchFamily="34" charset="-120"/>
              <a:ea typeface="微軟正黑體" pitchFamily="34" charset="-120"/>
              <a:cs typeface="+mn-cs"/>
            </a:rPr>
            <a:t>名、第</a:t>
          </a:r>
          <a:r>
            <a:rPr lang="en-US" altLang="en-US" sz="1400" b="1" dirty="0">
              <a:solidFill>
                <a:srgbClr val="663300"/>
              </a:solidFill>
              <a:latin typeface="微軟正黑體" pitchFamily="34" charset="-120"/>
              <a:ea typeface="微軟正黑體" pitchFamily="34" charset="-120"/>
              <a:cs typeface="+mn-cs"/>
            </a:rPr>
            <a:t>2</a:t>
          </a:r>
          <a:r>
            <a:rPr lang="zh-TW" altLang="en-US" sz="1400" b="1" dirty="0">
              <a:solidFill>
                <a:srgbClr val="663300"/>
              </a:solidFill>
              <a:latin typeface="微軟正黑體" pitchFamily="34" charset="-120"/>
              <a:ea typeface="微軟正黑體" pitchFamily="34" charset="-120"/>
              <a:cs typeface="+mn-cs"/>
            </a:rPr>
            <a:t>名、第</a:t>
          </a:r>
          <a:r>
            <a:rPr lang="en-US" altLang="en-US" sz="1400" b="1" dirty="0">
              <a:solidFill>
                <a:srgbClr val="663300"/>
              </a:solidFill>
              <a:latin typeface="微軟正黑體" pitchFamily="34" charset="-120"/>
              <a:ea typeface="微軟正黑體" pitchFamily="34" charset="-120"/>
              <a:cs typeface="+mn-cs"/>
            </a:rPr>
            <a:t>3</a:t>
          </a:r>
          <a:r>
            <a:rPr lang="zh-TW" altLang="en-US" sz="1400" b="1" dirty="0">
              <a:solidFill>
                <a:srgbClr val="663300"/>
              </a:solidFill>
              <a:latin typeface="微軟正黑體" pitchFamily="34" charset="-120"/>
              <a:ea typeface="微軟正黑體" pitchFamily="34" charset="-120"/>
              <a:cs typeface="+mn-cs"/>
            </a:rPr>
            <a:t>名。</a:t>
          </a:r>
        </a:p>
      </dgm:t>
    </dgm:pt>
    <dgm:pt modelId="{88EF28F1-61B0-4193-9E3A-60B96DA86AAB}" type="parTrans" cxnId="{468ABC56-B59D-41BA-9821-552FED2891D2}">
      <dgm:prSet/>
      <dgm:spPr/>
      <dgm:t>
        <a:bodyPr/>
        <a:lstStyle/>
        <a:p>
          <a:endParaRPr lang="zh-TW" altLang="en-US"/>
        </a:p>
      </dgm:t>
    </dgm:pt>
    <dgm:pt modelId="{23F49837-DACB-47E9-9AB1-EDA8642E76F9}" type="sibTrans" cxnId="{468ABC56-B59D-41BA-9821-552FED2891D2}">
      <dgm:prSet/>
      <dgm:spPr/>
      <dgm:t>
        <a:bodyPr/>
        <a:lstStyle/>
        <a:p>
          <a:endParaRPr lang="zh-TW" altLang="en-US"/>
        </a:p>
      </dgm:t>
    </dgm:pt>
    <dgm:pt modelId="{3854A0A5-AB28-4B26-9761-1F381859912B}">
      <dgm:prSet custT="1"/>
      <dgm:spPr/>
      <dgm:t>
        <a:bodyPr/>
        <a:lstStyle/>
        <a:p>
          <a:pPr>
            <a:spcAft>
              <a:spcPts val="0"/>
            </a:spcAft>
          </a:pPr>
          <a:r>
            <a:rPr lang="zh-TW" altLang="en-US" sz="1400" b="1" dirty="0">
              <a:solidFill>
                <a:srgbClr val="663300"/>
              </a:solidFill>
              <a:latin typeface="微軟正黑體" pitchFamily="34" charset="-120"/>
              <a:ea typeface="微軟正黑體" pitchFamily="34" charset="-120"/>
              <a:cs typeface="+mn-cs"/>
            </a:rPr>
            <a:t>（</a:t>
          </a:r>
          <a:r>
            <a:rPr lang="en-US" altLang="en-US" sz="1400" b="1" dirty="0">
              <a:solidFill>
                <a:srgbClr val="663300"/>
              </a:solidFill>
              <a:latin typeface="微軟正黑體" pitchFamily="34" charset="-120"/>
              <a:ea typeface="微軟正黑體" pitchFamily="34" charset="-120"/>
              <a:cs typeface="+mn-cs"/>
            </a:rPr>
            <a:t>8</a:t>
          </a:r>
          <a:r>
            <a:rPr lang="zh-TW" altLang="en-US" sz="1400" b="1" dirty="0">
              <a:solidFill>
                <a:srgbClr val="663300"/>
              </a:solidFill>
              <a:latin typeface="微軟正黑體" pitchFamily="34" charset="-120"/>
              <a:ea typeface="微軟正黑體" pitchFamily="34" charset="-120"/>
              <a:cs typeface="+mn-cs"/>
            </a:rPr>
            <a:t>）特別獎、最佳鄉土教材獎、最佳團隊合作獎、最佳創意獎：全縣性競賽比照佳作；全國性競賽比照第</a:t>
          </a:r>
          <a:r>
            <a:rPr lang="en-US" altLang="en-US" sz="1400" b="1" dirty="0">
              <a:solidFill>
                <a:srgbClr val="663300"/>
              </a:solidFill>
              <a:latin typeface="微軟正黑體" pitchFamily="34" charset="-120"/>
              <a:ea typeface="微軟正黑體" pitchFamily="34" charset="-120"/>
              <a:cs typeface="+mn-cs"/>
            </a:rPr>
            <a:t>4</a:t>
          </a:r>
          <a:r>
            <a:rPr lang="zh-TW" altLang="en-US" sz="1400" b="1" dirty="0">
              <a:solidFill>
                <a:srgbClr val="663300"/>
              </a:solidFill>
              <a:latin typeface="微軟正黑體" pitchFamily="34" charset="-120"/>
              <a:ea typeface="微軟正黑體" pitchFamily="34" charset="-120"/>
              <a:cs typeface="+mn-cs"/>
            </a:rPr>
            <a:t>名。</a:t>
          </a:r>
        </a:p>
      </dgm:t>
    </dgm:pt>
    <dgm:pt modelId="{1880C9D1-70AF-43F2-AF73-8B2B529FAF9F}" type="parTrans" cxnId="{395E6C84-EBD3-467C-9BD8-1EDE5FDCB000}">
      <dgm:prSet/>
      <dgm:spPr/>
      <dgm:t>
        <a:bodyPr/>
        <a:lstStyle/>
        <a:p>
          <a:endParaRPr lang="zh-TW" altLang="en-US"/>
        </a:p>
      </dgm:t>
    </dgm:pt>
    <dgm:pt modelId="{FDAAA1EA-149F-45D2-9CC3-9880018A1B82}" type="sibTrans" cxnId="{395E6C84-EBD3-467C-9BD8-1EDE5FDCB000}">
      <dgm:prSet/>
      <dgm:spPr/>
      <dgm:t>
        <a:bodyPr/>
        <a:lstStyle/>
        <a:p>
          <a:endParaRPr lang="zh-TW" altLang="en-US"/>
        </a:p>
      </dgm:t>
    </dgm:pt>
    <dgm:pt modelId="{48A06656-D96E-4D7B-9290-01109EAE6D59}">
      <dgm:prSet custT="1"/>
      <dgm:spPr/>
      <dgm:t>
        <a:bodyPr/>
        <a:lstStyle/>
        <a:p>
          <a:pPr>
            <a:spcAft>
              <a:spcPts val="0"/>
            </a:spcAft>
          </a:pPr>
          <a:r>
            <a:rPr lang="zh-TW" altLang="en-US" sz="1400" b="1" dirty="0">
              <a:solidFill>
                <a:srgbClr val="663300"/>
              </a:solidFill>
              <a:latin typeface="微軟正黑體" pitchFamily="34" charset="-120"/>
              <a:ea typeface="微軟正黑體" pitchFamily="34" charset="-120"/>
              <a:cs typeface="+mn-cs"/>
            </a:rPr>
            <a:t>（</a:t>
          </a:r>
          <a:r>
            <a:rPr lang="en-US" altLang="en-US" sz="1400" b="1" dirty="0">
              <a:solidFill>
                <a:srgbClr val="663300"/>
              </a:solidFill>
              <a:latin typeface="微軟正黑體" pitchFamily="34" charset="-120"/>
              <a:ea typeface="微軟正黑體" pitchFamily="34" charset="-120"/>
              <a:cs typeface="+mn-cs"/>
            </a:rPr>
            <a:t>2</a:t>
          </a:r>
          <a:r>
            <a:rPr lang="zh-TW" altLang="en-US" sz="1400" b="1" dirty="0">
              <a:solidFill>
                <a:srgbClr val="663300"/>
              </a:solidFill>
              <a:latin typeface="微軟正黑體" pitchFamily="34" charset="-120"/>
              <a:ea typeface="微軟正黑體" pitchFamily="34" charset="-120"/>
              <a:cs typeface="+mn-cs"/>
            </a:rPr>
            <a:t>）優等：比照第</a:t>
          </a:r>
          <a:r>
            <a:rPr lang="en-US" altLang="en-US" sz="1400" b="1" dirty="0">
              <a:solidFill>
                <a:srgbClr val="663300"/>
              </a:solidFill>
              <a:latin typeface="微軟正黑體" pitchFamily="34" charset="-120"/>
              <a:ea typeface="微軟正黑體" pitchFamily="34" charset="-120"/>
              <a:cs typeface="+mn-cs"/>
            </a:rPr>
            <a:t>2</a:t>
          </a:r>
          <a:r>
            <a:rPr lang="zh-TW" altLang="en-US" sz="1400" b="1" dirty="0">
              <a:solidFill>
                <a:srgbClr val="663300"/>
              </a:solidFill>
              <a:latin typeface="微軟正黑體" pitchFamily="34" charset="-120"/>
              <a:ea typeface="微軟正黑體" pitchFamily="34" charset="-120"/>
              <a:cs typeface="+mn-cs"/>
            </a:rPr>
            <a:t>名。          </a:t>
          </a:r>
        </a:p>
      </dgm:t>
    </dgm:pt>
    <dgm:pt modelId="{1C471E26-2E20-41C1-A87C-C61341CA3DA4}" type="sibTrans" cxnId="{FC070FCF-C02D-4C49-9A9F-E064A1026008}">
      <dgm:prSet/>
      <dgm:spPr/>
      <dgm:t>
        <a:bodyPr/>
        <a:lstStyle/>
        <a:p>
          <a:endParaRPr lang="zh-TW" altLang="en-US"/>
        </a:p>
      </dgm:t>
    </dgm:pt>
    <dgm:pt modelId="{7BD5275B-63A7-44CC-9927-AAFB6ADB666F}" type="parTrans" cxnId="{FC070FCF-C02D-4C49-9A9F-E064A1026008}">
      <dgm:prSet/>
      <dgm:spPr/>
      <dgm:t>
        <a:bodyPr/>
        <a:lstStyle/>
        <a:p>
          <a:endParaRPr lang="zh-TW" altLang="en-US"/>
        </a:p>
      </dgm:t>
    </dgm:pt>
    <dgm:pt modelId="{53D93D57-B8BF-4F81-9A80-F0EE8E5F79F8}">
      <dgm:prSet custT="1"/>
      <dgm:spPr/>
      <dgm:t>
        <a:bodyPr/>
        <a:lstStyle/>
        <a:p>
          <a:pPr>
            <a:spcAft>
              <a:spcPts val="0"/>
            </a:spcAft>
          </a:pPr>
          <a:r>
            <a:rPr lang="zh-TW" altLang="en-US" sz="1400" b="1" dirty="0">
              <a:solidFill>
                <a:srgbClr val="663300"/>
              </a:solidFill>
              <a:latin typeface="微軟正黑體" pitchFamily="34" charset="-120"/>
              <a:ea typeface="微軟正黑體" pitchFamily="34" charset="-120"/>
              <a:cs typeface="+mn-cs"/>
            </a:rPr>
            <a:t>（</a:t>
          </a:r>
          <a:r>
            <a:rPr lang="en-US" altLang="en-US" sz="1400" b="1" dirty="0">
              <a:solidFill>
                <a:srgbClr val="663300"/>
              </a:solidFill>
              <a:latin typeface="微軟正黑體" pitchFamily="34" charset="-120"/>
              <a:ea typeface="微軟正黑體" pitchFamily="34" charset="-120"/>
              <a:cs typeface="+mn-cs"/>
            </a:rPr>
            <a:t>1</a:t>
          </a:r>
          <a:r>
            <a:rPr lang="zh-TW" altLang="en-US" sz="1400" b="1" dirty="0">
              <a:solidFill>
                <a:srgbClr val="663300"/>
              </a:solidFill>
              <a:latin typeface="微軟正黑體" pitchFamily="34" charset="-120"/>
              <a:ea typeface="微軟正黑體" pitchFamily="34" charset="-120"/>
              <a:cs typeface="+mn-cs"/>
            </a:rPr>
            <a:t>）特優：比照第</a:t>
          </a:r>
          <a:r>
            <a:rPr lang="en-US" altLang="en-US" sz="1400" b="1" dirty="0">
              <a:solidFill>
                <a:srgbClr val="663300"/>
              </a:solidFill>
              <a:latin typeface="微軟正黑體" pitchFamily="34" charset="-120"/>
              <a:ea typeface="微軟正黑體" pitchFamily="34" charset="-120"/>
              <a:cs typeface="+mn-cs"/>
            </a:rPr>
            <a:t>1</a:t>
          </a:r>
          <a:r>
            <a:rPr lang="zh-TW" altLang="en-US" sz="1400" b="1" dirty="0">
              <a:solidFill>
                <a:srgbClr val="663300"/>
              </a:solidFill>
              <a:latin typeface="微軟正黑體" pitchFamily="34" charset="-120"/>
              <a:ea typeface="微軟正黑體" pitchFamily="34" charset="-120"/>
              <a:cs typeface="+mn-cs"/>
            </a:rPr>
            <a:t>名。      </a:t>
          </a:r>
        </a:p>
      </dgm:t>
    </dgm:pt>
    <dgm:pt modelId="{83F2F023-95ED-49AF-9305-7F912975DD09}" type="sibTrans" cxnId="{9C0D0623-6098-4B36-BAB6-F3CA2BC1DB7B}">
      <dgm:prSet/>
      <dgm:spPr/>
      <dgm:t>
        <a:bodyPr/>
        <a:lstStyle/>
        <a:p>
          <a:endParaRPr lang="zh-TW" altLang="en-US"/>
        </a:p>
      </dgm:t>
    </dgm:pt>
    <dgm:pt modelId="{B92B005B-690F-4F47-8449-9A521D7EFDBB}" type="parTrans" cxnId="{9C0D0623-6098-4B36-BAB6-F3CA2BC1DB7B}">
      <dgm:prSet/>
      <dgm:spPr/>
      <dgm:t>
        <a:bodyPr/>
        <a:lstStyle/>
        <a:p>
          <a:endParaRPr lang="zh-TW" altLang="en-US"/>
        </a:p>
      </dgm:t>
    </dgm:pt>
    <dgm:pt modelId="{C4A311B2-F8F5-43D7-8B3D-2A19AE79D20F}">
      <dgm:prSet phldrT="[文字]" custT="1"/>
      <dgm:spPr>
        <a:xfrm rot="5400000">
          <a:off x="3771742" y="-1519814"/>
          <a:ext cx="2973630" cy="6254337"/>
        </a:xfrm>
        <a:solidFill>
          <a:srgbClr val="4BACC6">
            <a:lumMod val="20000"/>
            <a:lumOff val="80000"/>
            <a:alpha val="90000"/>
          </a:srgbClr>
        </a:solidFill>
        <a:ln w="9525" cap="flat" cmpd="sng" algn="ctr">
          <a:solidFill>
            <a:srgbClr val="4F81BD">
              <a:alpha val="90000"/>
              <a:tint val="40000"/>
              <a:hueOff val="0"/>
              <a:satOff val="0"/>
              <a:lumOff val="0"/>
              <a:alphaOff val="0"/>
            </a:srgb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gm:spPr>
      <dgm:t>
        <a:bodyPr/>
        <a:lstStyle/>
        <a:p>
          <a:pPr>
            <a:spcAft>
              <a:spcPts val="0"/>
            </a:spcAft>
          </a:pPr>
          <a:r>
            <a:rPr lang="zh-TW" altLang="en-US" sz="1400" b="1" dirty="0">
              <a:solidFill>
                <a:srgbClr val="663300"/>
              </a:solidFill>
              <a:latin typeface="微軟正黑體" pitchFamily="34" charset="-120"/>
              <a:ea typeface="微軟正黑體" pitchFamily="34" charset="-120"/>
              <a:cs typeface="+mn-cs"/>
            </a:rPr>
            <a:t>國際性：第</a:t>
          </a:r>
          <a:r>
            <a:rPr lang="en-US" altLang="en-US" sz="1400" b="1" dirty="0">
              <a:solidFill>
                <a:srgbClr val="663300"/>
              </a:solidFill>
              <a:latin typeface="微軟正黑體" pitchFamily="34" charset="-120"/>
              <a:ea typeface="微軟正黑體" pitchFamily="34" charset="-120"/>
              <a:cs typeface="+mn-cs"/>
            </a:rPr>
            <a:t>1</a:t>
          </a:r>
          <a:r>
            <a:rPr lang="zh-TW" altLang="en-US" sz="1400" b="1" dirty="0">
              <a:solidFill>
                <a:srgbClr val="663300"/>
              </a:solidFill>
              <a:latin typeface="微軟正黑體" pitchFamily="34" charset="-120"/>
              <a:ea typeface="微軟正黑體" pitchFamily="34" charset="-120"/>
              <a:cs typeface="+mn-cs"/>
            </a:rPr>
            <a:t>名</a:t>
          </a:r>
          <a:r>
            <a:rPr lang="en-US" altLang="en-US" sz="1400" b="1" dirty="0">
              <a:solidFill>
                <a:srgbClr val="663300"/>
              </a:solidFill>
              <a:latin typeface="微軟正黑體" pitchFamily="34" charset="-120"/>
              <a:ea typeface="微軟正黑體" pitchFamily="34" charset="-120"/>
              <a:cs typeface="+mn-cs"/>
            </a:rPr>
            <a:t>10</a:t>
          </a:r>
          <a:r>
            <a:rPr lang="zh-TW" altLang="en-US" sz="1400" b="1" dirty="0">
              <a:solidFill>
                <a:srgbClr val="663300"/>
              </a:solidFill>
              <a:latin typeface="微軟正黑體" pitchFamily="34" charset="-120"/>
              <a:ea typeface="微軟正黑體" pitchFamily="34" charset="-120"/>
              <a:cs typeface="+mn-cs"/>
            </a:rPr>
            <a:t>分</a:t>
          </a:r>
          <a:r>
            <a:rPr lang="en-US" altLang="en-US" sz="1400" b="1" dirty="0">
              <a:solidFill>
                <a:srgbClr val="663300"/>
              </a:solidFill>
              <a:latin typeface="微軟正黑體" pitchFamily="34" charset="-120"/>
              <a:ea typeface="微軟正黑體" pitchFamily="34" charset="-120"/>
              <a:cs typeface="+mn-cs"/>
            </a:rPr>
            <a:t>/</a:t>
          </a:r>
          <a:r>
            <a:rPr lang="zh-TW" altLang="en-US" sz="1400" b="1" dirty="0">
              <a:solidFill>
                <a:srgbClr val="663300"/>
              </a:solidFill>
              <a:latin typeface="微軟正黑體" pitchFamily="34" charset="-120"/>
              <a:ea typeface="微軟正黑體" pitchFamily="34" charset="-120"/>
              <a:cs typeface="+mn-cs"/>
            </a:rPr>
            <a:t>第</a:t>
          </a:r>
          <a:r>
            <a:rPr lang="en-US" altLang="en-US" sz="1400" b="1" dirty="0">
              <a:solidFill>
                <a:srgbClr val="663300"/>
              </a:solidFill>
              <a:latin typeface="微軟正黑體" pitchFamily="34" charset="-120"/>
              <a:ea typeface="微軟正黑體" pitchFamily="34" charset="-120"/>
              <a:cs typeface="+mn-cs"/>
            </a:rPr>
            <a:t>2</a:t>
          </a:r>
          <a:r>
            <a:rPr lang="zh-TW" altLang="en-US" sz="1400" b="1" dirty="0">
              <a:solidFill>
                <a:srgbClr val="663300"/>
              </a:solidFill>
              <a:latin typeface="微軟正黑體" pitchFamily="34" charset="-120"/>
              <a:ea typeface="微軟正黑體" pitchFamily="34" charset="-120"/>
              <a:cs typeface="+mn-cs"/>
            </a:rPr>
            <a:t>名</a:t>
          </a:r>
          <a:r>
            <a:rPr lang="en-US" altLang="en-US" sz="1400" b="1" dirty="0">
              <a:solidFill>
                <a:srgbClr val="663300"/>
              </a:solidFill>
              <a:latin typeface="微軟正黑體" pitchFamily="34" charset="-120"/>
              <a:ea typeface="微軟正黑體" pitchFamily="34" charset="-120"/>
              <a:cs typeface="+mn-cs"/>
            </a:rPr>
            <a:t>9</a:t>
          </a:r>
          <a:r>
            <a:rPr lang="zh-TW" altLang="en-US" sz="1400" b="1" dirty="0">
              <a:solidFill>
                <a:srgbClr val="663300"/>
              </a:solidFill>
              <a:latin typeface="微軟正黑體" pitchFamily="34" charset="-120"/>
              <a:ea typeface="微軟正黑體" pitchFamily="34" charset="-120"/>
              <a:cs typeface="+mn-cs"/>
            </a:rPr>
            <a:t>分</a:t>
          </a:r>
          <a:r>
            <a:rPr lang="en-US" altLang="en-US" sz="1400" b="1" dirty="0">
              <a:solidFill>
                <a:srgbClr val="663300"/>
              </a:solidFill>
              <a:latin typeface="微軟正黑體" pitchFamily="34" charset="-120"/>
              <a:ea typeface="微軟正黑體" pitchFamily="34" charset="-120"/>
              <a:cs typeface="+mn-cs"/>
            </a:rPr>
            <a:t>/</a:t>
          </a:r>
          <a:r>
            <a:rPr lang="zh-TW" altLang="en-US" sz="1400" b="1" dirty="0">
              <a:solidFill>
                <a:srgbClr val="663300"/>
              </a:solidFill>
              <a:latin typeface="微軟正黑體" pitchFamily="34" charset="-120"/>
              <a:ea typeface="微軟正黑體" pitchFamily="34" charset="-120"/>
              <a:cs typeface="+mn-cs"/>
            </a:rPr>
            <a:t>第</a:t>
          </a:r>
          <a:r>
            <a:rPr lang="en-US" altLang="en-US" sz="1400" b="1" dirty="0">
              <a:solidFill>
                <a:srgbClr val="663300"/>
              </a:solidFill>
              <a:latin typeface="微軟正黑體" pitchFamily="34" charset="-120"/>
              <a:ea typeface="微軟正黑體" pitchFamily="34" charset="-120"/>
              <a:cs typeface="+mn-cs"/>
            </a:rPr>
            <a:t>3</a:t>
          </a:r>
          <a:r>
            <a:rPr lang="zh-TW" altLang="en-US" sz="1400" b="1" dirty="0">
              <a:solidFill>
                <a:srgbClr val="663300"/>
              </a:solidFill>
              <a:latin typeface="微軟正黑體" pitchFamily="34" charset="-120"/>
              <a:ea typeface="微軟正黑體" pitchFamily="34" charset="-120"/>
              <a:cs typeface="+mn-cs"/>
            </a:rPr>
            <a:t>名</a:t>
          </a:r>
          <a:r>
            <a:rPr lang="en-US" altLang="en-US" sz="1400" b="1" dirty="0">
              <a:solidFill>
                <a:srgbClr val="663300"/>
              </a:solidFill>
              <a:latin typeface="微軟正黑體" pitchFamily="34" charset="-120"/>
              <a:ea typeface="微軟正黑體" pitchFamily="34" charset="-120"/>
              <a:cs typeface="+mn-cs"/>
            </a:rPr>
            <a:t>8</a:t>
          </a:r>
          <a:r>
            <a:rPr lang="zh-TW" altLang="en-US" sz="1400" b="1" dirty="0">
              <a:solidFill>
                <a:srgbClr val="663300"/>
              </a:solidFill>
              <a:latin typeface="微軟正黑體" pitchFamily="34" charset="-120"/>
              <a:ea typeface="微軟正黑體" pitchFamily="34" charset="-120"/>
              <a:cs typeface="+mn-cs"/>
            </a:rPr>
            <a:t>分</a:t>
          </a:r>
          <a:r>
            <a:rPr lang="en-US" altLang="en-US" sz="1400" b="1" dirty="0">
              <a:solidFill>
                <a:srgbClr val="663300"/>
              </a:solidFill>
              <a:latin typeface="微軟正黑體" pitchFamily="34" charset="-120"/>
              <a:ea typeface="微軟正黑體" pitchFamily="34" charset="-120"/>
              <a:cs typeface="+mn-cs"/>
            </a:rPr>
            <a:t>/</a:t>
          </a:r>
          <a:r>
            <a:rPr lang="zh-TW" altLang="en-US" sz="1400" b="1" dirty="0">
              <a:solidFill>
                <a:srgbClr val="663300"/>
              </a:solidFill>
              <a:latin typeface="微軟正黑體" pitchFamily="34" charset="-120"/>
              <a:ea typeface="微軟正黑體" pitchFamily="34" charset="-120"/>
              <a:cs typeface="+mn-cs"/>
            </a:rPr>
            <a:t>第</a:t>
          </a:r>
          <a:r>
            <a:rPr lang="en-US" altLang="en-US" sz="1400" b="1" dirty="0">
              <a:solidFill>
                <a:srgbClr val="663300"/>
              </a:solidFill>
              <a:latin typeface="微軟正黑體" pitchFamily="34" charset="-120"/>
              <a:ea typeface="微軟正黑體" pitchFamily="34" charset="-120"/>
              <a:cs typeface="+mn-cs"/>
            </a:rPr>
            <a:t>4</a:t>
          </a:r>
          <a:r>
            <a:rPr lang="zh-TW" altLang="en-US" sz="1400" b="1" dirty="0">
              <a:solidFill>
                <a:srgbClr val="663300"/>
              </a:solidFill>
              <a:latin typeface="微軟正黑體" pitchFamily="34" charset="-120"/>
              <a:ea typeface="微軟正黑體" pitchFamily="34" charset="-120"/>
              <a:cs typeface="+mn-cs"/>
            </a:rPr>
            <a:t>名</a:t>
          </a:r>
          <a:r>
            <a:rPr lang="en-US" altLang="en-US" sz="1400" b="1" dirty="0">
              <a:solidFill>
                <a:srgbClr val="663300"/>
              </a:solidFill>
              <a:latin typeface="微軟正黑體" pitchFamily="34" charset="-120"/>
              <a:ea typeface="微軟正黑體" pitchFamily="34" charset="-120"/>
              <a:cs typeface="+mn-cs"/>
            </a:rPr>
            <a:t>7</a:t>
          </a:r>
          <a:r>
            <a:rPr lang="zh-TW" altLang="en-US" sz="1400" b="1" dirty="0">
              <a:solidFill>
                <a:srgbClr val="663300"/>
              </a:solidFill>
              <a:latin typeface="微軟正黑體" pitchFamily="34" charset="-120"/>
              <a:ea typeface="微軟正黑體" pitchFamily="34" charset="-120"/>
              <a:cs typeface="+mn-cs"/>
            </a:rPr>
            <a:t>分</a:t>
          </a:r>
          <a:r>
            <a:rPr lang="en-US" altLang="en-US" sz="1400" b="1" dirty="0">
              <a:solidFill>
                <a:srgbClr val="663300"/>
              </a:solidFill>
              <a:latin typeface="微軟正黑體" pitchFamily="34" charset="-120"/>
              <a:ea typeface="微軟正黑體" pitchFamily="34" charset="-120"/>
              <a:cs typeface="+mn-cs"/>
            </a:rPr>
            <a:t>/</a:t>
          </a:r>
          <a:r>
            <a:rPr lang="zh-TW" altLang="en-US" sz="1400" b="1" dirty="0">
              <a:solidFill>
                <a:srgbClr val="663300"/>
              </a:solidFill>
              <a:latin typeface="微軟正黑體" pitchFamily="34" charset="-120"/>
              <a:ea typeface="微軟正黑體" pitchFamily="34" charset="-120"/>
              <a:cs typeface="+mn-cs"/>
            </a:rPr>
            <a:t>第</a:t>
          </a:r>
          <a:r>
            <a:rPr lang="en-US" altLang="en-US" sz="1400" b="1" dirty="0">
              <a:solidFill>
                <a:srgbClr val="663300"/>
              </a:solidFill>
              <a:latin typeface="微軟正黑體" pitchFamily="34" charset="-120"/>
              <a:ea typeface="微軟正黑體" pitchFamily="34" charset="-120"/>
              <a:cs typeface="+mn-cs"/>
            </a:rPr>
            <a:t>5</a:t>
          </a:r>
          <a:r>
            <a:rPr lang="zh-TW" altLang="en-US" sz="1400" b="1" dirty="0">
              <a:solidFill>
                <a:srgbClr val="663300"/>
              </a:solidFill>
              <a:latin typeface="微軟正黑體" pitchFamily="34" charset="-120"/>
              <a:ea typeface="微軟正黑體" pitchFamily="34" charset="-120"/>
              <a:cs typeface="+mn-cs"/>
            </a:rPr>
            <a:t>名</a:t>
          </a:r>
          <a:r>
            <a:rPr lang="en-US" altLang="en-US" sz="1400" b="1" dirty="0">
              <a:solidFill>
                <a:srgbClr val="663300"/>
              </a:solidFill>
              <a:latin typeface="微軟正黑體" pitchFamily="34" charset="-120"/>
              <a:ea typeface="微軟正黑體" pitchFamily="34" charset="-120"/>
              <a:cs typeface="+mn-cs"/>
            </a:rPr>
            <a:t>6</a:t>
          </a:r>
          <a:r>
            <a:rPr lang="zh-TW" altLang="en-US" sz="1400" b="1" dirty="0">
              <a:solidFill>
                <a:srgbClr val="663300"/>
              </a:solidFill>
              <a:latin typeface="微軟正黑體" pitchFamily="34" charset="-120"/>
              <a:ea typeface="微軟正黑體" pitchFamily="34" charset="-120"/>
              <a:cs typeface="+mn-cs"/>
            </a:rPr>
            <a:t>分</a:t>
          </a:r>
          <a:r>
            <a:rPr lang="en-US" altLang="en-US" sz="1400" b="1" dirty="0">
              <a:solidFill>
                <a:srgbClr val="663300"/>
              </a:solidFill>
              <a:latin typeface="微軟正黑體" pitchFamily="34" charset="-120"/>
              <a:ea typeface="微軟正黑體" pitchFamily="34" charset="-120"/>
              <a:cs typeface="+mn-cs"/>
            </a:rPr>
            <a:t>/</a:t>
          </a:r>
          <a:r>
            <a:rPr lang="zh-TW" altLang="en-US" sz="1400" b="1" dirty="0">
              <a:solidFill>
                <a:srgbClr val="663300"/>
              </a:solidFill>
              <a:latin typeface="微軟正黑體" pitchFamily="34" charset="-120"/>
              <a:ea typeface="微軟正黑體" pitchFamily="34" charset="-120"/>
              <a:cs typeface="+mn-cs"/>
            </a:rPr>
            <a:t>第</a:t>
          </a:r>
          <a:r>
            <a:rPr lang="en-US" altLang="en-US" sz="1400" b="1" dirty="0">
              <a:solidFill>
                <a:srgbClr val="663300"/>
              </a:solidFill>
              <a:latin typeface="微軟正黑體" pitchFamily="34" charset="-120"/>
              <a:ea typeface="微軟正黑體" pitchFamily="34" charset="-120"/>
              <a:cs typeface="+mn-cs"/>
            </a:rPr>
            <a:t>6</a:t>
          </a:r>
          <a:r>
            <a:rPr lang="zh-TW" altLang="en-US" sz="1400" b="1" dirty="0">
              <a:solidFill>
                <a:srgbClr val="663300"/>
              </a:solidFill>
              <a:latin typeface="微軟正黑體" pitchFamily="34" charset="-120"/>
              <a:ea typeface="微軟正黑體" pitchFamily="34" charset="-120"/>
              <a:cs typeface="+mn-cs"/>
            </a:rPr>
            <a:t>名</a:t>
          </a:r>
          <a:r>
            <a:rPr lang="en-US" altLang="en-US" sz="1400" b="1" dirty="0">
              <a:solidFill>
                <a:srgbClr val="663300"/>
              </a:solidFill>
              <a:latin typeface="微軟正黑體" pitchFamily="34" charset="-120"/>
              <a:ea typeface="微軟正黑體" pitchFamily="34" charset="-120"/>
              <a:cs typeface="+mn-cs"/>
            </a:rPr>
            <a:t>5</a:t>
          </a:r>
          <a:r>
            <a:rPr lang="zh-TW" altLang="en-US" sz="1400" b="1" dirty="0">
              <a:solidFill>
                <a:srgbClr val="663300"/>
              </a:solidFill>
              <a:latin typeface="微軟正黑體" pitchFamily="34" charset="-120"/>
              <a:ea typeface="微軟正黑體" pitchFamily="34" charset="-120"/>
              <a:cs typeface="+mn-cs"/>
            </a:rPr>
            <a:t>分</a:t>
          </a:r>
          <a:r>
            <a:rPr lang="en-US" altLang="en-US" sz="1400" b="1" dirty="0">
              <a:solidFill>
                <a:srgbClr val="663300"/>
              </a:solidFill>
              <a:latin typeface="微軟正黑體" pitchFamily="34" charset="-120"/>
              <a:ea typeface="微軟正黑體" pitchFamily="34" charset="-120"/>
              <a:cs typeface="+mn-cs"/>
            </a:rPr>
            <a:t>/</a:t>
          </a:r>
          <a:r>
            <a:rPr lang="zh-TW" altLang="en-US" sz="1400" b="1" dirty="0">
              <a:solidFill>
                <a:srgbClr val="663300"/>
              </a:solidFill>
              <a:latin typeface="微軟正黑體" pitchFamily="34" charset="-120"/>
              <a:ea typeface="微軟正黑體" pitchFamily="34" charset="-120"/>
              <a:cs typeface="+mn-cs"/>
            </a:rPr>
            <a:t>第</a:t>
          </a:r>
          <a:r>
            <a:rPr lang="en-US" altLang="en-US" sz="1400" b="1" dirty="0">
              <a:solidFill>
                <a:srgbClr val="663300"/>
              </a:solidFill>
              <a:latin typeface="微軟正黑體" pitchFamily="34" charset="-120"/>
              <a:ea typeface="微軟正黑體" pitchFamily="34" charset="-120"/>
              <a:cs typeface="+mn-cs"/>
            </a:rPr>
            <a:t>7</a:t>
          </a:r>
          <a:r>
            <a:rPr lang="zh-TW" altLang="en-US" sz="1400" b="1" dirty="0">
              <a:solidFill>
                <a:srgbClr val="663300"/>
              </a:solidFill>
              <a:latin typeface="微軟正黑體" pitchFamily="34" charset="-120"/>
              <a:ea typeface="微軟正黑體" pitchFamily="34" charset="-120"/>
              <a:cs typeface="+mn-cs"/>
            </a:rPr>
            <a:t>名</a:t>
          </a:r>
          <a:r>
            <a:rPr lang="en-US" altLang="en-US" sz="1400" b="1" dirty="0">
              <a:solidFill>
                <a:srgbClr val="663300"/>
              </a:solidFill>
              <a:latin typeface="微軟正黑體" pitchFamily="34" charset="-120"/>
              <a:ea typeface="微軟正黑體" pitchFamily="34" charset="-120"/>
              <a:cs typeface="+mn-cs"/>
            </a:rPr>
            <a:t>4</a:t>
          </a:r>
          <a:r>
            <a:rPr lang="zh-TW" altLang="en-US" sz="1400" b="1" dirty="0">
              <a:solidFill>
                <a:srgbClr val="663300"/>
              </a:solidFill>
              <a:latin typeface="微軟正黑體" pitchFamily="34" charset="-120"/>
              <a:ea typeface="微軟正黑體" pitchFamily="34" charset="-120"/>
              <a:cs typeface="+mn-cs"/>
            </a:rPr>
            <a:t>分</a:t>
          </a:r>
          <a:r>
            <a:rPr lang="en-US" altLang="en-US" sz="1400" b="1" dirty="0">
              <a:solidFill>
                <a:srgbClr val="663300"/>
              </a:solidFill>
              <a:latin typeface="微軟正黑體" pitchFamily="34" charset="-120"/>
              <a:ea typeface="微軟正黑體" pitchFamily="34" charset="-120"/>
              <a:cs typeface="+mn-cs"/>
            </a:rPr>
            <a:t>/</a:t>
          </a:r>
          <a:r>
            <a:rPr lang="zh-TW" altLang="en-US" sz="1400" b="1" dirty="0">
              <a:solidFill>
                <a:srgbClr val="663300"/>
              </a:solidFill>
              <a:latin typeface="微軟正黑體" pitchFamily="34" charset="-120"/>
              <a:ea typeface="微軟正黑體" pitchFamily="34" charset="-120"/>
              <a:cs typeface="+mn-cs"/>
            </a:rPr>
            <a:t>第</a:t>
          </a:r>
          <a:r>
            <a:rPr lang="en-US" altLang="en-US" sz="1400" b="1" dirty="0">
              <a:solidFill>
                <a:srgbClr val="663300"/>
              </a:solidFill>
              <a:latin typeface="微軟正黑體" pitchFamily="34" charset="-120"/>
              <a:ea typeface="微軟正黑體" pitchFamily="34" charset="-120"/>
              <a:cs typeface="+mn-cs"/>
            </a:rPr>
            <a:t>8</a:t>
          </a:r>
          <a:r>
            <a:rPr lang="zh-TW" altLang="en-US" sz="1400" b="1" dirty="0">
              <a:solidFill>
                <a:srgbClr val="663300"/>
              </a:solidFill>
              <a:latin typeface="微軟正黑體" pitchFamily="34" charset="-120"/>
              <a:ea typeface="微軟正黑體" pitchFamily="34" charset="-120"/>
              <a:cs typeface="+mn-cs"/>
            </a:rPr>
            <a:t>名</a:t>
          </a:r>
          <a:r>
            <a:rPr lang="en-US" altLang="en-US" sz="1400" b="1" dirty="0">
              <a:solidFill>
                <a:srgbClr val="663300"/>
              </a:solidFill>
              <a:latin typeface="微軟正黑體" pitchFamily="34" charset="-120"/>
              <a:ea typeface="微軟正黑體" pitchFamily="34" charset="-120"/>
              <a:cs typeface="+mn-cs"/>
            </a:rPr>
            <a:t>3</a:t>
          </a:r>
          <a:r>
            <a:rPr lang="zh-TW" altLang="en-US" sz="1400" b="1" dirty="0">
              <a:solidFill>
                <a:srgbClr val="663300"/>
              </a:solidFill>
              <a:latin typeface="微軟正黑體" pitchFamily="34" charset="-120"/>
              <a:ea typeface="微軟正黑體" pitchFamily="34" charset="-120"/>
              <a:cs typeface="+mn-cs"/>
            </a:rPr>
            <a:t>分</a:t>
          </a:r>
        </a:p>
      </dgm:t>
    </dgm:pt>
    <dgm:pt modelId="{CCC2841E-63D3-415F-A096-4CB965345CE6}" type="parTrans" cxnId="{98CE179D-B183-4D22-95BE-87248FB47F4A}">
      <dgm:prSet/>
      <dgm:spPr/>
      <dgm:t>
        <a:bodyPr/>
        <a:lstStyle/>
        <a:p>
          <a:endParaRPr lang="zh-TW" altLang="en-US"/>
        </a:p>
      </dgm:t>
    </dgm:pt>
    <dgm:pt modelId="{486B1ABC-24B4-4BED-B982-3FBCBCB9EE70}" type="sibTrans" cxnId="{98CE179D-B183-4D22-95BE-87248FB47F4A}">
      <dgm:prSet/>
      <dgm:spPr/>
      <dgm:t>
        <a:bodyPr/>
        <a:lstStyle/>
        <a:p>
          <a:endParaRPr lang="zh-TW" altLang="en-US"/>
        </a:p>
      </dgm:t>
    </dgm:pt>
    <dgm:pt modelId="{38F7E3C6-4596-43E3-983D-C1C881E1D49E}">
      <dgm:prSet custT="1"/>
      <dgm:spPr/>
      <dgm:t>
        <a:bodyPr/>
        <a:lstStyle/>
        <a:p>
          <a:pPr>
            <a:spcAft>
              <a:spcPts val="0"/>
            </a:spcAft>
          </a:pPr>
          <a:r>
            <a:rPr lang="zh-TW" altLang="en-US" sz="1800" b="1" dirty="0">
              <a:solidFill>
                <a:schemeClr val="tx1"/>
              </a:solidFill>
              <a:latin typeface="微軟正黑體" pitchFamily="34" charset="-120"/>
              <a:ea typeface="微軟正黑體" pitchFamily="34" charset="-120"/>
              <a:cs typeface="+mn-cs"/>
            </a:rPr>
            <a:t>採計之競賽名稱，請詳閱簡章之競賽表現成績計分方式一覽表，非本表所列之競賽概不採計。</a:t>
          </a:r>
        </a:p>
      </dgm:t>
    </dgm:pt>
    <dgm:pt modelId="{FD4EAB6A-4D35-4207-AD8F-BC071E2F20DD}" type="parTrans" cxnId="{0E1D63A3-170F-49D3-927F-3CED633A7F8C}">
      <dgm:prSet/>
      <dgm:spPr/>
      <dgm:t>
        <a:bodyPr/>
        <a:lstStyle/>
        <a:p>
          <a:endParaRPr lang="zh-TW" altLang="en-US"/>
        </a:p>
      </dgm:t>
    </dgm:pt>
    <dgm:pt modelId="{245D1F33-78A4-413C-A321-85B080568D48}" type="sibTrans" cxnId="{0E1D63A3-170F-49D3-927F-3CED633A7F8C}">
      <dgm:prSet/>
      <dgm:spPr/>
      <dgm:t>
        <a:bodyPr/>
        <a:lstStyle/>
        <a:p>
          <a:endParaRPr lang="zh-TW" altLang="en-US"/>
        </a:p>
      </dgm:t>
    </dgm:pt>
    <dgm:pt modelId="{8826CEFD-41A0-4E14-A6C9-F8746A107E65}">
      <dgm:prSet custT="1"/>
      <dgm:spPr/>
      <dgm:t>
        <a:bodyPr/>
        <a:lstStyle/>
        <a:p>
          <a:pPr>
            <a:spcAft>
              <a:spcPts val="0"/>
            </a:spcAft>
          </a:pPr>
          <a:r>
            <a:rPr lang="zh-TW" sz="1800" b="1" dirty="0">
              <a:latin typeface="微軟正黑體" panose="020B0604030504040204" pitchFamily="34" charset="-120"/>
              <a:ea typeface="微軟正黑體" panose="020B0604030504040204" pitchFamily="34" charset="-120"/>
            </a:rPr>
            <a:t>採計至當年度</a:t>
          </a:r>
          <a:r>
            <a:rPr lang="en-US" sz="1800" b="1" dirty="0">
              <a:latin typeface="微軟正黑體" panose="020B0604030504040204" pitchFamily="34" charset="-120"/>
              <a:ea typeface="微軟正黑體" panose="020B0604030504040204" pitchFamily="34" charset="-120"/>
            </a:rPr>
            <a:t>4</a:t>
          </a:r>
          <a:r>
            <a:rPr lang="zh-TW" sz="1800" b="1" dirty="0">
              <a:latin typeface="微軟正黑體" panose="020B0604030504040204" pitchFamily="34" charset="-120"/>
              <a:ea typeface="微軟正黑體" panose="020B0604030504040204" pitchFamily="34" charset="-120"/>
            </a:rPr>
            <a:t>月</a:t>
          </a:r>
          <a:r>
            <a:rPr lang="en-US" sz="1800" b="1" u="none" dirty="0">
              <a:solidFill>
                <a:srgbClr val="FF0000"/>
              </a:solidFill>
              <a:latin typeface="微軟正黑體" panose="020B0604030504040204" pitchFamily="34" charset="-120"/>
              <a:ea typeface="微軟正黑體" panose="020B0604030504040204" pitchFamily="34" charset="-120"/>
            </a:rPr>
            <a:t>20</a:t>
          </a:r>
          <a:r>
            <a:rPr lang="zh-TW" sz="1800" b="1" dirty="0">
              <a:latin typeface="微軟正黑體" panose="020B0604030504040204" pitchFamily="34" charset="-120"/>
              <a:ea typeface="微軟正黑體" panose="020B0604030504040204" pitchFamily="34" charset="-120"/>
            </a:rPr>
            <a:t>日前</a:t>
          </a:r>
          <a:endParaRPr lang="zh-TW" altLang="en-US" sz="1800" b="1" dirty="0">
            <a:solidFill>
              <a:srgbClr val="FF0000"/>
            </a:solidFill>
            <a:latin typeface="微軟正黑體" pitchFamily="34" charset="-120"/>
            <a:ea typeface="微軟正黑體" pitchFamily="34" charset="-120"/>
            <a:cs typeface="+mn-cs"/>
          </a:endParaRPr>
        </a:p>
      </dgm:t>
    </dgm:pt>
    <dgm:pt modelId="{7F7425A8-5437-48A8-8ACC-8E9D7F053DA4}" type="parTrans" cxnId="{3A440DAD-536D-4DF9-B934-732CA5F6C36D}">
      <dgm:prSet/>
      <dgm:spPr/>
      <dgm:t>
        <a:bodyPr/>
        <a:lstStyle/>
        <a:p>
          <a:endParaRPr lang="zh-TW" altLang="en-US"/>
        </a:p>
      </dgm:t>
    </dgm:pt>
    <dgm:pt modelId="{BF8BC94C-FC4C-400C-B877-B437BF220EE8}" type="sibTrans" cxnId="{3A440DAD-536D-4DF9-B934-732CA5F6C36D}">
      <dgm:prSet/>
      <dgm:spPr/>
      <dgm:t>
        <a:bodyPr/>
        <a:lstStyle/>
        <a:p>
          <a:endParaRPr lang="zh-TW" altLang="en-US"/>
        </a:p>
      </dgm:t>
    </dgm:pt>
    <dgm:pt modelId="{43DE773F-FF14-47B5-BB42-D7B3D33BC52E}" type="pres">
      <dgm:prSet presAssocID="{C62CB6A8-347C-4C66-B848-0290A50CA0DA}" presName="Name0" presStyleCnt="0">
        <dgm:presLayoutVars>
          <dgm:dir/>
          <dgm:animLvl val="lvl"/>
          <dgm:resizeHandles val="exact"/>
        </dgm:presLayoutVars>
      </dgm:prSet>
      <dgm:spPr/>
    </dgm:pt>
    <dgm:pt modelId="{93189CC9-2870-4B0C-BC14-BE0844B1A5B8}" type="pres">
      <dgm:prSet presAssocID="{3ABC7923-6FCA-4F98-9577-45BB739CE8D7}" presName="linNode" presStyleCnt="0"/>
      <dgm:spPr/>
    </dgm:pt>
    <dgm:pt modelId="{325212F6-3176-4964-B4B0-3C6D23FCF7F2}" type="pres">
      <dgm:prSet presAssocID="{3ABC7923-6FCA-4F98-9577-45BB739CE8D7}" presName="parentText" presStyleLbl="node1" presStyleIdx="0" presStyleCnt="1" custScaleX="133068" custScaleY="100098">
        <dgm:presLayoutVars>
          <dgm:chMax val="1"/>
          <dgm:bulletEnabled val="1"/>
        </dgm:presLayoutVars>
      </dgm:prSet>
      <dgm:spPr/>
    </dgm:pt>
    <dgm:pt modelId="{C725CA07-542D-43A3-B31D-F7D44A53874C}" type="pres">
      <dgm:prSet presAssocID="{3ABC7923-6FCA-4F98-9577-45BB739CE8D7}" presName="descendantText" presStyleLbl="alignAccFollowNode1" presStyleIdx="0" presStyleCnt="1" custScaleX="799451" custScaleY="125245" custLinFactNeighborX="-2946">
        <dgm:presLayoutVars>
          <dgm:bulletEnabled val="1"/>
        </dgm:presLayoutVars>
      </dgm:prSet>
      <dgm:spPr>
        <a:prstGeom prst="round2SameRect">
          <a:avLst/>
        </a:prstGeom>
      </dgm:spPr>
    </dgm:pt>
  </dgm:ptLst>
  <dgm:cxnLst>
    <dgm:cxn modelId="{7094370B-3CA8-4F6D-9B2A-FFB3AA5AC778}" srcId="{C62CB6A8-347C-4C66-B848-0290A50CA0DA}" destId="{3ABC7923-6FCA-4F98-9577-45BB739CE8D7}" srcOrd="0" destOrd="0" parTransId="{8546E344-C7C4-40E7-9A0B-D8AE105BB860}" sibTransId="{6707096F-B01F-4844-B579-92BA9C71C219}"/>
    <dgm:cxn modelId="{604D820C-0E67-4FC8-BF36-040FD7256416}" type="presOf" srcId="{0AA0BED3-1B5F-4B4C-B97F-A2747BD25C33}" destId="{C725CA07-542D-43A3-B31D-F7D44A53874C}" srcOrd="0" destOrd="9" presId="urn:microsoft.com/office/officeart/2005/8/layout/vList5"/>
    <dgm:cxn modelId="{9C0D0623-6098-4B36-BAB6-F3CA2BC1DB7B}" srcId="{3ABC7923-6FCA-4F98-9577-45BB739CE8D7}" destId="{53D93D57-B8BF-4F81-9A80-F0EE8E5F79F8}" srcOrd="4" destOrd="0" parTransId="{B92B005B-690F-4F47-8449-9A521D7EFDBB}" sibTransId="{83F2F023-95ED-49AF-9305-7F912975DD09}"/>
    <dgm:cxn modelId="{582C4428-2E71-439B-8DA3-037B7060CA5A}" type="presOf" srcId="{8826CEFD-41A0-4E14-A6C9-F8746A107E65}" destId="{C725CA07-542D-43A3-B31D-F7D44A53874C}" srcOrd="0" destOrd="13" presId="urn:microsoft.com/office/officeart/2005/8/layout/vList5"/>
    <dgm:cxn modelId="{99C70435-F2E1-4AA0-82FF-8651D63BBBAF}" srcId="{3ABC7923-6FCA-4F98-9577-45BB739CE8D7}" destId="{79C4D88A-9FFE-4BCF-B30B-1C4C674C5ADF}" srcOrd="0" destOrd="0" parTransId="{911DFA8A-5B59-4449-BFA1-E620ECCA54B7}" sibTransId="{6EFBE08F-5E9E-4744-AD55-14CEE0DD6936}"/>
    <dgm:cxn modelId="{EC4F4C39-6603-4AF0-84CF-3A9896493F9A}" type="presOf" srcId="{CF55E8A9-BFFD-4290-83EC-47B22F92870B}" destId="{C725CA07-542D-43A3-B31D-F7D44A53874C}" srcOrd="0" destOrd="3" presId="urn:microsoft.com/office/officeart/2005/8/layout/vList5"/>
    <dgm:cxn modelId="{EBDCF53A-C06F-4B30-8E51-1935FE307312}" type="presOf" srcId="{3854A0A5-AB28-4B26-9761-1F381859912B}" destId="{C725CA07-542D-43A3-B31D-F7D44A53874C}" srcOrd="0" destOrd="11" presId="urn:microsoft.com/office/officeart/2005/8/layout/vList5"/>
    <dgm:cxn modelId="{C01B325C-4C68-41EE-AC46-A5966EDB96BC}" type="presOf" srcId="{C4A311B2-F8F5-43D7-8B3D-2A19AE79D20F}" destId="{C725CA07-542D-43A3-B31D-F7D44A53874C}" srcOrd="0" destOrd="1" presId="urn:microsoft.com/office/officeart/2005/8/layout/vList5"/>
    <dgm:cxn modelId="{858F134C-BE67-40FB-89BD-2303D99DC0F1}" type="presOf" srcId="{C62CB6A8-347C-4C66-B848-0290A50CA0DA}" destId="{43DE773F-FF14-47B5-BB42-D7B3D33BC52E}" srcOrd="0" destOrd="0" presId="urn:microsoft.com/office/officeart/2005/8/layout/vList5"/>
    <dgm:cxn modelId="{D7AA6353-210D-438D-AB1F-B9C054B216C9}" srcId="{3ABC7923-6FCA-4F98-9577-45BB739CE8D7}" destId="{422F04C6-8F1B-4D5A-B1F4-F32D2CD44115}" srcOrd="8" destOrd="0" parTransId="{008BD474-1907-45FA-BA5D-1D496090124C}" sibTransId="{69E05E20-996E-4872-9AEB-0ADE7ED2C41D}"/>
    <dgm:cxn modelId="{8CE0A574-064C-47F7-BB2A-D583801A3632}" type="presOf" srcId="{53D93D57-B8BF-4F81-9A80-F0EE8E5F79F8}" destId="{C725CA07-542D-43A3-B31D-F7D44A53874C}" srcOrd="0" destOrd="4" presId="urn:microsoft.com/office/officeart/2005/8/layout/vList5"/>
    <dgm:cxn modelId="{F6643276-6E40-430B-9F8C-2B96DAE88B6C}" srcId="{3ABC7923-6FCA-4F98-9577-45BB739CE8D7}" destId="{73355DF1-ED76-4FEB-8B24-B79FA9152FDB}" srcOrd="2" destOrd="0" parTransId="{B0A28A37-0185-447D-87AD-672E7F130861}" sibTransId="{F0027EA9-5F59-47F5-8036-A110818B4791}"/>
    <dgm:cxn modelId="{468ABC56-B59D-41BA-9821-552FED2891D2}" srcId="{3ABC7923-6FCA-4F98-9577-45BB739CE8D7}" destId="{4A5FCD1C-ED24-4313-8575-5A2082B05F4D}" srcOrd="10" destOrd="0" parTransId="{88EF28F1-61B0-4193-9E3A-60B96DA86AAB}" sibTransId="{23F49837-DACB-47E9-9AB1-EDA8642E76F9}"/>
    <dgm:cxn modelId="{395E6C84-EBD3-467C-9BD8-1EDE5FDCB000}" srcId="{3ABC7923-6FCA-4F98-9577-45BB739CE8D7}" destId="{3854A0A5-AB28-4B26-9761-1F381859912B}" srcOrd="11" destOrd="0" parTransId="{1880C9D1-70AF-43F2-AF73-8B2B529FAF9F}" sibTransId="{FDAAA1EA-149F-45D2-9CC3-9880018A1B82}"/>
    <dgm:cxn modelId="{EDBE6885-DD0D-44A4-9E45-7E622C661394}" type="presOf" srcId="{48A06656-D96E-4D7B-9290-01109EAE6D59}" destId="{C725CA07-542D-43A3-B31D-F7D44A53874C}" srcOrd="0" destOrd="5" presId="urn:microsoft.com/office/officeart/2005/8/layout/vList5"/>
    <dgm:cxn modelId="{34177587-AFA5-4D38-A116-7B004C2FCF9C}" type="presOf" srcId="{73355DF1-ED76-4FEB-8B24-B79FA9152FDB}" destId="{C725CA07-542D-43A3-B31D-F7D44A53874C}" srcOrd="0" destOrd="2" presId="urn:microsoft.com/office/officeart/2005/8/layout/vList5"/>
    <dgm:cxn modelId="{98F05A8B-3F17-4E83-8BE6-CBD240A78B0B}" type="presOf" srcId="{4A5FCD1C-ED24-4313-8575-5A2082B05F4D}" destId="{C725CA07-542D-43A3-B31D-F7D44A53874C}" srcOrd="0" destOrd="10" presId="urn:microsoft.com/office/officeart/2005/8/layout/vList5"/>
    <dgm:cxn modelId="{98CE179D-B183-4D22-95BE-87248FB47F4A}" srcId="{3ABC7923-6FCA-4F98-9577-45BB739CE8D7}" destId="{C4A311B2-F8F5-43D7-8B3D-2A19AE79D20F}" srcOrd="1" destOrd="0" parTransId="{CCC2841E-63D3-415F-A096-4CB965345CE6}" sibTransId="{486B1ABC-24B4-4BED-B982-3FBCBCB9EE70}"/>
    <dgm:cxn modelId="{0E1D63A3-170F-49D3-927F-3CED633A7F8C}" srcId="{3ABC7923-6FCA-4F98-9577-45BB739CE8D7}" destId="{38F7E3C6-4596-43E3-983D-C1C881E1D49E}" srcOrd="12" destOrd="0" parTransId="{FD4EAB6A-4D35-4207-AD8F-BC071E2F20DD}" sibTransId="{245D1F33-78A4-413C-A321-85B080568D48}"/>
    <dgm:cxn modelId="{13F724A4-5CAD-4DE8-BA48-E921E23F2AA6}" type="presOf" srcId="{422F04C6-8F1B-4D5A-B1F4-F32D2CD44115}" destId="{C725CA07-542D-43A3-B31D-F7D44A53874C}" srcOrd="0" destOrd="8" presId="urn:microsoft.com/office/officeart/2005/8/layout/vList5"/>
    <dgm:cxn modelId="{454385AB-C27E-457E-A684-45947D35B112}" type="presOf" srcId="{79C4D88A-9FFE-4BCF-B30B-1C4C674C5ADF}" destId="{C725CA07-542D-43A3-B31D-F7D44A53874C}" srcOrd="0" destOrd="0" presId="urn:microsoft.com/office/officeart/2005/8/layout/vList5"/>
    <dgm:cxn modelId="{3A440DAD-536D-4DF9-B934-732CA5F6C36D}" srcId="{3ABC7923-6FCA-4F98-9577-45BB739CE8D7}" destId="{8826CEFD-41A0-4E14-A6C9-F8746A107E65}" srcOrd="13" destOrd="0" parTransId="{7F7425A8-5437-48A8-8ACC-8E9D7F053DA4}" sibTransId="{BF8BC94C-FC4C-400C-B877-B437BF220EE8}"/>
    <dgm:cxn modelId="{8DEA58B2-A403-4F03-9999-07ADEFCED4E9}" type="presOf" srcId="{CB0EF59C-FA49-46BA-AB76-61D97BB50AA1}" destId="{C725CA07-542D-43A3-B31D-F7D44A53874C}" srcOrd="0" destOrd="7" presId="urn:microsoft.com/office/officeart/2005/8/layout/vList5"/>
    <dgm:cxn modelId="{361583B6-FCC3-4E8B-802C-F6E15A6E2B95}" type="presOf" srcId="{3ABC7923-6FCA-4F98-9577-45BB739CE8D7}" destId="{325212F6-3176-4964-B4B0-3C6D23FCF7F2}" srcOrd="0" destOrd="0" presId="urn:microsoft.com/office/officeart/2005/8/layout/vList5"/>
    <dgm:cxn modelId="{449F58BC-E950-4611-B13E-B44848770BD7}" srcId="{3ABC7923-6FCA-4F98-9577-45BB739CE8D7}" destId="{D4793A39-E1DA-4544-BE0C-EDFAF4E3AC56}" srcOrd="6" destOrd="0" parTransId="{04EC49B6-4291-4E0B-8A15-1E44788A266B}" sibTransId="{2D27D572-B156-46C0-9637-9B257C162BE3}"/>
    <dgm:cxn modelId="{2EE877C5-FA70-4943-A61C-116C2E22C966}" srcId="{3ABC7923-6FCA-4F98-9577-45BB739CE8D7}" destId="{CB0EF59C-FA49-46BA-AB76-61D97BB50AA1}" srcOrd="7" destOrd="0" parTransId="{2BC682C7-46D5-4D20-949F-1D00F78C605A}" sibTransId="{E3EEA6B0-6537-4438-BC3D-C67BAA273B01}"/>
    <dgm:cxn modelId="{FC070FCF-C02D-4C49-9A9F-E064A1026008}" srcId="{3ABC7923-6FCA-4F98-9577-45BB739CE8D7}" destId="{48A06656-D96E-4D7B-9290-01109EAE6D59}" srcOrd="5" destOrd="0" parTransId="{7BD5275B-63A7-44CC-9927-AAFB6ADB666F}" sibTransId="{1C471E26-2E20-41C1-A87C-C61341CA3DA4}"/>
    <dgm:cxn modelId="{50857DD8-D920-4D17-B853-F713E0E1D509}" type="presOf" srcId="{38F7E3C6-4596-43E3-983D-C1C881E1D49E}" destId="{C725CA07-542D-43A3-B31D-F7D44A53874C}" srcOrd="0" destOrd="12" presId="urn:microsoft.com/office/officeart/2005/8/layout/vList5"/>
    <dgm:cxn modelId="{9E32B9EB-6410-4693-927F-C0654249F589}" srcId="{3ABC7923-6FCA-4F98-9577-45BB739CE8D7}" destId="{0AA0BED3-1B5F-4B4C-B97F-A2747BD25C33}" srcOrd="9" destOrd="0" parTransId="{9101620B-2FAE-45A9-86AB-130605F66335}" sibTransId="{3AC5EC0F-3F4A-40CA-AA53-2A2814D223DF}"/>
    <dgm:cxn modelId="{9370E5EB-42CF-4B17-AD46-00721417691D}" type="presOf" srcId="{D4793A39-E1DA-4544-BE0C-EDFAF4E3AC56}" destId="{C725CA07-542D-43A3-B31D-F7D44A53874C}" srcOrd="0" destOrd="6" presId="urn:microsoft.com/office/officeart/2005/8/layout/vList5"/>
    <dgm:cxn modelId="{E6A262F6-D6EA-448E-8DB2-DE5381F0FFCB}" srcId="{3ABC7923-6FCA-4F98-9577-45BB739CE8D7}" destId="{CF55E8A9-BFFD-4290-83EC-47B22F92870B}" srcOrd="3" destOrd="0" parTransId="{3D5C9F22-7794-4B85-84B6-F9FCA6695239}" sibTransId="{63AD8BD8-570F-4124-B3A7-66CC1C152DA9}"/>
    <dgm:cxn modelId="{1DFC0170-E114-47E4-8C43-8290CEE612E7}" type="presParOf" srcId="{43DE773F-FF14-47B5-BB42-D7B3D33BC52E}" destId="{93189CC9-2870-4B0C-BC14-BE0844B1A5B8}" srcOrd="0" destOrd="0" presId="urn:microsoft.com/office/officeart/2005/8/layout/vList5"/>
    <dgm:cxn modelId="{FEB2CFEB-D3C5-4D47-BB01-89EBB5FFE6D8}" type="presParOf" srcId="{93189CC9-2870-4B0C-BC14-BE0844B1A5B8}" destId="{325212F6-3176-4964-B4B0-3C6D23FCF7F2}" srcOrd="0" destOrd="0" presId="urn:microsoft.com/office/officeart/2005/8/layout/vList5"/>
    <dgm:cxn modelId="{D90003C8-F6AF-4152-8B20-5D6F41822B91}" type="presParOf" srcId="{93189CC9-2870-4B0C-BC14-BE0844B1A5B8}" destId="{C725CA07-542D-43A3-B31D-F7D44A53874C}"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76042859-7BD1-43F8-91B4-9B7159021193}" type="doc">
      <dgm:prSet loTypeId="urn:microsoft.com/office/officeart/2008/layout/HorizontalMultiLevelHierarchy" loCatId="hierarchy" qsTypeId="urn:microsoft.com/office/officeart/2005/8/quickstyle/simple1" qsCatId="simple" csTypeId="urn:microsoft.com/office/officeart/2005/8/colors/colorful5" csCatId="colorful" phldr="1"/>
      <dgm:spPr/>
      <dgm:t>
        <a:bodyPr/>
        <a:lstStyle/>
        <a:p>
          <a:endParaRPr lang="zh-TW" altLang="en-US"/>
        </a:p>
      </dgm:t>
    </dgm:pt>
    <dgm:pt modelId="{36EF0EC0-60A4-4C1A-9356-01B0251FFD65}">
      <dgm:prSet phldrT="[文字]" custT="1"/>
      <dgm:spPr>
        <a:xfrm>
          <a:off x="33725" y="887765"/>
          <a:ext cx="1447510" cy="1381541"/>
        </a:xfrm>
      </dgm:spPr>
      <dgm:t>
        <a:bodyPr vert="vert"/>
        <a:lstStyle/>
        <a:p>
          <a:r>
            <a:rPr lang="zh-TW" altLang="en-US" sz="2800" b="1" dirty="0">
              <a:latin typeface="微軟正黑體" pitchFamily="34" charset="-120"/>
              <a:ea typeface="微軟正黑體" pitchFamily="34" charset="-120"/>
              <a:cs typeface="+mn-cs"/>
            </a:rPr>
            <a:t>總積分</a:t>
          </a:r>
          <a:r>
            <a:rPr lang="en-US" altLang="zh-TW" sz="2800" b="1" dirty="0">
              <a:latin typeface="微軟正黑體" pitchFamily="34" charset="-120"/>
              <a:ea typeface="微軟正黑體" pitchFamily="34" charset="-120"/>
              <a:cs typeface="+mn-cs"/>
            </a:rPr>
            <a:t>79</a:t>
          </a:r>
          <a:r>
            <a:rPr lang="zh-TW" altLang="en-US" sz="2800" b="1" dirty="0">
              <a:latin typeface="微軟正黑體" pitchFamily="34" charset="-120"/>
              <a:ea typeface="微軟正黑體" pitchFamily="34" charset="-120"/>
              <a:cs typeface="+mn-cs"/>
            </a:rPr>
            <a:t>分</a:t>
          </a:r>
        </a:p>
      </dgm:t>
    </dgm:pt>
    <dgm:pt modelId="{63B15F2D-0DE7-49B5-BA24-46DB5A1E0C74}" type="parTrans" cxnId="{14059885-84DD-4F1E-9ED5-F996EEE8ACA8}">
      <dgm:prSet/>
      <dgm:spPr/>
      <dgm:t>
        <a:bodyPr/>
        <a:lstStyle/>
        <a:p>
          <a:endParaRPr lang="zh-TW" altLang="en-US" sz="2800" b="1">
            <a:latin typeface="微軟正黑體" pitchFamily="34" charset="-120"/>
            <a:ea typeface="微軟正黑體" pitchFamily="34" charset="-120"/>
          </a:endParaRPr>
        </a:p>
      </dgm:t>
    </dgm:pt>
    <dgm:pt modelId="{3586689E-4824-4357-B5C5-C6CBA22C5BE4}" type="sibTrans" cxnId="{14059885-84DD-4F1E-9ED5-F996EEE8ACA8}">
      <dgm:prSet/>
      <dgm:spPr/>
      <dgm:t>
        <a:bodyPr/>
        <a:lstStyle/>
        <a:p>
          <a:endParaRPr lang="zh-TW" altLang="en-US" sz="2800" b="1">
            <a:latin typeface="微軟正黑體" pitchFamily="34" charset="-120"/>
            <a:ea typeface="微軟正黑體" pitchFamily="34" charset="-120"/>
          </a:endParaRPr>
        </a:p>
      </dgm:t>
    </dgm:pt>
    <dgm:pt modelId="{45E39A56-40CC-4E96-9015-DA7B915A0C87}">
      <dgm:prSet/>
      <dgm:spPr/>
      <dgm:t>
        <a:bodyPr/>
        <a:lstStyle/>
        <a:p>
          <a:r>
            <a:rPr kumimoji="1" lang="zh-TW" altLang="en-US" b="1" i="0" u="none" strike="noStrike" cap="none" normalizeH="0" baseline="0" dirty="0">
              <a:ln/>
              <a:effectLst/>
              <a:latin typeface="微軟正黑體" panose="020B0604030504040204" pitchFamily="34" charset="-120"/>
              <a:ea typeface="微軟正黑體" panose="020B0604030504040204" pitchFamily="34" charset="-120"/>
              <a:cs typeface="+mn-cs"/>
            </a:rPr>
            <a:t>國中教育會考</a:t>
          </a:r>
          <a:r>
            <a:rPr kumimoji="1" lang="zh-TW" altLang="en-US" b="1" i="0" u="none" strike="noStrike" cap="none" normalizeH="0" baseline="0" dirty="0">
              <a:ln/>
              <a:solidFill>
                <a:srgbClr val="FFFF00"/>
              </a:solidFill>
              <a:effectLst/>
              <a:latin typeface="微軟正黑體" panose="020B0604030504040204" pitchFamily="34" charset="-120"/>
              <a:ea typeface="微軟正黑體" panose="020B0604030504040204" pitchFamily="34" charset="-120"/>
              <a:cs typeface="+mn-cs"/>
            </a:rPr>
            <a:t>（至多採計</a:t>
          </a:r>
          <a:r>
            <a:rPr kumimoji="1" lang="en-US" altLang="en-US" b="1" i="0" u="none" strike="noStrike" cap="none" normalizeH="0" baseline="0" dirty="0">
              <a:ln/>
              <a:solidFill>
                <a:srgbClr val="FFFF00"/>
              </a:solidFill>
              <a:effectLst/>
              <a:latin typeface="微軟正黑體" panose="020B0604030504040204" pitchFamily="34" charset="-120"/>
              <a:ea typeface="微軟正黑體" panose="020B0604030504040204" pitchFamily="34" charset="-120"/>
              <a:cs typeface="+mn-cs"/>
            </a:rPr>
            <a:t>25</a:t>
          </a:r>
          <a:r>
            <a:rPr kumimoji="1" lang="zh-TW" altLang="en-US" b="1" i="0" u="none" strike="noStrike" cap="none" normalizeH="0" baseline="0" dirty="0">
              <a:ln/>
              <a:solidFill>
                <a:srgbClr val="FFFF00"/>
              </a:solidFill>
              <a:effectLst/>
              <a:latin typeface="微軟正黑體" panose="020B0604030504040204" pitchFamily="34" charset="-120"/>
              <a:ea typeface="微軟正黑體" panose="020B0604030504040204" pitchFamily="34" charset="-120"/>
              <a:cs typeface="+mn-cs"/>
            </a:rPr>
            <a:t>分）</a:t>
          </a:r>
          <a:endParaRPr lang="zh-TW" altLang="en-US" u="none" dirty="0">
            <a:solidFill>
              <a:srgbClr val="FFFF00"/>
            </a:solidFill>
          </a:endParaRPr>
        </a:p>
      </dgm:t>
    </dgm:pt>
    <dgm:pt modelId="{0BCEE368-3431-44B9-BC39-8D043A9AFB6B}" type="parTrans" cxnId="{C91C2303-9485-4AB5-A3FD-EAF9AFF3A4E2}">
      <dgm:prSet/>
      <dgm:spPr/>
      <dgm:t>
        <a:bodyPr/>
        <a:lstStyle/>
        <a:p>
          <a:endParaRPr lang="zh-TW" altLang="en-US"/>
        </a:p>
      </dgm:t>
    </dgm:pt>
    <dgm:pt modelId="{B3B5EC6A-4611-4D4A-B888-EBC306378333}" type="sibTrans" cxnId="{C91C2303-9485-4AB5-A3FD-EAF9AFF3A4E2}">
      <dgm:prSet/>
      <dgm:spPr/>
      <dgm:t>
        <a:bodyPr/>
        <a:lstStyle/>
        <a:p>
          <a:endParaRPr lang="zh-TW" altLang="en-US"/>
        </a:p>
      </dgm:t>
    </dgm:pt>
    <dgm:pt modelId="{BB5ED96F-427D-43EC-B451-2BF560A2541D}">
      <dgm:prSet/>
      <dgm:spPr/>
      <dgm:t>
        <a:bodyPr/>
        <a:lstStyle/>
        <a:p>
          <a:r>
            <a:rPr kumimoji="1" lang="zh-TW" altLang="en-US" b="1" i="0" u="none" strike="noStrike" cap="none" normalizeH="0" baseline="0">
              <a:ln/>
              <a:effectLst/>
              <a:latin typeface="微軟正黑體" panose="020B0604030504040204" pitchFamily="34" charset="-120"/>
              <a:ea typeface="微軟正黑體" panose="020B0604030504040204" pitchFamily="34" charset="-120"/>
              <a:cs typeface="+mn-cs"/>
            </a:rPr>
            <a:t>均衡學習（</a:t>
          </a:r>
          <a:r>
            <a:rPr kumimoji="1" lang="en-US" altLang="zh-TW" b="1" i="0" u="none" strike="noStrike" cap="none" normalizeH="0" baseline="0">
              <a:ln/>
              <a:effectLst/>
              <a:latin typeface="微軟正黑體" panose="020B0604030504040204" pitchFamily="34" charset="-120"/>
              <a:ea typeface="微軟正黑體" panose="020B0604030504040204" pitchFamily="34" charset="-120"/>
              <a:cs typeface="+mn-cs"/>
            </a:rPr>
            <a:t>9</a:t>
          </a:r>
          <a:r>
            <a:rPr kumimoji="1" lang="zh-TW" altLang="en-US" b="1" i="0" u="none" strike="noStrike" cap="none" normalizeH="0" baseline="0">
              <a:ln/>
              <a:effectLst/>
              <a:latin typeface="微軟正黑體" panose="020B0604030504040204" pitchFamily="34" charset="-120"/>
              <a:ea typeface="微軟正黑體" panose="020B0604030504040204" pitchFamily="34" charset="-120"/>
              <a:cs typeface="+mn-cs"/>
            </a:rPr>
            <a:t>分）</a:t>
          </a:r>
          <a:endParaRPr lang="zh-TW" altLang="en-US" dirty="0"/>
        </a:p>
      </dgm:t>
    </dgm:pt>
    <dgm:pt modelId="{F34A9759-A1C7-4A33-B2A7-7B973735D614}" type="parTrans" cxnId="{A724CD7C-143F-48A9-B4D2-6BDE68A0B95D}">
      <dgm:prSet/>
      <dgm:spPr/>
      <dgm:t>
        <a:bodyPr/>
        <a:lstStyle/>
        <a:p>
          <a:endParaRPr lang="zh-TW" altLang="en-US"/>
        </a:p>
      </dgm:t>
    </dgm:pt>
    <dgm:pt modelId="{4ABD601C-F62F-4820-BD14-2C8A189D0F56}" type="sibTrans" cxnId="{A724CD7C-143F-48A9-B4D2-6BDE68A0B95D}">
      <dgm:prSet/>
      <dgm:spPr/>
      <dgm:t>
        <a:bodyPr/>
        <a:lstStyle/>
        <a:p>
          <a:endParaRPr lang="zh-TW" altLang="en-US"/>
        </a:p>
      </dgm:t>
    </dgm:pt>
    <dgm:pt modelId="{66707873-FE4E-4F02-A241-93CC8F117438}">
      <dgm:prSet/>
      <dgm:spPr/>
      <dgm:t>
        <a:bodyPr/>
        <a:lstStyle/>
        <a:p>
          <a:r>
            <a:rPr kumimoji="1" lang="zh-TW" altLang="en-US" b="1" i="0" u="none" strike="noStrike" cap="none" normalizeH="0" baseline="0" dirty="0">
              <a:ln/>
              <a:effectLst/>
              <a:latin typeface="微軟正黑體" panose="020B0604030504040204" pitchFamily="34" charset="-120"/>
              <a:ea typeface="微軟正黑體" panose="020B0604030504040204" pitchFamily="34" charset="-120"/>
            </a:rPr>
            <a:t>志願序（</a:t>
          </a:r>
          <a:r>
            <a:rPr kumimoji="1" lang="en-US" altLang="zh-TW" b="1" i="0" u="none" strike="noStrike" cap="none" normalizeH="0" baseline="0" dirty="0">
              <a:ln/>
              <a:effectLst/>
              <a:latin typeface="微軟正黑體" panose="020B0604030504040204" pitchFamily="34" charset="-120"/>
              <a:ea typeface="微軟正黑體" panose="020B0604030504040204" pitchFamily="34" charset="-120"/>
            </a:rPr>
            <a:t>7</a:t>
          </a:r>
          <a:r>
            <a:rPr kumimoji="1" lang="zh-TW" altLang="en-US" b="1" i="0" u="none" strike="noStrike" cap="none" normalizeH="0" baseline="0" dirty="0">
              <a:ln/>
              <a:effectLst/>
              <a:latin typeface="微軟正黑體" panose="020B0604030504040204" pitchFamily="34" charset="-120"/>
              <a:ea typeface="微軟正黑體" panose="020B0604030504040204" pitchFamily="34" charset="-120"/>
            </a:rPr>
            <a:t>分）</a:t>
          </a:r>
          <a:endParaRPr lang="zh-TW" altLang="en-US" dirty="0"/>
        </a:p>
      </dgm:t>
    </dgm:pt>
    <dgm:pt modelId="{980E9C16-A76E-4416-A46E-D2E80524CBA2}" type="parTrans" cxnId="{C671EFB0-25CC-4F55-9C7E-FC254CA17625}">
      <dgm:prSet/>
      <dgm:spPr/>
      <dgm:t>
        <a:bodyPr/>
        <a:lstStyle/>
        <a:p>
          <a:endParaRPr lang="zh-TW" altLang="en-US"/>
        </a:p>
      </dgm:t>
    </dgm:pt>
    <dgm:pt modelId="{B18122E7-9A1B-46BA-A0B1-63A02023E335}" type="sibTrans" cxnId="{C671EFB0-25CC-4F55-9C7E-FC254CA17625}">
      <dgm:prSet/>
      <dgm:spPr/>
      <dgm:t>
        <a:bodyPr/>
        <a:lstStyle/>
        <a:p>
          <a:endParaRPr lang="zh-TW" altLang="en-US"/>
        </a:p>
      </dgm:t>
    </dgm:pt>
    <dgm:pt modelId="{135AEF2C-5110-4C4E-8844-0F140ACF302D}">
      <dgm:prSet custT="1"/>
      <dgm:spPr/>
      <dgm:t>
        <a:bodyPr/>
        <a:lstStyle/>
        <a:p>
          <a:r>
            <a:rPr kumimoji="1" lang="zh-TW" altLang="en-US" sz="1600" b="1" i="0" u="none" strike="noStrike" cap="none" normalizeH="0" baseline="0">
              <a:ln/>
              <a:effectLst/>
              <a:latin typeface="微軟正黑體" panose="020B0604030504040204" pitchFamily="34" charset="-120"/>
              <a:ea typeface="微軟正黑體" panose="020B0604030504040204" pitchFamily="34" charset="-120"/>
            </a:rPr>
            <a:t>畢業資格（</a:t>
          </a:r>
          <a:r>
            <a:rPr kumimoji="1" lang="en-US" altLang="zh-TW" sz="1600" b="1" i="0" u="none" strike="noStrike" cap="none" normalizeH="0" baseline="0">
              <a:ln/>
              <a:effectLst/>
              <a:latin typeface="微軟正黑體" panose="020B0604030504040204" pitchFamily="34" charset="-120"/>
              <a:ea typeface="微軟正黑體" panose="020B0604030504040204" pitchFamily="34" charset="-120"/>
            </a:rPr>
            <a:t>2</a:t>
          </a:r>
          <a:r>
            <a:rPr kumimoji="1" lang="zh-TW" altLang="en-US" sz="1600" b="1" i="0" u="none" strike="noStrike" cap="none" normalizeH="0" baseline="0">
              <a:ln/>
              <a:effectLst/>
              <a:latin typeface="微軟正黑體" panose="020B0604030504040204" pitchFamily="34" charset="-120"/>
              <a:ea typeface="微軟正黑體" panose="020B0604030504040204" pitchFamily="34" charset="-120"/>
            </a:rPr>
            <a:t>分）</a:t>
          </a:r>
          <a:endParaRPr lang="zh-TW" altLang="en-US" sz="1600" dirty="0"/>
        </a:p>
      </dgm:t>
    </dgm:pt>
    <dgm:pt modelId="{CE0711CA-AB88-42F3-9B58-9D9798B18A1F}" type="parTrans" cxnId="{F742B27B-D9C2-4099-9C03-81E666F7A21C}">
      <dgm:prSet/>
      <dgm:spPr/>
      <dgm:t>
        <a:bodyPr/>
        <a:lstStyle/>
        <a:p>
          <a:endParaRPr lang="zh-TW" altLang="en-US"/>
        </a:p>
      </dgm:t>
    </dgm:pt>
    <dgm:pt modelId="{39B8DE6E-6F71-49D8-BF1C-603F1EE00125}" type="sibTrans" cxnId="{F742B27B-D9C2-4099-9C03-81E666F7A21C}">
      <dgm:prSet/>
      <dgm:spPr/>
      <dgm:t>
        <a:bodyPr/>
        <a:lstStyle/>
        <a:p>
          <a:endParaRPr lang="zh-TW" altLang="en-US"/>
        </a:p>
      </dgm:t>
    </dgm:pt>
    <dgm:pt modelId="{1C39AB6F-243F-410C-8C0A-F831AA0B0142}">
      <dgm:prSet/>
      <dgm:spPr/>
      <dgm:t>
        <a:bodyPr/>
        <a:lstStyle/>
        <a:p>
          <a:r>
            <a:rPr kumimoji="1" lang="zh-TW" altLang="en-US" b="1" i="0" u="none" strike="noStrike" cap="none" normalizeH="0" baseline="0" dirty="0">
              <a:ln/>
              <a:effectLst/>
              <a:latin typeface="微軟正黑體" panose="020B0604030504040204" pitchFamily="34" charset="-120"/>
              <a:ea typeface="微軟正黑體" panose="020B0604030504040204" pitchFamily="34" charset="-120"/>
              <a:cs typeface="+mn-cs"/>
            </a:rPr>
            <a:t>多元學習表現（</a:t>
          </a:r>
          <a:r>
            <a:rPr kumimoji="1" lang="en-US" altLang="zh-TW" b="1" i="0" u="none" strike="noStrike" cap="none" normalizeH="0" baseline="0" dirty="0">
              <a:ln/>
              <a:effectLst/>
              <a:latin typeface="微軟正黑體" panose="020B0604030504040204" pitchFamily="34" charset="-120"/>
              <a:ea typeface="微軟正黑體" panose="020B0604030504040204" pitchFamily="34" charset="-120"/>
              <a:cs typeface="+mn-cs"/>
            </a:rPr>
            <a:t>28</a:t>
          </a:r>
          <a:r>
            <a:rPr kumimoji="1" lang="zh-TW" altLang="en-US" b="1" i="0" u="none" strike="noStrike" cap="none" normalizeH="0" baseline="0" dirty="0">
              <a:ln/>
              <a:effectLst/>
              <a:latin typeface="微軟正黑體" panose="020B0604030504040204" pitchFamily="34" charset="-120"/>
              <a:ea typeface="微軟正黑體" panose="020B0604030504040204" pitchFamily="34" charset="-120"/>
              <a:cs typeface="+mn-cs"/>
            </a:rPr>
            <a:t>分）</a:t>
          </a:r>
          <a:endParaRPr lang="zh-TW" altLang="en-US" dirty="0"/>
        </a:p>
      </dgm:t>
    </dgm:pt>
    <dgm:pt modelId="{C7CE2D37-D75A-401F-9AC1-CFEFF8361B00}" type="parTrans" cxnId="{EA9242C8-CD55-4814-A5CB-864B73AFAB63}">
      <dgm:prSet/>
      <dgm:spPr/>
      <dgm:t>
        <a:bodyPr/>
        <a:lstStyle/>
        <a:p>
          <a:endParaRPr lang="zh-TW" altLang="en-US"/>
        </a:p>
      </dgm:t>
    </dgm:pt>
    <dgm:pt modelId="{F2DCA00F-F18A-4D4B-A367-A8E610BBF095}" type="sibTrans" cxnId="{EA9242C8-CD55-4814-A5CB-864B73AFAB63}">
      <dgm:prSet/>
      <dgm:spPr/>
      <dgm:t>
        <a:bodyPr/>
        <a:lstStyle/>
        <a:p>
          <a:endParaRPr lang="zh-TW" altLang="en-US"/>
        </a:p>
      </dgm:t>
    </dgm:pt>
    <dgm:pt modelId="{39EC5172-4BC3-4BA1-952B-BAC716F7257E}">
      <dgm:prSet/>
      <dgm:spPr/>
      <dgm:t>
        <a:bodyPr/>
        <a:lstStyle/>
        <a:p>
          <a:r>
            <a:rPr kumimoji="1" lang="zh-TW" altLang="en-US" b="1" i="0" u="none" strike="noStrike" cap="none" normalizeH="0" baseline="0">
              <a:ln/>
              <a:effectLst/>
              <a:latin typeface="微軟正黑體" panose="020B0604030504040204" pitchFamily="34" charset="-120"/>
              <a:ea typeface="微軟正黑體" panose="020B0604030504040204" pitchFamily="34" charset="-120"/>
              <a:cs typeface="+mn-cs"/>
            </a:rPr>
            <a:t>適性發展（</a:t>
          </a:r>
          <a:r>
            <a:rPr kumimoji="1" lang="en-US" altLang="zh-TW" b="1" i="0" u="none" strike="noStrike" cap="none" normalizeH="0" baseline="0">
              <a:ln/>
              <a:effectLst/>
              <a:latin typeface="微軟正黑體" panose="020B0604030504040204" pitchFamily="34" charset="-120"/>
              <a:ea typeface="微軟正黑體" panose="020B0604030504040204" pitchFamily="34" charset="-120"/>
              <a:cs typeface="+mn-cs"/>
            </a:rPr>
            <a:t>6</a:t>
          </a:r>
          <a:r>
            <a:rPr kumimoji="1" lang="zh-TW" altLang="en-US" b="1" i="0" u="none" strike="noStrike" cap="none" normalizeH="0" baseline="0">
              <a:ln/>
              <a:effectLst/>
              <a:latin typeface="微軟正黑體" panose="020B0604030504040204" pitchFamily="34" charset="-120"/>
              <a:ea typeface="微軟正黑體" panose="020B0604030504040204" pitchFamily="34" charset="-120"/>
              <a:cs typeface="+mn-cs"/>
            </a:rPr>
            <a:t>分）</a:t>
          </a:r>
          <a:endParaRPr lang="zh-TW" altLang="en-US" dirty="0"/>
        </a:p>
      </dgm:t>
    </dgm:pt>
    <dgm:pt modelId="{5A6311CB-0A7F-4017-AD33-666B10CA6727}" type="parTrans" cxnId="{572AA447-3FFC-4C0D-89CD-90E184956B5E}">
      <dgm:prSet/>
      <dgm:spPr/>
      <dgm:t>
        <a:bodyPr/>
        <a:lstStyle/>
        <a:p>
          <a:endParaRPr lang="zh-TW" altLang="en-US"/>
        </a:p>
      </dgm:t>
    </dgm:pt>
    <dgm:pt modelId="{D54592D1-C22A-422C-B5CD-635005D252FD}" type="sibTrans" cxnId="{572AA447-3FFC-4C0D-89CD-90E184956B5E}">
      <dgm:prSet/>
      <dgm:spPr/>
      <dgm:t>
        <a:bodyPr/>
        <a:lstStyle/>
        <a:p>
          <a:endParaRPr lang="zh-TW" altLang="en-US"/>
        </a:p>
      </dgm:t>
    </dgm:pt>
    <dgm:pt modelId="{2C4F72F7-6691-4BDA-A6E5-6FBEA6CDBC29}">
      <dgm:prSet/>
      <dgm:spPr/>
      <dgm:t>
        <a:bodyPr/>
        <a:lstStyle/>
        <a:p>
          <a:r>
            <a:rPr kumimoji="1" lang="zh-TW" altLang="en-US" b="1" i="0" u="none" strike="noStrike" cap="none" normalizeH="0" baseline="0">
              <a:ln/>
              <a:effectLst/>
              <a:latin typeface="微軟正黑體" panose="020B0604030504040204" pitchFamily="34" charset="-120"/>
              <a:ea typeface="微軟正黑體" panose="020B0604030504040204" pitchFamily="34" charset="-120"/>
              <a:cs typeface="+mn-cs"/>
            </a:rPr>
            <a:t>經濟弱勢</a:t>
          </a:r>
          <a:r>
            <a:rPr kumimoji="1" lang="en-US" altLang="zh-TW" b="1" i="0" u="none" strike="noStrike" cap="none" normalizeH="0" baseline="0">
              <a:ln/>
              <a:effectLst/>
              <a:latin typeface="微軟正黑體" panose="020B0604030504040204" pitchFamily="34" charset="-120"/>
              <a:ea typeface="微軟正黑體" panose="020B0604030504040204" pitchFamily="34" charset="-120"/>
              <a:cs typeface="+mn-cs"/>
            </a:rPr>
            <a:t>(2</a:t>
          </a:r>
          <a:r>
            <a:rPr kumimoji="1" lang="zh-TW" altLang="en-US" b="1" i="0" u="none" strike="noStrike" cap="none" normalizeH="0" baseline="0">
              <a:ln/>
              <a:effectLst/>
              <a:latin typeface="微軟正黑體" panose="020B0604030504040204" pitchFamily="34" charset="-120"/>
              <a:ea typeface="微軟正黑體" panose="020B0604030504040204" pitchFamily="34" charset="-120"/>
              <a:cs typeface="+mn-cs"/>
            </a:rPr>
            <a:t>分</a:t>
          </a:r>
          <a:r>
            <a:rPr kumimoji="1" lang="en-US" altLang="zh-TW" b="1" i="0" u="none" strike="noStrike" cap="none" normalizeH="0" baseline="0">
              <a:ln/>
              <a:effectLst/>
              <a:latin typeface="微軟正黑體" panose="020B0604030504040204" pitchFamily="34" charset="-120"/>
              <a:ea typeface="微軟正黑體" panose="020B0604030504040204" pitchFamily="34" charset="-120"/>
              <a:cs typeface="+mn-cs"/>
            </a:rPr>
            <a:t>)</a:t>
          </a:r>
          <a:endParaRPr lang="zh-TW" altLang="en-US" dirty="0"/>
        </a:p>
      </dgm:t>
    </dgm:pt>
    <dgm:pt modelId="{423E522E-F39B-4288-92D4-75938BD88936}" type="parTrans" cxnId="{1455DB6A-9EC0-45AB-BB38-819DCE49C408}">
      <dgm:prSet/>
      <dgm:spPr/>
      <dgm:t>
        <a:bodyPr/>
        <a:lstStyle/>
        <a:p>
          <a:endParaRPr lang="zh-TW" altLang="en-US"/>
        </a:p>
      </dgm:t>
    </dgm:pt>
    <dgm:pt modelId="{A5F0C0CC-BAF2-4644-92F0-94E5B639786B}" type="sibTrans" cxnId="{1455DB6A-9EC0-45AB-BB38-819DCE49C408}">
      <dgm:prSet/>
      <dgm:spPr/>
      <dgm:t>
        <a:bodyPr/>
        <a:lstStyle/>
        <a:p>
          <a:endParaRPr lang="zh-TW" altLang="en-US"/>
        </a:p>
      </dgm:t>
    </dgm:pt>
    <dgm:pt modelId="{A032B66E-986F-441B-9E05-57F38F87657D}" type="pres">
      <dgm:prSet presAssocID="{76042859-7BD1-43F8-91B4-9B7159021193}" presName="Name0" presStyleCnt="0">
        <dgm:presLayoutVars>
          <dgm:chPref val="1"/>
          <dgm:dir/>
          <dgm:animOne val="branch"/>
          <dgm:animLvl val="lvl"/>
          <dgm:resizeHandles val="exact"/>
        </dgm:presLayoutVars>
      </dgm:prSet>
      <dgm:spPr/>
    </dgm:pt>
    <dgm:pt modelId="{5D73B763-97F2-4FE2-8750-A25AF6D10FB0}" type="pres">
      <dgm:prSet presAssocID="{36EF0EC0-60A4-4C1A-9356-01B0251FFD65}" presName="root1" presStyleCnt="0"/>
      <dgm:spPr/>
    </dgm:pt>
    <dgm:pt modelId="{D2007AEC-647D-47B0-B4C8-FF0881230684}" type="pres">
      <dgm:prSet presAssocID="{36EF0EC0-60A4-4C1A-9356-01B0251FFD65}" presName="LevelOneTextNode" presStyleLbl="node0" presStyleIdx="0" presStyleCnt="1" custScaleX="295691">
        <dgm:presLayoutVars>
          <dgm:chPref val="3"/>
        </dgm:presLayoutVars>
      </dgm:prSet>
      <dgm:spPr>
        <a:prstGeom prst="roundRect">
          <a:avLst>
            <a:gd name="adj" fmla="val 10000"/>
          </a:avLst>
        </a:prstGeom>
      </dgm:spPr>
    </dgm:pt>
    <dgm:pt modelId="{8E71E436-8ADE-40C4-88B0-22C302001D0D}" type="pres">
      <dgm:prSet presAssocID="{36EF0EC0-60A4-4C1A-9356-01B0251FFD65}" presName="level2hierChild" presStyleCnt="0"/>
      <dgm:spPr/>
    </dgm:pt>
    <dgm:pt modelId="{4DCC8F3E-F709-4B42-99CB-9E754E86A040}" type="pres">
      <dgm:prSet presAssocID="{CE0711CA-AB88-42F3-9B58-9D9798B18A1F}" presName="conn2-1" presStyleLbl="parChTrans1D2" presStyleIdx="0" presStyleCnt="7"/>
      <dgm:spPr/>
    </dgm:pt>
    <dgm:pt modelId="{925884E4-ECEB-467E-BFE0-3FFC322DBD5B}" type="pres">
      <dgm:prSet presAssocID="{CE0711CA-AB88-42F3-9B58-9D9798B18A1F}" presName="connTx" presStyleLbl="parChTrans1D2" presStyleIdx="0" presStyleCnt="7"/>
      <dgm:spPr/>
    </dgm:pt>
    <dgm:pt modelId="{68E97C6D-41E7-44CD-AD5C-C15A777C8E4D}" type="pres">
      <dgm:prSet presAssocID="{135AEF2C-5110-4C4E-8844-0F140ACF302D}" presName="root2" presStyleCnt="0"/>
      <dgm:spPr/>
    </dgm:pt>
    <dgm:pt modelId="{C36D933B-DC2E-49DB-B383-FA9682E4DD3D}" type="pres">
      <dgm:prSet presAssocID="{135AEF2C-5110-4C4E-8844-0F140ACF302D}" presName="LevelTwoTextNode" presStyleLbl="node2" presStyleIdx="0" presStyleCnt="7" custScaleX="125691">
        <dgm:presLayoutVars>
          <dgm:chPref val="3"/>
        </dgm:presLayoutVars>
      </dgm:prSet>
      <dgm:spPr/>
    </dgm:pt>
    <dgm:pt modelId="{F8B0B9E3-1D37-4CEB-83C6-ACD6FE844456}" type="pres">
      <dgm:prSet presAssocID="{135AEF2C-5110-4C4E-8844-0F140ACF302D}" presName="level3hierChild" presStyleCnt="0"/>
      <dgm:spPr/>
    </dgm:pt>
    <dgm:pt modelId="{95FB0B6A-82E2-49A0-84C8-EF6168BE495D}" type="pres">
      <dgm:prSet presAssocID="{980E9C16-A76E-4416-A46E-D2E80524CBA2}" presName="conn2-1" presStyleLbl="parChTrans1D2" presStyleIdx="1" presStyleCnt="7"/>
      <dgm:spPr/>
    </dgm:pt>
    <dgm:pt modelId="{C40967AF-C170-466B-A4E4-8F5A191E2A7E}" type="pres">
      <dgm:prSet presAssocID="{980E9C16-A76E-4416-A46E-D2E80524CBA2}" presName="connTx" presStyleLbl="parChTrans1D2" presStyleIdx="1" presStyleCnt="7"/>
      <dgm:spPr/>
    </dgm:pt>
    <dgm:pt modelId="{ABC845B6-90E0-4267-B693-A4B89703EF22}" type="pres">
      <dgm:prSet presAssocID="{66707873-FE4E-4F02-A241-93CC8F117438}" presName="root2" presStyleCnt="0"/>
      <dgm:spPr/>
    </dgm:pt>
    <dgm:pt modelId="{E7DD4E41-BC36-48D7-9C26-C49247D78B79}" type="pres">
      <dgm:prSet presAssocID="{66707873-FE4E-4F02-A241-93CC8F117438}" presName="LevelTwoTextNode" presStyleLbl="node2" presStyleIdx="1" presStyleCnt="7" custScaleX="125691">
        <dgm:presLayoutVars>
          <dgm:chPref val="3"/>
        </dgm:presLayoutVars>
      </dgm:prSet>
      <dgm:spPr/>
    </dgm:pt>
    <dgm:pt modelId="{EF7E4693-EA42-492A-AF2F-561A4A9AE5EA}" type="pres">
      <dgm:prSet presAssocID="{66707873-FE4E-4F02-A241-93CC8F117438}" presName="level3hierChild" presStyleCnt="0"/>
      <dgm:spPr/>
    </dgm:pt>
    <dgm:pt modelId="{1E5A2185-BA0C-4F91-AA10-F6CB1B0156FC}" type="pres">
      <dgm:prSet presAssocID="{F34A9759-A1C7-4A33-B2A7-7B973735D614}" presName="conn2-1" presStyleLbl="parChTrans1D2" presStyleIdx="2" presStyleCnt="7"/>
      <dgm:spPr/>
    </dgm:pt>
    <dgm:pt modelId="{D135C692-C0EC-4F6A-B102-4457BC7949B2}" type="pres">
      <dgm:prSet presAssocID="{F34A9759-A1C7-4A33-B2A7-7B973735D614}" presName="connTx" presStyleLbl="parChTrans1D2" presStyleIdx="2" presStyleCnt="7"/>
      <dgm:spPr/>
    </dgm:pt>
    <dgm:pt modelId="{B232C524-1618-40BE-A55F-A33A10364233}" type="pres">
      <dgm:prSet presAssocID="{BB5ED96F-427D-43EC-B451-2BF560A2541D}" presName="root2" presStyleCnt="0"/>
      <dgm:spPr/>
    </dgm:pt>
    <dgm:pt modelId="{A8CAA23B-DECC-4DE6-98E2-2C9D8BE5E59C}" type="pres">
      <dgm:prSet presAssocID="{BB5ED96F-427D-43EC-B451-2BF560A2541D}" presName="LevelTwoTextNode" presStyleLbl="node2" presStyleIdx="2" presStyleCnt="7" custScaleX="125691">
        <dgm:presLayoutVars>
          <dgm:chPref val="3"/>
        </dgm:presLayoutVars>
      </dgm:prSet>
      <dgm:spPr/>
    </dgm:pt>
    <dgm:pt modelId="{95A207FE-39EE-4B9A-A3B6-A47A594D5F54}" type="pres">
      <dgm:prSet presAssocID="{BB5ED96F-427D-43EC-B451-2BF560A2541D}" presName="level3hierChild" presStyleCnt="0"/>
      <dgm:spPr/>
    </dgm:pt>
    <dgm:pt modelId="{4B763022-987E-4813-B217-C6DBC14CE2C6}" type="pres">
      <dgm:prSet presAssocID="{C7CE2D37-D75A-401F-9AC1-CFEFF8361B00}" presName="conn2-1" presStyleLbl="parChTrans1D2" presStyleIdx="3" presStyleCnt="7"/>
      <dgm:spPr/>
    </dgm:pt>
    <dgm:pt modelId="{76260727-C795-4CA5-BCD3-8B4DC0C82E2A}" type="pres">
      <dgm:prSet presAssocID="{C7CE2D37-D75A-401F-9AC1-CFEFF8361B00}" presName="connTx" presStyleLbl="parChTrans1D2" presStyleIdx="3" presStyleCnt="7"/>
      <dgm:spPr/>
    </dgm:pt>
    <dgm:pt modelId="{9B790912-C7F2-410E-A5B2-70FA999A4AB7}" type="pres">
      <dgm:prSet presAssocID="{1C39AB6F-243F-410C-8C0A-F831AA0B0142}" presName="root2" presStyleCnt="0"/>
      <dgm:spPr/>
    </dgm:pt>
    <dgm:pt modelId="{EE9A99F2-3E14-4D11-917F-B58A06B280AB}" type="pres">
      <dgm:prSet presAssocID="{1C39AB6F-243F-410C-8C0A-F831AA0B0142}" presName="LevelTwoTextNode" presStyleLbl="node2" presStyleIdx="3" presStyleCnt="7" custScaleX="124074">
        <dgm:presLayoutVars>
          <dgm:chPref val="3"/>
        </dgm:presLayoutVars>
      </dgm:prSet>
      <dgm:spPr/>
    </dgm:pt>
    <dgm:pt modelId="{5FFD9AF4-0EDF-4E80-A6D9-8F78D09431A5}" type="pres">
      <dgm:prSet presAssocID="{1C39AB6F-243F-410C-8C0A-F831AA0B0142}" presName="level3hierChild" presStyleCnt="0"/>
      <dgm:spPr/>
    </dgm:pt>
    <dgm:pt modelId="{47FEE023-1A1D-4B85-A59B-6C1A2EA20C15}" type="pres">
      <dgm:prSet presAssocID="{5A6311CB-0A7F-4017-AD33-666B10CA6727}" presName="conn2-1" presStyleLbl="parChTrans1D2" presStyleIdx="4" presStyleCnt="7"/>
      <dgm:spPr/>
    </dgm:pt>
    <dgm:pt modelId="{C783A362-4F56-4422-B23C-1799C71A5667}" type="pres">
      <dgm:prSet presAssocID="{5A6311CB-0A7F-4017-AD33-666B10CA6727}" presName="connTx" presStyleLbl="parChTrans1D2" presStyleIdx="4" presStyleCnt="7"/>
      <dgm:spPr/>
    </dgm:pt>
    <dgm:pt modelId="{A81DE9A3-36C0-41C3-8BA6-7C284A3EE3BA}" type="pres">
      <dgm:prSet presAssocID="{39EC5172-4BC3-4BA1-952B-BAC716F7257E}" presName="root2" presStyleCnt="0"/>
      <dgm:spPr/>
    </dgm:pt>
    <dgm:pt modelId="{FE5079DA-EFC3-4922-A063-981745543C78}" type="pres">
      <dgm:prSet presAssocID="{39EC5172-4BC3-4BA1-952B-BAC716F7257E}" presName="LevelTwoTextNode" presStyleLbl="node2" presStyleIdx="4" presStyleCnt="7" custScaleX="124074">
        <dgm:presLayoutVars>
          <dgm:chPref val="3"/>
        </dgm:presLayoutVars>
      </dgm:prSet>
      <dgm:spPr/>
    </dgm:pt>
    <dgm:pt modelId="{E0998837-9FBB-4756-A0C3-EEDE7A58921E}" type="pres">
      <dgm:prSet presAssocID="{39EC5172-4BC3-4BA1-952B-BAC716F7257E}" presName="level3hierChild" presStyleCnt="0"/>
      <dgm:spPr/>
    </dgm:pt>
    <dgm:pt modelId="{D4F9D83C-9DCD-4181-B117-CB9FA91F3AE2}" type="pres">
      <dgm:prSet presAssocID="{423E522E-F39B-4288-92D4-75938BD88936}" presName="conn2-1" presStyleLbl="parChTrans1D2" presStyleIdx="5" presStyleCnt="7"/>
      <dgm:spPr/>
    </dgm:pt>
    <dgm:pt modelId="{ECFF81C6-020D-4BA8-B313-602951EFCD15}" type="pres">
      <dgm:prSet presAssocID="{423E522E-F39B-4288-92D4-75938BD88936}" presName="connTx" presStyleLbl="parChTrans1D2" presStyleIdx="5" presStyleCnt="7"/>
      <dgm:spPr/>
    </dgm:pt>
    <dgm:pt modelId="{39F04734-AAA5-4F3C-9113-8F8567397E9A}" type="pres">
      <dgm:prSet presAssocID="{2C4F72F7-6691-4BDA-A6E5-6FBEA6CDBC29}" presName="root2" presStyleCnt="0"/>
      <dgm:spPr/>
    </dgm:pt>
    <dgm:pt modelId="{2024498F-F7CF-4062-9396-EF5F2D7129E6}" type="pres">
      <dgm:prSet presAssocID="{2C4F72F7-6691-4BDA-A6E5-6FBEA6CDBC29}" presName="LevelTwoTextNode" presStyleLbl="node2" presStyleIdx="5" presStyleCnt="7" custScaleX="125691">
        <dgm:presLayoutVars>
          <dgm:chPref val="3"/>
        </dgm:presLayoutVars>
      </dgm:prSet>
      <dgm:spPr/>
    </dgm:pt>
    <dgm:pt modelId="{7B9D1980-D6F6-4E7A-8CAB-87BE7F9E3409}" type="pres">
      <dgm:prSet presAssocID="{2C4F72F7-6691-4BDA-A6E5-6FBEA6CDBC29}" presName="level3hierChild" presStyleCnt="0"/>
      <dgm:spPr/>
    </dgm:pt>
    <dgm:pt modelId="{74391852-20B6-4874-955D-801FF57834EE}" type="pres">
      <dgm:prSet presAssocID="{0BCEE368-3431-44B9-BC39-8D043A9AFB6B}" presName="conn2-1" presStyleLbl="parChTrans1D2" presStyleIdx="6" presStyleCnt="7"/>
      <dgm:spPr/>
    </dgm:pt>
    <dgm:pt modelId="{3758A0D4-2C40-4658-B762-D5ED70FF1E54}" type="pres">
      <dgm:prSet presAssocID="{0BCEE368-3431-44B9-BC39-8D043A9AFB6B}" presName="connTx" presStyleLbl="parChTrans1D2" presStyleIdx="6" presStyleCnt="7"/>
      <dgm:spPr/>
    </dgm:pt>
    <dgm:pt modelId="{C697F1E5-33A7-4E04-864C-5CC402F5596B}" type="pres">
      <dgm:prSet presAssocID="{45E39A56-40CC-4E96-9015-DA7B915A0C87}" presName="root2" presStyleCnt="0"/>
      <dgm:spPr/>
    </dgm:pt>
    <dgm:pt modelId="{4149323B-3026-48D2-9406-B1B2030D0A79}" type="pres">
      <dgm:prSet presAssocID="{45E39A56-40CC-4E96-9015-DA7B915A0C87}" presName="LevelTwoTextNode" presStyleLbl="node2" presStyleIdx="6" presStyleCnt="7" custScaleX="173009">
        <dgm:presLayoutVars>
          <dgm:chPref val="3"/>
        </dgm:presLayoutVars>
      </dgm:prSet>
      <dgm:spPr/>
    </dgm:pt>
    <dgm:pt modelId="{47015758-2E79-4791-9121-BDFE8F5B96AA}" type="pres">
      <dgm:prSet presAssocID="{45E39A56-40CC-4E96-9015-DA7B915A0C87}" presName="level3hierChild" presStyleCnt="0"/>
      <dgm:spPr/>
    </dgm:pt>
  </dgm:ptLst>
  <dgm:cxnLst>
    <dgm:cxn modelId="{8B23FB01-83FF-4C3D-A60B-41C0D0F19812}" type="presOf" srcId="{CE0711CA-AB88-42F3-9B58-9D9798B18A1F}" destId="{925884E4-ECEB-467E-BFE0-3FFC322DBD5B}" srcOrd="1" destOrd="0" presId="urn:microsoft.com/office/officeart/2008/layout/HorizontalMultiLevelHierarchy"/>
    <dgm:cxn modelId="{D0948002-8FC2-4315-82FE-E977B5FEE6E0}" type="presOf" srcId="{F34A9759-A1C7-4A33-B2A7-7B973735D614}" destId="{D135C692-C0EC-4F6A-B102-4457BC7949B2}" srcOrd="1" destOrd="0" presId="urn:microsoft.com/office/officeart/2008/layout/HorizontalMultiLevelHierarchy"/>
    <dgm:cxn modelId="{C91C2303-9485-4AB5-A3FD-EAF9AFF3A4E2}" srcId="{36EF0EC0-60A4-4C1A-9356-01B0251FFD65}" destId="{45E39A56-40CC-4E96-9015-DA7B915A0C87}" srcOrd="6" destOrd="0" parTransId="{0BCEE368-3431-44B9-BC39-8D043A9AFB6B}" sibTransId="{B3B5EC6A-4611-4D4A-B888-EBC306378333}"/>
    <dgm:cxn modelId="{CA37600D-BBFB-4921-A7D2-D6EBDB79EBCF}" type="presOf" srcId="{0BCEE368-3431-44B9-BC39-8D043A9AFB6B}" destId="{3758A0D4-2C40-4658-B762-D5ED70FF1E54}" srcOrd="1" destOrd="0" presId="urn:microsoft.com/office/officeart/2008/layout/HorizontalMultiLevelHierarchy"/>
    <dgm:cxn modelId="{D76B7211-6CC1-466D-9C87-75C25506AFF2}" type="presOf" srcId="{5A6311CB-0A7F-4017-AD33-666B10CA6727}" destId="{C783A362-4F56-4422-B23C-1799C71A5667}" srcOrd="1" destOrd="0" presId="urn:microsoft.com/office/officeart/2008/layout/HorizontalMultiLevelHierarchy"/>
    <dgm:cxn modelId="{BC45DE20-AD43-4CCF-9144-5FEAF7AC4F6E}" type="presOf" srcId="{0BCEE368-3431-44B9-BC39-8D043A9AFB6B}" destId="{74391852-20B6-4874-955D-801FF57834EE}" srcOrd="0" destOrd="0" presId="urn:microsoft.com/office/officeart/2008/layout/HorizontalMultiLevelHierarchy"/>
    <dgm:cxn modelId="{F2DF1C22-4D97-41F5-B0A2-718C697509B0}" type="presOf" srcId="{C7CE2D37-D75A-401F-9AC1-CFEFF8361B00}" destId="{4B763022-987E-4813-B217-C6DBC14CE2C6}" srcOrd="0" destOrd="0" presId="urn:microsoft.com/office/officeart/2008/layout/HorizontalMultiLevelHierarchy"/>
    <dgm:cxn modelId="{9AC98A26-3E1E-45ED-A71A-4D4CDD55FE08}" type="presOf" srcId="{F34A9759-A1C7-4A33-B2A7-7B973735D614}" destId="{1E5A2185-BA0C-4F91-AA10-F6CB1B0156FC}" srcOrd="0" destOrd="0" presId="urn:microsoft.com/office/officeart/2008/layout/HorizontalMultiLevelHierarchy"/>
    <dgm:cxn modelId="{258D812B-49BE-4BE0-BE17-51D7584AF4D5}" type="presOf" srcId="{36EF0EC0-60A4-4C1A-9356-01B0251FFD65}" destId="{D2007AEC-647D-47B0-B4C8-FF0881230684}" srcOrd="0" destOrd="0" presId="urn:microsoft.com/office/officeart/2008/layout/HorizontalMultiLevelHierarchy"/>
    <dgm:cxn modelId="{10A76A30-833B-4535-AFD0-0F607F1A4390}" type="presOf" srcId="{5A6311CB-0A7F-4017-AD33-666B10CA6727}" destId="{47FEE023-1A1D-4B85-A59B-6C1A2EA20C15}" srcOrd="0" destOrd="0" presId="urn:microsoft.com/office/officeart/2008/layout/HorizontalMultiLevelHierarchy"/>
    <dgm:cxn modelId="{09D30139-FBFA-4F8C-BFEE-A658C9510631}" type="presOf" srcId="{45E39A56-40CC-4E96-9015-DA7B915A0C87}" destId="{4149323B-3026-48D2-9406-B1B2030D0A79}" srcOrd="0" destOrd="0" presId="urn:microsoft.com/office/officeart/2008/layout/HorizontalMultiLevelHierarchy"/>
    <dgm:cxn modelId="{825DE95F-3A4E-49F7-A6AA-DD511618D6F7}" type="presOf" srcId="{423E522E-F39B-4288-92D4-75938BD88936}" destId="{D4F9D83C-9DCD-4181-B117-CB9FA91F3AE2}" srcOrd="0" destOrd="0" presId="urn:microsoft.com/office/officeart/2008/layout/HorizontalMultiLevelHierarchy"/>
    <dgm:cxn modelId="{572AA447-3FFC-4C0D-89CD-90E184956B5E}" srcId="{36EF0EC0-60A4-4C1A-9356-01B0251FFD65}" destId="{39EC5172-4BC3-4BA1-952B-BAC716F7257E}" srcOrd="4" destOrd="0" parTransId="{5A6311CB-0A7F-4017-AD33-666B10CA6727}" sibTransId="{D54592D1-C22A-422C-B5CD-635005D252FD}"/>
    <dgm:cxn modelId="{1455DB6A-9EC0-45AB-BB38-819DCE49C408}" srcId="{36EF0EC0-60A4-4C1A-9356-01B0251FFD65}" destId="{2C4F72F7-6691-4BDA-A6E5-6FBEA6CDBC29}" srcOrd="5" destOrd="0" parTransId="{423E522E-F39B-4288-92D4-75938BD88936}" sibTransId="{A5F0C0CC-BAF2-4644-92F0-94E5B639786B}"/>
    <dgm:cxn modelId="{25088B4B-C0F0-4C0B-BF48-DFC8394AB16F}" type="presOf" srcId="{135AEF2C-5110-4C4E-8844-0F140ACF302D}" destId="{C36D933B-DC2E-49DB-B383-FA9682E4DD3D}" srcOrd="0" destOrd="0" presId="urn:microsoft.com/office/officeart/2008/layout/HorizontalMultiLevelHierarchy"/>
    <dgm:cxn modelId="{0781D351-B5AE-4348-855F-75C2FF3F5544}" type="presOf" srcId="{CE0711CA-AB88-42F3-9B58-9D9798B18A1F}" destId="{4DCC8F3E-F709-4B42-99CB-9E754E86A040}" srcOrd="0" destOrd="0" presId="urn:microsoft.com/office/officeart/2008/layout/HorizontalMultiLevelHierarchy"/>
    <dgm:cxn modelId="{4C2F5B53-0DCA-4902-9CEF-40F5BAF934CD}" type="presOf" srcId="{980E9C16-A76E-4416-A46E-D2E80524CBA2}" destId="{95FB0B6A-82E2-49A0-84C8-EF6168BE495D}" srcOrd="0" destOrd="0" presId="urn:microsoft.com/office/officeart/2008/layout/HorizontalMultiLevelHierarchy"/>
    <dgm:cxn modelId="{F742B27B-D9C2-4099-9C03-81E666F7A21C}" srcId="{36EF0EC0-60A4-4C1A-9356-01B0251FFD65}" destId="{135AEF2C-5110-4C4E-8844-0F140ACF302D}" srcOrd="0" destOrd="0" parTransId="{CE0711CA-AB88-42F3-9B58-9D9798B18A1F}" sibTransId="{39B8DE6E-6F71-49D8-BF1C-603F1EE00125}"/>
    <dgm:cxn modelId="{A724CD7C-143F-48A9-B4D2-6BDE68A0B95D}" srcId="{36EF0EC0-60A4-4C1A-9356-01B0251FFD65}" destId="{BB5ED96F-427D-43EC-B451-2BF560A2541D}" srcOrd="2" destOrd="0" parTransId="{F34A9759-A1C7-4A33-B2A7-7B973735D614}" sibTransId="{4ABD601C-F62F-4820-BD14-2C8A189D0F56}"/>
    <dgm:cxn modelId="{14059885-84DD-4F1E-9ED5-F996EEE8ACA8}" srcId="{76042859-7BD1-43F8-91B4-9B7159021193}" destId="{36EF0EC0-60A4-4C1A-9356-01B0251FFD65}" srcOrd="0" destOrd="0" parTransId="{63B15F2D-0DE7-49B5-BA24-46DB5A1E0C74}" sibTransId="{3586689E-4824-4357-B5C5-C6CBA22C5BE4}"/>
    <dgm:cxn modelId="{8DC76589-CBE9-45C8-A7F9-9EFFFC84FB11}" type="presOf" srcId="{39EC5172-4BC3-4BA1-952B-BAC716F7257E}" destId="{FE5079DA-EFC3-4922-A063-981745543C78}" srcOrd="0" destOrd="0" presId="urn:microsoft.com/office/officeart/2008/layout/HorizontalMultiLevelHierarchy"/>
    <dgm:cxn modelId="{4F35D18A-6697-47AC-846C-19E97D530D11}" type="presOf" srcId="{1C39AB6F-243F-410C-8C0A-F831AA0B0142}" destId="{EE9A99F2-3E14-4D11-917F-B58A06B280AB}" srcOrd="0" destOrd="0" presId="urn:microsoft.com/office/officeart/2008/layout/HorizontalMultiLevelHierarchy"/>
    <dgm:cxn modelId="{8CD05499-D266-4056-A997-DEA894DDAD57}" type="presOf" srcId="{66707873-FE4E-4F02-A241-93CC8F117438}" destId="{E7DD4E41-BC36-48D7-9C26-C49247D78B79}" srcOrd="0" destOrd="0" presId="urn:microsoft.com/office/officeart/2008/layout/HorizontalMultiLevelHierarchy"/>
    <dgm:cxn modelId="{CB2951A2-E7DB-44C2-BB0D-A52F3912E6C3}" type="presOf" srcId="{2C4F72F7-6691-4BDA-A6E5-6FBEA6CDBC29}" destId="{2024498F-F7CF-4062-9396-EF5F2D7129E6}" srcOrd="0" destOrd="0" presId="urn:microsoft.com/office/officeart/2008/layout/HorizontalMultiLevelHierarchy"/>
    <dgm:cxn modelId="{403BCFA4-351E-468A-9B40-FD2D25DE47F2}" type="presOf" srcId="{980E9C16-A76E-4416-A46E-D2E80524CBA2}" destId="{C40967AF-C170-466B-A4E4-8F5A191E2A7E}" srcOrd="1" destOrd="0" presId="urn:microsoft.com/office/officeart/2008/layout/HorizontalMultiLevelHierarchy"/>
    <dgm:cxn modelId="{C671EFB0-25CC-4F55-9C7E-FC254CA17625}" srcId="{36EF0EC0-60A4-4C1A-9356-01B0251FFD65}" destId="{66707873-FE4E-4F02-A241-93CC8F117438}" srcOrd="1" destOrd="0" parTransId="{980E9C16-A76E-4416-A46E-D2E80524CBA2}" sibTransId="{B18122E7-9A1B-46BA-A0B1-63A02023E335}"/>
    <dgm:cxn modelId="{F7737ABD-BC28-43FB-A7F2-F8DDF6DD7592}" type="presOf" srcId="{BB5ED96F-427D-43EC-B451-2BF560A2541D}" destId="{A8CAA23B-DECC-4DE6-98E2-2C9D8BE5E59C}" srcOrd="0" destOrd="0" presId="urn:microsoft.com/office/officeart/2008/layout/HorizontalMultiLevelHierarchy"/>
    <dgm:cxn modelId="{EA9242C8-CD55-4814-A5CB-864B73AFAB63}" srcId="{36EF0EC0-60A4-4C1A-9356-01B0251FFD65}" destId="{1C39AB6F-243F-410C-8C0A-F831AA0B0142}" srcOrd="3" destOrd="0" parTransId="{C7CE2D37-D75A-401F-9AC1-CFEFF8361B00}" sibTransId="{F2DCA00F-F18A-4D4B-A367-A8E610BBF095}"/>
    <dgm:cxn modelId="{199921CE-12C1-46BA-92F2-D212564D8DF2}" type="presOf" srcId="{C7CE2D37-D75A-401F-9AC1-CFEFF8361B00}" destId="{76260727-C795-4CA5-BCD3-8B4DC0C82E2A}" srcOrd="1" destOrd="0" presId="urn:microsoft.com/office/officeart/2008/layout/HorizontalMultiLevelHierarchy"/>
    <dgm:cxn modelId="{6C7EB2DB-1AAD-4950-8C09-D5D474B5B344}" type="presOf" srcId="{423E522E-F39B-4288-92D4-75938BD88936}" destId="{ECFF81C6-020D-4BA8-B313-602951EFCD15}" srcOrd="1" destOrd="0" presId="urn:microsoft.com/office/officeart/2008/layout/HorizontalMultiLevelHierarchy"/>
    <dgm:cxn modelId="{75FB7DF0-6254-49BA-AB99-3C54C5741E24}" type="presOf" srcId="{76042859-7BD1-43F8-91B4-9B7159021193}" destId="{A032B66E-986F-441B-9E05-57F38F87657D}" srcOrd="0" destOrd="0" presId="urn:microsoft.com/office/officeart/2008/layout/HorizontalMultiLevelHierarchy"/>
    <dgm:cxn modelId="{FDC74998-9622-4690-B9AB-A82683654E78}" type="presParOf" srcId="{A032B66E-986F-441B-9E05-57F38F87657D}" destId="{5D73B763-97F2-4FE2-8750-A25AF6D10FB0}" srcOrd="0" destOrd="0" presId="urn:microsoft.com/office/officeart/2008/layout/HorizontalMultiLevelHierarchy"/>
    <dgm:cxn modelId="{2B8AFFC5-B1AA-434B-B351-D1F34F58E868}" type="presParOf" srcId="{5D73B763-97F2-4FE2-8750-A25AF6D10FB0}" destId="{D2007AEC-647D-47B0-B4C8-FF0881230684}" srcOrd="0" destOrd="0" presId="urn:microsoft.com/office/officeart/2008/layout/HorizontalMultiLevelHierarchy"/>
    <dgm:cxn modelId="{BB313AC9-68A1-44E2-8A56-7E94A177A69E}" type="presParOf" srcId="{5D73B763-97F2-4FE2-8750-A25AF6D10FB0}" destId="{8E71E436-8ADE-40C4-88B0-22C302001D0D}" srcOrd="1" destOrd="0" presId="urn:microsoft.com/office/officeart/2008/layout/HorizontalMultiLevelHierarchy"/>
    <dgm:cxn modelId="{0BB57C39-DCC0-41BD-9863-62671EF4441B}" type="presParOf" srcId="{8E71E436-8ADE-40C4-88B0-22C302001D0D}" destId="{4DCC8F3E-F709-4B42-99CB-9E754E86A040}" srcOrd="0" destOrd="0" presId="urn:microsoft.com/office/officeart/2008/layout/HorizontalMultiLevelHierarchy"/>
    <dgm:cxn modelId="{BF441C59-DF7D-49B2-B477-7050CFD15D37}" type="presParOf" srcId="{4DCC8F3E-F709-4B42-99CB-9E754E86A040}" destId="{925884E4-ECEB-467E-BFE0-3FFC322DBD5B}" srcOrd="0" destOrd="0" presId="urn:microsoft.com/office/officeart/2008/layout/HorizontalMultiLevelHierarchy"/>
    <dgm:cxn modelId="{2060B494-9C4A-4BC8-9D14-220115C194F6}" type="presParOf" srcId="{8E71E436-8ADE-40C4-88B0-22C302001D0D}" destId="{68E97C6D-41E7-44CD-AD5C-C15A777C8E4D}" srcOrd="1" destOrd="0" presId="urn:microsoft.com/office/officeart/2008/layout/HorizontalMultiLevelHierarchy"/>
    <dgm:cxn modelId="{ECA91E03-2E54-4EE9-906E-CA597A1E762C}" type="presParOf" srcId="{68E97C6D-41E7-44CD-AD5C-C15A777C8E4D}" destId="{C36D933B-DC2E-49DB-B383-FA9682E4DD3D}" srcOrd="0" destOrd="0" presId="urn:microsoft.com/office/officeart/2008/layout/HorizontalMultiLevelHierarchy"/>
    <dgm:cxn modelId="{41B2483B-1DDA-46AB-8D76-36465BDFC08E}" type="presParOf" srcId="{68E97C6D-41E7-44CD-AD5C-C15A777C8E4D}" destId="{F8B0B9E3-1D37-4CEB-83C6-ACD6FE844456}" srcOrd="1" destOrd="0" presId="urn:microsoft.com/office/officeart/2008/layout/HorizontalMultiLevelHierarchy"/>
    <dgm:cxn modelId="{A3821F90-EE17-4810-AF05-FD3CB1BD4931}" type="presParOf" srcId="{8E71E436-8ADE-40C4-88B0-22C302001D0D}" destId="{95FB0B6A-82E2-49A0-84C8-EF6168BE495D}" srcOrd="2" destOrd="0" presId="urn:microsoft.com/office/officeart/2008/layout/HorizontalMultiLevelHierarchy"/>
    <dgm:cxn modelId="{EE81716A-755C-4C0F-BFDB-6D9A99FD0F9F}" type="presParOf" srcId="{95FB0B6A-82E2-49A0-84C8-EF6168BE495D}" destId="{C40967AF-C170-466B-A4E4-8F5A191E2A7E}" srcOrd="0" destOrd="0" presId="urn:microsoft.com/office/officeart/2008/layout/HorizontalMultiLevelHierarchy"/>
    <dgm:cxn modelId="{61CC34D0-EB16-41E8-88AF-16A18496E055}" type="presParOf" srcId="{8E71E436-8ADE-40C4-88B0-22C302001D0D}" destId="{ABC845B6-90E0-4267-B693-A4B89703EF22}" srcOrd="3" destOrd="0" presId="urn:microsoft.com/office/officeart/2008/layout/HorizontalMultiLevelHierarchy"/>
    <dgm:cxn modelId="{39F3C5A4-5F9E-4EE3-A88F-C900FF524C73}" type="presParOf" srcId="{ABC845B6-90E0-4267-B693-A4B89703EF22}" destId="{E7DD4E41-BC36-48D7-9C26-C49247D78B79}" srcOrd="0" destOrd="0" presId="urn:microsoft.com/office/officeart/2008/layout/HorizontalMultiLevelHierarchy"/>
    <dgm:cxn modelId="{5965C4FC-858B-4CA3-9203-9944F6B96C3D}" type="presParOf" srcId="{ABC845B6-90E0-4267-B693-A4B89703EF22}" destId="{EF7E4693-EA42-492A-AF2F-561A4A9AE5EA}" srcOrd="1" destOrd="0" presId="urn:microsoft.com/office/officeart/2008/layout/HorizontalMultiLevelHierarchy"/>
    <dgm:cxn modelId="{7EB97E38-E84F-494B-9A53-E48264739F7C}" type="presParOf" srcId="{8E71E436-8ADE-40C4-88B0-22C302001D0D}" destId="{1E5A2185-BA0C-4F91-AA10-F6CB1B0156FC}" srcOrd="4" destOrd="0" presId="urn:microsoft.com/office/officeart/2008/layout/HorizontalMultiLevelHierarchy"/>
    <dgm:cxn modelId="{27A1CDCC-2F8B-4114-9664-BF4465F55356}" type="presParOf" srcId="{1E5A2185-BA0C-4F91-AA10-F6CB1B0156FC}" destId="{D135C692-C0EC-4F6A-B102-4457BC7949B2}" srcOrd="0" destOrd="0" presId="urn:microsoft.com/office/officeart/2008/layout/HorizontalMultiLevelHierarchy"/>
    <dgm:cxn modelId="{2EA10B02-429C-4C65-B636-EDC725D65FE3}" type="presParOf" srcId="{8E71E436-8ADE-40C4-88B0-22C302001D0D}" destId="{B232C524-1618-40BE-A55F-A33A10364233}" srcOrd="5" destOrd="0" presId="urn:microsoft.com/office/officeart/2008/layout/HorizontalMultiLevelHierarchy"/>
    <dgm:cxn modelId="{751B79F1-31BF-451B-827E-A1C23AE9D8C8}" type="presParOf" srcId="{B232C524-1618-40BE-A55F-A33A10364233}" destId="{A8CAA23B-DECC-4DE6-98E2-2C9D8BE5E59C}" srcOrd="0" destOrd="0" presId="urn:microsoft.com/office/officeart/2008/layout/HorizontalMultiLevelHierarchy"/>
    <dgm:cxn modelId="{4C714035-FFC8-47DC-8F78-0C22ED465BB5}" type="presParOf" srcId="{B232C524-1618-40BE-A55F-A33A10364233}" destId="{95A207FE-39EE-4B9A-A3B6-A47A594D5F54}" srcOrd="1" destOrd="0" presId="urn:microsoft.com/office/officeart/2008/layout/HorizontalMultiLevelHierarchy"/>
    <dgm:cxn modelId="{4D830F44-3473-4431-AD88-B3AC031AEF16}" type="presParOf" srcId="{8E71E436-8ADE-40C4-88B0-22C302001D0D}" destId="{4B763022-987E-4813-B217-C6DBC14CE2C6}" srcOrd="6" destOrd="0" presId="urn:microsoft.com/office/officeart/2008/layout/HorizontalMultiLevelHierarchy"/>
    <dgm:cxn modelId="{0088C14C-1485-462C-985A-A3A02832C63D}" type="presParOf" srcId="{4B763022-987E-4813-B217-C6DBC14CE2C6}" destId="{76260727-C795-4CA5-BCD3-8B4DC0C82E2A}" srcOrd="0" destOrd="0" presId="urn:microsoft.com/office/officeart/2008/layout/HorizontalMultiLevelHierarchy"/>
    <dgm:cxn modelId="{7B5A5402-C74C-46B2-B815-7FCC9B03E8D3}" type="presParOf" srcId="{8E71E436-8ADE-40C4-88B0-22C302001D0D}" destId="{9B790912-C7F2-410E-A5B2-70FA999A4AB7}" srcOrd="7" destOrd="0" presId="urn:microsoft.com/office/officeart/2008/layout/HorizontalMultiLevelHierarchy"/>
    <dgm:cxn modelId="{8439484F-8786-4D7C-9978-F66212993A92}" type="presParOf" srcId="{9B790912-C7F2-410E-A5B2-70FA999A4AB7}" destId="{EE9A99F2-3E14-4D11-917F-B58A06B280AB}" srcOrd="0" destOrd="0" presId="urn:microsoft.com/office/officeart/2008/layout/HorizontalMultiLevelHierarchy"/>
    <dgm:cxn modelId="{B983F0D0-8B0F-4988-B6A7-CF8277FBCFE8}" type="presParOf" srcId="{9B790912-C7F2-410E-A5B2-70FA999A4AB7}" destId="{5FFD9AF4-0EDF-4E80-A6D9-8F78D09431A5}" srcOrd="1" destOrd="0" presId="urn:microsoft.com/office/officeart/2008/layout/HorizontalMultiLevelHierarchy"/>
    <dgm:cxn modelId="{9227D714-A35F-4D71-85EE-DBAD54645BCA}" type="presParOf" srcId="{8E71E436-8ADE-40C4-88B0-22C302001D0D}" destId="{47FEE023-1A1D-4B85-A59B-6C1A2EA20C15}" srcOrd="8" destOrd="0" presId="urn:microsoft.com/office/officeart/2008/layout/HorizontalMultiLevelHierarchy"/>
    <dgm:cxn modelId="{6CD72F58-8601-4D31-8508-423A193C3355}" type="presParOf" srcId="{47FEE023-1A1D-4B85-A59B-6C1A2EA20C15}" destId="{C783A362-4F56-4422-B23C-1799C71A5667}" srcOrd="0" destOrd="0" presId="urn:microsoft.com/office/officeart/2008/layout/HorizontalMultiLevelHierarchy"/>
    <dgm:cxn modelId="{3AD5247D-21ED-4E93-952C-02EE4BE07949}" type="presParOf" srcId="{8E71E436-8ADE-40C4-88B0-22C302001D0D}" destId="{A81DE9A3-36C0-41C3-8BA6-7C284A3EE3BA}" srcOrd="9" destOrd="0" presId="urn:microsoft.com/office/officeart/2008/layout/HorizontalMultiLevelHierarchy"/>
    <dgm:cxn modelId="{97FB3A8B-08B5-4EEB-BDE8-8B153D0D4BB0}" type="presParOf" srcId="{A81DE9A3-36C0-41C3-8BA6-7C284A3EE3BA}" destId="{FE5079DA-EFC3-4922-A063-981745543C78}" srcOrd="0" destOrd="0" presId="urn:microsoft.com/office/officeart/2008/layout/HorizontalMultiLevelHierarchy"/>
    <dgm:cxn modelId="{CDB96A13-FB78-44B8-8D2A-33B7EEC9EB84}" type="presParOf" srcId="{A81DE9A3-36C0-41C3-8BA6-7C284A3EE3BA}" destId="{E0998837-9FBB-4756-A0C3-EEDE7A58921E}" srcOrd="1" destOrd="0" presId="urn:microsoft.com/office/officeart/2008/layout/HorizontalMultiLevelHierarchy"/>
    <dgm:cxn modelId="{98FE4AD2-AD87-4903-846A-913C52A09AA9}" type="presParOf" srcId="{8E71E436-8ADE-40C4-88B0-22C302001D0D}" destId="{D4F9D83C-9DCD-4181-B117-CB9FA91F3AE2}" srcOrd="10" destOrd="0" presId="urn:microsoft.com/office/officeart/2008/layout/HorizontalMultiLevelHierarchy"/>
    <dgm:cxn modelId="{5AA0380F-9CF4-4F03-8840-D099B199FEF4}" type="presParOf" srcId="{D4F9D83C-9DCD-4181-B117-CB9FA91F3AE2}" destId="{ECFF81C6-020D-4BA8-B313-602951EFCD15}" srcOrd="0" destOrd="0" presId="urn:microsoft.com/office/officeart/2008/layout/HorizontalMultiLevelHierarchy"/>
    <dgm:cxn modelId="{8D712BE5-8C4E-4417-AA07-A3A4100E26F9}" type="presParOf" srcId="{8E71E436-8ADE-40C4-88B0-22C302001D0D}" destId="{39F04734-AAA5-4F3C-9113-8F8567397E9A}" srcOrd="11" destOrd="0" presId="urn:microsoft.com/office/officeart/2008/layout/HorizontalMultiLevelHierarchy"/>
    <dgm:cxn modelId="{6B0BD1D3-3289-43DC-B148-73F129DB6BA7}" type="presParOf" srcId="{39F04734-AAA5-4F3C-9113-8F8567397E9A}" destId="{2024498F-F7CF-4062-9396-EF5F2D7129E6}" srcOrd="0" destOrd="0" presId="urn:microsoft.com/office/officeart/2008/layout/HorizontalMultiLevelHierarchy"/>
    <dgm:cxn modelId="{0880118B-ED31-443B-8229-4D1027165ACF}" type="presParOf" srcId="{39F04734-AAA5-4F3C-9113-8F8567397E9A}" destId="{7B9D1980-D6F6-4E7A-8CAB-87BE7F9E3409}" srcOrd="1" destOrd="0" presId="urn:microsoft.com/office/officeart/2008/layout/HorizontalMultiLevelHierarchy"/>
    <dgm:cxn modelId="{53D8705E-A3F0-4BC5-8B01-4C43F2457463}" type="presParOf" srcId="{8E71E436-8ADE-40C4-88B0-22C302001D0D}" destId="{74391852-20B6-4874-955D-801FF57834EE}" srcOrd="12" destOrd="0" presId="urn:microsoft.com/office/officeart/2008/layout/HorizontalMultiLevelHierarchy"/>
    <dgm:cxn modelId="{2AC3B23B-94C8-4DCA-86C4-A82AE2DFA2AC}" type="presParOf" srcId="{74391852-20B6-4874-955D-801FF57834EE}" destId="{3758A0D4-2C40-4658-B762-D5ED70FF1E54}" srcOrd="0" destOrd="0" presId="urn:microsoft.com/office/officeart/2008/layout/HorizontalMultiLevelHierarchy"/>
    <dgm:cxn modelId="{8B223096-8906-4BBF-9375-BA587DB6F4BE}" type="presParOf" srcId="{8E71E436-8ADE-40C4-88B0-22C302001D0D}" destId="{C697F1E5-33A7-4E04-864C-5CC402F5596B}" srcOrd="13" destOrd="0" presId="urn:microsoft.com/office/officeart/2008/layout/HorizontalMultiLevelHierarchy"/>
    <dgm:cxn modelId="{43A3045F-CAC7-4A90-8498-12EF970F033B}" type="presParOf" srcId="{C697F1E5-33A7-4E04-864C-5CC402F5596B}" destId="{4149323B-3026-48D2-9406-B1B2030D0A79}" srcOrd="0" destOrd="0" presId="urn:microsoft.com/office/officeart/2008/layout/HorizontalMultiLevelHierarchy"/>
    <dgm:cxn modelId="{73E0EDF4-D326-4CC6-AC0E-84F384C5E4F8}" type="presParOf" srcId="{C697F1E5-33A7-4E04-864C-5CC402F5596B}" destId="{47015758-2E79-4791-9121-BDFE8F5B96AA}"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9C88BBAE-5981-45A1-9B76-4955B50C2393}" type="doc">
      <dgm:prSet loTypeId="urn:microsoft.com/office/officeart/2005/8/layout/hProcess6" loCatId="process" qsTypeId="urn:microsoft.com/office/officeart/2005/8/quickstyle/3d1" qsCatId="3D" csTypeId="urn:microsoft.com/office/officeart/2005/8/colors/colorful5" csCatId="colorful" phldr="1"/>
      <dgm:spPr/>
      <dgm:t>
        <a:bodyPr/>
        <a:lstStyle/>
        <a:p>
          <a:endParaRPr lang="zh-TW" altLang="en-US"/>
        </a:p>
      </dgm:t>
    </dgm:pt>
    <dgm:pt modelId="{17BD30AD-4BFD-432F-8ABD-BF050D54F194}">
      <dgm:prSet phldrT="[文字]" custT="1"/>
      <dgm:spPr>
        <a:xfrm>
          <a:off x="4978" y="455665"/>
          <a:ext cx="1327085" cy="1896982"/>
        </a:xfrm>
        <a:prstGeom prst="flowChartAlternateProcess">
          <a:avLst/>
        </a:prstGeom>
        <a:solidFill>
          <a:srgbClr val="A50021"/>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a:lstStyle/>
        <a:p>
          <a:r>
            <a:rPr lang="zh-TW" altLang="en-US" sz="2400" b="1" dirty="0">
              <a:solidFill>
                <a:srgbClr val="CCFFFF"/>
              </a:solidFill>
              <a:latin typeface="微軟正黑體" pitchFamily="34" charset="-120"/>
              <a:ea typeface="微軟正黑體" pitchFamily="34" charset="-120"/>
              <a:cs typeface="+mn-cs"/>
            </a:rPr>
            <a:t>總積分</a:t>
          </a:r>
        </a:p>
      </dgm:t>
    </dgm:pt>
    <dgm:pt modelId="{B75974A4-1265-4C86-829F-E3C12A1CA01B}" type="parTrans" cxnId="{BBDEEB1E-1AC2-41B2-8BDE-8788306FB251}">
      <dgm:prSet/>
      <dgm:spPr/>
      <dgm:t>
        <a:bodyPr/>
        <a:lstStyle/>
        <a:p>
          <a:endParaRPr lang="zh-TW" altLang="en-US" sz="2400" b="1">
            <a:latin typeface="微軟正黑體" pitchFamily="34" charset="-120"/>
            <a:ea typeface="微軟正黑體" pitchFamily="34" charset="-120"/>
          </a:endParaRPr>
        </a:p>
      </dgm:t>
    </dgm:pt>
    <dgm:pt modelId="{2E259930-FCAB-42C4-96E8-61D808A38092}" type="sibTrans" cxnId="{BBDEEB1E-1AC2-41B2-8BDE-8788306FB251}">
      <dgm:prSet custT="1"/>
      <dgm:spPr/>
      <dgm:t>
        <a:bodyPr/>
        <a:lstStyle/>
        <a:p>
          <a:endParaRPr lang="zh-TW" altLang="en-US" sz="2400" b="1">
            <a:latin typeface="微軟正黑體" pitchFamily="34" charset="-120"/>
            <a:ea typeface="微軟正黑體" pitchFamily="34" charset="-120"/>
          </a:endParaRPr>
        </a:p>
      </dgm:t>
    </dgm:pt>
    <dgm:pt modelId="{9C4633F5-57D1-4304-999A-8B2CA139A6DF}">
      <dgm:prSet phldrT="[文字]" custT="1"/>
      <dgm:spPr>
        <a:xfrm>
          <a:off x="1737747" y="455665"/>
          <a:ext cx="1328915" cy="1896982"/>
        </a:xfrm>
        <a:prstGeom prst="flowChartAlternateProcess">
          <a:avLst/>
        </a:prstGeom>
        <a:solidFill>
          <a:srgbClr val="66330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a:lstStyle/>
        <a:p>
          <a:endParaRPr lang="en-US" altLang="zh-TW" sz="2400" b="1" dirty="0">
            <a:solidFill>
              <a:srgbClr val="CCECFF"/>
            </a:solidFill>
            <a:latin typeface="微軟正黑體" pitchFamily="34" charset="-120"/>
            <a:ea typeface="微軟正黑體" pitchFamily="34" charset="-120"/>
            <a:cs typeface="+mn-cs"/>
          </a:endParaRPr>
        </a:p>
        <a:p>
          <a:r>
            <a:rPr lang="zh-TW" altLang="en-US" sz="2400" b="1" dirty="0">
              <a:solidFill>
                <a:srgbClr val="CCECFF"/>
              </a:solidFill>
              <a:latin typeface="微軟正黑體" pitchFamily="34" charset="-120"/>
              <a:ea typeface="微軟正黑體" pitchFamily="34" charset="-120"/>
              <a:cs typeface="+mn-cs"/>
            </a:rPr>
            <a:t>畢業</a:t>
          </a:r>
          <a:endParaRPr lang="en-US" altLang="zh-TW" sz="2400" b="1" dirty="0">
            <a:solidFill>
              <a:srgbClr val="CCECFF"/>
            </a:solidFill>
            <a:latin typeface="微軟正黑體" pitchFamily="34" charset="-120"/>
            <a:ea typeface="微軟正黑體" pitchFamily="34" charset="-120"/>
            <a:cs typeface="+mn-cs"/>
          </a:endParaRPr>
        </a:p>
        <a:p>
          <a:r>
            <a:rPr lang="zh-TW" altLang="en-US" sz="2400" b="1" dirty="0">
              <a:solidFill>
                <a:srgbClr val="CCECFF"/>
              </a:solidFill>
              <a:latin typeface="微軟正黑體" pitchFamily="34" charset="-120"/>
              <a:ea typeface="微軟正黑體" pitchFamily="34" charset="-120"/>
              <a:cs typeface="+mn-cs"/>
            </a:rPr>
            <a:t>資格</a:t>
          </a:r>
        </a:p>
        <a:p>
          <a:pPr>
            <a:spcAft>
              <a:spcPts val="0"/>
            </a:spcAft>
          </a:pPr>
          <a:endParaRPr lang="zh-TW" altLang="en-US" sz="2400" b="1" dirty="0">
            <a:solidFill>
              <a:srgbClr val="CCECFF"/>
            </a:solidFill>
            <a:latin typeface="微軟正黑體" pitchFamily="34" charset="-120"/>
            <a:ea typeface="微軟正黑體" pitchFamily="34" charset="-120"/>
            <a:cs typeface="+mn-cs"/>
          </a:endParaRPr>
        </a:p>
      </dgm:t>
    </dgm:pt>
    <dgm:pt modelId="{EBCB7D0F-C10A-4D90-AC3C-E7C3B9D22176}" type="parTrans" cxnId="{1BC480D9-2D07-4D08-B1CA-AF3884D993F1}">
      <dgm:prSet/>
      <dgm:spPr/>
      <dgm:t>
        <a:bodyPr/>
        <a:lstStyle/>
        <a:p>
          <a:endParaRPr lang="zh-TW" altLang="en-US" sz="2400" b="1">
            <a:latin typeface="微軟正黑體" pitchFamily="34" charset="-120"/>
            <a:ea typeface="微軟正黑體" pitchFamily="34" charset="-120"/>
          </a:endParaRPr>
        </a:p>
      </dgm:t>
    </dgm:pt>
    <dgm:pt modelId="{FA2581DB-E54D-4F8C-9BE5-01FA2054539D}" type="sibTrans" cxnId="{1BC480D9-2D07-4D08-B1CA-AF3884D993F1}">
      <dgm:prSet custT="1"/>
      <dgm:spPr/>
      <dgm:t>
        <a:bodyPr/>
        <a:lstStyle/>
        <a:p>
          <a:endParaRPr lang="zh-TW" altLang="en-US" sz="2400" b="1">
            <a:latin typeface="微軟正黑體" pitchFamily="34" charset="-120"/>
            <a:ea typeface="微軟正黑體" pitchFamily="34" charset="-120"/>
          </a:endParaRPr>
        </a:p>
      </dgm:t>
    </dgm:pt>
    <dgm:pt modelId="{EE81CD8A-B7F4-4739-933C-86024BCC2686}">
      <dgm:prSet phldrT="[文字]" custT="1"/>
      <dgm:spPr>
        <a:xfrm>
          <a:off x="5192977" y="459573"/>
          <a:ext cx="1321617" cy="1889165"/>
        </a:xfrm>
        <a:prstGeom prst="flowChartAlternateProcess">
          <a:avLst/>
        </a:prstGeom>
        <a:solidFill>
          <a:srgbClr val="008000"/>
        </a:solidFill>
        <a:ln>
          <a:solidFill>
            <a:srgbClr val="003366"/>
          </a:solid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a:lstStyle/>
        <a:p>
          <a:r>
            <a:rPr lang="zh-TW" altLang="en-US" sz="2000" b="1" dirty="0">
              <a:solidFill>
                <a:srgbClr val="FFFFCC"/>
              </a:solidFill>
              <a:latin typeface="微軟正黑體" pitchFamily="34" charset="-120"/>
              <a:ea typeface="微軟正黑體" pitchFamily="34" charset="-120"/>
              <a:cs typeface="+mn-cs"/>
            </a:rPr>
            <a:t>多元</a:t>
          </a:r>
          <a:endParaRPr lang="en-US" altLang="zh-TW" sz="2000" b="1" dirty="0">
            <a:solidFill>
              <a:srgbClr val="FFFFCC"/>
            </a:solidFill>
            <a:latin typeface="微軟正黑體" pitchFamily="34" charset="-120"/>
            <a:ea typeface="微軟正黑體" pitchFamily="34" charset="-120"/>
            <a:cs typeface="+mn-cs"/>
          </a:endParaRPr>
        </a:p>
        <a:p>
          <a:r>
            <a:rPr lang="zh-TW" altLang="en-US" sz="2000" b="1" dirty="0">
              <a:solidFill>
                <a:srgbClr val="FFFFCC"/>
              </a:solidFill>
              <a:latin typeface="微軟正黑體" pitchFamily="34" charset="-120"/>
              <a:ea typeface="微軟正黑體" pitchFamily="34" charset="-120"/>
              <a:cs typeface="+mn-cs"/>
            </a:rPr>
            <a:t>學習</a:t>
          </a:r>
          <a:endParaRPr lang="en-US" altLang="zh-TW" sz="2000" b="1" dirty="0">
            <a:solidFill>
              <a:srgbClr val="FFFFCC"/>
            </a:solidFill>
            <a:latin typeface="微軟正黑體" pitchFamily="34" charset="-120"/>
            <a:ea typeface="微軟正黑體" pitchFamily="34" charset="-120"/>
            <a:cs typeface="+mn-cs"/>
          </a:endParaRPr>
        </a:p>
        <a:p>
          <a:r>
            <a:rPr lang="zh-TW" altLang="en-US" sz="2000" b="1" dirty="0">
              <a:solidFill>
                <a:srgbClr val="FFFFCC"/>
              </a:solidFill>
              <a:latin typeface="微軟正黑體" pitchFamily="34" charset="-120"/>
              <a:ea typeface="微軟正黑體" pitchFamily="34" charset="-120"/>
              <a:cs typeface="+mn-cs"/>
            </a:rPr>
            <a:t>總積分</a:t>
          </a:r>
        </a:p>
      </dgm:t>
    </dgm:pt>
    <dgm:pt modelId="{BCC285F8-E5CA-487D-97A7-4309CA8CE80F}" type="parTrans" cxnId="{65873C92-3CF1-464A-8D36-EEE4C8028A0D}">
      <dgm:prSet/>
      <dgm:spPr/>
      <dgm:t>
        <a:bodyPr/>
        <a:lstStyle/>
        <a:p>
          <a:endParaRPr lang="zh-TW" altLang="en-US" sz="2400" b="1">
            <a:latin typeface="微軟正黑體" pitchFamily="34" charset="-120"/>
            <a:ea typeface="微軟正黑體" pitchFamily="34" charset="-120"/>
          </a:endParaRPr>
        </a:p>
      </dgm:t>
    </dgm:pt>
    <dgm:pt modelId="{259C32C3-A87D-46A3-B6DA-9C39624393E0}" type="sibTrans" cxnId="{65873C92-3CF1-464A-8D36-EEE4C8028A0D}">
      <dgm:prSet/>
      <dgm:spPr/>
      <dgm:t>
        <a:bodyPr/>
        <a:lstStyle/>
        <a:p>
          <a:endParaRPr lang="zh-TW" altLang="en-US" sz="2400" b="1">
            <a:latin typeface="微軟正黑體" pitchFamily="34" charset="-120"/>
            <a:ea typeface="微軟正黑體" pitchFamily="34" charset="-120"/>
          </a:endParaRPr>
        </a:p>
      </dgm:t>
    </dgm:pt>
    <dgm:pt modelId="{237C07C9-3CB1-4F17-9FE2-E6B0DD9B7C5F}">
      <dgm:prSet phldrT="[文字]" custT="1"/>
      <dgm:spPr>
        <a:xfrm>
          <a:off x="3468937" y="450403"/>
          <a:ext cx="1334448" cy="1907506"/>
        </a:xfrm>
        <a:prstGeom prst="flowChartAlternateProcess">
          <a:avLst/>
        </a:prstGeom>
        <a:solidFill>
          <a:srgbClr val="3333FF"/>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a:lstStyle/>
        <a:p>
          <a:pPr>
            <a:lnSpc>
              <a:spcPct val="100000"/>
            </a:lnSpc>
            <a:spcAft>
              <a:spcPts val="0"/>
            </a:spcAft>
          </a:pPr>
          <a:r>
            <a:rPr lang="zh-TW" altLang="en-US" sz="2400" b="1" dirty="0">
              <a:solidFill>
                <a:srgbClr val="FFCCFF"/>
              </a:solidFill>
              <a:latin typeface="微軟正黑體" pitchFamily="34" charset="-120"/>
              <a:ea typeface="微軟正黑體" pitchFamily="34" charset="-120"/>
              <a:cs typeface="+mn-cs"/>
            </a:rPr>
            <a:t>志願序</a:t>
          </a:r>
          <a:endParaRPr lang="en-US" altLang="zh-TW" sz="2400" b="1" dirty="0">
            <a:solidFill>
              <a:srgbClr val="FFCCFF"/>
            </a:solidFill>
            <a:latin typeface="微軟正黑體" pitchFamily="34" charset="-120"/>
            <a:ea typeface="微軟正黑體" pitchFamily="34" charset="-120"/>
            <a:cs typeface="+mn-cs"/>
          </a:endParaRPr>
        </a:p>
        <a:p>
          <a:pPr>
            <a:lnSpc>
              <a:spcPct val="100000"/>
            </a:lnSpc>
            <a:spcAft>
              <a:spcPts val="0"/>
            </a:spcAft>
          </a:pPr>
          <a:r>
            <a:rPr lang="zh-TW" altLang="en-US" sz="2400" b="1" dirty="0">
              <a:solidFill>
                <a:srgbClr val="FFCCFF"/>
              </a:solidFill>
              <a:latin typeface="微軟正黑體" pitchFamily="34" charset="-120"/>
              <a:ea typeface="微軟正黑體" pitchFamily="34" charset="-120"/>
              <a:cs typeface="+mn-cs"/>
            </a:rPr>
            <a:t>積分</a:t>
          </a:r>
        </a:p>
      </dgm:t>
    </dgm:pt>
    <dgm:pt modelId="{A3BB2EA9-A1B4-4990-88C2-557FCC0BCD73}" type="sibTrans" cxnId="{C6707904-DF71-46BD-90B8-3C8B9DDB8AAC}">
      <dgm:prSet/>
      <dgm:spPr/>
      <dgm:t>
        <a:bodyPr/>
        <a:lstStyle/>
        <a:p>
          <a:endParaRPr lang="zh-TW" altLang="en-US" sz="2400" b="1">
            <a:latin typeface="微軟正黑體" pitchFamily="34" charset="-120"/>
            <a:ea typeface="微軟正黑體" pitchFamily="34" charset="-120"/>
          </a:endParaRPr>
        </a:p>
      </dgm:t>
    </dgm:pt>
    <dgm:pt modelId="{0A77314A-0948-44F2-A832-07542256A76C}" type="parTrans" cxnId="{C6707904-DF71-46BD-90B8-3C8B9DDB8AAC}">
      <dgm:prSet/>
      <dgm:spPr/>
      <dgm:t>
        <a:bodyPr/>
        <a:lstStyle/>
        <a:p>
          <a:endParaRPr lang="zh-TW" altLang="en-US" sz="2400" b="1">
            <a:latin typeface="微軟正黑體" pitchFamily="34" charset="-120"/>
            <a:ea typeface="微軟正黑體" pitchFamily="34" charset="-120"/>
          </a:endParaRPr>
        </a:p>
      </dgm:t>
    </dgm:pt>
    <dgm:pt modelId="{72AE74D2-DF66-4197-929A-99C503D1FBB1}">
      <dgm:prSet phldrT="[文字]" custT="1"/>
      <dgm:spPr>
        <a:xfrm>
          <a:off x="6907982" y="485703"/>
          <a:ext cx="1321617" cy="1907506"/>
        </a:xfrm>
        <a:prstGeom prst="flowChartAlternateProcess">
          <a:avLst/>
        </a:prstGeom>
        <a:solidFill>
          <a:srgbClr val="660066"/>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a:lstStyle/>
        <a:p>
          <a:pPr>
            <a:lnSpc>
              <a:spcPct val="90000"/>
            </a:lnSpc>
            <a:spcAft>
              <a:spcPts val="0"/>
            </a:spcAft>
          </a:pPr>
          <a:r>
            <a:rPr lang="zh-TW" altLang="en-US" sz="2400" b="1" dirty="0">
              <a:solidFill>
                <a:srgbClr val="CCFFCC"/>
              </a:solidFill>
              <a:latin typeface="微軟正黑體" pitchFamily="34" charset="-120"/>
              <a:ea typeface="微軟正黑體" pitchFamily="34" charset="-120"/>
              <a:cs typeface="+mn-cs"/>
            </a:rPr>
            <a:t>適性</a:t>
          </a:r>
          <a:endParaRPr lang="en-US" altLang="zh-TW" sz="2400" b="1" dirty="0">
            <a:solidFill>
              <a:srgbClr val="CCFFCC"/>
            </a:solidFill>
            <a:latin typeface="微軟正黑體" pitchFamily="34" charset="-120"/>
            <a:ea typeface="微軟正黑體" pitchFamily="34" charset="-120"/>
            <a:cs typeface="+mn-cs"/>
          </a:endParaRPr>
        </a:p>
        <a:p>
          <a:pPr>
            <a:lnSpc>
              <a:spcPct val="100000"/>
            </a:lnSpc>
            <a:spcAft>
              <a:spcPts val="0"/>
            </a:spcAft>
          </a:pPr>
          <a:r>
            <a:rPr lang="zh-TW" altLang="en-US" sz="2400" b="1" dirty="0">
              <a:solidFill>
                <a:srgbClr val="CCFFCC"/>
              </a:solidFill>
              <a:latin typeface="微軟正黑體" pitchFamily="34" charset="-120"/>
              <a:ea typeface="微軟正黑體" pitchFamily="34" charset="-120"/>
              <a:cs typeface="+mn-cs"/>
            </a:rPr>
            <a:t>發展</a:t>
          </a:r>
          <a:endParaRPr lang="en-US" altLang="zh-TW" sz="2400" b="1" dirty="0">
            <a:solidFill>
              <a:srgbClr val="CCFFCC"/>
            </a:solidFill>
            <a:latin typeface="微軟正黑體" pitchFamily="34" charset="-120"/>
            <a:ea typeface="微軟正黑體" pitchFamily="34" charset="-120"/>
            <a:cs typeface="+mn-cs"/>
          </a:endParaRPr>
        </a:p>
        <a:p>
          <a:pPr>
            <a:lnSpc>
              <a:spcPct val="90000"/>
            </a:lnSpc>
            <a:spcAft>
              <a:spcPts val="0"/>
            </a:spcAft>
          </a:pPr>
          <a:r>
            <a:rPr lang="zh-TW" altLang="en-US" sz="2400" b="1" dirty="0">
              <a:solidFill>
                <a:srgbClr val="CCFFCC"/>
              </a:solidFill>
              <a:latin typeface="微軟正黑體" pitchFamily="34" charset="-120"/>
              <a:ea typeface="微軟正黑體" pitchFamily="34" charset="-120"/>
              <a:cs typeface="+mn-cs"/>
            </a:rPr>
            <a:t>積分</a:t>
          </a:r>
        </a:p>
      </dgm:t>
    </dgm:pt>
    <dgm:pt modelId="{3679B2C6-E0FD-4A63-8E1F-357A056C9206}" type="sibTrans" cxnId="{5E42E298-EFDA-499D-8BE8-A66497DC34DC}">
      <dgm:prSet/>
      <dgm:spPr/>
      <dgm:t>
        <a:bodyPr/>
        <a:lstStyle/>
        <a:p>
          <a:endParaRPr lang="zh-TW" altLang="en-US" sz="2400"/>
        </a:p>
      </dgm:t>
    </dgm:pt>
    <dgm:pt modelId="{F2D3FFD0-0210-45B9-BBED-A6D790D09813}" type="parTrans" cxnId="{5E42E298-EFDA-499D-8BE8-A66497DC34DC}">
      <dgm:prSet/>
      <dgm:spPr/>
      <dgm:t>
        <a:bodyPr/>
        <a:lstStyle/>
        <a:p>
          <a:endParaRPr lang="zh-TW" altLang="en-US" sz="2400"/>
        </a:p>
      </dgm:t>
    </dgm:pt>
    <dgm:pt modelId="{EE9E1251-B2C9-4E8C-BF4E-980EFF437423}">
      <dgm:prSet phldrT="[文字]" custT="1"/>
      <dgm:spPr>
        <a:xfrm>
          <a:off x="3468937" y="450403"/>
          <a:ext cx="1334448" cy="1907506"/>
        </a:xfrm>
        <a:solidFill>
          <a:srgbClr val="00B0F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a:lstStyle/>
        <a:p>
          <a:pPr>
            <a:lnSpc>
              <a:spcPct val="100000"/>
            </a:lnSpc>
            <a:spcAft>
              <a:spcPts val="0"/>
            </a:spcAft>
          </a:pPr>
          <a:r>
            <a:rPr lang="zh-TW" altLang="en-US" sz="2400" b="1" dirty="0">
              <a:solidFill>
                <a:srgbClr val="FFCCFF"/>
              </a:solidFill>
              <a:latin typeface="微軟正黑體" pitchFamily="34" charset="-120"/>
              <a:ea typeface="微軟正黑體" pitchFamily="34" charset="-120"/>
              <a:cs typeface="+mn-cs"/>
            </a:rPr>
            <a:t>均衡</a:t>
          </a:r>
          <a:endParaRPr lang="en-US" altLang="zh-TW" sz="2400" b="1" dirty="0">
            <a:solidFill>
              <a:srgbClr val="FFCCFF"/>
            </a:solidFill>
            <a:latin typeface="微軟正黑體" pitchFamily="34" charset="-120"/>
            <a:ea typeface="微軟正黑體" pitchFamily="34" charset="-120"/>
            <a:cs typeface="+mn-cs"/>
          </a:endParaRPr>
        </a:p>
        <a:p>
          <a:pPr>
            <a:lnSpc>
              <a:spcPct val="100000"/>
            </a:lnSpc>
            <a:spcAft>
              <a:spcPts val="0"/>
            </a:spcAft>
          </a:pPr>
          <a:r>
            <a:rPr lang="zh-TW" altLang="en-US" sz="2400" b="1" dirty="0">
              <a:solidFill>
                <a:srgbClr val="FFCCFF"/>
              </a:solidFill>
              <a:latin typeface="微軟正黑體" pitchFamily="34" charset="-120"/>
              <a:ea typeface="微軟正黑體" pitchFamily="34" charset="-120"/>
              <a:cs typeface="+mn-cs"/>
            </a:rPr>
            <a:t>學習</a:t>
          </a:r>
          <a:endParaRPr lang="en-US" altLang="zh-TW" sz="2400" b="1" dirty="0">
            <a:solidFill>
              <a:srgbClr val="FFCCFF"/>
            </a:solidFill>
            <a:latin typeface="微軟正黑體" pitchFamily="34" charset="-120"/>
            <a:ea typeface="微軟正黑體" pitchFamily="34" charset="-120"/>
            <a:cs typeface="+mn-cs"/>
          </a:endParaRPr>
        </a:p>
        <a:p>
          <a:pPr>
            <a:lnSpc>
              <a:spcPct val="100000"/>
            </a:lnSpc>
            <a:spcAft>
              <a:spcPts val="0"/>
            </a:spcAft>
          </a:pPr>
          <a:r>
            <a:rPr lang="zh-TW" altLang="en-US" sz="2400" b="1" dirty="0">
              <a:solidFill>
                <a:srgbClr val="FFCCFF"/>
              </a:solidFill>
              <a:latin typeface="微軟正黑體" pitchFamily="34" charset="-120"/>
              <a:ea typeface="微軟正黑體" pitchFamily="34" charset="-120"/>
              <a:cs typeface="+mn-cs"/>
            </a:rPr>
            <a:t>積分</a:t>
          </a:r>
        </a:p>
      </dgm:t>
    </dgm:pt>
    <dgm:pt modelId="{AE831955-3986-4862-A265-16579C37A98B}" type="parTrans" cxnId="{1A9FB04B-0B2E-44B7-A742-8843CD28B810}">
      <dgm:prSet/>
      <dgm:spPr/>
      <dgm:t>
        <a:bodyPr/>
        <a:lstStyle/>
        <a:p>
          <a:endParaRPr lang="zh-TW" altLang="en-US"/>
        </a:p>
      </dgm:t>
    </dgm:pt>
    <dgm:pt modelId="{995B97A0-9624-4CC2-9B13-E9E81D1A0EA2}" type="sibTrans" cxnId="{1A9FB04B-0B2E-44B7-A742-8843CD28B810}">
      <dgm:prSet/>
      <dgm:spPr/>
      <dgm:t>
        <a:bodyPr/>
        <a:lstStyle/>
        <a:p>
          <a:endParaRPr lang="zh-TW" altLang="en-US"/>
        </a:p>
      </dgm:t>
    </dgm:pt>
    <dgm:pt modelId="{0CC8E1BD-EC54-4718-B436-394616173E75}" type="pres">
      <dgm:prSet presAssocID="{9C88BBAE-5981-45A1-9B76-4955B50C2393}" presName="theList" presStyleCnt="0">
        <dgm:presLayoutVars>
          <dgm:dir/>
          <dgm:animLvl val="lvl"/>
          <dgm:resizeHandles val="exact"/>
        </dgm:presLayoutVars>
      </dgm:prSet>
      <dgm:spPr/>
    </dgm:pt>
    <dgm:pt modelId="{4C3985AC-F8AA-4B99-838D-958BD303B0CE}" type="pres">
      <dgm:prSet presAssocID="{17BD30AD-4BFD-432F-8ABD-BF050D54F194}" presName="compNode" presStyleCnt="0"/>
      <dgm:spPr/>
    </dgm:pt>
    <dgm:pt modelId="{7A6ABB9D-41EE-4BD8-A526-156C7330902C}" type="pres">
      <dgm:prSet presAssocID="{17BD30AD-4BFD-432F-8ABD-BF050D54F194}" presName="noGeometry" presStyleCnt="0"/>
      <dgm:spPr/>
    </dgm:pt>
    <dgm:pt modelId="{BFB08634-06ED-4597-A103-9D0C018CD380}" type="pres">
      <dgm:prSet presAssocID="{17BD30AD-4BFD-432F-8ABD-BF050D54F194}" presName="childTextVisible" presStyleLbl="bgAccFollowNode1" presStyleIdx="0" presStyleCnt="6" custScaleX="39991" custScaleY="140884" custLinFactNeighborX="39111">
        <dgm:presLayoutVars>
          <dgm:bulletEnabled val="1"/>
        </dgm:presLayoutVars>
      </dgm:prSet>
      <dgm:spPr>
        <a:xfrm>
          <a:off x="1313967" y="829126"/>
          <a:ext cx="373462" cy="1150060"/>
        </a:xfrm>
        <a:prstGeom prst="rightArrow">
          <a:avLst>
            <a:gd name="adj1" fmla="val 70000"/>
            <a:gd name="adj2" fmla="val 50000"/>
          </a:avLst>
        </a:prstGeom>
        <a:solidFill>
          <a:srgbClr val="1F497D">
            <a:lumMod val="40000"/>
            <a:lumOff val="60000"/>
          </a:srgbClr>
        </a:solidFill>
        <a:ln w="9525" cap="flat" cmpd="sng" algn="ctr">
          <a:solidFill>
            <a:srgbClr val="4BACC6">
              <a:tint val="40000"/>
              <a:alpha val="90000"/>
              <a:hueOff val="0"/>
              <a:satOff val="0"/>
              <a:lumOff val="0"/>
              <a:alphaOff val="0"/>
            </a:srgb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gm:spPr>
    </dgm:pt>
    <dgm:pt modelId="{C015E4B6-1CBC-4C09-9D65-059B44A80D33}" type="pres">
      <dgm:prSet presAssocID="{17BD30AD-4BFD-432F-8ABD-BF050D54F194}" presName="childTextHidden" presStyleLbl="bgAccFollowNode1" presStyleIdx="0" presStyleCnt="6"/>
      <dgm:spPr/>
    </dgm:pt>
    <dgm:pt modelId="{BBE21DD7-8852-4648-BA7E-F4D212A0E1B5}" type="pres">
      <dgm:prSet presAssocID="{17BD30AD-4BFD-432F-8ABD-BF050D54F194}" presName="parentText" presStyleLbl="node1" presStyleIdx="0" presStyleCnt="6" custScaleX="284213" custScaleY="406264">
        <dgm:presLayoutVars>
          <dgm:chMax val="1"/>
          <dgm:bulletEnabled val="1"/>
        </dgm:presLayoutVars>
      </dgm:prSet>
      <dgm:spPr>
        <a:prstGeom prst="flowChartAlternateProcess">
          <a:avLst/>
        </a:prstGeom>
      </dgm:spPr>
    </dgm:pt>
    <dgm:pt modelId="{210509FF-A850-4F26-A42B-B5A0934AB22E}" type="pres">
      <dgm:prSet presAssocID="{17BD30AD-4BFD-432F-8ABD-BF050D54F194}" presName="aSpace" presStyleCnt="0"/>
      <dgm:spPr/>
    </dgm:pt>
    <dgm:pt modelId="{9865CFFE-DE25-4281-836D-F05DAD60DB7D}" type="pres">
      <dgm:prSet presAssocID="{9C4633F5-57D1-4304-999A-8B2CA139A6DF}" presName="compNode" presStyleCnt="0"/>
      <dgm:spPr/>
    </dgm:pt>
    <dgm:pt modelId="{C89F26DA-5AF7-444C-9DE7-D171ECA57DDC}" type="pres">
      <dgm:prSet presAssocID="{9C4633F5-57D1-4304-999A-8B2CA139A6DF}" presName="noGeometry" presStyleCnt="0"/>
      <dgm:spPr/>
    </dgm:pt>
    <dgm:pt modelId="{E6E0E1D6-1432-434B-B145-2FB0CAAA0175}" type="pres">
      <dgm:prSet presAssocID="{9C4633F5-57D1-4304-999A-8B2CA139A6DF}" presName="childTextVisible" presStyleLbl="bgAccFollowNode1" presStyleIdx="1" presStyleCnt="6" custScaleX="39991" custScaleY="140884" custLinFactNeighborX="49391">
        <dgm:presLayoutVars>
          <dgm:bulletEnabled val="1"/>
        </dgm:presLayoutVars>
      </dgm:prSet>
      <dgm:spPr>
        <a:xfrm>
          <a:off x="3066660" y="829126"/>
          <a:ext cx="373462" cy="1150060"/>
        </a:xfrm>
        <a:prstGeom prst="rightArrow">
          <a:avLst>
            <a:gd name="adj1" fmla="val 70000"/>
            <a:gd name="adj2" fmla="val 50000"/>
          </a:avLst>
        </a:prstGeom>
        <a:solidFill>
          <a:srgbClr val="1F497D">
            <a:lumMod val="40000"/>
            <a:lumOff val="60000"/>
          </a:srgbClr>
        </a:solidFill>
        <a:ln w="9525" cap="flat" cmpd="sng" algn="ctr">
          <a:solidFill>
            <a:srgbClr val="4BACC6">
              <a:tint val="40000"/>
              <a:alpha val="90000"/>
              <a:hueOff val="-2685120"/>
              <a:satOff val="12063"/>
              <a:lumOff val="829"/>
              <a:alphaOff val="0"/>
            </a:srgb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gm:spPr>
    </dgm:pt>
    <dgm:pt modelId="{265A2BDC-D6E4-4890-AEAB-38F40021ED12}" type="pres">
      <dgm:prSet presAssocID="{9C4633F5-57D1-4304-999A-8B2CA139A6DF}" presName="childTextHidden" presStyleLbl="bgAccFollowNode1" presStyleIdx="1" presStyleCnt="6"/>
      <dgm:spPr/>
    </dgm:pt>
    <dgm:pt modelId="{47819AF0-5541-412A-ABB5-F1FB207327CD}" type="pres">
      <dgm:prSet presAssocID="{9C4633F5-57D1-4304-999A-8B2CA139A6DF}" presName="parentText" presStyleLbl="node1" presStyleIdx="1" presStyleCnt="6" custScaleX="284605" custScaleY="406264" custLinFactNeighborX="16489">
        <dgm:presLayoutVars>
          <dgm:chMax val="1"/>
          <dgm:bulletEnabled val="1"/>
        </dgm:presLayoutVars>
      </dgm:prSet>
      <dgm:spPr>
        <a:prstGeom prst="flowChartAlternateProcess">
          <a:avLst/>
        </a:prstGeom>
      </dgm:spPr>
    </dgm:pt>
    <dgm:pt modelId="{2B1CFBB1-8089-406A-93E0-65D21FF4312E}" type="pres">
      <dgm:prSet presAssocID="{9C4633F5-57D1-4304-999A-8B2CA139A6DF}" presName="aSpace" presStyleCnt="0"/>
      <dgm:spPr/>
    </dgm:pt>
    <dgm:pt modelId="{AE069985-0B4E-47B6-A8E7-ED8C39B09EF1}" type="pres">
      <dgm:prSet presAssocID="{237C07C9-3CB1-4F17-9FE2-E6B0DD9B7C5F}" presName="compNode" presStyleCnt="0"/>
      <dgm:spPr/>
    </dgm:pt>
    <dgm:pt modelId="{E22133DF-FD99-4547-829B-1BD5A882D3C7}" type="pres">
      <dgm:prSet presAssocID="{237C07C9-3CB1-4F17-9FE2-E6B0DD9B7C5F}" presName="noGeometry" presStyleCnt="0"/>
      <dgm:spPr/>
    </dgm:pt>
    <dgm:pt modelId="{12B20780-4A77-42AC-A1A4-C88A3F0F48DA}" type="pres">
      <dgm:prSet presAssocID="{237C07C9-3CB1-4F17-9FE2-E6B0DD9B7C5F}" presName="childTextVisible" presStyleLbl="bgAccFollowNode1" presStyleIdx="2" presStyleCnt="6" custScaleX="39991" custScaleY="140884" custLinFactNeighborX="56307">
        <dgm:presLayoutVars>
          <dgm:bulletEnabled val="1"/>
        </dgm:presLayoutVars>
      </dgm:prSet>
      <dgm:spPr>
        <a:xfrm>
          <a:off x="4790704" y="829126"/>
          <a:ext cx="373462" cy="1150060"/>
        </a:xfrm>
        <a:prstGeom prst="rightArrow">
          <a:avLst>
            <a:gd name="adj1" fmla="val 70000"/>
            <a:gd name="adj2" fmla="val 50000"/>
          </a:avLst>
        </a:prstGeom>
        <a:solidFill>
          <a:srgbClr val="4BACC6">
            <a:tint val="40000"/>
            <a:alpha val="90000"/>
            <a:hueOff val="-5370241"/>
            <a:satOff val="24126"/>
            <a:lumOff val="1658"/>
            <a:alphaOff val="0"/>
          </a:srgbClr>
        </a:solidFill>
        <a:ln w="9525" cap="flat" cmpd="sng" algn="ctr">
          <a:solidFill>
            <a:srgbClr val="4BACC6">
              <a:tint val="40000"/>
              <a:alpha val="90000"/>
              <a:hueOff val="-5370241"/>
              <a:satOff val="24126"/>
              <a:lumOff val="1658"/>
              <a:alphaOff val="0"/>
            </a:srgb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gm:spPr>
    </dgm:pt>
    <dgm:pt modelId="{55864E84-FF23-47D1-BEFC-D5251C9044B8}" type="pres">
      <dgm:prSet presAssocID="{237C07C9-3CB1-4F17-9FE2-E6B0DD9B7C5F}" presName="childTextHidden" presStyleLbl="bgAccFollowNode1" presStyleIdx="2" presStyleCnt="6"/>
      <dgm:spPr/>
    </dgm:pt>
    <dgm:pt modelId="{0EB5E962-D3EF-418A-9782-ABAF9847757F}" type="pres">
      <dgm:prSet presAssocID="{237C07C9-3CB1-4F17-9FE2-E6B0DD9B7C5F}" presName="parentText" presStyleLbl="node1" presStyleIdx="2" presStyleCnt="6" custScaleX="285790" custScaleY="408518" custLinFactNeighborX="32444">
        <dgm:presLayoutVars>
          <dgm:chMax val="1"/>
          <dgm:bulletEnabled val="1"/>
        </dgm:presLayoutVars>
      </dgm:prSet>
      <dgm:spPr>
        <a:prstGeom prst="flowChartAlternateProcess">
          <a:avLst/>
        </a:prstGeom>
      </dgm:spPr>
    </dgm:pt>
    <dgm:pt modelId="{1ED4C703-EF2F-49E5-AFA0-F273552BE174}" type="pres">
      <dgm:prSet presAssocID="{237C07C9-3CB1-4F17-9FE2-E6B0DD9B7C5F}" presName="aSpace" presStyleCnt="0"/>
      <dgm:spPr/>
    </dgm:pt>
    <dgm:pt modelId="{8ED867B0-997E-4BD9-8188-00C5512FA0C3}" type="pres">
      <dgm:prSet presAssocID="{EE9E1251-B2C9-4E8C-BF4E-980EFF437423}" presName="compNode" presStyleCnt="0"/>
      <dgm:spPr/>
    </dgm:pt>
    <dgm:pt modelId="{356B4EAB-DE44-4590-B9BF-A279BF377B4C}" type="pres">
      <dgm:prSet presAssocID="{EE9E1251-B2C9-4E8C-BF4E-980EFF437423}" presName="noGeometry" presStyleCnt="0"/>
      <dgm:spPr/>
    </dgm:pt>
    <dgm:pt modelId="{8B3EC245-9963-4E55-871E-ACF8A4583656}" type="pres">
      <dgm:prSet presAssocID="{EE9E1251-B2C9-4E8C-BF4E-980EFF437423}" presName="childTextVisible" presStyleLbl="bgAccFollowNode1" presStyleIdx="3" presStyleCnt="6" custScaleX="49558" custLinFactNeighborX="66009" custLinFactNeighborY="5284">
        <dgm:presLayoutVars>
          <dgm:bulletEnabled val="1"/>
        </dgm:presLayoutVars>
      </dgm:prSet>
      <dgm:spPr/>
    </dgm:pt>
    <dgm:pt modelId="{8AE4C7E2-0560-4BAB-B9EA-2412C7B45AD8}" type="pres">
      <dgm:prSet presAssocID="{EE9E1251-B2C9-4E8C-BF4E-980EFF437423}" presName="childTextHidden" presStyleLbl="bgAccFollowNode1" presStyleIdx="3" presStyleCnt="6"/>
      <dgm:spPr/>
    </dgm:pt>
    <dgm:pt modelId="{E7F3DAB7-DCB4-4E62-9480-B63376FA94B9}" type="pres">
      <dgm:prSet presAssocID="{EE9E1251-B2C9-4E8C-BF4E-980EFF437423}" presName="parentText" presStyleLbl="node1" presStyleIdx="3" presStyleCnt="6" custScaleX="276151" custScaleY="406447" custLinFactNeighborX="50074" custLinFactNeighborY="9237">
        <dgm:presLayoutVars>
          <dgm:chMax val="1"/>
          <dgm:bulletEnabled val="1"/>
        </dgm:presLayoutVars>
      </dgm:prSet>
      <dgm:spPr>
        <a:prstGeom prst="flowChartAlternateProcess">
          <a:avLst/>
        </a:prstGeom>
      </dgm:spPr>
    </dgm:pt>
    <dgm:pt modelId="{315763BF-7D9F-400F-866A-DD225FDA62DD}" type="pres">
      <dgm:prSet presAssocID="{EE9E1251-B2C9-4E8C-BF4E-980EFF437423}" presName="aSpace" presStyleCnt="0"/>
      <dgm:spPr/>
    </dgm:pt>
    <dgm:pt modelId="{3EDE3E25-2102-400B-B1C1-BD28432A0A7D}" type="pres">
      <dgm:prSet presAssocID="{EE81CD8A-B7F4-4739-933C-86024BCC2686}" presName="compNode" presStyleCnt="0"/>
      <dgm:spPr/>
    </dgm:pt>
    <dgm:pt modelId="{F0E9198F-A791-458F-BB01-2E0412F74FD7}" type="pres">
      <dgm:prSet presAssocID="{EE81CD8A-B7F4-4739-933C-86024BCC2686}" presName="noGeometry" presStyleCnt="0"/>
      <dgm:spPr/>
    </dgm:pt>
    <dgm:pt modelId="{6AFC2A79-2733-4833-9121-ED88066BB48F}" type="pres">
      <dgm:prSet presAssocID="{EE81CD8A-B7F4-4739-933C-86024BCC2686}" presName="childTextVisible" presStyleLbl="bgAccFollowNode1" presStyleIdx="4" presStyleCnt="6" custScaleX="39991" custScaleY="148591" custLinFactNeighborX="63482" custLinFactNeighborY="5889">
        <dgm:presLayoutVars>
          <dgm:bulletEnabled val="1"/>
        </dgm:presLayoutVars>
      </dgm:prSet>
      <dgm:spPr>
        <a:xfrm>
          <a:off x="6510751" y="845742"/>
          <a:ext cx="373462" cy="1212973"/>
        </a:xfrm>
        <a:prstGeom prst="rightArrow">
          <a:avLst>
            <a:gd name="adj1" fmla="val 70000"/>
            <a:gd name="adj2" fmla="val 50000"/>
          </a:avLst>
        </a:prstGeom>
        <a:solidFill>
          <a:srgbClr val="1F497D">
            <a:lumMod val="40000"/>
            <a:lumOff val="60000"/>
          </a:srgbClr>
        </a:solidFill>
        <a:ln w="9525" cap="flat" cmpd="sng" algn="ctr">
          <a:solidFill>
            <a:srgbClr val="4BACC6">
              <a:tint val="40000"/>
              <a:alpha val="90000"/>
              <a:hueOff val="-8055361"/>
              <a:satOff val="36190"/>
              <a:lumOff val="2488"/>
              <a:alphaOff val="0"/>
            </a:srgb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gm:spPr>
    </dgm:pt>
    <dgm:pt modelId="{91D29286-0C24-49FE-BF7D-15BCE0B6599E}" type="pres">
      <dgm:prSet presAssocID="{EE81CD8A-B7F4-4739-933C-86024BCC2686}" presName="childTextHidden" presStyleLbl="bgAccFollowNode1" presStyleIdx="4" presStyleCnt="6"/>
      <dgm:spPr/>
    </dgm:pt>
    <dgm:pt modelId="{455BB206-F7A9-44F4-BB83-D6B4039EF170}" type="pres">
      <dgm:prSet presAssocID="{EE81CD8A-B7F4-4739-933C-86024BCC2686}" presName="parentText" presStyleLbl="node1" presStyleIdx="4" presStyleCnt="6" custScaleX="283042" custScaleY="404590" custLinFactNeighborX="46275">
        <dgm:presLayoutVars>
          <dgm:chMax val="1"/>
          <dgm:bulletEnabled val="1"/>
        </dgm:presLayoutVars>
      </dgm:prSet>
      <dgm:spPr>
        <a:prstGeom prst="flowChartAlternateProcess">
          <a:avLst/>
        </a:prstGeom>
      </dgm:spPr>
    </dgm:pt>
    <dgm:pt modelId="{134C6C12-283C-4486-804A-5EC25DE195B5}" type="pres">
      <dgm:prSet presAssocID="{EE81CD8A-B7F4-4739-933C-86024BCC2686}" presName="aSpace" presStyleCnt="0"/>
      <dgm:spPr/>
    </dgm:pt>
    <dgm:pt modelId="{D2DE31AF-0E76-4454-A8F4-6ECF37B89FA6}" type="pres">
      <dgm:prSet presAssocID="{72AE74D2-DF66-4197-929A-99C503D1FBB1}" presName="compNode" presStyleCnt="0"/>
      <dgm:spPr/>
    </dgm:pt>
    <dgm:pt modelId="{8BE26B4D-2DE7-4D92-AEFB-16C6CA4EA60D}" type="pres">
      <dgm:prSet presAssocID="{72AE74D2-DF66-4197-929A-99C503D1FBB1}" presName="noGeometry" presStyleCnt="0"/>
      <dgm:spPr/>
    </dgm:pt>
    <dgm:pt modelId="{93007A76-C4BC-4E80-8971-325699B65C4B}" type="pres">
      <dgm:prSet presAssocID="{72AE74D2-DF66-4197-929A-99C503D1FBB1}" presName="childTextVisible" presStyleLbl="bgAccFollowNode1" presStyleIdx="5" presStyleCnt="6" custScaleX="39991" custScaleY="151327" custLinFactX="-8166" custLinFactNeighborX="-100000" custLinFactNeighborY="6907">
        <dgm:presLayoutVars>
          <dgm:bulletEnabled val="1"/>
        </dgm:presLayoutVars>
      </dgm:prSet>
      <dgm:spPr>
        <a:xfrm>
          <a:off x="4824734" y="773735"/>
          <a:ext cx="373462" cy="1235308"/>
        </a:xfrm>
        <a:prstGeom prst="rightArrow">
          <a:avLst>
            <a:gd name="adj1" fmla="val 70000"/>
            <a:gd name="adj2" fmla="val 50000"/>
          </a:avLst>
        </a:prstGeom>
        <a:solidFill>
          <a:srgbClr val="1F497D">
            <a:lumMod val="40000"/>
            <a:lumOff val="60000"/>
          </a:srgbClr>
        </a:solidFill>
        <a:ln w="9525" cap="flat" cmpd="sng" algn="ctr">
          <a:solidFill>
            <a:srgbClr val="4BACC6">
              <a:tint val="40000"/>
              <a:alpha val="90000"/>
              <a:hueOff val="-10740482"/>
              <a:satOff val="48253"/>
              <a:lumOff val="3317"/>
              <a:alphaOff val="0"/>
            </a:srgb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gm:spPr>
    </dgm:pt>
    <dgm:pt modelId="{401D3628-9FD8-4291-88AC-BEAF7E3462D9}" type="pres">
      <dgm:prSet presAssocID="{72AE74D2-DF66-4197-929A-99C503D1FBB1}" presName="childTextHidden" presStyleLbl="bgAccFollowNode1" presStyleIdx="5" presStyleCnt="6"/>
      <dgm:spPr/>
    </dgm:pt>
    <dgm:pt modelId="{A21E0AAE-D738-4B6E-B402-EC190601BA55}" type="pres">
      <dgm:prSet presAssocID="{72AE74D2-DF66-4197-929A-99C503D1FBB1}" presName="parentText" presStyleLbl="node1" presStyleIdx="5" presStyleCnt="6" custScaleX="283042" custScaleY="408518" custLinFactNeighborX="86026" custLinFactNeighborY="7560">
        <dgm:presLayoutVars>
          <dgm:chMax val="1"/>
          <dgm:bulletEnabled val="1"/>
        </dgm:presLayoutVars>
      </dgm:prSet>
      <dgm:spPr>
        <a:prstGeom prst="flowChartAlternateProcess">
          <a:avLst/>
        </a:prstGeom>
      </dgm:spPr>
    </dgm:pt>
  </dgm:ptLst>
  <dgm:cxnLst>
    <dgm:cxn modelId="{C6707904-DF71-46BD-90B8-3C8B9DDB8AAC}" srcId="{9C88BBAE-5981-45A1-9B76-4955B50C2393}" destId="{237C07C9-3CB1-4F17-9FE2-E6B0DD9B7C5F}" srcOrd="2" destOrd="0" parTransId="{0A77314A-0948-44F2-A832-07542256A76C}" sibTransId="{A3BB2EA9-A1B4-4990-88C2-557FCC0BCD73}"/>
    <dgm:cxn modelId="{BBDEEB1E-1AC2-41B2-8BDE-8788306FB251}" srcId="{9C88BBAE-5981-45A1-9B76-4955B50C2393}" destId="{17BD30AD-4BFD-432F-8ABD-BF050D54F194}" srcOrd="0" destOrd="0" parTransId="{B75974A4-1265-4C86-829F-E3C12A1CA01B}" sibTransId="{2E259930-FCAB-42C4-96E8-61D808A38092}"/>
    <dgm:cxn modelId="{5F23962B-F047-49F0-8754-7E24C6A3DD0D}" type="presOf" srcId="{72AE74D2-DF66-4197-929A-99C503D1FBB1}" destId="{A21E0AAE-D738-4B6E-B402-EC190601BA55}" srcOrd="0" destOrd="0" presId="urn:microsoft.com/office/officeart/2005/8/layout/hProcess6"/>
    <dgm:cxn modelId="{5029AC66-6ACF-46C2-AB19-05A164462754}" type="presOf" srcId="{EE81CD8A-B7F4-4739-933C-86024BCC2686}" destId="{455BB206-F7A9-44F4-BB83-D6B4039EF170}" srcOrd="0" destOrd="0" presId="urn:microsoft.com/office/officeart/2005/8/layout/hProcess6"/>
    <dgm:cxn modelId="{1A9FB04B-0B2E-44B7-A742-8843CD28B810}" srcId="{9C88BBAE-5981-45A1-9B76-4955B50C2393}" destId="{EE9E1251-B2C9-4E8C-BF4E-980EFF437423}" srcOrd="3" destOrd="0" parTransId="{AE831955-3986-4862-A265-16579C37A98B}" sibTransId="{995B97A0-9624-4CC2-9B13-E9E81D1A0EA2}"/>
    <dgm:cxn modelId="{AE0FF071-CE9C-4660-9000-6FFB3C7DDBDF}" type="presOf" srcId="{17BD30AD-4BFD-432F-8ABD-BF050D54F194}" destId="{BBE21DD7-8852-4648-BA7E-F4D212A0E1B5}" srcOrd="0" destOrd="0" presId="urn:microsoft.com/office/officeart/2005/8/layout/hProcess6"/>
    <dgm:cxn modelId="{4CF0A35A-ACF0-4955-943A-6BC09AE6129E}" type="presOf" srcId="{9C88BBAE-5981-45A1-9B76-4955B50C2393}" destId="{0CC8E1BD-EC54-4718-B436-394616173E75}" srcOrd="0" destOrd="0" presId="urn:microsoft.com/office/officeart/2005/8/layout/hProcess6"/>
    <dgm:cxn modelId="{FBEA3580-008E-4B4D-8B88-F5CD260BE0EF}" type="presOf" srcId="{237C07C9-3CB1-4F17-9FE2-E6B0DD9B7C5F}" destId="{0EB5E962-D3EF-418A-9782-ABAF9847757F}" srcOrd="0" destOrd="0" presId="urn:microsoft.com/office/officeart/2005/8/layout/hProcess6"/>
    <dgm:cxn modelId="{6713528E-12A3-4F4B-9D4E-774EB28B523D}" type="presOf" srcId="{EE9E1251-B2C9-4E8C-BF4E-980EFF437423}" destId="{E7F3DAB7-DCB4-4E62-9480-B63376FA94B9}" srcOrd="0" destOrd="0" presId="urn:microsoft.com/office/officeart/2005/8/layout/hProcess6"/>
    <dgm:cxn modelId="{65873C92-3CF1-464A-8D36-EEE4C8028A0D}" srcId="{9C88BBAE-5981-45A1-9B76-4955B50C2393}" destId="{EE81CD8A-B7F4-4739-933C-86024BCC2686}" srcOrd="4" destOrd="0" parTransId="{BCC285F8-E5CA-487D-97A7-4309CA8CE80F}" sibTransId="{259C32C3-A87D-46A3-B6DA-9C39624393E0}"/>
    <dgm:cxn modelId="{460F0E94-D512-4632-9D9E-546D020D0C71}" type="presOf" srcId="{9C4633F5-57D1-4304-999A-8B2CA139A6DF}" destId="{47819AF0-5541-412A-ABB5-F1FB207327CD}" srcOrd="0" destOrd="0" presId="urn:microsoft.com/office/officeart/2005/8/layout/hProcess6"/>
    <dgm:cxn modelId="{5E42E298-EFDA-499D-8BE8-A66497DC34DC}" srcId="{9C88BBAE-5981-45A1-9B76-4955B50C2393}" destId="{72AE74D2-DF66-4197-929A-99C503D1FBB1}" srcOrd="5" destOrd="0" parTransId="{F2D3FFD0-0210-45B9-BBED-A6D790D09813}" sibTransId="{3679B2C6-E0FD-4A63-8E1F-357A056C9206}"/>
    <dgm:cxn modelId="{1BC480D9-2D07-4D08-B1CA-AF3884D993F1}" srcId="{9C88BBAE-5981-45A1-9B76-4955B50C2393}" destId="{9C4633F5-57D1-4304-999A-8B2CA139A6DF}" srcOrd="1" destOrd="0" parTransId="{EBCB7D0F-C10A-4D90-AC3C-E7C3B9D22176}" sibTransId="{FA2581DB-E54D-4F8C-9BE5-01FA2054539D}"/>
    <dgm:cxn modelId="{8CAD05CC-1BB8-44B7-88B0-C99E97D6D6D7}" type="presParOf" srcId="{0CC8E1BD-EC54-4718-B436-394616173E75}" destId="{4C3985AC-F8AA-4B99-838D-958BD303B0CE}" srcOrd="0" destOrd="0" presId="urn:microsoft.com/office/officeart/2005/8/layout/hProcess6"/>
    <dgm:cxn modelId="{8CB51593-9CF3-44B6-9FC9-737D267EA62E}" type="presParOf" srcId="{4C3985AC-F8AA-4B99-838D-958BD303B0CE}" destId="{7A6ABB9D-41EE-4BD8-A526-156C7330902C}" srcOrd="0" destOrd="0" presId="urn:microsoft.com/office/officeart/2005/8/layout/hProcess6"/>
    <dgm:cxn modelId="{F4CEFE8B-DD9E-43F8-B7D2-5129487DF39C}" type="presParOf" srcId="{4C3985AC-F8AA-4B99-838D-958BD303B0CE}" destId="{BFB08634-06ED-4597-A103-9D0C018CD380}" srcOrd="1" destOrd="0" presId="urn:microsoft.com/office/officeart/2005/8/layout/hProcess6"/>
    <dgm:cxn modelId="{530DE672-EF96-46E8-8BE5-1A1663541638}" type="presParOf" srcId="{4C3985AC-F8AA-4B99-838D-958BD303B0CE}" destId="{C015E4B6-1CBC-4C09-9D65-059B44A80D33}" srcOrd="2" destOrd="0" presId="urn:microsoft.com/office/officeart/2005/8/layout/hProcess6"/>
    <dgm:cxn modelId="{CBB70818-3EFC-45CE-9707-06FE81091E8C}" type="presParOf" srcId="{4C3985AC-F8AA-4B99-838D-958BD303B0CE}" destId="{BBE21DD7-8852-4648-BA7E-F4D212A0E1B5}" srcOrd="3" destOrd="0" presId="urn:microsoft.com/office/officeart/2005/8/layout/hProcess6"/>
    <dgm:cxn modelId="{F357641D-241F-4AA5-A9F8-D6F55DADE2BA}" type="presParOf" srcId="{0CC8E1BD-EC54-4718-B436-394616173E75}" destId="{210509FF-A850-4F26-A42B-B5A0934AB22E}" srcOrd="1" destOrd="0" presId="urn:microsoft.com/office/officeart/2005/8/layout/hProcess6"/>
    <dgm:cxn modelId="{0A862547-040B-4FD8-BA8A-2D6751E08E7A}" type="presParOf" srcId="{0CC8E1BD-EC54-4718-B436-394616173E75}" destId="{9865CFFE-DE25-4281-836D-F05DAD60DB7D}" srcOrd="2" destOrd="0" presId="urn:microsoft.com/office/officeart/2005/8/layout/hProcess6"/>
    <dgm:cxn modelId="{387066F9-DF41-4E7C-93A2-91FC15E86874}" type="presParOf" srcId="{9865CFFE-DE25-4281-836D-F05DAD60DB7D}" destId="{C89F26DA-5AF7-444C-9DE7-D171ECA57DDC}" srcOrd="0" destOrd="0" presId="urn:microsoft.com/office/officeart/2005/8/layout/hProcess6"/>
    <dgm:cxn modelId="{DE5CE9AA-42F4-4FDA-93E7-64BFA7629A98}" type="presParOf" srcId="{9865CFFE-DE25-4281-836D-F05DAD60DB7D}" destId="{E6E0E1D6-1432-434B-B145-2FB0CAAA0175}" srcOrd="1" destOrd="0" presId="urn:microsoft.com/office/officeart/2005/8/layout/hProcess6"/>
    <dgm:cxn modelId="{D83B5267-7E3D-4498-807A-786D0791C3EE}" type="presParOf" srcId="{9865CFFE-DE25-4281-836D-F05DAD60DB7D}" destId="{265A2BDC-D6E4-4890-AEAB-38F40021ED12}" srcOrd="2" destOrd="0" presId="urn:microsoft.com/office/officeart/2005/8/layout/hProcess6"/>
    <dgm:cxn modelId="{283859A9-CB1A-4C65-88EA-580E85108332}" type="presParOf" srcId="{9865CFFE-DE25-4281-836D-F05DAD60DB7D}" destId="{47819AF0-5541-412A-ABB5-F1FB207327CD}" srcOrd="3" destOrd="0" presId="urn:microsoft.com/office/officeart/2005/8/layout/hProcess6"/>
    <dgm:cxn modelId="{0059D475-D209-4BB1-B20E-534469FA82FE}" type="presParOf" srcId="{0CC8E1BD-EC54-4718-B436-394616173E75}" destId="{2B1CFBB1-8089-406A-93E0-65D21FF4312E}" srcOrd="3" destOrd="0" presId="urn:microsoft.com/office/officeart/2005/8/layout/hProcess6"/>
    <dgm:cxn modelId="{966B4EF6-62BC-451A-9760-A6B59EE77002}" type="presParOf" srcId="{0CC8E1BD-EC54-4718-B436-394616173E75}" destId="{AE069985-0B4E-47B6-A8E7-ED8C39B09EF1}" srcOrd="4" destOrd="0" presId="urn:microsoft.com/office/officeart/2005/8/layout/hProcess6"/>
    <dgm:cxn modelId="{ED67F762-246E-41DF-AEA0-1E6C827E2394}" type="presParOf" srcId="{AE069985-0B4E-47B6-A8E7-ED8C39B09EF1}" destId="{E22133DF-FD99-4547-829B-1BD5A882D3C7}" srcOrd="0" destOrd="0" presId="urn:microsoft.com/office/officeart/2005/8/layout/hProcess6"/>
    <dgm:cxn modelId="{D890EE33-CAC5-4777-832A-BF68069BC14D}" type="presParOf" srcId="{AE069985-0B4E-47B6-A8E7-ED8C39B09EF1}" destId="{12B20780-4A77-42AC-A1A4-C88A3F0F48DA}" srcOrd="1" destOrd="0" presId="urn:microsoft.com/office/officeart/2005/8/layout/hProcess6"/>
    <dgm:cxn modelId="{F8EC9D23-920D-4AA9-9103-549B89582193}" type="presParOf" srcId="{AE069985-0B4E-47B6-A8E7-ED8C39B09EF1}" destId="{55864E84-FF23-47D1-BEFC-D5251C9044B8}" srcOrd="2" destOrd="0" presId="urn:microsoft.com/office/officeart/2005/8/layout/hProcess6"/>
    <dgm:cxn modelId="{D27F063B-262C-447E-B022-EA0FA6195B53}" type="presParOf" srcId="{AE069985-0B4E-47B6-A8E7-ED8C39B09EF1}" destId="{0EB5E962-D3EF-418A-9782-ABAF9847757F}" srcOrd="3" destOrd="0" presId="urn:microsoft.com/office/officeart/2005/8/layout/hProcess6"/>
    <dgm:cxn modelId="{4597728B-4122-47B3-BBF5-A2CB6249ABC7}" type="presParOf" srcId="{0CC8E1BD-EC54-4718-B436-394616173E75}" destId="{1ED4C703-EF2F-49E5-AFA0-F273552BE174}" srcOrd="5" destOrd="0" presId="urn:microsoft.com/office/officeart/2005/8/layout/hProcess6"/>
    <dgm:cxn modelId="{84ACDD4A-3124-441C-A77E-D22D96BA2F1F}" type="presParOf" srcId="{0CC8E1BD-EC54-4718-B436-394616173E75}" destId="{8ED867B0-997E-4BD9-8188-00C5512FA0C3}" srcOrd="6" destOrd="0" presId="urn:microsoft.com/office/officeart/2005/8/layout/hProcess6"/>
    <dgm:cxn modelId="{FC83D8D2-6097-4B13-AE46-8B696C2E9F30}" type="presParOf" srcId="{8ED867B0-997E-4BD9-8188-00C5512FA0C3}" destId="{356B4EAB-DE44-4590-B9BF-A279BF377B4C}" srcOrd="0" destOrd="0" presId="urn:microsoft.com/office/officeart/2005/8/layout/hProcess6"/>
    <dgm:cxn modelId="{548EDFB1-03E1-4197-A844-EDA9D02D6BCB}" type="presParOf" srcId="{8ED867B0-997E-4BD9-8188-00C5512FA0C3}" destId="{8B3EC245-9963-4E55-871E-ACF8A4583656}" srcOrd="1" destOrd="0" presId="urn:microsoft.com/office/officeart/2005/8/layout/hProcess6"/>
    <dgm:cxn modelId="{07DB41A6-11CB-478A-B6AD-F31159FA7318}" type="presParOf" srcId="{8ED867B0-997E-4BD9-8188-00C5512FA0C3}" destId="{8AE4C7E2-0560-4BAB-B9EA-2412C7B45AD8}" srcOrd="2" destOrd="0" presId="urn:microsoft.com/office/officeart/2005/8/layout/hProcess6"/>
    <dgm:cxn modelId="{FC41E949-0BF2-4734-8E1D-6CDF1E17362F}" type="presParOf" srcId="{8ED867B0-997E-4BD9-8188-00C5512FA0C3}" destId="{E7F3DAB7-DCB4-4E62-9480-B63376FA94B9}" srcOrd="3" destOrd="0" presId="urn:microsoft.com/office/officeart/2005/8/layout/hProcess6"/>
    <dgm:cxn modelId="{08188AFC-65D8-4783-9444-C21922012D38}" type="presParOf" srcId="{0CC8E1BD-EC54-4718-B436-394616173E75}" destId="{315763BF-7D9F-400F-866A-DD225FDA62DD}" srcOrd="7" destOrd="0" presId="urn:microsoft.com/office/officeart/2005/8/layout/hProcess6"/>
    <dgm:cxn modelId="{4FC4C2B4-D925-451D-8A46-3F22FD2D6A1E}" type="presParOf" srcId="{0CC8E1BD-EC54-4718-B436-394616173E75}" destId="{3EDE3E25-2102-400B-B1C1-BD28432A0A7D}" srcOrd="8" destOrd="0" presId="urn:microsoft.com/office/officeart/2005/8/layout/hProcess6"/>
    <dgm:cxn modelId="{23A2C634-80F0-4230-9206-3FADD01CAE01}" type="presParOf" srcId="{3EDE3E25-2102-400B-B1C1-BD28432A0A7D}" destId="{F0E9198F-A791-458F-BB01-2E0412F74FD7}" srcOrd="0" destOrd="0" presId="urn:microsoft.com/office/officeart/2005/8/layout/hProcess6"/>
    <dgm:cxn modelId="{451341DC-06DE-49E0-A2D1-FB8BA3D87460}" type="presParOf" srcId="{3EDE3E25-2102-400B-B1C1-BD28432A0A7D}" destId="{6AFC2A79-2733-4833-9121-ED88066BB48F}" srcOrd="1" destOrd="0" presId="urn:microsoft.com/office/officeart/2005/8/layout/hProcess6"/>
    <dgm:cxn modelId="{01E4441F-E43C-446C-A430-00B543747894}" type="presParOf" srcId="{3EDE3E25-2102-400B-B1C1-BD28432A0A7D}" destId="{91D29286-0C24-49FE-BF7D-15BCE0B6599E}" srcOrd="2" destOrd="0" presId="urn:microsoft.com/office/officeart/2005/8/layout/hProcess6"/>
    <dgm:cxn modelId="{29A883F9-D467-421D-9B55-FE64DB92F3CD}" type="presParOf" srcId="{3EDE3E25-2102-400B-B1C1-BD28432A0A7D}" destId="{455BB206-F7A9-44F4-BB83-D6B4039EF170}" srcOrd="3" destOrd="0" presId="urn:microsoft.com/office/officeart/2005/8/layout/hProcess6"/>
    <dgm:cxn modelId="{ACB547DC-F1F2-4652-90BD-AFF00BD502A8}" type="presParOf" srcId="{0CC8E1BD-EC54-4718-B436-394616173E75}" destId="{134C6C12-283C-4486-804A-5EC25DE195B5}" srcOrd="9" destOrd="0" presId="urn:microsoft.com/office/officeart/2005/8/layout/hProcess6"/>
    <dgm:cxn modelId="{B1C66A90-AA1A-4F52-A4BA-EE5732118B60}" type="presParOf" srcId="{0CC8E1BD-EC54-4718-B436-394616173E75}" destId="{D2DE31AF-0E76-4454-A8F4-6ECF37B89FA6}" srcOrd="10" destOrd="0" presId="urn:microsoft.com/office/officeart/2005/8/layout/hProcess6"/>
    <dgm:cxn modelId="{28543C59-6384-43DE-B7BA-DC1BE18B3183}" type="presParOf" srcId="{D2DE31AF-0E76-4454-A8F4-6ECF37B89FA6}" destId="{8BE26B4D-2DE7-4D92-AEFB-16C6CA4EA60D}" srcOrd="0" destOrd="0" presId="urn:microsoft.com/office/officeart/2005/8/layout/hProcess6"/>
    <dgm:cxn modelId="{E6B41120-393E-48FE-8AFB-5C4EB1BA0D7B}" type="presParOf" srcId="{D2DE31AF-0E76-4454-A8F4-6ECF37B89FA6}" destId="{93007A76-C4BC-4E80-8971-325699B65C4B}" srcOrd="1" destOrd="0" presId="urn:microsoft.com/office/officeart/2005/8/layout/hProcess6"/>
    <dgm:cxn modelId="{64E1E296-663E-4397-B9DA-E7BD8A3EDA3A}" type="presParOf" srcId="{D2DE31AF-0E76-4454-A8F4-6ECF37B89FA6}" destId="{401D3628-9FD8-4291-88AC-BEAF7E3462D9}" srcOrd="2" destOrd="0" presId="urn:microsoft.com/office/officeart/2005/8/layout/hProcess6"/>
    <dgm:cxn modelId="{E8A36571-3574-4984-916C-458B2F646485}" type="presParOf" srcId="{D2DE31AF-0E76-4454-A8F4-6ECF37B89FA6}" destId="{A21E0AAE-D738-4B6E-B402-EC190601BA55}" srcOrd="3" destOrd="0" presId="urn:microsoft.com/office/officeart/2005/8/layout/hProcess6"/>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9C88BBAE-5981-45A1-9B76-4955B50C2393}" type="doc">
      <dgm:prSet loTypeId="urn:microsoft.com/office/officeart/2005/8/layout/hProcess6" loCatId="process" qsTypeId="urn:microsoft.com/office/officeart/2005/8/quickstyle/3d1" qsCatId="3D" csTypeId="urn:microsoft.com/office/officeart/2005/8/colors/colorful5" csCatId="colorful" phldr="1"/>
      <dgm:spPr/>
      <dgm:t>
        <a:bodyPr/>
        <a:lstStyle/>
        <a:p>
          <a:endParaRPr lang="zh-TW" altLang="en-US"/>
        </a:p>
      </dgm:t>
    </dgm:pt>
    <dgm:pt modelId="{17BD30AD-4BFD-432F-8ABD-BF050D54F194}">
      <dgm:prSet phldrT="[文字]" custT="1"/>
      <dgm:spPr>
        <a:xfrm>
          <a:off x="4978" y="455665"/>
          <a:ext cx="1327085" cy="1896982"/>
        </a:xfrm>
        <a:solidFill>
          <a:srgbClr val="A50021"/>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a:lstStyle/>
        <a:p>
          <a:r>
            <a:rPr lang="zh-TW" altLang="en-US" sz="2400" b="1" dirty="0">
              <a:solidFill>
                <a:srgbClr val="CCFFFF"/>
              </a:solidFill>
              <a:latin typeface="微軟正黑體" pitchFamily="34" charset="-120"/>
              <a:ea typeface="微軟正黑體" pitchFamily="34" charset="-120"/>
              <a:cs typeface="+mn-cs"/>
            </a:rPr>
            <a:t>經濟</a:t>
          </a:r>
          <a:endParaRPr lang="en-US" altLang="zh-TW" sz="2400" b="1" dirty="0">
            <a:solidFill>
              <a:srgbClr val="CCFFFF"/>
            </a:solidFill>
            <a:latin typeface="微軟正黑體" pitchFamily="34" charset="-120"/>
            <a:ea typeface="微軟正黑體" pitchFamily="34" charset="-120"/>
            <a:cs typeface="+mn-cs"/>
          </a:endParaRPr>
        </a:p>
        <a:p>
          <a:r>
            <a:rPr lang="zh-TW" altLang="en-US" sz="2400" b="1" dirty="0">
              <a:solidFill>
                <a:srgbClr val="CCFFFF"/>
              </a:solidFill>
              <a:latin typeface="微軟正黑體" pitchFamily="34" charset="-120"/>
              <a:ea typeface="微軟正黑體" pitchFamily="34" charset="-120"/>
              <a:cs typeface="+mn-cs"/>
            </a:rPr>
            <a:t>弱勢</a:t>
          </a:r>
          <a:endParaRPr lang="en-US" altLang="zh-TW" sz="2400" b="1" dirty="0">
            <a:solidFill>
              <a:srgbClr val="CCFFFF"/>
            </a:solidFill>
            <a:latin typeface="微軟正黑體" pitchFamily="34" charset="-120"/>
            <a:ea typeface="微軟正黑體" pitchFamily="34" charset="-120"/>
            <a:cs typeface="+mn-cs"/>
          </a:endParaRPr>
        </a:p>
        <a:p>
          <a:r>
            <a:rPr lang="zh-TW" altLang="en-US" sz="2400" b="1" dirty="0">
              <a:solidFill>
                <a:srgbClr val="CCFFFF"/>
              </a:solidFill>
              <a:latin typeface="微軟正黑體" pitchFamily="34" charset="-120"/>
              <a:ea typeface="微軟正黑體" pitchFamily="34" charset="-120"/>
              <a:cs typeface="+mn-cs"/>
            </a:rPr>
            <a:t>積分</a:t>
          </a:r>
        </a:p>
      </dgm:t>
    </dgm:pt>
    <dgm:pt modelId="{B75974A4-1265-4C86-829F-E3C12A1CA01B}" type="parTrans" cxnId="{BBDEEB1E-1AC2-41B2-8BDE-8788306FB251}">
      <dgm:prSet/>
      <dgm:spPr/>
      <dgm:t>
        <a:bodyPr/>
        <a:lstStyle/>
        <a:p>
          <a:endParaRPr lang="zh-TW" altLang="en-US" sz="2400" b="1">
            <a:latin typeface="微軟正黑體" pitchFamily="34" charset="-120"/>
            <a:ea typeface="微軟正黑體" pitchFamily="34" charset="-120"/>
          </a:endParaRPr>
        </a:p>
      </dgm:t>
    </dgm:pt>
    <dgm:pt modelId="{2E259930-FCAB-42C4-96E8-61D808A38092}" type="sibTrans" cxnId="{BBDEEB1E-1AC2-41B2-8BDE-8788306FB251}">
      <dgm:prSet custT="1"/>
      <dgm:spPr/>
      <dgm:t>
        <a:bodyPr/>
        <a:lstStyle/>
        <a:p>
          <a:endParaRPr lang="zh-TW" altLang="en-US" sz="2400" b="1">
            <a:latin typeface="微軟正黑體" pitchFamily="34" charset="-120"/>
            <a:ea typeface="微軟正黑體" pitchFamily="34" charset="-120"/>
          </a:endParaRPr>
        </a:p>
      </dgm:t>
    </dgm:pt>
    <dgm:pt modelId="{9C4633F5-57D1-4304-999A-8B2CA139A6DF}">
      <dgm:prSet phldrT="[文字]" custT="1"/>
      <dgm:spPr>
        <a:xfrm>
          <a:off x="1737747" y="455665"/>
          <a:ext cx="1328915" cy="1896982"/>
        </a:xfrm>
        <a:solidFill>
          <a:srgbClr val="66330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a:lstStyle/>
        <a:p>
          <a:endParaRPr lang="en-US" altLang="zh-TW" sz="2400" b="1" dirty="0">
            <a:solidFill>
              <a:srgbClr val="CCECFF"/>
            </a:solidFill>
            <a:latin typeface="微軟正黑體" pitchFamily="34" charset="-120"/>
            <a:ea typeface="微軟正黑體" pitchFamily="34" charset="-120"/>
            <a:cs typeface="+mn-cs"/>
          </a:endParaRPr>
        </a:p>
        <a:p>
          <a:r>
            <a:rPr lang="zh-TW" altLang="zh-TW" sz="2400" b="1" dirty="0">
              <a:solidFill>
                <a:srgbClr val="CCECFF"/>
              </a:solidFill>
              <a:latin typeface="微軟正黑體" pitchFamily="34" charset="-120"/>
              <a:ea typeface="微軟正黑體" pitchFamily="34" charset="-120"/>
              <a:cs typeface="+mn-cs"/>
            </a:rPr>
            <a:t>國中</a:t>
          </a:r>
        </a:p>
        <a:p>
          <a:r>
            <a:rPr lang="zh-TW" altLang="zh-TW" sz="2400" b="1" dirty="0">
              <a:solidFill>
                <a:srgbClr val="CCECFF"/>
              </a:solidFill>
              <a:latin typeface="微軟正黑體" pitchFamily="34" charset="-120"/>
              <a:ea typeface="微軟正黑體" pitchFamily="34" charset="-120"/>
              <a:cs typeface="+mn-cs"/>
            </a:rPr>
            <a:t>會考</a:t>
          </a:r>
        </a:p>
        <a:p>
          <a:r>
            <a:rPr lang="zh-TW" altLang="zh-TW" sz="2400" b="1" dirty="0">
              <a:solidFill>
                <a:srgbClr val="CCECFF"/>
              </a:solidFill>
              <a:latin typeface="微軟正黑體" pitchFamily="34" charset="-120"/>
              <a:ea typeface="微軟正黑體" pitchFamily="34" charset="-120"/>
              <a:cs typeface="+mn-cs"/>
            </a:rPr>
            <a:t>總積分</a:t>
          </a:r>
        </a:p>
        <a:p>
          <a:pPr>
            <a:spcAft>
              <a:spcPts val="0"/>
            </a:spcAft>
          </a:pPr>
          <a:endParaRPr lang="zh-TW" altLang="en-US" sz="2400" b="1" dirty="0">
            <a:solidFill>
              <a:srgbClr val="CCECFF"/>
            </a:solidFill>
            <a:latin typeface="微軟正黑體" pitchFamily="34" charset="-120"/>
            <a:ea typeface="微軟正黑體" pitchFamily="34" charset="-120"/>
            <a:cs typeface="+mn-cs"/>
          </a:endParaRPr>
        </a:p>
      </dgm:t>
    </dgm:pt>
    <dgm:pt modelId="{EBCB7D0F-C10A-4D90-AC3C-E7C3B9D22176}" type="parTrans" cxnId="{1BC480D9-2D07-4D08-B1CA-AF3884D993F1}">
      <dgm:prSet/>
      <dgm:spPr/>
      <dgm:t>
        <a:bodyPr/>
        <a:lstStyle/>
        <a:p>
          <a:endParaRPr lang="zh-TW" altLang="en-US" sz="2400" b="1">
            <a:latin typeface="微軟正黑體" pitchFamily="34" charset="-120"/>
            <a:ea typeface="微軟正黑體" pitchFamily="34" charset="-120"/>
          </a:endParaRPr>
        </a:p>
      </dgm:t>
    </dgm:pt>
    <dgm:pt modelId="{FA2581DB-E54D-4F8C-9BE5-01FA2054539D}" type="sibTrans" cxnId="{1BC480D9-2D07-4D08-B1CA-AF3884D993F1}">
      <dgm:prSet custT="1"/>
      <dgm:spPr/>
      <dgm:t>
        <a:bodyPr/>
        <a:lstStyle/>
        <a:p>
          <a:endParaRPr lang="zh-TW" altLang="en-US" sz="2400" b="1">
            <a:latin typeface="微軟正黑體" pitchFamily="34" charset="-120"/>
            <a:ea typeface="微軟正黑體" pitchFamily="34" charset="-120"/>
          </a:endParaRPr>
        </a:p>
      </dgm:t>
    </dgm:pt>
    <dgm:pt modelId="{EE81CD8A-B7F4-4739-933C-86024BCC2686}">
      <dgm:prSet phldrT="[文字]" custT="1"/>
      <dgm:spPr>
        <a:xfrm>
          <a:off x="5192977" y="459573"/>
          <a:ext cx="1321617" cy="1889165"/>
        </a:xfrm>
        <a:solidFill>
          <a:srgbClr val="008000"/>
        </a:solidFill>
        <a:ln>
          <a:solidFill>
            <a:srgbClr val="003366"/>
          </a:solid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a:lstStyle/>
        <a:p>
          <a:endParaRPr lang="en-US" altLang="zh-TW" sz="2400" b="1" dirty="0">
            <a:solidFill>
              <a:srgbClr val="FFFFCC"/>
            </a:solidFill>
            <a:latin typeface="微軟正黑體" pitchFamily="34" charset="-120"/>
            <a:ea typeface="微軟正黑體" pitchFamily="34" charset="-120"/>
            <a:cs typeface="+mn-cs"/>
          </a:endParaRPr>
        </a:p>
        <a:p>
          <a:r>
            <a:rPr lang="zh-TW" altLang="en-US" sz="2400" b="1" dirty="0">
              <a:solidFill>
                <a:srgbClr val="FFFFCC"/>
              </a:solidFill>
              <a:latin typeface="微軟正黑體" pitchFamily="34" charset="-120"/>
              <a:ea typeface="微軟正黑體" pitchFamily="34" charset="-120"/>
              <a:cs typeface="+mn-cs"/>
            </a:rPr>
            <a:t>會考成績逐科比序</a:t>
          </a:r>
        </a:p>
        <a:p>
          <a:endParaRPr lang="zh-TW" altLang="en-US" sz="2400" b="1" dirty="0">
            <a:solidFill>
              <a:srgbClr val="FFFFCC"/>
            </a:solidFill>
            <a:latin typeface="微軟正黑體" pitchFamily="34" charset="-120"/>
            <a:ea typeface="微軟正黑體" pitchFamily="34" charset="-120"/>
            <a:cs typeface="+mn-cs"/>
          </a:endParaRPr>
        </a:p>
      </dgm:t>
    </dgm:pt>
    <dgm:pt modelId="{BCC285F8-E5CA-487D-97A7-4309CA8CE80F}" type="parTrans" cxnId="{65873C92-3CF1-464A-8D36-EEE4C8028A0D}">
      <dgm:prSet/>
      <dgm:spPr/>
      <dgm:t>
        <a:bodyPr/>
        <a:lstStyle/>
        <a:p>
          <a:endParaRPr lang="zh-TW" altLang="en-US" sz="2400" b="1">
            <a:latin typeface="微軟正黑體" pitchFamily="34" charset="-120"/>
            <a:ea typeface="微軟正黑體" pitchFamily="34" charset="-120"/>
          </a:endParaRPr>
        </a:p>
      </dgm:t>
    </dgm:pt>
    <dgm:pt modelId="{259C32C3-A87D-46A3-B6DA-9C39624393E0}" type="sibTrans" cxnId="{65873C92-3CF1-464A-8D36-EEE4C8028A0D}">
      <dgm:prSet/>
      <dgm:spPr/>
      <dgm:t>
        <a:bodyPr/>
        <a:lstStyle/>
        <a:p>
          <a:endParaRPr lang="zh-TW" altLang="en-US" sz="2400" b="1">
            <a:latin typeface="微軟正黑體" pitchFamily="34" charset="-120"/>
            <a:ea typeface="微軟正黑體" pitchFamily="34" charset="-120"/>
          </a:endParaRPr>
        </a:p>
      </dgm:t>
    </dgm:pt>
    <dgm:pt modelId="{72AE74D2-DF66-4197-929A-99C503D1FBB1}">
      <dgm:prSet phldrT="[文字]" custT="1"/>
      <dgm:spPr>
        <a:xfrm>
          <a:off x="6907982" y="485703"/>
          <a:ext cx="1321617" cy="1907506"/>
        </a:xfrm>
        <a:solidFill>
          <a:srgbClr val="660066"/>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a:lstStyle/>
        <a:p>
          <a:r>
            <a:rPr lang="zh-TW" altLang="en-US" sz="2400" b="1" dirty="0">
              <a:solidFill>
                <a:srgbClr val="CCFFCC"/>
              </a:solidFill>
              <a:latin typeface="微軟正黑體" pitchFamily="34" charset="-120"/>
              <a:ea typeface="微軟正黑體" pitchFamily="34" charset="-120"/>
              <a:cs typeface="+mn-cs"/>
            </a:rPr>
            <a:t>會考成績逐科標示</a:t>
          </a:r>
        </a:p>
      </dgm:t>
    </dgm:pt>
    <dgm:pt modelId="{3679B2C6-E0FD-4A63-8E1F-357A056C9206}" type="sibTrans" cxnId="{5E42E298-EFDA-499D-8BE8-A66497DC34DC}">
      <dgm:prSet/>
      <dgm:spPr/>
      <dgm:t>
        <a:bodyPr/>
        <a:lstStyle/>
        <a:p>
          <a:endParaRPr lang="zh-TW" altLang="en-US" sz="2400"/>
        </a:p>
      </dgm:t>
    </dgm:pt>
    <dgm:pt modelId="{F2D3FFD0-0210-45B9-BBED-A6D790D09813}" type="parTrans" cxnId="{5E42E298-EFDA-499D-8BE8-A66497DC34DC}">
      <dgm:prSet/>
      <dgm:spPr/>
      <dgm:t>
        <a:bodyPr/>
        <a:lstStyle/>
        <a:p>
          <a:endParaRPr lang="zh-TW" altLang="en-US" sz="2400"/>
        </a:p>
      </dgm:t>
    </dgm:pt>
    <dgm:pt modelId="{0CC8E1BD-EC54-4718-B436-394616173E75}" type="pres">
      <dgm:prSet presAssocID="{9C88BBAE-5981-45A1-9B76-4955B50C2393}" presName="theList" presStyleCnt="0">
        <dgm:presLayoutVars>
          <dgm:dir/>
          <dgm:animLvl val="lvl"/>
          <dgm:resizeHandles val="exact"/>
        </dgm:presLayoutVars>
      </dgm:prSet>
      <dgm:spPr/>
    </dgm:pt>
    <dgm:pt modelId="{4C3985AC-F8AA-4B99-838D-958BD303B0CE}" type="pres">
      <dgm:prSet presAssocID="{17BD30AD-4BFD-432F-8ABD-BF050D54F194}" presName="compNode" presStyleCnt="0"/>
      <dgm:spPr/>
    </dgm:pt>
    <dgm:pt modelId="{7A6ABB9D-41EE-4BD8-A526-156C7330902C}" type="pres">
      <dgm:prSet presAssocID="{17BD30AD-4BFD-432F-8ABD-BF050D54F194}" presName="noGeometry" presStyleCnt="0"/>
      <dgm:spPr/>
    </dgm:pt>
    <dgm:pt modelId="{BFB08634-06ED-4597-A103-9D0C018CD380}" type="pres">
      <dgm:prSet presAssocID="{17BD30AD-4BFD-432F-8ABD-BF050D54F194}" presName="childTextVisible" presStyleLbl="bgAccFollowNode1" presStyleIdx="0" presStyleCnt="4" custScaleX="39991" custScaleY="140884" custLinFactNeighborX="39111">
        <dgm:presLayoutVars>
          <dgm:bulletEnabled val="1"/>
        </dgm:presLayoutVars>
      </dgm:prSet>
      <dgm:spPr>
        <a:xfrm>
          <a:off x="1313967" y="829126"/>
          <a:ext cx="373462" cy="1150060"/>
        </a:xfrm>
        <a:prstGeom prst="rightArrow">
          <a:avLst>
            <a:gd name="adj1" fmla="val 70000"/>
            <a:gd name="adj2" fmla="val 50000"/>
          </a:avLst>
        </a:prstGeom>
        <a:solidFill>
          <a:srgbClr val="1F497D">
            <a:lumMod val="40000"/>
            <a:lumOff val="60000"/>
          </a:srgbClr>
        </a:solidFill>
        <a:ln w="9525" cap="flat" cmpd="sng" algn="ctr">
          <a:solidFill>
            <a:srgbClr val="4BACC6">
              <a:tint val="40000"/>
              <a:alpha val="90000"/>
              <a:hueOff val="0"/>
              <a:satOff val="0"/>
              <a:lumOff val="0"/>
              <a:alphaOff val="0"/>
            </a:srgb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gm:spPr>
    </dgm:pt>
    <dgm:pt modelId="{C015E4B6-1CBC-4C09-9D65-059B44A80D33}" type="pres">
      <dgm:prSet presAssocID="{17BD30AD-4BFD-432F-8ABD-BF050D54F194}" presName="childTextHidden" presStyleLbl="bgAccFollowNode1" presStyleIdx="0" presStyleCnt="4"/>
      <dgm:spPr/>
    </dgm:pt>
    <dgm:pt modelId="{BBE21DD7-8852-4648-BA7E-F4D212A0E1B5}" type="pres">
      <dgm:prSet presAssocID="{17BD30AD-4BFD-432F-8ABD-BF050D54F194}" presName="parentText" presStyleLbl="node1" presStyleIdx="0" presStyleCnt="4" custScaleX="284213" custScaleY="406264">
        <dgm:presLayoutVars>
          <dgm:chMax val="1"/>
          <dgm:bulletEnabled val="1"/>
        </dgm:presLayoutVars>
      </dgm:prSet>
      <dgm:spPr>
        <a:prstGeom prst="flowChartAlternateProcess">
          <a:avLst/>
        </a:prstGeom>
      </dgm:spPr>
    </dgm:pt>
    <dgm:pt modelId="{210509FF-A850-4F26-A42B-B5A0934AB22E}" type="pres">
      <dgm:prSet presAssocID="{17BD30AD-4BFD-432F-8ABD-BF050D54F194}" presName="aSpace" presStyleCnt="0"/>
      <dgm:spPr/>
    </dgm:pt>
    <dgm:pt modelId="{9865CFFE-DE25-4281-836D-F05DAD60DB7D}" type="pres">
      <dgm:prSet presAssocID="{9C4633F5-57D1-4304-999A-8B2CA139A6DF}" presName="compNode" presStyleCnt="0"/>
      <dgm:spPr/>
    </dgm:pt>
    <dgm:pt modelId="{C89F26DA-5AF7-444C-9DE7-D171ECA57DDC}" type="pres">
      <dgm:prSet presAssocID="{9C4633F5-57D1-4304-999A-8B2CA139A6DF}" presName="noGeometry" presStyleCnt="0"/>
      <dgm:spPr/>
    </dgm:pt>
    <dgm:pt modelId="{E6E0E1D6-1432-434B-B145-2FB0CAAA0175}" type="pres">
      <dgm:prSet presAssocID="{9C4633F5-57D1-4304-999A-8B2CA139A6DF}" presName="childTextVisible" presStyleLbl="bgAccFollowNode1" presStyleIdx="1" presStyleCnt="4" custScaleX="39991" custScaleY="140884" custLinFactNeighborX="49391">
        <dgm:presLayoutVars>
          <dgm:bulletEnabled val="1"/>
        </dgm:presLayoutVars>
      </dgm:prSet>
      <dgm:spPr>
        <a:xfrm>
          <a:off x="3066660" y="829126"/>
          <a:ext cx="373462" cy="1150060"/>
        </a:xfrm>
        <a:prstGeom prst="rightArrow">
          <a:avLst>
            <a:gd name="adj1" fmla="val 70000"/>
            <a:gd name="adj2" fmla="val 50000"/>
          </a:avLst>
        </a:prstGeom>
        <a:solidFill>
          <a:srgbClr val="1F497D">
            <a:lumMod val="40000"/>
            <a:lumOff val="60000"/>
          </a:srgbClr>
        </a:solidFill>
        <a:ln w="9525" cap="flat" cmpd="sng" algn="ctr">
          <a:solidFill>
            <a:srgbClr val="4BACC6">
              <a:tint val="40000"/>
              <a:alpha val="90000"/>
              <a:hueOff val="-2685120"/>
              <a:satOff val="12063"/>
              <a:lumOff val="829"/>
              <a:alphaOff val="0"/>
            </a:srgb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gm:spPr>
    </dgm:pt>
    <dgm:pt modelId="{265A2BDC-D6E4-4890-AEAB-38F40021ED12}" type="pres">
      <dgm:prSet presAssocID="{9C4633F5-57D1-4304-999A-8B2CA139A6DF}" presName="childTextHidden" presStyleLbl="bgAccFollowNode1" presStyleIdx="1" presStyleCnt="4"/>
      <dgm:spPr/>
    </dgm:pt>
    <dgm:pt modelId="{47819AF0-5541-412A-ABB5-F1FB207327CD}" type="pres">
      <dgm:prSet presAssocID="{9C4633F5-57D1-4304-999A-8B2CA139A6DF}" presName="parentText" presStyleLbl="node1" presStyleIdx="1" presStyleCnt="4" custScaleX="284605" custScaleY="406264" custLinFactNeighborX="16489">
        <dgm:presLayoutVars>
          <dgm:chMax val="1"/>
          <dgm:bulletEnabled val="1"/>
        </dgm:presLayoutVars>
      </dgm:prSet>
      <dgm:spPr>
        <a:prstGeom prst="flowChartAlternateProcess">
          <a:avLst/>
        </a:prstGeom>
      </dgm:spPr>
    </dgm:pt>
    <dgm:pt modelId="{2B1CFBB1-8089-406A-93E0-65D21FF4312E}" type="pres">
      <dgm:prSet presAssocID="{9C4633F5-57D1-4304-999A-8B2CA139A6DF}" presName="aSpace" presStyleCnt="0"/>
      <dgm:spPr/>
    </dgm:pt>
    <dgm:pt modelId="{3EDE3E25-2102-400B-B1C1-BD28432A0A7D}" type="pres">
      <dgm:prSet presAssocID="{EE81CD8A-B7F4-4739-933C-86024BCC2686}" presName="compNode" presStyleCnt="0"/>
      <dgm:spPr/>
    </dgm:pt>
    <dgm:pt modelId="{F0E9198F-A791-458F-BB01-2E0412F74FD7}" type="pres">
      <dgm:prSet presAssocID="{EE81CD8A-B7F4-4739-933C-86024BCC2686}" presName="noGeometry" presStyleCnt="0"/>
      <dgm:spPr/>
    </dgm:pt>
    <dgm:pt modelId="{6AFC2A79-2733-4833-9121-ED88066BB48F}" type="pres">
      <dgm:prSet presAssocID="{EE81CD8A-B7F4-4739-933C-86024BCC2686}" presName="childTextVisible" presStyleLbl="bgAccFollowNode1" presStyleIdx="2" presStyleCnt="4" custScaleX="39991" custScaleY="148591" custLinFactNeighborX="63482" custLinFactNeighborY="5889">
        <dgm:presLayoutVars>
          <dgm:bulletEnabled val="1"/>
        </dgm:presLayoutVars>
      </dgm:prSet>
      <dgm:spPr>
        <a:xfrm>
          <a:off x="6510751" y="845742"/>
          <a:ext cx="373462" cy="1212973"/>
        </a:xfrm>
        <a:prstGeom prst="rightArrow">
          <a:avLst>
            <a:gd name="adj1" fmla="val 70000"/>
            <a:gd name="adj2" fmla="val 50000"/>
          </a:avLst>
        </a:prstGeom>
        <a:solidFill>
          <a:srgbClr val="1F497D">
            <a:lumMod val="40000"/>
            <a:lumOff val="60000"/>
          </a:srgbClr>
        </a:solidFill>
        <a:ln w="9525" cap="flat" cmpd="sng" algn="ctr">
          <a:solidFill>
            <a:srgbClr val="4BACC6">
              <a:tint val="40000"/>
              <a:alpha val="90000"/>
              <a:hueOff val="-8055361"/>
              <a:satOff val="36190"/>
              <a:lumOff val="2488"/>
              <a:alphaOff val="0"/>
            </a:srgb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gm:spPr>
    </dgm:pt>
    <dgm:pt modelId="{91D29286-0C24-49FE-BF7D-15BCE0B6599E}" type="pres">
      <dgm:prSet presAssocID="{EE81CD8A-B7F4-4739-933C-86024BCC2686}" presName="childTextHidden" presStyleLbl="bgAccFollowNode1" presStyleIdx="2" presStyleCnt="4"/>
      <dgm:spPr/>
    </dgm:pt>
    <dgm:pt modelId="{455BB206-F7A9-44F4-BB83-D6B4039EF170}" type="pres">
      <dgm:prSet presAssocID="{EE81CD8A-B7F4-4739-933C-86024BCC2686}" presName="parentText" presStyleLbl="node1" presStyleIdx="2" presStyleCnt="4" custScaleX="283042" custScaleY="404590" custLinFactNeighborX="46275">
        <dgm:presLayoutVars>
          <dgm:chMax val="1"/>
          <dgm:bulletEnabled val="1"/>
        </dgm:presLayoutVars>
      </dgm:prSet>
      <dgm:spPr>
        <a:prstGeom prst="flowChartAlternateProcess">
          <a:avLst/>
        </a:prstGeom>
      </dgm:spPr>
    </dgm:pt>
    <dgm:pt modelId="{134C6C12-283C-4486-804A-5EC25DE195B5}" type="pres">
      <dgm:prSet presAssocID="{EE81CD8A-B7F4-4739-933C-86024BCC2686}" presName="aSpace" presStyleCnt="0"/>
      <dgm:spPr/>
    </dgm:pt>
    <dgm:pt modelId="{D2DE31AF-0E76-4454-A8F4-6ECF37B89FA6}" type="pres">
      <dgm:prSet presAssocID="{72AE74D2-DF66-4197-929A-99C503D1FBB1}" presName="compNode" presStyleCnt="0"/>
      <dgm:spPr/>
    </dgm:pt>
    <dgm:pt modelId="{8BE26B4D-2DE7-4D92-AEFB-16C6CA4EA60D}" type="pres">
      <dgm:prSet presAssocID="{72AE74D2-DF66-4197-929A-99C503D1FBB1}" presName="noGeometry" presStyleCnt="0"/>
      <dgm:spPr/>
    </dgm:pt>
    <dgm:pt modelId="{93007A76-C4BC-4E80-8971-325699B65C4B}" type="pres">
      <dgm:prSet presAssocID="{72AE74D2-DF66-4197-929A-99C503D1FBB1}" presName="childTextVisible" presStyleLbl="bgAccFollowNode1" presStyleIdx="3" presStyleCnt="4" custScaleX="39991" custScaleY="151327" custLinFactX="-8166" custLinFactNeighborX="-100000" custLinFactNeighborY="6907">
        <dgm:presLayoutVars>
          <dgm:bulletEnabled val="1"/>
        </dgm:presLayoutVars>
      </dgm:prSet>
      <dgm:spPr>
        <a:xfrm>
          <a:off x="4824734" y="773735"/>
          <a:ext cx="373462" cy="1235308"/>
        </a:xfrm>
        <a:prstGeom prst="rightArrow">
          <a:avLst>
            <a:gd name="adj1" fmla="val 70000"/>
            <a:gd name="adj2" fmla="val 50000"/>
          </a:avLst>
        </a:prstGeom>
        <a:solidFill>
          <a:srgbClr val="1F497D">
            <a:lumMod val="40000"/>
            <a:lumOff val="60000"/>
          </a:srgbClr>
        </a:solidFill>
        <a:ln w="9525" cap="flat" cmpd="sng" algn="ctr">
          <a:solidFill>
            <a:srgbClr val="4BACC6">
              <a:tint val="40000"/>
              <a:alpha val="90000"/>
              <a:hueOff val="-10740482"/>
              <a:satOff val="48253"/>
              <a:lumOff val="3317"/>
              <a:alphaOff val="0"/>
            </a:srgb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gm:spPr>
    </dgm:pt>
    <dgm:pt modelId="{401D3628-9FD8-4291-88AC-BEAF7E3462D9}" type="pres">
      <dgm:prSet presAssocID="{72AE74D2-DF66-4197-929A-99C503D1FBB1}" presName="childTextHidden" presStyleLbl="bgAccFollowNode1" presStyleIdx="3" presStyleCnt="4"/>
      <dgm:spPr/>
    </dgm:pt>
    <dgm:pt modelId="{A21E0AAE-D738-4B6E-B402-EC190601BA55}" type="pres">
      <dgm:prSet presAssocID="{72AE74D2-DF66-4197-929A-99C503D1FBB1}" presName="parentText" presStyleLbl="node1" presStyleIdx="3" presStyleCnt="4" custScaleX="283042" custScaleY="408518" custLinFactNeighborX="86026" custLinFactNeighborY="7560">
        <dgm:presLayoutVars>
          <dgm:chMax val="1"/>
          <dgm:bulletEnabled val="1"/>
        </dgm:presLayoutVars>
      </dgm:prSet>
      <dgm:spPr>
        <a:prstGeom prst="flowChartAlternateProcess">
          <a:avLst/>
        </a:prstGeom>
      </dgm:spPr>
    </dgm:pt>
  </dgm:ptLst>
  <dgm:cxnLst>
    <dgm:cxn modelId="{4F341912-FD47-4DAE-9BD5-4171710B4B9B}" type="presOf" srcId="{17BD30AD-4BFD-432F-8ABD-BF050D54F194}" destId="{BBE21DD7-8852-4648-BA7E-F4D212A0E1B5}" srcOrd="0" destOrd="0" presId="urn:microsoft.com/office/officeart/2005/8/layout/hProcess6"/>
    <dgm:cxn modelId="{8B763617-CAE6-42B1-BCAC-BECB29CECD00}" type="presOf" srcId="{EE81CD8A-B7F4-4739-933C-86024BCC2686}" destId="{455BB206-F7A9-44F4-BB83-D6B4039EF170}" srcOrd="0" destOrd="0" presId="urn:microsoft.com/office/officeart/2005/8/layout/hProcess6"/>
    <dgm:cxn modelId="{BBDEEB1E-1AC2-41B2-8BDE-8788306FB251}" srcId="{9C88BBAE-5981-45A1-9B76-4955B50C2393}" destId="{17BD30AD-4BFD-432F-8ABD-BF050D54F194}" srcOrd="0" destOrd="0" parTransId="{B75974A4-1265-4C86-829F-E3C12A1CA01B}" sibTransId="{2E259930-FCAB-42C4-96E8-61D808A38092}"/>
    <dgm:cxn modelId="{9A5FAF26-1A8D-4A17-8DA1-0EAF6A9E065B}" type="presOf" srcId="{72AE74D2-DF66-4197-929A-99C503D1FBB1}" destId="{A21E0AAE-D738-4B6E-B402-EC190601BA55}" srcOrd="0" destOrd="0" presId="urn:microsoft.com/office/officeart/2005/8/layout/hProcess6"/>
    <dgm:cxn modelId="{5CC35534-DCB6-4EB9-A20F-F372AFA6E3CF}" type="presOf" srcId="{9C4633F5-57D1-4304-999A-8B2CA139A6DF}" destId="{47819AF0-5541-412A-ABB5-F1FB207327CD}" srcOrd="0" destOrd="0" presId="urn:microsoft.com/office/officeart/2005/8/layout/hProcess6"/>
    <dgm:cxn modelId="{65873C92-3CF1-464A-8D36-EEE4C8028A0D}" srcId="{9C88BBAE-5981-45A1-9B76-4955B50C2393}" destId="{EE81CD8A-B7F4-4739-933C-86024BCC2686}" srcOrd="2" destOrd="0" parTransId="{BCC285F8-E5CA-487D-97A7-4309CA8CE80F}" sibTransId="{259C32C3-A87D-46A3-B6DA-9C39624393E0}"/>
    <dgm:cxn modelId="{5E42E298-EFDA-499D-8BE8-A66497DC34DC}" srcId="{9C88BBAE-5981-45A1-9B76-4955B50C2393}" destId="{72AE74D2-DF66-4197-929A-99C503D1FBB1}" srcOrd="3" destOrd="0" parTransId="{F2D3FFD0-0210-45B9-BBED-A6D790D09813}" sibTransId="{3679B2C6-E0FD-4A63-8E1F-357A056C9206}"/>
    <dgm:cxn modelId="{1BC480D9-2D07-4D08-B1CA-AF3884D993F1}" srcId="{9C88BBAE-5981-45A1-9B76-4955B50C2393}" destId="{9C4633F5-57D1-4304-999A-8B2CA139A6DF}" srcOrd="1" destOrd="0" parTransId="{EBCB7D0F-C10A-4D90-AC3C-E7C3B9D22176}" sibTransId="{FA2581DB-E54D-4F8C-9BE5-01FA2054539D}"/>
    <dgm:cxn modelId="{465459FB-E1D3-41F6-A447-7E304A5CAFB8}" type="presOf" srcId="{9C88BBAE-5981-45A1-9B76-4955B50C2393}" destId="{0CC8E1BD-EC54-4718-B436-394616173E75}" srcOrd="0" destOrd="0" presId="urn:microsoft.com/office/officeart/2005/8/layout/hProcess6"/>
    <dgm:cxn modelId="{9B69ED48-E420-458F-BEB4-5A0C3AEF065F}" type="presParOf" srcId="{0CC8E1BD-EC54-4718-B436-394616173E75}" destId="{4C3985AC-F8AA-4B99-838D-958BD303B0CE}" srcOrd="0" destOrd="0" presId="urn:microsoft.com/office/officeart/2005/8/layout/hProcess6"/>
    <dgm:cxn modelId="{BD503E39-A8A2-46AE-8E59-84401A8B3105}" type="presParOf" srcId="{4C3985AC-F8AA-4B99-838D-958BD303B0CE}" destId="{7A6ABB9D-41EE-4BD8-A526-156C7330902C}" srcOrd="0" destOrd="0" presId="urn:microsoft.com/office/officeart/2005/8/layout/hProcess6"/>
    <dgm:cxn modelId="{7FF3AD6C-57D2-491A-8728-36577ABE31C8}" type="presParOf" srcId="{4C3985AC-F8AA-4B99-838D-958BD303B0CE}" destId="{BFB08634-06ED-4597-A103-9D0C018CD380}" srcOrd="1" destOrd="0" presId="urn:microsoft.com/office/officeart/2005/8/layout/hProcess6"/>
    <dgm:cxn modelId="{88E745ED-90E6-49F0-B830-A34ECE2C664B}" type="presParOf" srcId="{4C3985AC-F8AA-4B99-838D-958BD303B0CE}" destId="{C015E4B6-1CBC-4C09-9D65-059B44A80D33}" srcOrd="2" destOrd="0" presId="urn:microsoft.com/office/officeart/2005/8/layout/hProcess6"/>
    <dgm:cxn modelId="{672424B6-E428-4FFC-AC67-A4880F19FF05}" type="presParOf" srcId="{4C3985AC-F8AA-4B99-838D-958BD303B0CE}" destId="{BBE21DD7-8852-4648-BA7E-F4D212A0E1B5}" srcOrd="3" destOrd="0" presId="urn:microsoft.com/office/officeart/2005/8/layout/hProcess6"/>
    <dgm:cxn modelId="{4EA7648E-DCA0-4747-B896-ABF9A5218BE4}" type="presParOf" srcId="{0CC8E1BD-EC54-4718-B436-394616173E75}" destId="{210509FF-A850-4F26-A42B-B5A0934AB22E}" srcOrd="1" destOrd="0" presId="urn:microsoft.com/office/officeart/2005/8/layout/hProcess6"/>
    <dgm:cxn modelId="{6AC9CC54-81E9-459C-A0F6-E7B8FE33919A}" type="presParOf" srcId="{0CC8E1BD-EC54-4718-B436-394616173E75}" destId="{9865CFFE-DE25-4281-836D-F05DAD60DB7D}" srcOrd="2" destOrd="0" presId="urn:microsoft.com/office/officeart/2005/8/layout/hProcess6"/>
    <dgm:cxn modelId="{2FD963FA-19CA-40A3-AD2F-B6256E6DEC2F}" type="presParOf" srcId="{9865CFFE-DE25-4281-836D-F05DAD60DB7D}" destId="{C89F26DA-5AF7-444C-9DE7-D171ECA57DDC}" srcOrd="0" destOrd="0" presId="urn:microsoft.com/office/officeart/2005/8/layout/hProcess6"/>
    <dgm:cxn modelId="{AF8FE3FA-5BB6-4D09-BCA2-7AA2797B1A02}" type="presParOf" srcId="{9865CFFE-DE25-4281-836D-F05DAD60DB7D}" destId="{E6E0E1D6-1432-434B-B145-2FB0CAAA0175}" srcOrd="1" destOrd="0" presId="urn:microsoft.com/office/officeart/2005/8/layout/hProcess6"/>
    <dgm:cxn modelId="{26FD95AF-11B4-48E6-BD19-8C08FBF50097}" type="presParOf" srcId="{9865CFFE-DE25-4281-836D-F05DAD60DB7D}" destId="{265A2BDC-D6E4-4890-AEAB-38F40021ED12}" srcOrd="2" destOrd="0" presId="urn:microsoft.com/office/officeart/2005/8/layout/hProcess6"/>
    <dgm:cxn modelId="{AC024239-B49F-4889-BD2F-3F8DC575F519}" type="presParOf" srcId="{9865CFFE-DE25-4281-836D-F05DAD60DB7D}" destId="{47819AF0-5541-412A-ABB5-F1FB207327CD}" srcOrd="3" destOrd="0" presId="urn:microsoft.com/office/officeart/2005/8/layout/hProcess6"/>
    <dgm:cxn modelId="{CAFAA70F-806C-4B03-ABB3-E37BE158CBB2}" type="presParOf" srcId="{0CC8E1BD-EC54-4718-B436-394616173E75}" destId="{2B1CFBB1-8089-406A-93E0-65D21FF4312E}" srcOrd="3" destOrd="0" presId="urn:microsoft.com/office/officeart/2005/8/layout/hProcess6"/>
    <dgm:cxn modelId="{1CCB77CA-1B8C-41D8-8898-4888E212D6FC}" type="presParOf" srcId="{0CC8E1BD-EC54-4718-B436-394616173E75}" destId="{3EDE3E25-2102-400B-B1C1-BD28432A0A7D}" srcOrd="4" destOrd="0" presId="urn:microsoft.com/office/officeart/2005/8/layout/hProcess6"/>
    <dgm:cxn modelId="{E8740CE8-4C04-44E6-A54A-99797BD0FCA6}" type="presParOf" srcId="{3EDE3E25-2102-400B-B1C1-BD28432A0A7D}" destId="{F0E9198F-A791-458F-BB01-2E0412F74FD7}" srcOrd="0" destOrd="0" presId="urn:microsoft.com/office/officeart/2005/8/layout/hProcess6"/>
    <dgm:cxn modelId="{C5ABE670-6561-4D13-AAF4-0E6EE816C676}" type="presParOf" srcId="{3EDE3E25-2102-400B-B1C1-BD28432A0A7D}" destId="{6AFC2A79-2733-4833-9121-ED88066BB48F}" srcOrd="1" destOrd="0" presId="urn:microsoft.com/office/officeart/2005/8/layout/hProcess6"/>
    <dgm:cxn modelId="{1E3E4099-8457-48A3-8798-70398F8582F6}" type="presParOf" srcId="{3EDE3E25-2102-400B-B1C1-BD28432A0A7D}" destId="{91D29286-0C24-49FE-BF7D-15BCE0B6599E}" srcOrd="2" destOrd="0" presId="urn:microsoft.com/office/officeart/2005/8/layout/hProcess6"/>
    <dgm:cxn modelId="{80593241-4E75-45C8-A238-188B709719E5}" type="presParOf" srcId="{3EDE3E25-2102-400B-B1C1-BD28432A0A7D}" destId="{455BB206-F7A9-44F4-BB83-D6B4039EF170}" srcOrd="3" destOrd="0" presId="urn:microsoft.com/office/officeart/2005/8/layout/hProcess6"/>
    <dgm:cxn modelId="{6C0024D5-8591-458D-9ED7-FEE61D7470D8}" type="presParOf" srcId="{0CC8E1BD-EC54-4718-B436-394616173E75}" destId="{134C6C12-283C-4486-804A-5EC25DE195B5}" srcOrd="5" destOrd="0" presId="urn:microsoft.com/office/officeart/2005/8/layout/hProcess6"/>
    <dgm:cxn modelId="{A75C3E8A-C71A-4106-BC74-CD0F512F3C97}" type="presParOf" srcId="{0CC8E1BD-EC54-4718-B436-394616173E75}" destId="{D2DE31AF-0E76-4454-A8F4-6ECF37B89FA6}" srcOrd="6" destOrd="0" presId="urn:microsoft.com/office/officeart/2005/8/layout/hProcess6"/>
    <dgm:cxn modelId="{692C3B23-7C69-42AB-BD6B-C5C13CCBCD6E}" type="presParOf" srcId="{D2DE31AF-0E76-4454-A8F4-6ECF37B89FA6}" destId="{8BE26B4D-2DE7-4D92-AEFB-16C6CA4EA60D}" srcOrd="0" destOrd="0" presId="urn:microsoft.com/office/officeart/2005/8/layout/hProcess6"/>
    <dgm:cxn modelId="{121DAE63-4E9C-4437-9B6B-133DC94D8320}" type="presParOf" srcId="{D2DE31AF-0E76-4454-A8F4-6ECF37B89FA6}" destId="{93007A76-C4BC-4E80-8971-325699B65C4B}" srcOrd="1" destOrd="0" presId="urn:microsoft.com/office/officeart/2005/8/layout/hProcess6"/>
    <dgm:cxn modelId="{23B5402D-4EA7-47E6-9A3A-BB1649D5941D}" type="presParOf" srcId="{D2DE31AF-0E76-4454-A8F4-6ECF37B89FA6}" destId="{401D3628-9FD8-4291-88AC-BEAF7E3462D9}" srcOrd="2" destOrd="0" presId="urn:microsoft.com/office/officeart/2005/8/layout/hProcess6"/>
    <dgm:cxn modelId="{D54051EE-624E-4419-8D35-880565478335}" type="presParOf" srcId="{D2DE31AF-0E76-4454-A8F4-6ECF37B89FA6}" destId="{A21E0AAE-D738-4B6E-B402-EC190601BA55}" srcOrd="3" destOrd="0" presId="urn:microsoft.com/office/officeart/2005/8/layout/hProcess6"/>
  </dgm:cxnLst>
  <dgm:bg>
    <a:noFill/>
  </dgm:bg>
  <dgm:whole/>
  <dgm:extLst>
    <a:ext uri="http://schemas.microsoft.com/office/drawing/2008/diagram">
      <dsp:dataModelExt xmlns:dsp="http://schemas.microsoft.com/office/drawing/2008/diagram" relId="rId12"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523883DE-6319-4D11-BF0B-2B321222B91D}" type="doc">
      <dgm:prSet loTypeId="urn:microsoft.com/office/officeart/2005/8/layout/default#1" loCatId="list" qsTypeId="urn:microsoft.com/office/officeart/2005/8/quickstyle/simple2" qsCatId="simple" csTypeId="urn:microsoft.com/office/officeart/2005/8/colors/colorful1" csCatId="colorful" phldr="1"/>
      <dgm:spPr/>
      <dgm:t>
        <a:bodyPr/>
        <a:lstStyle/>
        <a:p>
          <a:endParaRPr lang="zh-TW" altLang="en-US"/>
        </a:p>
      </dgm:t>
    </dgm:pt>
    <dgm:pt modelId="{7E92ED9A-69C3-47E2-A218-D623EA34BB53}">
      <dgm:prSet phldrT="[文字]"/>
      <dgm:spPr>
        <a:xfrm>
          <a:off x="595393" y="1678"/>
          <a:ext cx="3376254" cy="2025752"/>
        </a:xfrm>
      </dgm:spPr>
      <dgm:t>
        <a:bodyPr/>
        <a:lstStyle/>
        <a:p>
          <a:r>
            <a:rPr lang="zh-TW" altLang="en-US" b="1" dirty="0">
              <a:latin typeface="微軟正黑體" panose="020B0604030504040204" pitchFamily="34" charset="-120"/>
              <a:ea typeface="微軟正黑體" panose="020B0604030504040204" pitchFamily="34" charset="-120"/>
              <a:cs typeface="+mn-cs"/>
            </a:rPr>
            <a:t>技藝技能優良學生甄審入學</a:t>
          </a:r>
        </a:p>
      </dgm:t>
    </dgm:pt>
    <dgm:pt modelId="{40C3EE49-F0C0-465A-8F6F-473AE028CAD9}" type="parTrans" cxnId="{6BEE136A-AB6D-4823-9305-D9B360EB7FD9}">
      <dgm:prSet/>
      <dgm:spPr/>
      <dgm:t>
        <a:bodyPr/>
        <a:lstStyle/>
        <a:p>
          <a:endParaRPr lang="zh-TW" altLang="en-US" b="1">
            <a:latin typeface="微軟正黑體" panose="020B0604030504040204" pitchFamily="34" charset="-120"/>
            <a:ea typeface="微軟正黑體" panose="020B0604030504040204" pitchFamily="34" charset="-120"/>
          </a:endParaRPr>
        </a:p>
      </dgm:t>
    </dgm:pt>
    <dgm:pt modelId="{7F41D003-86AC-475D-A54F-EEA34A39734A}" type="sibTrans" cxnId="{6BEE136A-AB6D-4823-9305-D9B360EB7FD9}">
      <dgm:prSet/>
      <dgm:spPr/>
      <dgm:t>
        <a:bodyPr/>
        <a:lstStyle/>
        <a:p>
          <a:endParaRPr lang="zh-TW" altLang="en-US" b="1">
            <a:latin typeface="微軟正黑體" panose="020B0604030504040204" pitchFamily="34" charset="-120"/>
            <a:ea typeface="微軟正黑體" panose="020B0604030504040204" pitchFamily="34" charset="-120"/>
          </a:endParaRPr>
        </a:p>
      </dgm:t>
    </dgm:pt>
    <dgm:pt modelId="{880FFF4A-1163-494D-A169-F93B4642B2CC}">
      <dgm:prSet phldrT="[文字]"/>
      <dgm:spPr>
        <a:xfrm>
          <a:off x="2452332" y="2365056"/>
          <a:ext cx="3376254" cy="2025752"/>
        </a:xfrm>
      </dgm:spPr>
      <dgm:t>
        <a:bodyPr/>
        <a:lstStyle/>
        <a:p>
          <a:r>
            <a:rPr lang="zh-TW" altLang="en-US" b="1" dirty="0">
              <a:latin typeface="微軟正黑體" panose="020B0604030504040204" pitchFamily="34" charset="-120"/>
              <a:ea typeface="微軟正黑體" panose="020B0604030504040204" pitchFamily="34" charset="-120"/>
              <a:cs typeface="+mn-cs"/>
            </a:rPr>
            <a:t>進修部</a:t>
          </a:r>
          <a:endParaRPr lang="en-US" altLang="zh-TW" b="1" dirty="0">
            <a:latin typeface="微軟正黑體" panose="020B0604030504040204" pitchFamily="34" charset="-120"/>
            <a:ea typeface="微軟正黑體" panose="020B0604030504040204" pitchFamily="34" charset="-120"/>
            <a:cs typeface="+mn-cs"/>
          </a:endParaRPr>
        </a:p>
        <a:p>
          <a:r>
            <a:rPr lang="en-US" altLang="zh-TW" b="1" dirty="0">
              <a:latin typeface="微軟正黑體" panose="020B0604030504040204" pitchFamily="34" charset="-120"/>
              <a:ea typeface="微軟正黑體" panose="020B0604030504040204" pitchFamily="34" charset="-120"/>
              <a:cs typeface="+mn-cs"/>
            </a:rPr>
            <a:t>(</a:t>
          </a:r>
          <a:r>
            <a:rPr lang="zh-TW" altLang="en-US" b="1" dirty="0">
              <a:latin typeface="微軟正黑體" panose="020B0604030504040204" pitchFamily="34" charset="-120"/>
              <a:ea typeface="微軟正黑體" panose="020B0604030504040204" pitchFamily="34" charset="-120"/>
              <a:cs typeface="+mn-cs"/>
            </a:rPr>
            <a:t>夜間上課</a:t>
          </a:r>
          <a:r>
            <a:rPr lang="en-US" altLang="zh-TW" b="1" dirty="0">
              <a:latin typeface="微軟正黑體" panose="020B0604030504040204" pitchFamily="34" charset="-120"/>
              <a:ea typeface="微軟正黑體" panose="020B0604030504040204" pitchFamily="34" charset="-120"/>
              <a:cs typeface="+mn-cs"/>
            </a:rPr>
            <a:t>)</a:t>
          </a:r>
          <a:endParaRPr lang="zh-TW" altLang="en-US" b="1" dirty="0">
            <a:latin typeface="微軟正黑體" panose="020B0604030504040204" pitchFamily="34" charset="-120"/>
            <a:ea typeface="微軟正黑體" panose="020B0604030504040204" pitchFamily="34" charset="-120"/>
            <a:cs typeface="+mn-cs"/>
          </a:endParaRPr>
        </a:p>
      </dgm:t>
    </dgm:pt>
    <dgm:pt modelId="{005ADEDD-937F-4848-B0AC-98660B6506C7}" type="parTrans" cxnId="{580D880B-36BE-4A31-B41E-1D8ACC562632}">
      <dgm:prSet/>
      <dgm:spPr/>
      <dgm:t>
        <a:bodyPr/>
        <a:lstStyle/>
        <a:p>
          <a:endParaRPr lang="zh-TW" altLang="en-US" b="1">
            <a:latin typeface="微軟正黑體" panose="020B0604030504040204" pitchFamily="34" charset="-120"/>
            <a:ea typeface="微軟正黑體" panose="020B0604030504040204" pitchFamily="34" charset="-120"/>
          </a:endParaRPr>
        </a:p>
      </dgm:t>
    </dgm:pt>
    <dgm:pt modelId="{5B93D831-8DFC-4152-A976-EE08EDA1C0F1}" type="sibTrans" cxnId="{580D880B-36BE-4A31-B41E-1D8ACC562632}">
      <dgm:prSet/>
      <dgm:spPr/>
      <dgm:t>
        <a:bodyPr/>
        <a:lstStyle/>
        <a:p>
          <a:endParaRPr lang="zh-TW" altLang="en-US" b="1">
            <a:latin typeface="微軟正黑體" panose="020B0604030504040204" pitchFamily="34" charset="-120"/>
            <a:ea typeface="微軟正黑體" panose="020B0604030504040204" pitchFamily="34" charset="-120"/>
          </a:endParaRPr>
        </a:p>
      </dgm:t>
    </dgm:pt>
    <dgm:pt modelId="{C82FCA0F-7941-4842-B3C0-687F7D92BEE8}">
      <dgm:prSet phldrT="[文字]"/>
      <dgm:spPr>
        <a:xfrm>
          <a:off x="2452332" y="2365056"/>
          <a:ext cx="3376254" cy="2025752"/>
        </a:xfrm>
      </dgm:spPr>
      <dgm:t>
        <a:bodyPr/>
        <a:lstStyle/>
        <a:p>
          <a:r>
            <a:rPr lang="zh-TW" altLang="en-US" b="1" dirty="0">
              <a:latin typeface="微軟正黑體" panose="020B0604030504040204" pitchFamily="34" charset="-120"/>
              <a:ea typeface="微軟正黑體" panose="020B0604030504040204" pitchFamily="34" charset="-120"/>
              <a:cs typeface="+mn-cs"/>
            </a:rPr>
            <a:t>離島生</a:t>
          </a:r>
          <a:endParaRPr lang="en-US" altLang="zh-TW" b="1" dirty="0">
            <a:latin typeface="微軟正黑體" panose="020B0604030504040204" pitchFamily="34" charset="-120"/>
            <a:ea typeface="微軟正黑體" panose="020B0604030504040204" pitchFamily="34" charset="-120"/>
            <a:cs typeface="+mn-cs"/>
          </a:endParaRPr>
        </a:p>
        <a:p>
          <a:r>
            <a:rPr lang="zh-TW" altLang="en-US" b="1" dirty="0">
              <a:latin typeface="微軟正黑體" panose="020B0604030504040204" pitchFamily="34" charset="-120"/>
              <a:ea typeface="微軟正黑體" panose="020B0604030504040204" pitchFamily="34" charset="-120"/>
              <a:cs typeface="+mn-cs"/>
            </a:rPr>
            <a:t>免試入學</a:t>
          </a:r>
        </a:p>
      </dgm:t>
    </dgm:pt>
    <dgm:pt modelId="{7ED6138F-3FAD-44BB-AA52-40F265A72714}" type="parTrans" cxnId="{CC8F8608-7209-4EF9-9F87-C5BF28B0DAF9}">
      <dgm:prSet/>
      <dgm:spPr/>
      <dgm:t>
        <a:bodyPr/>
        <a:lstStyle/>
        <a:p>
          <a:endParaRPr lang="zh-TW" altLang="en-US"/>
        </a:p>
      </dgm:t>
    </dgm:pt>
    <dgm:pt modelId="{E245C7D6-C31D-4FC8-B390-82E10059DBF5}" type="sibTrans" cxnId="{CC8F8608-7209-4EF9-9F87-C5BF28B0DAF9}">
      <dgm:prSet/>
      <dgm:spPr/>
      <dgm:t>
        <a:bodyPr/>
        <a:lstStyle/>
        <a:p>
          <a:endParaRPr lang="zh-TW" altLang="en-US"/>
        </a:p>
      </dgm:t>
    </dgm:pt>
    <dgm:pt modelId="{07B6C0CB-38AD-4127-A85D-3F82FBA0410A}">
      <dgm:prSet/>
      <dgm:spPr/>
      <dgm:t>
        <a:bodyPr/>
        <a:lstStyle/>
        <a:p>
          <a:r>
            <a:rPr lang="zh-TW" altLang="en-US" b="1" dirty="0">
              <a:latin typeface="微軟正黑體" panose="020B0604030504040204" pitchFamily="34" charset="-120"/>
              <a:ea typeface="微軟正黑體" panose="020B0604030504040204" pitchFamily="34" charset="-120"/>
            </a:rPr>
            <a:t>直升入學</a:t>
          </a:r>
        </a:p>
      </dgm:t>
    </dgm:pt>
    <dgm:pt modelId="{B5C97BC3-6574-4F56-913B-FCBE9A976ABE}" type="parTrans" cxnId="{031AAE3C-B049-416D-8D94-327CEA0C305C}">
      <dgm:prSet/>
      <dgm:spPr/>
      <dgm:t>
        <a:bodyPr/>
        <a:lstStyle/>
        <a:p>
          <a:endParaRPr lang="zh-TW" altLang="en-US"/>
        </a:p>
      </dgm:t>
    </dgm:pt>
    <dgm:pt modelId="{10318C3B-BA88-4FFB-83C0-B78B0BE67E68}" type="sibTrans" cxnId="{031AAE3C-B049-416D-8D94-327CEA0C305C}">
      <dgm:prSet/>
      <dgm:spPr/>
      <dgm:t>
        <a:bodyPr/>
        <a:lstStyle/>
        <a:p>
          <a:endParaRPr lang="zh-TW" altLang="en-US"/>
        </a:p>
      </dgm:t>
    </dgm:pt>
    <dgm:pt modelId="{4D536721-0ECF-4F3A-AD74-F9D81309F500}">
      <dgm:prSet/>
      <dgm:spPr/>
      <dgm:t>
        <a:bodyPr/>
        <a:lstStyle/>
        <a:p>
          <a:r>
            <a:rPr lang="zh-TW" altLang="en-US" b="1" dirty="0">
              <a:latin typeface="微軟正黑體" panose="020B0604030504040204" pitchFamily="34" charset="-120"/>
              <a:ea typeface="微軟正黑體" panose="020B0604030504040204" pitchFamily="34" charset="-120"/>
            </a:rPr>
            <a:t>原住民</a:t>
          </a:r>
          <a:endParaRPr lang="en-US" altLang="zh-TW" b="1" dirty="0">
            <a:latin typeface="微軟正黑體" panose="020B0604030504040204" pitchFamily="34" charset="-120"/>
            <a:ea typeface="微軟正黑體" panose="020B0604030504040204" pitchFamily="34" charset="-120"/>
          </a:endParaRPr>
        </a:p>
        <a:p>
          <a:r>
            <a:rPr lang="zh-TW" altLang="en-US" b="1" dirty="0">
              <a:latin typeface="微軟正黑體" panose="020B0604030504040204" pitchFamily="34" charset="-120"/>
              <a:ea typeface="微軟正黑體" panose="020B0604030504040204" pitchFamily="34" charset="-120"/>
            </a:rPr>
            <a:t>實驗教育班</a:t>
          </a:r>
        </a:p>
      </dgm:t>
    </dgm:pt>
    <dgm:pt modelId="{0967AA4E-DCFC-43AA-BF53-8118F06825F3}" type="sibTrans" cxnId="{17260AD1-74CD-4630-B02C-1E85DF71469D}">
      <dgm:prSet/>
      <dgm:spPr/>
      <dgm:t>
        <a:bodyPr/>
        <a:lstStyle/>
        <a:p>
          <a:endParaRPr lang="zh-TW" altLang="en-US"/>
        </a:p>
      </dgm:t>
    </dgm:pt>
    <dgm:pt modelId="{983C0977-B8EA-4B09-A9A8-D6B3F226993E}" type="parTrans" cxnId="{17260AD1-74CD-4630-B02C-1E85DF71469D}">
      <dgm:prSet/>
      <dgm:spPr/>
      <dgm:t>
        <a:bodyPr/>
        <a:lstStyle/>
        <a:p>
          <a:endParaRPr lang="zh-TW" altLang="en-US"/>
        </a:p>
      </dgm:t>
    </dgm:pt>
    <dgm:pt modelId="{092EBEC8-77F4-49F7-AD40-1263C705DE93}" type="pres">
      <dgm:prSet presAssocID="{523883DE-6319-4D11-BF0B-2B321222B91D}" presName="diagram" presStyleCnt="0">
        <dgm:presLayoutVars>
          <dgm:dir/>
          <dgm:resizeHandles val="exact"/>
        </dgm:presLayoutVars>
      </dgm:prSet>
      <dgm:spPr/>
    </dgm:pt>
    <dgm:pt modelId="{CADA58C2-E56C-43EA-A954-B0219353F669}" type="pres">
      <dgm:prSet presAssocID="{7E92ED9A-69C3-47E2-A218-D623EA34BB53}" presName="node" presStyleLbl="node1" presStyleIdx="0" presStyleCnt="5">
        <dgm:presLayoutVars>
          <dgm:bulletEnabled val="1"/>
        </dgm:presLayoutVars>
      </dgm:prSet>
      <dgm:spPr>
        <a:prstGeom prst="rect">
          <a:avLst/>
        </a:prstGeom>
      </dgm:spPr>
    </dgm:pt>
    <dgm:pt modelId="{499AA352-D68D-49A1-90EB-F08514AA6FF8}" type="pres">
      <dgm:prSet presAssocID="{7F41D003-86AC-475D-A54F-EEA34A39734A}" presName="sibTrans" presStyleCnt="0"/>
      <dgm:spPr/>
    </dgm:pt>
    <dgm:pt modelId="{045B8913-2110-4799-AFB4-CA647A5A8553}" type="pres">
      <dgm:prSet presAssocID="{880FFF4A-1163-494D-A169-F93B4642B2CC}" presName="node" presStyleLbl="node1" presStyleIdx="1" presStyleCnt="5">
        <dgm:presLayoutVars>
          <dgm:bulletEnabled val="1"/>
        </dgm:presLayoutVars>
      </dgm:prSet>
      <dgm:spPr>
        <a:prstGeom prst="rect">
          <a:avLst/>
        </a:prstGeom>
      </dgm:spPr>
    </dgm:pt>
    <dgm:pt modelId="{AEABF9DB-5D8A-4CC3-8F51-BE3657DB7191}" type="pres">
      <dgm:prSet presAssocID="{5B93D831-8DFC-4152-A976-EE08EDA1C0F1}" presName="sibTrans" presStyleCnt="0"/>
      <dgm:spPr/>
    </dgm:pt>
    <dgm:pt modelId="{34C647E4-A7AD-45EE-83AC-88A0D351F1F8}" type="pres">
      <dgm:prSet presAssocID="{C82FCA0F-7941-4842-B3C0-687F7D92BEE8}" presName="node" presStyleLbl="node1" presStyleIdx="2" presStyleCnt="5">
        <dgm:presLayoutVars>
          <dgm:bulletEnabled val="1"/>
        </dgm:presLayoutVars>
      </dgm:prSet>
      <dgm:spPr/>
    </dgm:pt>
    <dgm:pt modelId="{A2140BD0-AFA8-44F2-98E0-054D08513F91}" type="pres">
      <dgm:prSet presAssocID="{E245C7D6-C31D-4FC8-B390-82E10059DBF5}" presName="sibTrans" presStyleCnt="0"/>
      <dgm:spPr/>
    </dgm:pt>
    <dgm:pt modelId="{CB0D1AD0-E2F7-4302-8013-F73575E228A7}" type="pres">
      <dgm:prSet presAssocID="{07B6C0CB-38AD-4127-A85D-3F82FBA0410A}" presName="node" presStyleLbl="node1" presStyleIdx="3" presStyleCnt="5">
        <dgm:presLayoutVars>
          <dgm:bulletEnabled val="1"/>
        </dgm:presLayoutVars>
      </dgm:prSet>
      <dgm:spPr/>
    </dgm:pt>
    <dgm:pt modelId="{24A0ED36-FB46-44E5-B0DD-9D110F9B5370}" type="pres">
      <dgm:prSet presAssocID="{10318C3B-BA88-4FFB-83C0-B78B0BE67E68}" presName="sibTrans" presStyleCnt="0"/>
      <dgm:spPr/>
    </dgm:pt>
    <dgm:pt modelId="{CFD4A7BC-7C17-41CB-AFB8-C3CEF7C2787F}" type="pres">
      <dgm:prSet presAssocID="{4D536721-0ECF-4F3A-AD74-F9D81309F500}" presName="node" presStyleLbl="node1" presStyleIdx="4" presStyleCnt="5">
        <dgm:presLayoutVars>
          <dgm:bulletEnabled val="1"/>
        </dgm:presLayoutVars>
      </dgm:prSet>
      <dgm:spPr/>
    </dgm:pt>
  </dgm:ptLst>
  <dgm:cxnLst>
    <dgm:cxn modelId="{CC8F8608-7209-4EF9-9F87-C5BF28B0DAF9}" srcId="{523883DE-6319-4D11-BF0B-2B321222B91D}" destId="{C82FCA0F-7941-4842-B3C0-687F7D92BEE8}" srcOrd="2" destOrd="0" parTransId="{7ED6138F-3FAD-44BB-AA52-40F265A72714}" sibTransId="{E245C7D6-C31D-4FC8-B390-82E10059DBF5}"/>
    <dgm:cxn modelId="{580D880B-36BE-4A31-B41E-1D8ACC562632}" srcId="{523883DE-6319-4D11-BF0B-2B321222B91D}" destId="{880FFF4A-1163-494D-A169-F93B4642B2CC}" srcOrd="1" destOrd="0" parTransId="{005ADEDD-937F-4848-B0AC-98660B6506C7}" sibTransId="{5B93D831-8DFC-4152-A976-EE08EDA1C0F1}"/>
    <dgm:cxn modelId="{031AAE3C-B049-416D-8D94-327CEA0C305C}" srcId="{523883DE-6319-4D11-BF0B-2B321222B91D}" destId="{07B6C0CB-38AD-4127-A85D-3F82FBA0410A}" srcOrd="3" destOrd="0" parTransId="{B5C97BC3-6574-4F56-913B-FCBE9A976ABE}" sibTransId="{10318C3B-BA88-4FFB-83C0-B78B0BE67E68}"/>
    <dgm:cxn modelId="{6BEE136A-AB6D-4823-9305-D9B360EB7FD9}" srcId="{523883DE-6319-4D11-BF0B-2B321222B91D}" destId="{7E92ED9A-69C3-47E2-A218-D623EA34BB53}" srcOrd="0" destOrd="0" parTransId="{40C3EE49-F0C0-465A-8F6F-473AE028CAD9}" sibTransId="{7F41D003-86AC-475D-A54F-EEA34A39734A}"/>
    <dgm:cxn modelId="{DC2E0893-451A-4A6A-8CA6-B864C4D89929}" type="presOf" srcId="{C82FCA0F-7941-4842-B3C0-687F7D92BEE8}" destId="{34C647E4-A7AD-45EE-83AC-88A0D351F1F8}" srcOrd="0" destOrd="0" presId="urn:microsoft.com/office/officeart/2005/8/layout/default#1"/>
    <dgm:cxn modelId="{31106798-7FD3-458F-B290-3584B882C674}" type="presOf" srcId="{880FFF4A-1163-494D-A169-F93B4642B2CC}" destId="{045B8913-2110-4799-AFB4-CA647A5A8553}" srcOrd="0" destOrd="0" presId="urn:microsoft.com/office/officeart/2005/8/layout/default#1"/>
    <dgm:cxn modelId="{5FA8E0B1-2E42-47D2-93A4-221A04BA969A}" type="presOf" srcId="{7E92ED9A-69C3-47E2-A218-D623EA34BB53}" destId="{CADA58C2-E56C-43EA-A954-B0219353F669}" srcOrd="0" destOrd="0" presId="urn:microsoft.com/office/officeart/2005/8/layout/default#1"/>
    <dgm:cxn modelId="{1A5DDBBB-7E8E-4162-AE9F-7D9699764F62}" type="presOf" srcId="{523883DE-6319-4D11-BF0B-2B321222B91D}" destId="{092EBEC8-77F4-49F7-AD40-1263C705DE93}" srcOrd="0" destOrd="0" presId="urn:microsoft.com/office/officeart/2005/8/layout/default#1"/>
    <dgm:cxn modelId="{464222C7-8088-4108-85D3-FA548669FE53}" type="presOf" srcId="{07B6C0CB-38AD-4127-A85D-3F82FBA0410A}" destId="{CB0D1AD0-E2F7-4302-8013-F73575E228A7}" srcOrd="0" destOrd="0" presId="urn:microsoft.com/office/officeart/2005/8/layout/default#1"/>
    <dgm:cxn modelId="{5236D1CA-04DA-45E8-97AF-CA2A8CF44812}" type="presOf" srcId="{4D536721-0ECF-4F3A-AD74-F9D81309F500}" destId="{CFD4A7BC-7C17-41CB-AFB8-C3CEF7C2787F}" srcOrd="0" destOrd="0" presId="urn:microsoft.com/office/officeart/2005/8/layout/default#1"/>
    <dgm:cxn modelId="{17260AD1-74CD-4630-B02C-1E85DF71469D}" srcId="{523883DE-6319-4D11-BF0B-2B321222B91D}" destId="{4D536721-0ECF-4F3A-AD74-F9D81309F500}" srcOrd="4" destOrd="0" parTransId="{983C0977-B8EA-4B09-A9A8-D6B3F226993E}" sibTransId="{0967AA4E-DCFC-43AA-BF53-8118F06825F3}"/>
    <dgm:cxn modelId="{A7A94B45-0640-4E7D-BFA4-551C7739E16B}" type="presParOf" srcId="{092EBEC8-77F4-49F7-AD40-1263C705DE93}" destId="{CADA58C2-E56C-43EA-A954-B0219353F669}" srcOrd="0" destOrd="0" presId="urn:microsoft.com/office/officeart/2005/8/layout/default#1"/>
    <dgm:cxn modelId="{41492AB8-5050-45BA-BF10-D3CB786633E4}" type="presParOf" srcId="{092EBEC8-77F4-49F7-AD40-1263C705DE93}" destId="{499AA352-D68D-49A1-90EB-F08514AA6FF8}" srcOrd="1" destOrd="0" presId="urn:microsoft.com/office/officeart/2005/8/layout/default#1"/>
    <dgm:cxn modelId="{73DEBF85-038C-4292-9748-A40FB3946113}" type="presParOf" srcId="{092EBEC8-77F4-49F7-AD40-1263C705DE93}" destId="{045B8913-2110-4799-AFB4-CA647A5A8553}" srcOrd="2" destOrd="0" presId="urn:microsoft.com/office/officeart/2005/8/layout/default#1"/>
    <dgm:cxn modelId="{FD6D72FD-D417-4DF0-9223-C440FB82A99D}" type="presParOf" srcId="{092EBEC8-77F4-49F7-AD40-1263C705DE93}" destId="{AEABF9DB-5D8A-4CC3-8F51-BE3657DB7191}" srcOrd="3" destOrd="0" presId="urn:microsoft.com/office/officeart/2005/8/layout/default#1"/>
    <dgm:cxn modelId="{E63D4BA7-F7E2-44D7-BDA5-D7F5D26A6517}" type="presParOf" srcId="{092EBEC8-77F4-49F7-AD40-1263C705DE93}" destId="{34C647E4-A7AD-45EE-83AC-88A0D351F1F8}" srcOrd="4" destOrd="0" presId="urn:microsoft.com/office/officeart/2005/8/layout/default#1"/>
    <dgm:cxn modelId="{B47C9971-41A2-4213-93D8-AC060E0C54A5}" type="presParOf" srcId="{092EBEC8-77F4-49F7-AD40-1263C705DE93}" destId="{A2140BD0-AFA8-44F2-98E0-054D08513F91}" srcOrd="5" destOrd="0" presId="urn:microsoft.com/office/officeart/2005/8/layout/default#1"/>
    <dgm:cxn modelId="{9F18485A-511F-4449-88DA-A167BD1D1C4A}" type="presParOf" srcId="{092EBEC8-77F4-49F7-AD40-1263C705DE93}" destId="{CB0D1AD0-E2F7-4302-8013-F73575E228A7}" srcOrd="6" destOrd="0" presId="urn:microsoft.com/office/officeart/2005/8/layout/default#1"/>
    <dgm:cxn modelId="{541BBE98-7541-40B5-80EF-2FAB24168E7E}" type="presParOf" srcId="{092EBEC8-77F4-49F7-AD40-1263C705DE93}" destId="{24A0ED36-FB46-44E5-B0DD-9D110F9B5370}" srcOrd="7" destOrd="0" presId="urn:microsoft.com/office/officeart/2005/8/layout/default#1"/>
    <dgm:cxn modelId="{52DBDCA6-8650-42CE-BFC2-C347E73CB671}" type="presParOf" srcId="{092EBEC8-77F4-49F7-AD40-1263C705DE93}" destId="{CFD4A7BC-7C17-41CB-AFB8-C3CEF7C2787F}" srcOrd="8" destOrd="0" presId="urn:microsoft.com/office/officeart/2005/8/layout/defaul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5717704-ACC8-4493-BE3C-81EA7DEAAFA1}" type="doc">
      <dgm:prSet loTypeId="urn:microsoft.com/office/officeart/2005/8/layout/vList2#1" loCatId="list" qsTypeId="urn:microsoft.com/office/officeart/2009/2/quickstyle/3d8#1" qsCatId="3D" csTypeId="urn:microsoft.com/office/officeart/2005/8/colors/accent6_4#1" csCatId="accent6" phldr="1"/>
      <dgm:spPr/>
      <dgm:t>
        <a:bodyPr/>
        <a:lstStyle/>
        <a:p>
          <a:endParaRPr lang="zh-TW" altLang="en-US"/>
        </a:p>
      </dgm:t>
    </dgm:pt>
    <dgm:pt modelId="{A7CFF0A9-7AC0-4873-8FB4-0557C73D79FA}" type="pres">
      <dgm:prSet presAssocID="{E5717704-ACC8-4493-BE3C-81EA7DEAAFA1}" presName="linear" presStyleCnt="0">
        <dgm:presLayoutVars>
          <dgm:animLvl val="lvl"/>
          <dgm:resizeHandles val="exact"/>
        </dgm:presLayoutVars>
      </dgm:prSet>
      <dgm:spPr/>
    </dgm:pt>
  </dgm:ptLst>
  <dgm:cxnLst>
    <dgm:cxn modelId="{A53E4926-B8C7-43A1-968E-B0F93D556B6D}" type="presOf" srcId="{E5717704-ACC8-4493-BE3C-81EA7DEAAFA1}" destId="{A7CFF0A9-7AC0-4873-8FB4-0557C73D79FA}" srcOrd="0" destOrd="0" presId="urn:microsoft.com/office/officeart/2005/8/layout/vList2#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5717704-ACC8-4493-BE3C-81EA7DEAAFA1}" type="doc">
      <dgm:prSet loTypeId="urn:microsoft.com/office/officeart/2005/8/layout/vList2#2" loCatId="list" qsTypeId="urn:microsoft.com/office/officeart/2005/8/quickstyle/3d1#1" qsCatId="3D" csTypeId="urn:microsoft.com/office/officeart/2005/8/colors/accent6_4#2" csCatId="accent6" phldr="1"/>
      <dgm:spPr/>
      <dgm:t>
        <a:bodyPr/>
        <a:lstStyle/>
        <a:p>
          <a:endParaRPr lang="zh-TW" altLang="en-US"/>
        </a:p>
      </dgm:t>
    </dgm:pt>
    <dgm:pt modelId="{A7CFF0A9-7AC0-4873-8FB4-0557C73D79FA}" type="pres">
      <dgm:prSet presAssocID="{E5717704-ACC8-4493-BE3C-81EA7DEAAFA1}" presName="linear" presStyleCnt="0">
        <dgm:presLayoutVars>
          <dgm:animLvl val="lvl"/>
          <dgm:resizeHandles val="exact"/>
        </dgm:presLayoutVars>
      </dgm:prSet>
      <dgm:spPr/>
    </dgm:pt>
  </dgm:ptLst>
  <dgm:cxnLst>
    <dgm:cxn modelId="{FB513B6B-1B98-4BF4-AF01-41BD7B53FC65}" type="presOf" srcId="{E5717704-ACC8-4493-BE3C-81EA7DEAAFA1}" destId="{A7CFF0A9-7AC0-4873-8FB4-0557C73D79FA}" srcOrd="0" destOrd="0" presId="urn:microsoft.com/office/officeart/2005/8/layout/vList2#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5717704-ACC8-4493-BE3C-81EA7DEAAFA1}" type="doc">
      <dgm:prSet loTypeId="urn:microsoft.com/office/officeart/2005/8/layout/vList2#3" loCatId="list" qsTypeId="urn:microsoft.com/office/officeart/2005/8/quickstyle/3d1#2" qsCatId="3D" csTypeId="urn:microsoft.com/office/officeart/2005/8/colors/accent6_4#3" csCatId="accent6" phldr="1"/>
      <dgm:spPr/>
      <dgm:t>
        <a:bodyPr/>
        <a:lstStyle/>
        <a:p>
          <a:endParaRPr lang="zh-TW" altLang="en-US"/>
        </a:p>
      </dgm:t>
    </dgm:pt>
    <dgm:pt modelId="{A7CFF0A9-7AC0-4873-8FB4-0557C73D79FA}" type="pres">
      <dgm:prSet presAssocID="{E5717704-ACC8-4493-BE3C-81EA7DEAAFA1}" presName="linear" presStyleCnt="0">
        <dgm:presLayoutVars>
          <dgm:animLvl val="lvl"/>
          <dgm:resizeHandles val="exact"/>
        </dgm:presLayoutVars>
      </dgm:prSet>
      <dgm:spPr/>
    </dgm:pt>
  </dgm:ptLst>
  <dgm:cxnLst>
    <dgm:cxn modelId="{592B0274-70DF-4107-9405-A69711E83453}" type="presOf" srcId="{E5717704-ACC8-4493-BE3C-81EA7DEAAFA1}" destId="{A7CFF0A9-7AC0-4873-8FB4-0557C73D79FA}" srcOrd="0" destOrd="0" presId="urn:microsoft.com/office/officeart/2005/8/layout/vList2#3"/>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A7EEF56-AF01-482D-8897-03805D42A5F0}" type="doc">
      <dgm:prSet loTypeId="urn:microsoft.com/office/officeart/2008/layout/VerticalCurvedList" loCatId="list" qsTypeId="urn:microsoft.com/office/officeart/2005/8/quickstyle/3d2" qsCatId="3D" csTypeId="urn:microsoft.com/office/officeart/2005/8/colors/colorful1#1" csCatId="colorful" phldr="1"/>
      <dgm:spPr/>
      <dgm:t>
        <a:bodyPr/>
        <a:lstStyle/>
        <a:p>
          <a:endParaRPr lang="zh-TW" altLang="en-US"/>
        </a:p>
      </dgm:t>
    </dgm:pt>
    <dgm:pt modelId="{FD86508D-C749-46BE-9C0B-252E0A03175B}">
      <dgm:prSet phldrT="[文字]"/>
      <dgm:spPr>
        <a:xfrm>
          <a:off x="451137" y="298949"/>
          <a:ext cx="6837452" cy="598282"/>
        </a:xfrm>
        <a:prstGeom prst="rect">
          <a:avLst/>
        </a:prstGeom>
        <a:gradFill rotWithShape="0">
          <a:gsLst>
            <a:gs pos="0">
              <a:srgbClr val="C0504D">
                <a:hueOff val="0"/>
                <a:satOff val="0"/>
                <a:lumOff val="0"/>
                <a:alphaOff val="0"/>
                <a:shade val="51000"/>
                <a:satMod val="130000"/>
              </a:srgbClr>
            </a:gs>
            <a:gs pos="80000">
              <a:srgbClr val="C0504D">
                <a:hueOff val="0"/>
                <a:satOff val="0"/>
                <a:lumOff val="0"/>
                <a:alphaOff val="0"/>
                <a:shade val="93000"/>
                <a:satMod val="130000"/>
              </a:srgbClr>
            </a:gs>
            <a:gs pos="100000">
              <a:srgbClr val="C0504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gm:spPr>
      <dgm:t>
        <a:bodyPr/>
        <a:lstStyle/>
        <a:p>
          <a:r>
            <a:rPr lang="zh-TW" altLang="en-US" b="1" dirty="0">
              <a:solidFill>
                <a:sysClr val="window" lastClr="FFFFFF"/>
              </a:solidFill>
              <a:latin typeface="微軟正黑體" pitchFamily="34" charset="-120"/>
              <a:ea typeface="微軟正黑體" pitchFamily="34" charset="-120"/>
              <a:cs typeface="+mn-cs"/>
            </a:rPr>
            <a:t>原就讀學區未設置適性群別或產業特殊類科</a:t>
          </a:r>
        </a:p>
      </dgm:t>
    </dgm:pt>
    <dgm:pt modelId="{48531431-C640-48EC-9BBD-61F2004D7B4E}" type="parTrans" cxnId="{47FB0F8F-D251-48BA-ADE3-4F1ED0CB1DD2}">
      <dgm:prSet/>
      <dgm:spPr/>
      <dgm:t>
        <a:bodyPr/>
        <a:lstStyle/>
        <a:p>
          <a:endParaRPr lang="zh-TW" altLang="en-US" b="1">
            <a:latin typeface="微軟正黑體" pitchFamily="34" charset="-120"/>
            <a:ea typeface="微軟正黑體" pitchFamily="34" charset="-120"/>
          </a:endParaRPr>
        </a:p>
      </dgm:t>
    </dgm:pt>
    <dgm:pt modelId="{451A33EE-0F18-45FA-A84E-F89B16632175}" type="sibTrans" cxnId="{47FB0F8F-D251-48BA-ADE3-4F1ED0CB1DD2}">
      <dgm:prSet/>
      <dgm:spPr>
        <a:xfrm>
          <a:off x="-5409750" y="-828372"/>
          <a:ext cx="6441470" cy="6441470"/>
        </a:xfrm>
        <a:prstGeom prst="blockArc">
          <a:avLst>
            <a:gd name="adj1" fmla="val 18900000"/>
            <a:gd name="adj2" fmla="val 2700000"/>
            <a:gd name="adj3" fmla="val 335"/>
          </a:avLst>
        </a:prstGeom>
        <a:noFill/>
        <a:ln w="25400" cap="flat" cmpd="sng" algn="ctr">
          <a:solidFill>
            <a:srgbClr val="C0504D">
              <a:hueOff val="0"/>
              <a:satOff val="0"/>
              <a:lumOff val="0"/>
              <a:alphaOff val="0"/>
            </a:srgbClr>
          </a:solidFill>
          <a:prstDash val="solid"/>
        </a:ln>
        <a:effectLst/>
        <a:scene3d>
          <a:camera prst="orthographicFront"/>
          <a:lightRig rig="threePt" dir="t">
            <a:rot lat="0" lon="0" rev="7500000"/>
          </a:lightRig>
        </a:scene3d>
        <a:sp3d z="-40000" prstMaterial="matte"/>
      </dgm:spPr>
      <dgm:t>
        <a:bodyPr/>
        <a:lstStyle/>
        <a:p>
          <a:endParaRPr lang="zh-TW" altLang="en-US" b="1">
            <a:latin typeface="微軟正黑體" pitchFamily="34" charset="-120"/>
            <a:ea typeface="微軟正黑體" pitchFamily="34" charset="-120"/>
          </a:endParaRPr>
        </a:p>
      </dgm:t>
    </dgm:pt>
    <dgm:pt modelId="{AAEA369D-0E0E-4901-AEF7-AE0FABEEDC69}">
      <dgm:prSet phldrT="[文字]"/>
      <dgm:spPr>
        <a:xfrm>
          <a:off x="879848" y="1196085"/>
          <a:ext cx="6408741" cy="598282"/>
        </a:xfrm>
        <a:prstGeom prst="rect">
          <a:avLst/>
        </a:prstGeom>
        <a:gradFill rotWithShape="0">
          <a:gsLst>
            <a:gs pos="0">
              <a:srgbClr val="9BBB59">
                <a:hueOff val="0"/>
                <a:satOff val="0"/>
                <a:lumOff val="0"/>
                <a:alphaOff val="0"/>
                <a:shade val="51000"/>
                <a:satMod val="130000"/>
              </a:srgbClr>
            </a:gs>
            <a:gs pos="80000">
              <a:srgbClr val="9BBB59">
                <a:hueOff val="0"/>
                <a:satOff val="0"/>
                <a:lumOff val="0"/>
                <a:alphaOff val="0"/>
                <a:shade val="93000"/>
                <a:satMod val="130000"/>
              </a:srgbClr>
            </a:gs>
            <a:gs pos="100000">
              <a:srgbClr val="9BBB59">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gm:spPr>
      <dgm:t>
        <a:bodyPr/>
        <a:lstStyle/>
        <a:p>
          <a:r>
            <a:rPr lang="zh-TW" altLang="en-US" b="1" dirty="0">
              <a:solidFill>
                <a:sysClr val="window" lastClr="FFFFFF"/>
              </a:solidFill>
              <a:latin typeface="微軟正黑體" pitchFamily="34" charset="-120"/>
              <a:ea typeface="微軟正黑體" pitchFamily="34" charset="-120"/>
              <a:cs typeface="+mn-cs"/>
            </a:rPr>
            <a:t>因搬家遷徙至本區居住者</a:t>
          </a:r>
        </a:p>
      </dgm:t>
    </dgm:pt>
    <dgm:pt modelId="{9906F1E7-BC4F-4DDC-AB86-45F57F2515ED}" type="parTrans" cxnId="{E10471CC-FC55-4243-BC6A-F038772703CF}">
      <dgm:prSet/>
      <dgm:spPr/>
      <dgm:t>
        <a:bodyPr/>
        <a:lstStyle/>
        <a:p>
          <a:endParaRPr lang="zh-TW" altLang="en-US" b="1">
            <a:latin typeface="微軟正黑體" pitchFamily="34" charset="-120"/>
            <a:ea typeface="微軟正黑體" pitchFamily="34" charset="-120"/>
          </a:endParaRPr>
        </a:p>
      </dgm:t>
    </dgm:pt>
    <dgm:pt modelId="{7D0EB60E-B984-4F4E-B45C-3725F90C299C}" type="sibTrans" cxnId="{E10471CC-FC55-4243-BC6A-F038772703CF}">
      <dgm:prSet/>
      <dgm:spPr/>
      <dgm:t>
        <a:bodyPr/>
        <a:lstStyle/>
        <a:p>
          <a:endParaRPr lang="zh-TW" altLang="en-US" b="1">
            <a:latin typeface="微軟正黑體" pitchFamily="34" charset="-120"/>
            <a:ea typeface="微軟正黑體" pitchFamily="34" charset="-120"/>
          </a:endParaRPr>
        </a:p>
      </dgm:t>
    </dgm:pt>
    <dgm:pt modelId="{353A6386-A744-4B00-8851-DC63F0946C8F}">
      <dgm:prSet phldrT="[文字]"/>
      <dgm:spPr>
        <a:xfrm>
          <a:off x="1011428" y="2093221"/>
          <a:ext cx="6277161" cy="598282"/>
        </a:xfrm>
        <a:prstGeom prst="rect">
          <a:avLst/>
        </a:prstGeom>
        <a:gradFill rotWithShape="0">
          <a:gsLst>
            <a:gs pos="0">
              <a:srgbClr val="8064A2">
                <a:hueOff val="0"/>
                <a:satOff val="0"/>
                <a:lumOff val="0"/>
                <a:alphaOff val="0"/>
                <a:shade val="51000"/>
                <a:satMod val="130000"/>
              </a:srgbClr>
            </a:gs>
            <a:gs pos="80000">
              <a:srgbClr val="8064A2">
                <a:hueOff val="0"/>
                <a:satOff val="0"/>
                <a:lumOff val="0"/>
                <a:alphaOff val="0"/>
                <a:shade val="93000"/>
                <a:satMod val="130000"/>
              </a:srgbClr>
            </a:gs>
            <a:gs pos="100000">
              <a:srgbClr val="8064A2">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gm:spPr>
      <dgm:t>
        <a:bodyPr/>
        <a:lstStyle/>
        <a:p>
          <a:r>
            <a:rPr lang="zh-TW" altLang="en-US" b="1" dirty="0">
              <a:solidFill>
                <a:sysClr val="window" lastClr="FFFFFF"/>
              </a:solidFill>
              <a:latin typeface="微軟正黑體" pitchFamily="34" charset="-120"/>
              <a:ea typeface="微軟正黑體" pitchFamily="34" charset="-120"/>
              <a:cs typeface="+mn-cs"/>
            </a:rPr>
            <a:t>跨區學生申請返回本區戶籍所在地就讀</a:t>
          </a:r>
        </a:p>
      </dgm:t>
    </dgm:pt>
    <dgm:pt modelId="{BFCDE4D9-3115-466F-AEF8-C9CEF0548972}" type="parTrans" cxnId="{83DF7D2A-B24A-429F-8A2C-40AA96495D22}">
      <dgm:prSet/>
      <dgm:spPr/>
      <dgm:t>
        <a:bodyPr/>
        <a:lstStyle/>
        <a:p>
          <a:endParaRPr lang="zh-TW" altLang="en-US" b="1">
            <a:latin typeface="微軟正黑體" pitchFamily="34" charset="-120"/>
            <a:ea typeface="微軟正黑體" pitchFamily="34" charset="-120"/>
          </a:endParaRPr>
        </a:p>
      </dgm:t>
    </dgm:pt>
    <dgm:pt modelId="{FE51A1CA-FD74-4705-8B48-FEE720A8E1A7}" type="sibTrans" cxnId="{83DF7D2A-B24A-429F-8A2C-40AA96495D22}">
      <dgm:prSet/>
      <dgm:spPr/>
      <dgm:t>
        <a:bodyPr/>
        <a:lstStyle/>
        <a:p>
          <a:endParaRPr lang="zh-TW" altLang="en-US" b="1">
            <a:latin typeface="微軟正黑體" pitchFamily="34" charset="-120"/>
            <a:ea typeface="微軟正黑體" pitchFamily="34" charset="-120"/>
          </a:endParaRPr>
        </a:p>
      </dgm:t>
    </dgm:pt>
    <dgm:pt modelId="{F31FF26B-48A7-4546-A3CC-EE8BAA38DDE9}">
      <dgm:prSet phldrT="[文字]"/>
      <dgm:spPr>
        <a:xfrm>
          <a:off x="879848" y="2990357"/>
          <a:ext cx="6408741" cy="598282"/>
        </a:xfrm>
        <a:prstGeom prst="rect">
          <a:avLst/>
        </a:prstGeom>
        <a:gradFill rotWithShape="0">
          <a:gsLst>
            <a:gs pos="0">
              <a:srgbClr val="4BACC6">
                <a:hueOff val="0"/>
                <a:satOff val="0"/>
                <a:lumOff val="0"/>
                <a:alphaOff val="0"/>
                <a:shade val="51000"/>
                <a:satMod val="130000"/>
              </a:srgbClr>
            </a:gs>
            <a:gs pos="80000">
              <a:srgbClr val="4BACC6">
                <a:hueOff val="0"/>
                <a:satOff val="0"/>
                <a:lumOff val="0"/>
                <a:alphaOff val="0"/>
                <a:shade val="93000"/>
                <a:satMod val="130000"/>
              </a:srgbClr>
            </a:gs>
            <a:gs pos="100000">
              <a:srgbClr val="4BACC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gm:spPr>
      <dgm:t>
        <a:bodyPr/>
        <a:lstStyle/>
        <a:p>
          <a:r>
            <a:rPr lang="zh-TW" altLang="en-US" b="1" dirty="0">
              <a:solidFill>
                <a:sysClr val="window" lastClr="FFFFFF"/>
              </a:solidFill>
              <a:latin typeface="微軟正黑體" pitchFamily="34" charset="-120"/>
              <a:ea typeface="微軟正黑體" pitchFamily="34" charset="-120"/>
              <a:cs typeface="+mn-cs"/>
            </a:rPr>
            <a:t>臺商子女學校或海外返國就讀</a:t>
          </a:r>
          <a:r>
            <a:rPr lang="en-US" altLang="zh-TW" b="1" dirty="0">
              <a:solidFill>
                <a:sysClr val="window" lastClr="FFFFFF"/>
              </a:solidFill>
              <a:latin typeface="微軟正黑體" pitchFamily="34" charset="-120"/>
              <a:ea typeface="微軟正黑體" pitchFamily="34" charset="-120"/>
              <a:cs typeface="+mn-cs"/>
            </a:rPr>
            <a:t>(</a:t>
          </a:r>
          <a:r>
            <a:rPr lang="zh-TW" altLang="en-US" b="1" dirty="0">
              <a:solidFill>
                <a:sysClr val="window" lastClr="FFFFFF"/>
              </a:solidFill>
              <a:latin typeface="微軟正黑體" pitchFamily="34" charset="-120"/>
              <a:ea typeface="微軟正黑體" pitchFamily="34" charset="-120"/>
              <a:cs typeface="+mn-cs"/>
            </a:rPr>
            <a:t>戶籍不在本縣者</a:t>
          </a:r>
          <a:r>
            <a:rPr lang="en-US" altLang="zh-TW" b="1" dirty="0">
              <a:solidFill>
                <a:sysClr val="window" lastClr="FFFFFF"/>
              </a:solidFill>
              <a:latin typeface="微軟正黑體" pitchFamily="34" charset="-120"/>
              <a:ea typeface="微軟正黑體" pitchFamily="34" charset="-120"/>
              <a:cs typeface="+mn-cs"/>
            </a:rPr>
            <a:t>)</a:t>
          </a:r>
          <a:endParaRPr lang="zh-TW" altLang="en-US" b="1" dirty="0">
            <a:solidFill>
              <a:sysClr val="window" lastClr="FFFFFF"/>
            </a:solidFill>
            <a:latin typeface="微軟正黑體" pitchFamily="34" charset="-120"/>
            <a:ea typeface="微軟正黑體" pitchFamily="34" charset="-120"/>
            <a:cs typeface="+mn-cs"/>
          </a:endParaRPr>
        </a:p>
      </dgm:t>
    </dgm:pt>
    <dgm:pt modelId="{C45A9C26-291B-4888-B81D-D66CDA61F055}" type="parTrans" cxnId="{6F269914-7C65-4B0D-A31F-65625C269472}">
      <dgm:prSet/>
      <dgm:spPr/>
      <dgm:t>
        <a:bodyPr/>
        <a:lstStyle/>
        <a:p>
          <a:endParaRPr lang="zh-TW" altLang="en-US" b="1">
            <a:latin typeface="微軟正黑體" pitchFamily="34" charset="-120"/>
            <a:ea typeface="微軟正黑體" pitchFamily="34" charset="-120"/>
          </a:endParaRPr>
        </a:p>
      </dgm:t>
    </dgm:pt>
    <dgm:pt modelId="{83CF4BBD-C4D6-42E3-8E50-8CF07A10E185}" type="sibTrans" cxnId="{6F269914-7C65-4B0D-A31F-65625C269472}">
      <dgm:prSet/>
      <dgm:spPr/>
      <dgm:t>
        <a:bodyPr/>
        <a:lstStyle/>
        <a:p>
          <a:endParaRPr lang="zh-TW" altLang="en-US" b="1">
            <a:latin typeface="微軟正黑體" pitchFamily="34" charset="-120"/>
            <a:ea typeface="微軟正黑體" pitchFamily="34" charset="-120"/>
          </a:endParaRPr>
        </a:p>
      </dgm:t>
    </dgm:pt>
    <dgm:pt modelId="{23DE841E-1F55-42CA-8FE3-6641073BF411}">
      <dgm:prSet phldrT="[文字]"/>
      <dgm:spPr>
        <a:xfrm>
          <a:off x="451137" y="3887493"/>
          <a:ext cx="6837452" cy="598282"/>
        </a:xfrm>
        <a:prstGeom prst="rect">
          <a:avLst/>
        </a:prstGeom>
        <a:gradFill rotWithShape="0">
          <a:gsLst>
            <a:gs pos="0">
              <a:srgbClr val="F79646">
                <a:hueOff val="0"/>
                <a:satOff val="0"/>
                <a:lumOff val="0"/>
                <a:alphaOff val="0"/>
                <a:shade val="51000"/>
                <a:satMod val="130000"/>
              </a:srgbClr>
            </a:gs>
            <a:gs pos="80000">
              <a:srgbClr val="F79646">
                <a:hueOff val="0"/>
                <a:satOff val="0"/>
                <a:lumOff val="0"/>
                <a:alphaOff val="0"/>
                <a:shade val="93000"/>
                <a:satMod val="130000"/>
              </a:srgbClr>
            </a:gs>
            <a:gs pos="100000">
              <a:srgbClr val="F7964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gm:spPr>
      <dgm:t>
        <a:bodyPr/>
        <a:lstStyle/>
        <a:p>
          <a:r>
            <a:rPr lang="zh-TW" altLang="en-US" b="1" dirty="0">
              <a:solidFill>
                <a:sysClr val="window" lastClr="FFFFFF"/>
              </a:solidFill>
              <a:latin typeface="微軟正黑體" pitchFamily="34" charset="-120"/>
              <a:ea typeface="微軟正黑體" pitchFamily="34" charset="-120"/>
              <a:cs typeface="+mn-cs"/>
            </a:rPr>
            <a:t>其他特殊原因</a:t>
          </a:r>
        </a:p>
      </dgm:t>
    </dgm:pt>
    <dgm:pt modelId="{B8B9A280-8CE5-4B42-B1C9-B4F53C372A92}" type="parTrans" cxnId="{CFD04448-C054-4D0D-A2CC-BCA85E86946B}">
      <dgm:prSet/>
      <dgm:spPr/>
      <dgm:t>
        <a:bodyPr/>
        <a:lstStyle/>
        <a:p>
          <a:endParaRPr lang="zh-TW" altLang="en-US">
            <a:latin typeface="微軟正黑體" pitchFamily="34" charset="-120"/>
            <a:ea typeface="微軟正黑體" pitchFamily="34" charset="-120"/>
          </a:endParaRPr>
        </a:p>
      </dgm:t>
    </dgm:pt>
    <dgm:pt modelId="{EEB52794-52A4-4118-859C-9D5B5B121259}" type="sibTrans" cxnId="{CFD04448-C054-4D0D-A2CC-BCA85E86946B}">
      <dgm:prSet/>
      <dgm:spPr/>
      <dgm:t>
        <a:bodyPr/>
        <a:lstStyle/>
        <a:p>
          <a:endParaRPr lang="zh-TW" altLang="en-US">
            <a:latin typeface="微軟正黑體" pitchFamily="34" charset="-120"/>
            <a:ea typeface="微軟正黑體" pitchFamily="34" charset="-120"/>
          </a:endParaRPr>
        </a:p>
      </dgm:t>
    </dgm:pt>
    <dgm:pt modelId="{C456F6BB-C661-4D40-8BB4-C33A27D08A39}" type="pres">
      <dgm:prSet presAssocID="{BA7EEF56-AF01-482D-8897-03805D42A5F0}" presName="Name0" presStyleCnt="0">
        <dgm:presLayoutVars>
          <dgm:chMax val="7"/>
          <dgm:chPref val="7"/>
          <dgm:dir/>
        </dgm:presLayoutVars>
      </dgm:prSet>
      <dgm:spPr/>
    </dgm:pt>
    <dgm:pt modelId="{6FEB6BE4-AA9B-4DFF-974D-4A3773B99717}" type="pres">
      <dgm:prSet presAssocID="{BA7EEF56-AF01-482D-8897-03805D42A5F0}" presName="Name1" presStyleCnt="0"/>
      <dgm:spPr/>
    </dgm:pt>
    <dgm:pt modelId="{27425C58-1CE4-48FE-8709-AF0EA22D1C74}" type="pres">
      <dgm:prSet presAssocID="{BA7EEF56-AF01-482D-8897-03805D42A5F0}" presName="cycle" presStyleCnt="0"/>
      <dgm:spPr/>
    </dgm:pt>
    <dgm:pt modelId="{B0293681-D7C8-4846-9D93-348F4CF2A018}" type="pres">
      <dgm:prSet presAssocID="{BA7EEF56-AF01-482D-8897-03805D42A5F0}" presName="srcNode" presStyleLbl="node1" presStyleIdx="0" presStyleCnt="5"/>
      <dgm:spPr/>
    </dgm:pt>
    <dgm:pt modelId="{C848A82E-AB00-4DFB-8002-DA6488437830}" type="pres">
      <dgm:prSet presAssocID="{BA7EEF56-AF01-482D-8897-03805D42A5F0}" presName="conn" presStyleLbl="parChTrans1D2" presStyleIdx="0" presStyleCnt="1"/>
      <dgm:spPr/>
    </dgm:pt>
    <dgm:pt modelId="{F0C6216E-3EB7-45F9-A99C-A6D8F768FFE4}" type="pres">
      <dgm:prSet presAssocID="{BA7EEF56-AF01-482D-8897-03805D42A5F0}" presName="extraNode" presStyleLbl="node1" presStyleIdx="0" presStyleCnt="5"/>
      <dgm:spPr/>
    </dgm:pt>
    <dgm:pt modelId="{92766C3A-1B80-4366-92B4-450C7B381070}" type="pres">
      <dgm:prSet presAssocID="{BA7EEF56-AF01-482D-8897-03805D42A5F0}" presName="dstNode" presStyleLbl="node1" presStyleIdx="0" presStyleCnt="5"/>
      <dgm:spPr/>
    </dgm:pt>
    <dgm:pt modelId="{87C32EE2-572F-4BE5-8A0C-937DB636B144}" type="pres">
      <dgm:prSet presAssocID="{FD86508D-C749-46BE-9C0B-252E0A03175B}" presName="text_1" presStyleLbl="node1" presStyleIdx="0" presStyleCnt="5">
        <dgm:presLayoutVars>
          <dgm:bulletEnabled val="1"/>
        </dgm:presLayoutVars>
      </dgm:prSet>
      <dgm:spPr/>
    </dgm:pt>
    <dgm:pt modelId="{E583E0BE-2B7F-473F-8D75-0594A505B486}" type="pres">
      <dgm:prSet presAssocID="{FD86508D-C749-46BE-9C0B-252E0A03175B}" presName="accent_1" presStyleCnt="0"/>
      <dgm:spPr/>
    </dgm:pt>
    <dgm:pt modelId="{F86C117C-AAE0-48D2-843F-93FA4FFFAFCD}" type="pres">
      <dgm:prSet presAssocID="{FD86508D-C749-46BE-9C0B-252E0A03175B}" presName="accentRepeatNode" presStyleLbl="solidFgAcc1" presStyleIdx="0" presStyleCnt="5"/>
      <dgm:spPr>
        <a:xfrm>
          <a:off x="77211" y="224164"/>
          <a:ext cx="747852" cy="747852"/>
        </a:xfrm>
        <a:prstGeom prst="ellipse">
          <a:avLst/>
        </a:prstGeom>
        <a:solidFill>
          <a:sysClr val="window" lastClr="FFFFFF">
            <a:hueOff val="0"/>
            <a:satOff val="0"/>
            <a:lumOff val="0"/>
            <a:alphaOff val="0"/>
          </a:sysClr>
        </a:solidFill>
        <a:ln w="9525" cap="flat" cmpd="sng" algn="ctr">
          <a:solidFill>
            <a:srgbClr val="C0504D">
              <a:hueOff val="0"/>
              <a:satOff val="0"/>
              <a:lumOff val="0"/>
              <a:alphaOff val="0"/>
            </a:srgb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ysClr val="window" lastClr="FFFFFF"/>
          </a:contourClr>
        </a:sp3d>
      </dgm:spPr>
    </dgm:pt>
    <dgm:pt modelId="{E9EB7000-EEF1-41C1-A9AF-46DE3ABA9938}" type="pres">
      <dgm:prSet presAssocID="{AAEA369D-0E0E-4901-AEF7-AE0FABEEDC69}" presName="text_2" presStyleLbl="node1" presStyleIdx="1" presStyleCnt="5">
        <dgm:presLayoutVars>
          <dgm:bulletEnabled val="1"/>
        </dgm:presLayoutVars>
      </dgm:prSet>
      <dgm:spPr/>
    </dgm:pt>
    <dgm:pt modelId="{4E123BE5-6808-481A-8057-E071E3954EAE}" type="pres">
      <dgm:prSet presAssocID="{AAEA369D-0E0E-4901-AEF7-AE0FABEEDC69}" presName="accent_2" presStyleCnt="0"/>
      <dgm:spPr/>
    </dgm:pt>
    <dgm:pt modelId="{205BFE64-89B3-4879-8DA6-087207728515}" type="pres">
      <dgm:prSet presAssocID="{AAEA369D-0E0E-4901-AEF7-AE0FABEEDC69}" presName="accentRepeatNode" presStyleLbl="solidFgAcc1" presStyleIdx="1" presStyleCnt="5"/>
      <dgm:spPr>
        <a:xfrm>
          <a:off x="505922" y="1121300"/>
          <a:ext cx="747852" cy="747852"/>
        </a:xfrm>
        <a:prstGeom prst="ellipse">
          <a:avLst/>
        </a:prstGeom>
        <a:solidFill>
          <a:sysClr val="window" lastClr="FFFFFF">
            <a:hueOff val="0"/>
            <a:satOff val="0"/>
            <a:lumOff val="0"/>
            <a:alphaOff val="0"/>
          </a:sysClr>
        </a:solidFill>
        <a:ln w="9525" cap="flat" cmpd="sng" algn="ctr">
          <a:solidFill>
            <a:srgbClr val="9BBB59">
              <a:hueOff val="0"/>
              <a:satOff val="0"/>
              <a:lumOff val="0"/>
              <a:alphaOff val="0"/>
            </a:srgb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ysClr val="window" lastClr="FFFFFF"/>
          </a:contourClr>
        </a:sp3d>
      </dgm:spPr>
    </dgm:pt>
    <dgm:pt modelId="{E4FF4302-3C06-4B82-AB1B-4AE28D155572}" type="pres">
      <dgm:prSet presAssocID="{353A6386-A744-4B00-8851-DC63F0946C8F}" presName="text_3" presStyleLbl="node1" presStyleIdx="2" presStyleCnt="5">
        <dgm:presLayoutVars>
          <dgm:bulletEnabled val="1"/>
        </dgm:presLayoutVars>
      </dgm:prSet>
      <dgm:spPr/>
    </dgm:pt>
    <dgm:pt modelId="{1F6B5742-B79B-4869-BD82-D667794F87E2}" type="pres">
      <dgm:prSet presAssocID="{353A6386-A744-4B00-8851-DC63F0946C8F}" presName="accent_3" presStyleCnt="0"/>
      <dgm:spPr/>
    </dgm:pt>
    <dgm:pt modelId="{5B008F7F-FB57-4E27-91DE-4C6153DD672E}" type="pres">
      <dgm:prSet presAssocID="{353A6386-A744-4B00-8851-DC63F0946C8F}" presName="accentRepeatNode" presStyleLbl="solidFgAcc1" presStyleIdx="2" presStyleCnt="5"/>
      <dgm:spPr>
        <a:xfrm>
          <a:off x="637502" y="2018436"/>
          <a:ext cx="747852" cy="747852"/>
        </a:xfrm>
        <a:prstGeom prst="ellipse">
          <a:avLst/>
        </a:prstGeom>
        <a:solidFill>
          <a:sysClr val="window" lastClr="FFFFFF">
            <a:hueOff val="0"/>
            <a:satOff val="0"/>
            <a:lumOff val="0"/>
            <a:alphaOff val="0"/>
          </a:sysClr>
        </a:solidFill>
        <a:ln w="9525" cap="flat" cmpd="sng" algn="ctr">
          <a:solidFill>
            <a:srgbClr val="8064A2">
              <a:hueOff val="0"/>
              <a:satOff val="0"/>
              <a:lumOff val="0"/>
              <a:alphaOff val="0"/>
            </a:srgb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ysClr val="window" lastClr="FFFFFF"/>
          </a:contourClr>
        </a:sp3d>
      </dgm:spPr>
    </dgm:pt>
    <dgm:pt modelId="{CDB21CEF-4B40-4F7A-80A9-601EA1ECCBB0}" type="pres">
      <dgm:prSet presAssocID="{F31FF26B-48A7-4546-A3CC-EE8BAA38DDE9}" presName="text_4" presStyleLbl="node1" presStyleIdx="3" presStyleCnt="5">
        <dgm:presLayoutVars>
          <dgm:bulletEnabled val="1"/>
        </dgm:presLayoutVars>
      </dgm:prSet>
      <dgm:spPr/>
    </dgm:pt>
    <dgm:pt modelId="{275BC219-91CF-4D3D-8827-D08A0F7893AD}" type="pres">
      <dgm:prSet presAssocID="{F31FF26B-48A7-4546-A3CC-EE8BAA38DDE9}" presName="accent_4" presStyleCnt="0"/>
      <dgm:spPr/>
    </dgm:pt>
    <dgm:pt modelId="{5A4A8DDD-51A4-4AFB-8689-F8BDCA08A075}" type="pres">
      <dgm:prSet presAssocID="{F31FF26B-48A7-4546-A3CC-EE8BAA38DDE9}" presName="accentRepeatNode" presStyleLbl="solidFgAcc1" presStyleIdx="3" presStyleCnt="5"/>
      <dgm:spPr>
        <a:xfrm>
          <a:off x="505922" y="2915572"/>
          <a:ext cx="747852" cy="747852"/>
        </a:xfrm>
        <a:prstGeom prst="ellipse">
          <a:avLst/>
        </a:prstGeom>
        <a:solidFill>
          <a:sysClr val="window" lastClr="FFFFFF">
            <a:hueOff val="0"/>
            <a:satOff val="0"/>
            <a:lumOff val="0"/>
            <a:alphaOff val="0"/>
          </a:sysClr>
        </a:solidFill>
        <a:ln w="9525" cap="flat" cmpd="sng" algn="ctr">
          <a:solidFill>
            <a:srgbClr val="4BACC6">
              <a:hueOff val="0"/>
              <a:satOff val="0"/>
              <a:lumOff val="0"/>
              <a:alphaOff val="0"/>
            </a:srgb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ysClr val="window" lastClr="FFFFFF"/>
          </a:contourClr>
        </a:sp3d>
      </dgm:spPr>
    </dgm:pt>
    <dgm:pt modelId="{382CD61E-7CD0-4883-BE6D-7B88BD103B18}" type="pres">
      <dgm:prSet presAssocID="{23DE841E-1F55-42CA-8FE3-6641073BF411}" presName="text_5" presStyleLbl="node1" presStyleIdx="4" presStyleCnt="5">
        <dgm:presLayoutVars>
          <dgm:bulletEnabled val="1"/>
        </dgm:presLayoutVars>
      </dgm:prSet>
      <dgm:spPr/>
    </dgm:pt>
    <dgm:pt modelId="{B877E391-6057-46B7-9EC7-F84199AD831C}" type="pres">
      <dgm:prSet presAssocID="{23DE841E-1F55-42CA-8FE3-6641073BF411}" presName="accent_5" presStyleCnt="0"/>
      <dgm:spPr/>
    </dgm:pt>
    <dgm:pt modelId="{E2F369BC-B8E5-43AC-98C5-00BD2BCA4FFB}" type="pres">
      <dgm:prSet presAssocID="{23DE841E-1F55-42CA-8FE3-6641073BF411}" presName="accentRepeatNode" presStyleLbl="solidFgAcc1" presStyleIdx="4" presStyleCnt="5"/>
      <dgm:spPr>
        <a:xfrm>
          <a:off x="77211" y="3812708"/>
          <a:ext cx="747852" cy="747852"/>
        </a:xfrm>
        <a:prstGeom prst="ellipse">
          <a:avLst/>
        </a:prstGeom>
        <a:solidFill>
          <a:sysClr val="window" lastClr="FFFFFF">
            <a:hueOff val="0"/>
            <a:satOff val="0"/>
            <a:lumOff val="0"/>
            <a:alphaOff val="0"/>
          </a:sysClr>
        </a:solidFill>
        <a:ln w="9525" cap="flat" cmpd="sng" algn="ctr">
          <a:solidFill>
            <a:srgbClr val="F79646">
              <a:hueOff val="0"/>
              <a:satOff val="0"/>
              <a:lumOff val="0"/>
              <a:alphaOff val="0"/>
            </a:srgb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ysClr val="window" lastClr="FFFFFF"/>
          </a:contourClr>
        </a:sp3d>
      </dgm:spPr>
    </dgm:pt>
  </dgm:ptLst>
  <dgm:cxnLst>
    <dgm:cxn modelId="{6F269914-7C65-4B0D-A31F-65625C269472}" srcId="{BA7EEF56-AF01-482D-8897-03805D42A5F0}" destId="{F31FF26B-48A7-4546-A3CC-EE8BAA38DDE9}" srcOrd="3" destOrd="0" parTransId="{C45A9C26-291B-4888-B81D-D66CDA61F055}" sibTransId="{83CF4BBD-C4D6-42E3-8E50-8CF07A10E185}"/>
    <dgm:cxn modelId="{EE3B3C17-F14F-4906-BC0A-530AB96829D2}" type="presOf" srcId="{F31FF26B-48A7-4546-A3CC-EE8BAA38DDE9}" destId="{CDB21CEF-4B40-4F7A-80A9-601EA1ECCBB0}" srcOrd="0" destOrd="0" presId="urn:microsoft.com/office/officeart/2008/layout/VerticalCurvedList"/>
    <dgm:cxn modelId="{83DF7D2A-B24A-429F-8A2C-40AA96495D22}" srcId="{BA7EEF56-AF01-482D-8897-03805D42A5F0}" destId="{353A6386-A744-4B00-8851-DC63F0946C8F}" srcOrd="2" destOrd="0" parTransId="{BFCDE4D9-3115-466F-AEF8-C9CEF0548972}" sibTransId="{FE51A1CA-FD74-4705-8B48-FEE720A8E1A7}"/>
    <dgm:cxn modelId="{EC8EA83E-206D-4F42-99BC-C47D534571FF}" type="presOf" srcId="{FD86508D-C749-46BE-9C0B-252E0A03175B}" destId="{87C32EE2-572F-4BE5-8A0C-937DB636B144}" srcOrd="0" destOrd="0" presId="urn:microsoft.com/office/officeart/2008/layout/VerticalCurvedList"/>
    <dgm:cxn modelId="{1898C840-EBC6-44CE-AB86-54D200605520}" type="presOf" srcId="{AAEA369D-0E0E-4901-AEF7-AE0FABEEDC69}" destId="{E9EB7000-EEF1-41C1-A9AF-46DE3ABA9938}" srcOrd="0" destOrd="0" presId="urn:microsoft.com/office/officeart/2008/layout/VerticalCurvedList"/>
    <dgm:cxn modelId="{CABC675C-0B7E-4FC4-BF8C-1EE767802837}" type="presOf" srcId="{353A6386-A744-4B00-8851-DC63F0946C8F}" destId="{E4FF4302-3C06-4B82-AB1B-4AE28D155572}" srcOrd="0" destOrd="0" presId="urn:microsoft.com/office/officeart/2008/layout/VerticalCurvedList"/>
    <dgm:cxn modelId="{CFD04448-C054-4D0D-A2CC-BCA85E86946B}" srcId="{BA7EEF56-AF01-482D-8897-03805D42A5F0}" destId="{23DE841E-1F55-42CA-8FE3-6641073BF411}" srcOrd="4" destOrd="0" parTransId="{B8B9A280-8CE5-4B42-B1C9-B4F53C372A92}" sibTransId="{EEB52794-52A4-4118-859C-9D5B5B121259}"/>
    <dgm:cxn modelId="{8834D768-EED4-4914-96BE-ECA5C9BB4AAF}" type="presOf" srcId="{23DE841E-1F55-42CA-8FE3-6641073BF411}" destId="{382CD61E-7CD0-4883-BE6D-7B88BD103B18}" srcOrd="0" destOrd="0" presId="urn:microsoft.com/office/officeart/2008/layout/VerticalCurvedList"/>
    <dgm:cxn modelId="{47FB0F8F-D251-48BA-ADE3-4F1ED0CB1DD2}" srcId="{BA7EEF56-AF01-482D-8897-03805D42A5F0}" destId="{FD86508D-C749-46BE-9C0B-252E0A03175B}" srcOrd="0" destOrd="0" parTransId="{48531431-C640-48EC-9BBD-61F2004D7B4E}" sibTransId="{451A33EE-0F18-45FA-A84E-F89B16632175}"/>
    <dgm:cxn modelId="{D0BC0AA3-38A6-4D85-BF9C-A57F863B1AEE}" type="presOf" srcId="{BA7EEF56-AF01-482D-8897-03805D42A5F0}" destId="{C456F6BB-C661-4D40-8BB4-C33A27D08A39}" srcOrd="0" destOrd="0" presId="urn:microsoft.com/office/officeart/2008/layout/VerticalCurvedList"/>
    <dgm:cxn modelId="{8904B3AB-E566-48DD-A64D-0D863A928994}" type="presOf" srcId="{451A33EE-0F18-45FA-A84E-F89B16632175}" destId="{C848A82E-AB00-4DFB-8002-DA6488437830}" srcOrd="0" destOrd="0" presId="urn:microsoft.com/office/officeart/2008/layout/VerticalCurvedList"/>
    <dgm:cxn modelId="{E10471CC-FC55-4243-BC6A-F038772703CF}" srcId="{BA7EEF56-AF01-482D-8897-03805D42A5F0}" destId="{AAEA369D-0E0E-4901-AEF7-AE0FABEEDC69}" srcOrd="1" destOrd="0" parTransId="{9906F1E7-BC4F-4DDC-AB86-45F57F2515ED}" sibTransId="{7D0EB60E-B984-4F4E-B45C-3725F90C299C}"/>
    <dgm:cxn modelId="{C83ABB71-2074-4AD2-9A22-63B353CC61C4}" type="presParOf" srcId="{C456F6BB-C661-4D40-8BB4-C33A27D08A39}" destId="{6FEB6BE4-AA9B-4DFF-974D-4A3773B99717}" srcOrd="0" destOrd="0" presId="urn:microsoft.com/office/officeart/2008/layout/VerticalCurvedList"/>
    <dgm:cxn modelId="{D9D8D61A-4AA3-4C97-BA28-C117AF3819D1}" type="presParOf" srcId="{6FEB6BE4-AA9B-4DFF-974D-4A3773B99717}" destId="{27425C58-1CE4-48FE-8709-AF0EA22D1C74}" srcOrd="0" destOrd="0" presId="urn:microsoft.com/office/officeart/2008/layout/VerticalCurvedList"/>
    <dgm:cxn modelId="{43B52B85-4E72-4A93-AF32-0CA2BA22681F}" type="presParOf" srcId="{27425C58-1CE4-48FE-8709-AF0EA22D1C74}" destId="{B0293681-D7C8-4846-9D93-348F4CF2A018}" srcOrd="0" destOrd="0" presId="urn:microsoft.com/office/officeart/2008/layout/VerticalCurvedList"/>
    <dgm:cxn modelId="{CB06600E-E082-443D-B1E4-1C9D59B1F073}" type="presParOf" srcId="{27425C58-1CE4-48FE-8709-AF0EA22D1C74}" destId="{C848A82E-AB00-4DFB-8002-DA6488437830}" srcOrd="1" destOrd="0" presId="urn:microsoft.com/office/officeart/2008/layout/VerticalCurvedList"/>
    <dgm:cxn modelId="{A1F94873-93A2-46FF-9063-DF0EA7CFE346}" type="presParOf" srcId="{27425C58-1CE4-48FE-8709-AF0EA22D1C74}" destId="{F0C6216E-3EB7-45F9-A99C-A6D8F768FFE4}" srcOrd="2" destOrd="0" presId="urn:microsoft.com/office/officeart/2008/layout/VerticalCurvedList"/>
    <dgm:cxn modelId="{2CC0148B-69DB-48C2-9DCB-399EDA2B1414}" type="presParOf" srcId="{27425C58-1CE4-48FE-8709-AF0EA22D1C74}" destId="{92766C3A-1B80-4366-92B4-450C7B381070}" srcOrd="3" destOrd="0" presId="urn:microsoft.com/office/officeart/2008/layout/VerticalCurvedList"/>
    <dgm:cxn modelId="{C6553DEC-262D-44C2-9594-9C88DB3261AF}" type="presParOf" srcId="{6FEB6BE4-AA9B-4DFF-974D-4A3773B99717}" destId="{87C32EE2-572F-4BE5-8A0C-937DB636B144}" srcOrd="1" destOrd="0" presId="urn:microsoft.com/office/officeart/2008/layout/VerticalCurvedList"/>
    <dgm:cxn modelId="{6F939B2E-CFB0-4A09-B0C0-2FAECB8B2DD9}" type="presParOf" srcId="{6FEB6BE4-AA9B-4DFF-974D-4A3773B99717}" destId="{E583E0BE-2B7F-473F-8D75-0594A505B486}" srcOrd="2" destOrd="0" presId="urn:microsoft.com/office/officeart/2008/layout/VerticalCurvedList"/>
    <dgm:cxn modelId="{8026632F-53AF-4211-A64B-B0BAEFBEE8E3}" type="presParOf" srcId="{E583E0BE-2B7F-473F-8D75-0594A505B486}" destId="{F86C117C-AAE0-48D2-843F-93FA4FFFAFCD}" srcOrd="0" destOrd="0" presId="urn:microsoft.com/office/officeart/2008/layout/VerticalCurvedList"/>
    <dgm:cxn modelId="{B911576E-EE82-439C-929B-D564E53A0C3C}" type="presParOf" srcId="{6FEB6BE4-AA9B-4DFF-974D-4A3773B99717}" destId="{E9EB7000-EEF1-41C1-A9AF-46DE3ABA9938}" srcOrd="3" destOrd="0" presId="urn:microsoft.com/office/officeart/2008/layout/VerticalCurvedList"/>
    <dgm:cxn modelId="{A58CA491-8D85-4F65-87B6-223BBAA93C1B}" type="presParOf" srcId="{6FEB6BE4-AA9B-4DFF-974D-4A3773B99717}" destId="{4E123BE5-6808-481A-8057-E071E3954EAE}" srcOrd="4" destOrd="0" presId="urn:microsoft.com/office/officeart/2008/layout/VerticalCurvedList"/>
    <dgm:cxn modelId="{8BB52E62-7FF6-4339-8252-6F9175943281}" type="presParOf" srcId="{4E123BE5-6808-481A-8057-E071E3954EAE}" destId="{205BFE64-89B3-4879-8DA6-087207728515}" srcOrd="0" destOrd="0" presId="urn:microsoft.com/office/officeart/2008/layout/VerticalCurvedList"/>
    <dgm:cxn modelId="{209A3E2A-FDCA-4A60-AF51-891619C65A85}" type="presParOf" srcId="{6FEB6BE4-AA9B-4DFF-974D-4A3773B99717}" destId="{E4FF4302-3C06-4B82-AB1B-4AE28D155572}" srcOrd="5" destOrd="0" presId="urn:microsoft.com/office/officeart/2008/layout/VerticalCurvedList"/>
    <dgm:cxn modelId="{0529E6CD-5F01-4FC2-B343-6B3929A49EAB}" type="presParOf" srcId="{6FEB6BE4-AA9B-4DFF-974D-4A3773B99717}" destId="{1F6B5742-B79B-4869-BD82-D667794F87E2}" srcOrd="6" destOrd="0" presId="urn:microsoft.com/office/officeart/2008/layout/VerticalCurvedList"/>
    <dgm:cxn modelId="{73E257E3-75F1-40E5-8892-4B394CA8115E}" type="presParOf" srcId="{1F6B5742-B79B-4869-BD82-D667794F87E2}" destId="{5B008F7F-FB57-4E27-91DE-4C6153DD672E}" srcOrd="0" destOrd="0" presId="urn:microsoft.com/office/officeart/2008/layout/VerticalCurvedList"/>
    <dgm:cxn modelId="{70198FB4-D662-4161-A818-7C31CE8E1AE6}" type="presParOf" srcId="{6FEB6BE4-AA9B-4DFF-974D-4A3773B99717}" destId="{CDB21CEF-4B40-4F7A-80A9-601EA1ECCBB0}" srcOrd="7" destOrd="0" presId="urn:microsoft.com/office/officeart/2008/layout/VerticalCurvedList"/>
    <dgm:cxn modelId="{446F06A5-C548-4A1F-A4BF-21FBF6C07475}" type="presParOf" srcId="{6FEB6BE4-AA9B-4DFF-974D-4A3773B99717}" destId="{275BC219-91CF-4D3D-8827-D08A0F7893AD}" srcOrd="8" destOrd="0" presId="urn:microsoft.com/office/officeart/2008/layout/VerticalCurvedList"/>
    <dgm:cxn modelId="{29258E7E-807F-4F0B-9D53-12860A2C1385}" type="presParOf" srcId="{275BC219-91CF-4D3D-8827-D08A0F7893AD}" destId="{5A4A8DDD-51A4-4AFB-8689-F8BDCA08A075}" srcOrd="0" destOrd="0" presId="urn:microsoft.com/office/officeart/2008/layout/VerticalCurvedList"/>
    <dgm:cxn modelId="{CD871084-FCF7-403B-8CF9-68B1FE63B9EE}" type="presParOf" srcId="{6FEB6BE4-AA9B-4DFF-974D-4A3773B99717}" destId="{382CD61E-7CD0-4883-BE6D-7B88BD103B18}" srcOrd="9" destOrd="0" presId="urn:microsoft.com/office/officeart/2008/layout/VerticalCurvedList"/>
    <dgm:cxn modelId="{E00FC7DA-C280-4784-AACF-2BCC0855AC66}" type="presParOf" srcId="{6FEB6BE4-AA9B-4DFF-974D-4A3773B99717}" destId="{B877E391-6057-46B7-9EC7-F84199AD831C}" srcOrd="10" destOrd="0" presId="urn:microsoft.com/office/officeart/2008/layout/VerticalCurvedList"/>
    <dgm:cxn modelId="{D30F74C2-EBA9-436B-8EFB-47203B363E60}" type="presParOf" srcId="{B877E391-6057-46B7-9EC7-F84199AD831C}" destId="{E2F369BC-B8E5-43AC-98C5-00BD2BCA4FFB}"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806D2A7-1DCB-48B6-859B-B7630E69A82D}" type="doc">
      <dgm:prSet loTypeId="urn:microsoft.com/office/officeart/2005/8/layout/process2" loCatId="process" qsTypeId="urn:microsoft.com/office/officeart/2005/8/quickstyle/3d2" qsCatId="3D" csTypeId="urn:microsoft.com/office/officeart/2005/8/colors/colorful4" csCatId="colorful" phldr="1"/>
      <dgm:spPr/>
      <dgm:t>
        <a:bodyPr/>
        <a:lstStyle/>
        <a:p>
          <a:endParaRPr lang="zh-TW" altLang="en-US"/>
        </a:p>
      </dgm:t>
    </dgm:pt>
    <dgm:pt modelId="{2586631C-72DF-4590-96CF-FD05EA0B4F37}">
      <dgm:prSet phldrT="[文字]" custT="1"/>
      <dgm:spPr>
        <a:xfrm>
          <a:off x="0" y="43407"/>
          <a:ext cx="4248472" cy="770572"/>
        </a:xfrm>
        <a:prstGeom prst="roundRect">
          <a:avLst>
            <a:gd name="adj" fmla="val 10000"/>
          </a:avLst>
        </a:prstGeom>
        <a:gradFill rotWithShape="0">
          <a:gsLst>
            <a:gs pos="0">
              <a:srgbClr val="8064A2">
                <a:hueOff val="0"/>
                <a:satOff val="0"/>
                <a:lumOff val="0"/>
                <a:alphaOff val="0"/>
                <a:shade val="51000"/>
                <a:satMod val="130000"/>
              </a:srgbClr>
            </a:gs>
            <a:gs pos="80000">
              <a:srgbClr val="8064A2">
                <a:hueOff val="0"/>
                <a:satOff val="0"/>
                <a:lumOff val="0"/>
                <a:alphaOff val="0"/>
                <a:shade val="93000"/>
                <a:satMod val="130000"/>
              </a:srgbClr>
            </a:gs>
            <a:gs pos="100000">
              <a:srgbClr val="8064A2">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gm:spPr>
      <dgm:t>
        <a:bodyPr/>
        <a:lstStyle/>
        <a:p>
          <a:pPr algn="l">
            <a:lnSpc>
              <a:spcPct val="75000"/>
            </a:lnSpc>
            <a:spcBef>
              <a:spcPts val="0"/>
            </a:spcBef>
            <a:spcAft>
              <a:spcPts val="0"/>
            </a:spcAft>
          </a:pPr>
          <a:r>
            <a:rPr lang="zh-TW" altLang="en-US" sz="2000" b="1" dirty="0">
              <a:solidFill>
                <a:sysClr val="window" lastClr="FFFFFF"/>
              </a:solidFill>
              <a:latin typeface="微軟正黑體" pitchFamily="34" charset="-120"/>
              <a:ea typeface="微軟正黑體" pitchFamily="34" charset="-120"/>
              <a:cs typeface="+mn-cs"/>
            </a:rPr>
            <a:t>一、進入本區</a:t>
          </a:r>
          <a:r>
            <a:rPr lang="zh-TW" altLang="en-US" sz="2000" b="1" dirty="0">
              <a:solidFill>
                <a:srgbClr val="FFFF00"/>
              </a:solidFill>
              <a:latin typeface="微軟正黑體" pitchFamily="34" charset="-120"/>
              <a:ea typeface="微軟正黑體" pitchFamily="34" charset="-120"/>
              <a:cs typeface="+mn-cs"/>
            </a:rPr>
            <a:t>免試入學作業平台</a:t>
          </a:r>
        </a:p>
      </dgm:t>
    </dgm:pt>
    <dgm:pt modelId="{8A4CDA5B-756D-4991-B1A3-4E1508806D4D}" type="parTrans" cxnId="{EAA98120-33F6-4E41-9FAE-09BD74776E5C}">
      <dgm:prSet/>
      <dgm:spPr/>
      <dgm:t>
        <a:bodyPr/>
        <a:lstStyle/>
        <a:p>
          <a:pPr>
            <a:lnSpc>
              <a:spcPct val="75000"/>
            </a:lnSpc>
            <a:spcBef>
              <a:spcPts val="0"/>
            </a:spcBef>
            <a:spcAft>
              <a:spcPts val="0"/>
            </a:spcAft>
          </a:pPr>
          <a:endParaRPr lang="zh-TW" altLang="en-US" sz="2000" b="1">
            <a:latin typeface="微軟正黑體" pitchFamily="34" charset="-120"/>
            <a:ea typeface="微軟正黑體" pitchFamily="34" charset="-120"/>
          </a:endParaRPr>
        </a:p>
      </dgm:t>
    </dgm:pt>
    <dgm:pt modelId="{AC491ACA-D578-4C8F-819E-9466480387FF}" type="sibTrans" cxnId="{EAA98120-33F6-4E41-9FAE-09BD74776E5C}">
      <dgm:prSet custT="1"/>
      <dgm:spPr>
        <a:xfrm rot="5400000">
          <a:off x="1979753" y="833244"/>
          <a:ext cx="288964" cy="346757"/>
        </a:xfrm>
        <a:prstGeom prst="rightArrow">
          <a:avLst>
            <a:gd name="adj1" fmla="val 60000"/>
            <a:gd name="adj2" fmla="val 50000"/>
          </a:avLst>
        </a:prstGeom>
        <a:solidFill>
          <a:srgbClr val="8064A2">
            <a:hueOff val="0"/>
            <a:satOff val="0"/>
            <a:lumOff val="0"/>
            <a:alphaOff val="0"/>
          </a:srgb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ysClr val="window" lastClr="FFFFFF"/>
          </a:contourClr>
        </a:sp3d>
      </dgm:spPr>
      <dgm:t>
        <a:bodyPr/>
        <a:lstStyle/>
        <a:p>
          <a:pPr>
            <a:lnSpc>
              <a:spcPct val="75000"/>
            </a:lnSpc>
            <a:spcBef>
              <a:spcPts val="0"/>
            </a:spcBef>
            <a:spcAft>
              <a:spcPts val="0"/>
            </a:spcAft>
          </a:pPr>
          <a:endParaRPr lang="zh-TW" altLang="en-US" sz="2000" b="1">
            <a:solidFill>
              <a:sysClr val="window" lastClr="FFFFFF"/>
            </a:solidFill>
            <a:latin typeface="微軟正黑體" pitchFamily="34" charset="-120"/>
            <a:ea typeface="微軟正黑體" pitchFamily="34" charset="-120"/>
            <a:cs typeface="+mn-cs"/>
          </a:endParaRPr>
        </a:p>
      </dgm:t>
    </dgm:pt>
    <dgm:pt modelId="{28452A2B-1902-4CD9-8EC4-102AA633AB98}">
      <dgm:prSet phldrT="[文字]" custT="1"/>
      <dgm:spPr>
        <a:xfrm>
          <a:off x="0" y="1199266"/>
          <a:ext cx="4248472" cy="770572"/>
        </a:xfrm>
        <a:prstGeom prst="roundRect">
          <a:avLst>
            <a:gd name="adj" fmla="val 10000"/>
          </a:avLst>
        </a:prstGeom>
        <a:gradFill rotWithShape="0">
          <a:gsLst>
            <a:gs pos="0">
              <a:srgbClr val="8064A2">
                <a:hueOff val="-1116192"/>
                <a:satOff val="6725"/>
                <a:lumOff val="539"/>
                <a:alphaOff val="0"/>
                <a:shade val="51000"/>
                <a:satMod val="130000"/>
              </a:srgbClr>
            </a:gs>
            <a:gs pos="80000">
              <a:srgbClr val="8064A2">
                <a:hueOff val="-1116192"/>
                <a:satOff val="6725"/>
                <a:lumOff val="539"/>
                <a:alphaOff val="0"/>
                <a:shade val="93000"/>
                <a:satMod val="130000"/>
              </a:srgbClr>
            </a:gs>
            <a:gs pos="100000">
              <a:srgbClr val="8064A2">
                <a:hueOff val="-1116192"/>
                <a:satOff val="6725"/>
                <a:lumOff val="539"/>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gm:spPr>
      <dgm:t>
        <a:bodyPr/>
        <a:lstStyle/>
        <a:p>
          <a:pPr algn="l">
            <a:lnSpc>
              <a:spcPct val="75000"/>
            </a:lnSpc>
            <a:spcBef>
              <a:spcPts val="0"/>
            </a:spcBef>
            <a:spcAft>
              <a:spcPts val="0"/>
            </a:spcAft>
          </a:pPr>
          <a:r>
            <a:rPr lang="zh-TW" altLang="en-US" sz="2000" b="1" dirty="0">
              <a:solidFill>
                <a:sysClr val="window" lastClr="FFFFFF"/>
              </a:solidFill>
              <a:latin typeface="微軟正黑體" pitchFamily="34" charset="-120"/>
              <a:ea typeface="微軟正黑體" pitchFamily="34" charset="-120"/>
              <a:cs typeface="+mn-cs"/>
            </a:rPr>
            <a:t>二、點選</a:t>
          </a:r>
          <a:r>
            <a:rPr lang="zh-TW" altLang="en-US" sz="2000" b="1" dirty="0">
              <a:solidFill>
                <a:srgbClr val="FFFF00"/>
              </a:solidFill>
              <a:latin typeface="微軟正黑體" pitchFamily="34" charset="-120"/>
              <a:ea typeface="微軟正黑體" pitchFamily="34" charset="-120"/>
              <a:cs typeface="+mn-cs"/>
            </a:rPr>
            <a:t>變更就學區</a:t>
          </a:r>
        </a:p>
      </dgm:t>
    </dgm:pt>
    <dgm:pt modelId="{BB29FA2C-D36D-41FA-B9C2-F6994DC6511F}" type="parTrans" cxnId="{35E03E03-EDD0-4C10-86A8-8A13603A3644}">
      <dgm:prSet/>
      <dgm:spPr/>
      <dgm:t>
        <a:bodyPr/>
        <a:lstStyle/>
        <a:p>
          <a:pPr>
            <a:lnSpc>
              <a:spcPct val="75000"/>
            </a:lnSpc>
            <a:spcBef>
              <a:spcPts val="0"/>
            </a:spcBef>
            <a:spcAft>
              <a:spcPts val="0"/>
            </a:spcAft>
          </a:pPr>
          <a:endParaRPr lang="zh-TW" altLang="en-US" sz="2000" b="1">
            <a:latin typeface="微軟正黑體" pitchFamily="34" charset="-120"/>
            <a:ea typeface="微軟正黑體" pitchFamily="34" charset="-120"/>
          </a:endParaRPr>
        </a:p>
      </dgm:t>
    </dgm:pt>
    <dgm:pt modelId="{60603511-9ED8-4649-BE98-C6AE74C8948E}" type="sibTrans" cxnId="{35E03E03-EDD0-4C10-86A8-8A13603A3644}">
      <dgm:prSet custT="1"/>
      <dgm:spPr>
        <a:xfrm rot="5400000">
          <a:off x="1979753" y="1989103"/>
          <a:ext cx="288964" cy="346757"/>
        </a:xfrm>
        <a:prstGeom prst="rightArrow">
          <a:avLst>
            <a:gd name="adj1" fmla="val 60000"/>
            <a:gd name="adj2" fmla="val 50000"/>
          </a:avLst>
        </a:prstGeom>
        <a:solidFill>
          <a:srgbClr val="8064A2">
            <a:hueOff val="-1488257"/>
            <a:satOff val="8966"/>
            <a:lumOff val="719"/>
            <a:alphaOff val="0"/>
          </a:srgb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ysClr val="window" lastClr="FFFFFF"/>
          </a:contourClr>
        </a:sp3d>
      </dgm:spPr>
      <dgm:t>
        <a:bodyPr/>
        <a:lstStyle/>
        <a:p>
          <a:pPr>
            <a:lnSpc>
              <a:spcPct val="75000"/>
            </a:lnSpc>
            <a:spcBef>
              <a:spcPts val="0"/>
            </a:spcBef>
            <a:spcAft>
              <a:spcPts val="0"/>
            </a:spcAft>
          </a:pPr>
          <a:endParaRPr lang="zh-TW" altLang="en-US" sz="2000" b="1">
            <a:solidFill>
              <a:sysClr val="window" lastClr="FFFFFF"/>
            </a:solidFill>
            <a:latin typeface="微軟正黑體" pitchFamily="34" charset="-120"/>
            <a:ea typeface="微軟正黑體" pitchFamily="34" charset="-120"/>
            <a:cs typeface="+mn-cs"/>
          </a:endParaRPr>
        </a:p>
      </dgm:t>
    </dgm:pt>
    <dgm:pt modelId="{D2D792E5-DA99-4717-B720-F93FC9AAD518}">
      <dgm:prSet phldrT="[文字]" custT="1"/>
      <dgm:spPr>
        <a:xfrm>
          <a:off x="0" y="2355125"/>
          <a:ext cx="4248472" cy="770572"/>
        </a:xfrm>
        <a:prstGeom prst="roundRect">
          <a:avLst>
            <a:gd name="adj" fmla="val 10000"/>
          </a:avLst>
        </a:prstGeom>
        <a:gradFill rotWithShape="0">
          <a:gsLst>
            <a:gs pos="0">
              <a:srgbClr val="8064A2">
                <a:hueOff val="-2232385"/>
                <a:satOff val="13449"/>
                <a:lumOff val="1078"/>
                <a:alphaOff val="0"/>
                <a:shade val="51000"/>
                <a:satMod val="130000"/>
              </a:srgbClr>
            </a:gs>
            <a:gs pos="80000">
              <a:srgbClr val="8064A2">
                <a:hueOff val="-2232385"/>
                <a:satOff val="13449"/>
                <a:lumOff val="1078"/>
                <a:alphaOff val="0"/>
                <a:shade val="93000"/>
                <a:satMod val="130000"/>
              </a:srgbClr>
            </a:gs>
            <a:gs pos="100000">
              <a:srgbClr val="8064A2">
                <a:hueOff val="-2232385"/>
                <a:satOff val="13449"/>
                <a:lumOff val="1078"/>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gm:spPr>
      <dgm:t>
        <a:bodyPr/>
        <a:lstStyle/>
        <a:p>
          <a:pPr marL="539750" indent="-539750" algn="l">
            <a:lnSpc>
              <a:spcPct val="75000"/>
            </a:lnSpc>
            <a:spcBef>
              <a:spcPts val="0"/>
            </a:spcBef>
            <a:spcAft>
              <a:spcPts val="0"/>
            </a:spcAft>
          </a:pPr>
          <a:r>
            <a:rPr lang="zh-TW" altLang="en-US" sz="2000" b="1" dirty="0">
              <a:solidFill>
                <a:sysClr val="window" lastClr="FFFFFF"/>
              </a:solidFill>
              <a:latin typeface="微軟正黑體" pitchFamily="34" charset="-120"/>
              <a:ea typeface="微軟正黑體" pitchFamily="34" charset="-120"/>
              <a:cs typeface="+mn-cs"/>
            </a:rPr>
            <a:t>三、閱讀個人資料授權宣告，並勾選</a:t>
          </a:r>
          <a:r>
            <a:rPr lang="zh-TW" altLang="en-US" sz="2000" b="1" u="wavy" dirty="0">
              <a:solidFill>
                <a:srgbClr val="FFFF00"/>
              </a:solidFill>
              <a:latin typeface="微軟正黑體" pitchFamily="34" charset="-120"/>
              <a:ea typeface="微軟正黑體" pitchFamily="34" charset="-120"/>
              <a:cs typeface="+mn-cs"/>
            </a:rPr>
            <a:t>我已閱讀，並同意授權</a:t>
          </a:r>
          <a:r>
            <a:rPr lang="zh-TW" altLang="en-US" sz="2000" b="1" dirty="0">
              <a:solidFill>
                <a:sysClr val="window" lastClr="FFFFFF"/>
              </a:solidFill>
              <a:latin typeface="微軟正黑體" pitchFamily="34" charset="-120"/>
              <a:ea typeface="微軟正黑體" pitchFamily="34" charset="-120"/>
              <a:cs typeface="+mn-cs"/>
            </a:rPr>
            <a:t>選項</a:t>
          </a:r>
        </a:p>
      </dgm:t>
    </dgm:pt>
    <dgm:pt modelId="{081339C0-D662-41F2-B739-9829E22F8982}" type="parTrans" cxnId="{8886E415-7F0D-45B6-8C05-6956B0089383}">
      <dgm:prSet/>
      <dgm:spPr/>
      <dgm:t>
        <a:bodyPr/>
        <a:lstStyle/>
        <a:p>
          <a:pPr>
            <a:lnSpc>
              <a:spcPct val="75000"/>
            </a:lnSpc>
            <a:spcBef>
              <a:spcPts val="0"/>
            </a:spcBef>
            <a:spcAft>
              <a:spcPts val="0"/>
            </a:spcAft>
          </a:pPr>
          <a:endParaRPr lang="zh-TW" altLang="en-US" sz="2000" b="1">
            <a:latin typeface="微軟正黑體" pitchFamily="34" charset="-120"/>
            <a:ea typeface="微軟正黑體" pitchFamily="34" charset="-120"/>
          </a:endParaRPr>
        </a:p>
      </dgm:t>
    </dgm:pt>
    <dgm:pt modelId="{E15451D7-AE88-44D7-BD90-6F7B5F87DDF4}" type="sibTrans" cxnId="{8886E415-7F0D-45B6-8C05-6956B0089383}">
      <dgm:prSet custT="1"/>
      <dgm:spPr>
        <a:xfrm rot="5400000">
          <a:off x="1979753" y="3144962"/>
          <a:ext cx="288964" cy="346757"/>
        </a:xfrm>
        <a:prstGeom prst="rightArrow">
          <a:avLst>
            <a:gd name="adj1" fmla="val 60000"/>
            <a:gd name="adj2" fmla="val 50000"/>
          </a:avLst>
        </a:prstGeom>
        <a:solidFill>
          <a:srgbClr val="8064A2">
            <a:hueOff val="-2976513"/>
            <a:satOff val="17933"/>
            <a:lumOff val="1437"/>
            <a:alphaOff val="0"/>
          </a:srgb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ysClr val="window" lastClr="FFFFFF"/>
          </a:contourClr>
        </a:sp3d>
      </dgm:spPr>
      <dgm:t>
        <a:bodyPr/>
        <a:lstStyle/>
        <a:p>
          <a:pPr>
            <a:lnSpc>
              <a:spcPct val="75000"/>
            </a:lnSpc>
            <a:spcBef>
              <a:spcPts val="0"/>
            </a:spcBef>
            <a:spcAft>
              <a:spcPts val="0"/>
            </a:spcAft>
          </a:pPr>
          <a:endParaRPr lang="zh-TW" altLang="en-US" sz="2000" b="1">
            <a:solidFill>
              <a:sysClr val="window" lastClr="FFFFFF"/>
            </a:solidFill>
            <a:latin typeface="微軟正黑體" pitchFamily="34" charset="-120"/>
            <a:ea typeface="微軟正黑體" pitchFamily="34" charset="-120"/>
            <a:cs typeface="+mn-cs"/>
          </a:endParaRPr>
        </a:p>
      </dgm:t>
    </dgm:pt>
    <dgm:pt modelId="{D26754FA-106F-4544-AEAD-2C15D5CEDE10}">
      <dgm:prSet phldrT="[文字]" custT="1"/>
      <dgm:spPr>
        <a:xfrm>
          <a:off x="0" y="3510984"/>
          <a:ext cx="4248472" cy="770572"/>
        </a:xfrm>
        <a:prstGeom prst="roundRect">
          <a:avLst>
            <a:gd name="adj" fmla="val 10000"/>
          </a:avLst>
        </a:prstGeom>
        <a:gradFill rotWithShape="0">
          <a:gsLst>
            <a:gs pos="0">
              <a:srgbClr val="8064A2">
                <a:hueOff val="-3348577"/>
                <a:satOff val="20174"/>
                <a:lumOff val="1617"/>
                <a:alphaOff val="0"/>
                <a:shade val="51000"/>
                <a:satMod val="130000"/>
              </a:srgbClr>
            </a:gs>
            <a:gs pos="80000">
              <a:srgbClr val="8064A2">
                <a:hueOff val="-3348577"/>
                <a:satOff val="20174"/>
                <a:lumOff val="1617"/>
                <a:alphaOff val="0"/>
                <a:shade val="93000"/>
                <a:satMod val="130000"/>
              </a:srgbClr>
            </a:gs>
            <a:gs pos="100000">
              <a:srgbClr val="8064A2">
                <a:hueOff val="-3348577"/>
                <a:satOff val="20174"/>
                <a:lumOff val="1617"/>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gm:spPr>
      <dgm:t>
        <a:bodyPr/>
        <a:lstStyle/>
        <a:p>
          <a:pPr marL="452438" indent="-452438" algn="l"/>
          <a:r>
            <a:rPr lang="zh-TW" altLang="en-US" sz="2000" b="1" dirty="0">
              <a:solidFill>
                <a:sysClr val="window" lastClr="FFFFFF"/>
              </a:solidFill>
              <a:latin typeface="微軟正黑體" pitchFamily="34" charset="-120"/>
              <a:ea typeface="微軟正黑體" pitchFamily="34" charset="-120"/>
              <a:cs typeface="+mn-cs"/>
            </a:rPr>
            <a:t>四、輸入</a:t>
          </a:r>
          <a:r>
            <a:rPr lang="zh-TW" altLang="en-US" sz="2000" b="1" dirty="0">
              <a:solidFill>
                <a:srgbClr val="FFFF00"/>
              </a:solidFill>
              <a:latin typeface="微軟正黑體" pitchFamily="34" charset="-120"/>
              <a:ea typeface="微軟正黑體" pitchFamily="34" charset="-120"/>
              <a:cs typeface="+mn-cs"/>
            </a:rPr>
            <a:t>國中教育會考准考證號碼</a:t>
          </a:r>
          <a:r>
            <a:rPr lang="zh-TW" altLang="en-US" sz="2000" b="1" dirty="0">
              <a:solidFill>
                <a:sysClr val="window" lastClr="FFFFFF"/>
              </a:solidFill>
              <a:latin typeface="微軟正黑體" pitchFamily="34" charset="-120"/>
              <a:ea typeface="微軟正黑體" pitchFamily="34" charset="-120"/>
              <a:cs typeface="+mn-cs"/>
            </a:rPr>
            <a:t>及</a:t>
          </a:r>
          <a:r>
            <a:rPr lang="zh-TW" altLang="en-US" sz="2000" b="1" dirty="0">
              <a:solidFill>
                <a:srgbClr val="FFFF00"/>
              </a:solidFill>
              <a:latin typeface="微軟正黑體" pitchFamily="34" charset="-120"/>
              <a:ea typeface="微軟正黑體" pitchFamily="34" charset="-120"/>
              <a:cs typeface="+mn-cs"/>
            </a:rPr>
            <a:t>身分證統一編號</a:t>
          </a:r>
          <a:r>
            <a:rPr lang="zh-TW" altLang="en-US" sz="2000" b="1" dirty="0">
              <a:solidFill>
                <a:schemeClr val="bg1"/>
              </a:solidFill>
              <a:latin typeface="微軟正黑體" pitchFamily="34" charset="-120"/>
              <a:ea typeface="微軟正黑體" pitchFamily="34" charset="-120"/>
              <a:cs typeface="+mn-cs"/>
            </a:rPr>
            <a:t>進行驗證</a:t>
          </a:r>
        </a:p>
      </dgm:t>
    </dgm:pt>
    <dgm:pt modelId="{07323900-56F8-4AEC-B9B2-19071EABBDF1}" type="parTrans" cxnId="{428A3596-8AA5-477C-AFDD-861F75677519}">
      <dgm:prSet/>
      <dgm:spPr/>
      <dgm:t>
        <a:bodyPr/>
        <a:lstStyle/>
        <a:p>
          <a:endParaRPr lang="zh-TW" altLang="en-US" sz="2000" b="1">
            <a:latin typeface="微軟正黑體" pitchFamily="34" charset="-120"/>
            <a:ea typeface="微軟正黑體" pitchFamily="34" charset="-120"/>
          </a:endParaRPr>
        </a:p>
      </dgm:t>
    </dgm:pt>
    <dgm:pt modelId="{59B4A5AB-B253-4038-805F-6631BE6519E9}" type="sibTrans" cxnId="{428A3596-8AA5-477C-AFDD-861F75677519}">
      <dgm:prSet custT="1"/>
      <dgm:spPr>
        <a:xfrm rot="5400000">
          <a:off x="1994795" y="4280765"/>
          <a:ext cx="258880" cy="346757"/>
        </a:xfrm>
        <a:prstGeom prst="rightArrow">
          <a:avLst>
            <a:gd name="adj1" fmla="val 60000"/>
            <a:gd name="adj2" fmla="val 50000"/>
          </a:avLst>
        </a:prstGeom>
        <a:solidFill>
          <a:srgbClr val="8064A2">
            <a:hueOff val="-4464770"/>
            <a:satOff val="26899"/>
            <a:lumOff val="2156"/>
            <a:alphaOff val="0"/>
          </a:srgb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ysClr val="window" lastClr="FFFFFF"/>
          </a:contourClr>
        </a:sp3d>
      </dgm:spPr>
      <dgm:t>
        <a:bodyPr/>
        <a:lstStyle/>
        <a:p>
          <a:endParaRPr lang="zh-TW" altLang="en-US" sz="2000" b="1">
            <a:solidFill>
              <a:sysClr val="window" lastClr="FFFFFF"/>
            </a:solidFill>
            <a:latin typeface="微軟正黑體" pitchFamily="34" charset="-120"/>
            <a:ea typeface="微軟正黑體" pitchFamily="34" charset="-120"/>
            <a:cs typeface="+mn-cs"/>
          </a:endParaRPr>
        </a:p>
      </dgm:t>
    </dgm:pt>
    <dgm:pt modelId="{C794CB2A-8943-4ED0-BB2B-4626EA71955D}">
      <dgm:prSet phldrT="[文字]" custT="1"/>
      <dgm:spPr>
        <a:xfrm>
          <a:off x="0" y="4626731"/>
          <a:ext cx="4248472" cy="770572"/>
        </a:xfrm>
        <a:prstGeom prst="roundRect">
          <a:avLst>
            <a:gd name="adj" fmla="val 10000"/>
          </a:avLst>
        </a:prstGeom>
        <a:gradFill rotWithShape="0">
          <a:gsLst>
            <a:gs pos="0">
              <a:srgbClr val="8064A2">
                <a:hueOff val="-4464770"/>
                <a:satOff val="26899"/>
                <a:lumOff val="2156"/>
                <a:alphaOff val="0"/>
                <a:shade val="51000"/>
                <a:satMod val="130000"/>
              </a:srgbClr>
            </a:gs>
            <a:gs pos="80000">
              <a:srgbClr val="8064A2">
                <a:hueOff val="-4464770"/>
                <a:satOff val="26899"/>
                <a:lumOff val="2156"/>
                <a:alphaOff val="0"/>
                <a:shade val="93000"/>
                <a:satMod val="130000"/>
              </a:srgbClr>
            </a:gs>
            <a:gs pos="100000">
              <a:srgbClr val="8064A2">
                <a:hueOff val="-4464770"/>
                <a:satOff val="26899"/>
                <a:lumOff val="2156"/>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gm:spPr>
      <dgm:t>
        <a:bodyPr/>
        <a:lstStyle/>
        <a:p>
          <a:pPr marL="539750" indent="-539750" algn="l"/>
          <a:r>
            <a:rPr lang="zh-TW" altLang="en-US" sz="2000" b="1" dirty="0">
              <a:solidFill>
                <a:sysClr val="window" lastClr="FFFFFF"/>
              </a:solidFill>
              <a:latin typeface="微軟正黑體" pitchFamily="34" charset="-120"/>
              <a:ea typeface="微軟正黑體" pitchFamily="34" charset="-120"/>
              <a:cs typeface="+mn-cs"/>
            </a:rPr>
            <a:t>五、未參加國中會考者請以</a:t>
          </a:r>
          <a:r>
            <a:rPr lang="zh-TW" altLang="en-US" sz="2000" b="1" dirty="0">
              <a:solidFill>
                <a:srgbClr val="FFFF00"/>
              </a:solidFill>
              <a:latin typeface="微軟正黑體" pitchFamily="34" charset="-120"/>
              <a:ea typeface="微軟正黑體" pitchFamily="34" charset="-120"/>
              <a:cs typeface="+mn-cs"/>
            </a:rPr>
            <a:t>身分證統一編號</a:t>
          </a:r>
          <a:r>
            <a:rPr lang="zh-TW" altLang="en-US" sz="2000" b="1" dirty="0">
              <a:solidFill>
                <a:sysClr val="window" lastClr="FFFFFF"/>
              </a:solidFill>
              <a:latin typeface="微軟正黑體" pitchFamily="34" charset="-120"/>
              <a:ea typeface="微軟正黑體" pitchFamily="34" charset="-120"/>
              <a:cs typeface="+mn-cs"/>
            </a:rPr>
            <a:t>進行</a:t>
          </a:r>
          <a:r>
            <a:rPr lang="zh-TW" altLang="en-US" sz="2000" b="1" dirty="0">
              <a:solidFill>
                <a:srgbClr val="FFFF00"/>
              </a:solidFill>
              <a:latin typeface="微軟正黑體" pitchFamily="34" charset="-120"/>
              <a:ea typeface="微軟正黑體" pitchFamily="34" charset="-120"/>
              <a:cs typeface="+mn-cs"/>
            </a:rPr>
            <a:t>註冊</a:t>
          </a:r>
        </a:p>
      </dgm:t>
    </dgm:pt>
    <dgm:pt modelId="{A7078AFB-3A9A-4EFD-A3DB-AB3FE7E380FD}" type="parTrans" cxnId="{4A2A2AAD-8555-47D5-9112-69596F1007C8}">
      <dgm:prSet/>
      <dgm:spPr/>
      <dgm:t>
        <a:bodyPr/>
        <a:lstStyle/>
        <a:p>
          <a:endParaRPr lang="zh-TW" altLang="en-US" sz="2000" b="1">
            <a:latin typeface="微軟正黑體" pitchFamily="34" charset="-120"/>
            <a:ea typeface="微軟正黑體" pitchFamily="34" charset="-120"/>
          </a:endParaRPr>
        </a:p>
      </dgm:t>
    </dgm:pt>
    <dgm:pt modelId="{1479E8B9-18FE-4A55-B6D3-23F2E32A48FE}" type="sibTrans" cxnId="{4A2A2AAD-8555-47D5-9112-69596F1007C8}">
      <dgm:prSet/>
      <dgm:spPr/>
      <dgm:t>
        <a:bodyPr/>
        <a:lstStyle/>
        <a:p>
          <a:endParaRPr lang="zh-TW" altLang="en-US" sz="2000" b="1">
            <a:latin typeface="微軟正黑體" pitchFamily="34" charset="-120"/>
            <a:ea typeface="微軟正黑體" pitchFamily="34" charset="-120"/>
          </a:endParaRPr>
        </a:p>
      </dgm:t>
    </dgm:pt>
    <dgm:pt modelId="{EF986BB8-4BD7-4A7F-8A6F-C8241FAEA631}" type="pres">
      <dgm:prSet presAssocID="{F806D2A7-1DCB-48B6-859B-B7630E69A82D}" presName="linearFlow" presStyleCnt="0">
        <dgm:presLayoutVars>
          <dgm:resizeHandles val="exact"/>
        </dgm:presLayoutVars>
      </dgm:prSet>
      <dgm:spPr/>
    </dgm:pt>
    <dgm:pt modelId="{FE0F0CF2-F7C9-4715-A649-B5EBA4586B74}" type="pres">
      <dgm:prSet presAssocID="{2586631C-72DF-4590-96CF-FD05EA0B4F37}" presName="node" presStyleLbl="node1" presStyleIdx="0" presStyleCnt="5" custScaleX="149346" custLinFactNeighborY="10411">
        <dgm:presLayoutVars>
          <dgm:bulletEnabled val="1"/>
        </dgm:presLayoutVars>
      </dgm:prSet>
      <dgm:spPr/>
    </dgm:pt>
    <dgm:pt modelId="{94372483-7177-43C0-BF99-82560AE20F47}" type="pres">
      <dgm:prSet presAssocID="{AC491ACA-D578-4C8F-819E-9466480387FF}" presName="sibTrans" presStyleLbl="sibTrans2D1" presStyleIdx="0" presStyleCnt="4"/>
      <dgm:spPr/>
    </dgm:pt>
    <dgm:pt modelId="{5EA27AC1-E1EA-49A5-AAE2-ADE50ABD8A1F}" type="pres">
      <dgm:prSet presAssocID="{AC491ACA-D578-4C8F-819E-9466480387FF}" presName="connectorText" presStyleLbl="sibTrans2D1" presStyleIdx="0" presStyleCnt="4"/>
      <dgm:spPr/>
    </dgm:pt>
    <dgm:pt modelId="{7EE6A867-2857-4402-AB47-BA0B105F9C2E}" type="pres">
      <dgm:prSet presAssocID="{28452A2B-1902-4CD9-8EC4-102AA633AB98}" presName="node" presStyleLbl="node1" presStyleIdx="1" presStyleCnt="5" custScaleX="149346" custLinFactNeighborY="10411">
        <dgm:presLayoutVars>
          <dgm:bulletEnabled val="1"/>
        </dgm:presLayoutVars>
      </dgm:prSet>
      <dgm:spPr/>
    </dgm:pt>
    <dgm:pt modelId="{D494690B-D544-4BFA-B42B-D33B6B8D7F60}" type="pres">
      <dgm:prSet presAssocID="{60603511-9ED8-4649-BE98-C6AE74C8948E}" presName="sibTrans" presStyleLbl="sibTrans2D1" presStyleIdx="1" presStyleCnt="4"/>
      <dgm:spPr/>
    </dgm:pt>
    <dgm:pt modelId="{22B9DAB6-963F-47B3-93A6-442F3F49F7BB}" type="pres">
      <dgm:prSet presAssocID="{60603511-9ED8-4649-BE98-C6AE74C8948E}" presName="connectorText" presStyleLbl="sibTrans2D1" presStyleIdx="1" presStyleCnt="4"/>
      <dgm:spPr/>
    </dgm:pt>
    <dgm:pt modelId="{B034C1C6-7DF2-463C-9B68-FD62C95B7EE7}" type="pres">
      <dgm:prSet presAssocID="{D2D792E5-DA99-4717-B720-F93FC9AAD518}" presName="node" presStyleLbl="node1" presStyleIdx="2" presStyleCnt="5" custScaleX="149346" custLinFactNeighborY="10411">
        <dgm:presLayoutVars>
          <dgm:bulletEnabled val="1"/>
        </dgm:presLayoutVars>
      </dgm:prSet>
      <dgm:spPr/>
    </dgm:pt>
    <dgm:pt modelId="{D9FDFAA5-4B68-4C47-A5E4-0FB5CC5F22EC}" type="pres">
      <dgm:prSet presAssocID="{E15451D7-AE88-44D7-BD90-6F7B5F87DDF4}" presName="sibTrans" presStyleLbl="sibTrans2D1" presStyleIdx="2" presStyleCnt="4"/>
      <dgm:spPr/>
    </dgm:pt>
    <dgm:pt modelId="{7BE42010-7684-4A9A-9739-0282900D3D82}" type="pres">
      <dgm:prSet presAssocID="{E15451D7-AE88-44D7-BD90-6F7B5F87DDF4}" presName="connectorText" presStyleLbl="sibTrans2D1" presStyleIdx="2" presStyleCnt="4"/>
      <dgm:spPr/>
    </dgm:pt>
    <dgm:pt modelId="{3743BC11-AFF0-4A3A-B18F-05E12EE3678B}" type="pres">
      <dgm:prSet presAssocID="{D26754FA-106F-4544-AEAD-2C15D5CEDE10}" presName="node" presStyleLbl="node1" presStyleIdx="3" presStyleCnt="5" custScaleX="149346" custLinFactNeighborY="10411">
        <dgm:presLayoutVars>
          <dgm:bulletEnabled val="1"/>
        </dgm:presLayoutVars>
      </dgm:prSet>
      <dgm:spPr/>
    </dgm:pt>
    <dgm:pt modelId="{E6CA3294-8BF0-4D27-97C1-991E18460532}" type="pres">
      <dgm:prSet presAssocID="{59B4A5AB-B253-4038-805F-6631BE6519E9}" presName="sibTrans" presStyleLbl="sibTrans2D1" presStyleIdx="3" presStyleCnt="4"/>
      <dgm:spPr/>
    </dgm:pt>
    <dgm:pt modelId="{1B1A4596-E86D-41A9-B811-3B3FBBF34D4E}" type="pres">
      <dgm:prSet presAssocID="{59B4A5AB-B253-4038-805F-6631BE6519E9}" presName="connectorText" presStyleLbl="sibTrans2D1" presStyleIdx="3" presStyleCnt="4"/>
      <dgm:spPr/>
    </dgm:pt>
    <dgm:pt modelId="{2868515F-6C95-4847-AB09-092DAFFCC335}" type="pres">
      <dgm:prSet presAssocID="{C794CB2A-8943-4ED0-BB2B-4626EA71955D}" presName="node" presStyleLbl="node1" presStyleIdx="4" presStyleCnt="5" custScaleX="149346">
        <dgm:presLayoutVars>
          <dgm:bulletEnabled val="1"/>
        </dgm:presLayoutVars>
      </dgm:prSet>
      <dgm:spPr/>
    </dgm:pt>
  </dgm:ptLst>
  <dgm:cxnLst>
    <dgm:cxn modelId="{A0640600-9C2E-4FC3-9017-00AF5313FD50}" type="presOf" srcId="{60603511-9ED8-4649-BE98-C6AE74C8948E}" destId="{D494690B-D544-4BFA-B42B-D33B6B8D7F60}" srcOrd="0" destOrd="0" presId="urn:microsoft.com/office/officeart/2005/8/layout/process2"/>
    <dgm:cxn modelId="{AFB5BE00-61A7-4004-A578-C49E6D738E7E}" type="presOf" srcId="{D26754FA-106F-4544-AEAD-2C15D5CEDE10}" destId="{3743BC11-AFF0-4A3A-B18F-05E12EE3678B}" srcOrd="0" destOrd="0" presId="urn:microsoft.com/office/officeart/2005/8/layout/process2"/>
    <dgm:cxn modelId="{35E03E03-EDD0-4C10-86A8-8A13603A3644}" srcId="{F806D2A7-1DCB-48B6-859B-B7630E69A82D}" destId="{28452A2B-1902-4CD9-8EC4-102AA633AB98}" srcOrd="1" destOrd="0" parTransId="{BB29FA2C-D36D-41FA-B9C2-F6994DC6511F}" sibTransId="{60603511-9ED8-4649-BE98-C6AE74C8948E}"/>
    <dgm:cxn modelId="{607FF005-0C9F-4A9D-9554-CD023E10D2F1}" type="presOf" srcId="{C794CB2A-8943-4ED0-BB2B-4626EA71955D}" destId="{2868515F-6C95-4847-AB09-092DAFFCC335}" srcOrd="0" destOrd="0" presId="urn:microsoft.com/office/officeart/2005/8/layout/process2"/>
    <dgm:cxn modelId="{8886E415-7F0D-45B6-8C05-6956B0089383}" srcId="{F806D2A7-1DCB-48B6-859B-B7630E69A82D}" destId="{D2D792E5-DA99-4717-B720-F93FC9AAD518}" srcOrd="2" destOrd="0" parTransId="{081339C0-D662-41F2-B739-9829E22F8982}" sibTransId="{E15451D7-AE88-44D7-BD90-6F7B5F87DDF4}"/>
    <dgm:cxn modelId="{EAA98120-33F6-4E41-9FAE-09BD74776E5C}" srcId="{F806D2A7-1DCB-48B6-859B-B7630E69A82D}" destId="{2586631C-72DF-4590-96CF-FD05EA0B4F37}" srcOrd="0" destOrd="0" parTransId="{8A4CDA5B-756D-4991-B1A3-4E1508806D4D}" sibTransId="{AC491ACA-D578-4C8F-819E-9466480387FF}"/>
    <dgm:cxn modelId="{F8903725-D16B-46AD-A782-2E43EAF538A3}" type="presOf" srcId="{28452A2B-1902-4CD9-8EC4-102AA633AB98}" destId="{7EE6A867-2857-4402-AB47-BA0B105F9C2E}" srcOrd="0" destOrd="0" presId="urn:microsoft.com/office/officeart/2005/8/layout/process2"/>
    <dgm:cxn modelId="{72E6E328-D0C2-4600-BACD-B3267235A07E}" type="presOf" srcId="{60603511-9ED8-4649-BE98-C6AE74C8948E}" destId="{22B9DAB6-963F-47B3-93A6-442F3F49F7BB}" srcOrd="1" destOrd="0" presId="urn:microsoft.com/office/officeart/2005/8/layout/process2"/>
    <dgm:cxn modelId="{DDECA230-BDCA-4CC1-8ABB-64E2981C147B}" type="presOf" srcId="{F806D2A7-1DCB-48B6-859B-B7630E69A82D}" destId="{EF986BB8-4BD7-4A7F-8A6F-C8241FAEA631}" srcOrd="0" destOrd="0" presId="urn:microsoft.com/office/officeart/2005/8/layout/process2"/>
    <dgm:cxn modelId="{3FD58E3B-4F75-4FA9-9104-627FE7DED41B}" type="presOf" srcId="{59B4A5AB-B253-4038-805F-6631BE6519E9}" destId="{E6CA3294-8BF0-4D27-97C1-991E18460532}" srcOrd="0" destOrd="0" presId="urn:microsoft.com/office/officeart/2005/8/layout/process2"/>
    <dgm:cxn modelId="{E080835C-E3FC-4A41-BFFB-E929A762B214}" type="presOf" srcId="{E15451D7-AE88-44D7-BD90-6F7B5F87DDF4}" destId="{D9FDFAA5-4B68-4C47-A5E4-0FB5CC5F22EC}" srcOrd="0" destOrd="0" presId="urn:microsoft.com/office/officeart/2005/8/layout/process2"/>
    <dgm:cxn modelId="{BC57F15C-08A0-46AF-A049-F051F8D34A5A}" type="presOf" srcId="{2586631C-72DF-4590-96CF-FD05EA0B4F37}" destId="{FE0F0CF2-F7C9-4715-A649-B5EBA4586B74}" srcOrd="0" destOrd="0" presId="urn:microsoft.com/office/officeart/2005/8/layout/process2"/>
    <dgm:cxn modelId="{7CDC736A-BF16-4126-8838-C6635B377C99}" type="presOf" srcId="{AC491ACA-D578-4C8F-819E-9466480387FF}" destId="{94372483-7177-43C0-BF99-82560AE20F47}" srcOrd="0" destOrd="0" presId="urn:microsoft.com/office/officeart/2005/8/layout/process2"/>
    <dgm:cxn modelId="{428A3596-8AA5-477C-AFDD-861F75677519}" srcId="{F806D2A7-1DCB-48B6-859B-B7630E69A82D}" destId="{D26754FA-106F-4544-AEAD-2C15D5CEDE10}" srcOrd="3" destOrd="0" parTransId="{07323900-56F8-4AEC-B9B2-19071EABBDF1}" sibTransId="{59B4A5AB-B253-4038-805F-6631BE6519E9}"/>
    <dgm:cxn modelId="{52DC6C9C-D3E2-4CA0-905D-C0197F00518B}" type="presOf" srcId="{59B4A5AB-B253-4038-805F-6631BE6519E9}" destId="{1B1A4596-E86D-41A9-B811-3B3FBBF34D4E}" srcOrd="1" destOrd="0" presId="urn:microsoft.com/office/officeart/2005/8/layout/process2"/>
    <dgm:cxn modelId="{F191E0A7-C3A8-4E76-9C68-E48AE79BC11F}" type="presOf" srcId="{E15451D7-AE88-44D7-BD90-6F7B5F87DDF4}" destId="{7BE42010-7684-4A9A-9739-0282900D3D82}" srcOrd="1" destOrd="0" presId="urn:microsoft.com/office/officeart/2005/8/layout/process2"/>
    <dgm:cxn modelId="{4A2A2AAD-8555-47D5-9112-69596F1007C8}" srcId="{F806D2A7-1DCB-48B6-859B-B7630E69A82D}" destId="{C794CB2A-8943-4ED0-BB2B-4626EA71955D}" srcOrd="4" destOrd="0" parTransId="{A7078AFB-3A9A-4EFD-A3DB-AB3FE7E380FD}" sibTransId="{1479E8B9-18FE-4A55-B6D3-23F2E32A48FE}"/>
    <dgm:cxn modelId="{B4A1CCF6-AA83-49C3-9E4D-68EFCFB85EC7}" type="presOf" srcId="{D2D792E5-DA99-4717-B720-F93FC9AAD518}" destId="{B034C1C6-7DF2-463C-9B68-FD62C95B7EE7}" srcOrd="0" destOrd="0" presId="urn:microsoft.com/office/officeart/2005/8/layout/process2"/>
    <dgm:cxn modelId="{943FB8FD-790F-4BE3-B7CE-4D82191E533F}" type="presOf" srcId="{AC491ACA-D578-4C8F-819E-9466480387FF}" destId="{5EA27AC1-E1EA-49A5-AAE2-ADE50ABD8A1F}" srcOrd="1" destOrd="0" presId="urn:microsoft.com/office/officeart/2005/8/layout/process2"/>
    <dgm:cxn modelId="{8FB03CDE-6C96-432F-A166-718441D4BD3B}" type="presParOf" srcId="{EF986BB8-4BD7-4A7F-8A6F-C8241FAEA631}" destId="{FE0F0CF2-F7C9-4715-A649-B5EBA4586B74}" srcOrd="0" destOrd="0" presId="urn:microsoft.com/office/officeart/2005/8/layout/process2"/>
    <dgm:cxn modelId="{98697E84-E4F2-43D3-AA86-13D7A1D2D54A}" type="presParOf" srcId="{EF986BB8-4BD7-4A7F-8A6F-C8241FAEA631}" destId="{94372483-7177-43C0-BF99-82560AE20F47}" srcOrd="1" destOrd="0" presId="urn:microsoft.com/office/officeart/2005/8/layout/process2"/>
    <dgm:cxn modelId="{5F9D5B21-1A2C-466E-875D-2C1C0915FDA3}" type="presParOf" srcId="{94372483-7177-43C0-BF99-82560AE20F47}" destId="{5EA27AC1-E1EA-49A5-AAE2-ADE50ABD8A1F}" srcOrd="0" destOrd="0" presId="urn:microsoft.com/office/officeart/2005/8/layout/process2"/>
    <dgm:cxn modelId="{70935557-5A87-416C-8114-CD17A2E3C82C}" type="presParOf" srcId="{EF986BB8-4BD7-4A7F-8A6F-C8241FAEA631}" destId="{7EE6A867-2857-4402-AB47-BA0B105F9C2E}" srcOrd="2" destOrd="0" presId="urn:microsoft.com/office/officeart/2005/8/layout/process2"/>
    <dgm:cxn modelId="{7A191AAC-B1CB-4C9A-9A66-2DC52DEA13C9}" type="presParOf" srcId="{EF986BB8-4BD7-4A7F-8A6F-C8241FAEA631}" destId="{D494690B-D544-4BFA-B42B-D33B6B8D7F60}" srcOrd="3" destOrd="0" presId="urn:microsoft.com/office/officeart/2005/8/layout/process2"/>
    <dgm:cxn modelId="{400A2031-8D58-4496-86CC-5130055D91A8}" type="presParOf" srcId="{D494690B-D544-4BFA-B42B-D33B6B8D7F60}" destId="{22B9DAB6-963F-47B3-93A6-442F3F49F7BB}" srcOrd="0" destOrd="0" presId="urn:microsoft.com/office/officeart/2005/8/layout/process2"/>
    <dgm:cxn modelId="{9AAFB63A-FBD9-42A8-B3AA-E5637F470E9C}" type="presParOf" srcId="{EF986BB8-4BD7-4A7F-8A6F-C8241FAEA631}" destId="{B034C1C6-7DF2-463C-9B68-FD62C95B7EE7}" srcOrd="4" destOrd="0" presId="urn:microsoft.com/office/officeart/2005/8/layout/process2"/>
    <dgm:cxn modelId="{5D71733A-E58F-4793-BC86-22F429D426C1}" type="presParOf" srcId="{EF986BB8-4BD7-4A7F-8A6F-C8241FAEA631}" destId="{D9FDFAA5-4B68-4C47-A5E4-0FB5CC5F22EC}" srcOrd="5" destOrd="0" presId="urn:microsoft.com/office/officeart/2005/8/layout/process2"/>
    <dgm:cxn modelId="{E3D6C10A-3485-4FCD-9752-74AC10BE4DAC}" type="presParOf" srcId="{D9FDFAA5-4B68-4C47-A5E4-0FB5CC5F22EC}" destId="{7BE42010-7684-4A9A-9739-0282900D3D82}" srcOrd="0" destOrd="0" presId="urn:microsoft.com/office/officeart/2005/8/layout/process2"/>
    <dgm:cxn modelId="{6B6380E6-6012-4598-BC5C-D77DFC409301}" type="presParOf" srcId="{EF986BB8-4BD7-4A7F-8A6F-C8241FAEA631}" destId="{3743BC11-AFF0-4A3A-B18F-05E12EE3678B}" srcOrd="6" destOrd="0" presId="urn:microsoft.com/office/officeart/2005/8/layout/process2"/>
    <dgm:cxn modelId="{FD582C99-037C-4755-AAD2-164B6C89122E}" type="presParOf" srcId="{EF986BB8-4BD7-4A7F-8A6F-C8241FAEA631}" destId="{E6CA3294-8BF0-4D27-97C1-991E18460532}" srcOrd="7" destOrd="0" presId="urn:microsoft.com/office/officeart/2005/8/layout/process2"/>
    <dgm:cxn modelId="{9EE326CA-F595-4995-AF97-E656CD78858B}" type="presParOf" srcId="{E6CA3294-8BF0-4D27-97C1-991E18460532}" destId="{1B1A4596-E86D-41A9-B811-3B3FBBF34D4E}" srcOrd="0" destOrd="0" presId="urn:microsoft.com/office/officeart/2005/8/layout/process2"/>
    <dgm:cxn modelId="{0FDF3D91-8A3B-473C-BC8D-1F54166D75A8}" type="presParOf" srcId="{EF986BB8-4BD7-4A7F-8A6F-C8241FAEA631}" destId="{2868515F-6C95-4847-AB09-092DAFFCC335}" srcOrd="8"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806D2A7-1DCB-48B6-859B-B7630E69A82D}" type="doc">
      <dgm:prSet loTypeId="urn:microsoft.com/office/officeart/2005/8/layout/process2" loCatId="process" qsTypeId="urn:microsoft.com/office/officeart/2005/8/quickstyle/3d2" qsCatId="3D" csTypeId="urn:microsoft.com/office/officeart/2005/8/colors/colorful1#6" csCatId="colorful" phldr="1"/>
      <dgm:spPr/>
      <dgm:t>
        <a:bodyPr/>
        <a:lstStyle/>
        <a:p>
          <a:endParaRPr lang="zh-TW" altLang="en-US"/>
        </a:p>
      </dgm:t>
    </dgm:pt>
    <dgm:pt modelId="{2586631C-72DF-4590-96CF-FD05EA0B4F37}">
      <dgm:prSet phldrT="[文字]" custT="1"/>
      <dgm:spPr>
        <a:xfrm>
          <a:off x="0" y="43407"/>
          <a:ext cx="4248472" cy="770572"/>
        </a:xfrm>
        <a:prstGeom prst="roundRect">
          <a:avLst>
            <a:gd name="adj" fmla="val 10000"/>
          </a:avLst>
        </a:prstGeom>
        <a:gradFill rotWithShape="0">
          <a:gsLst>
            <a:gs pos="0">
              <a:srgbClr val="C0504D">
                <a:hueOff val="0"/>
                <a:satOff val="0"/>
                <a:lumOff val="0"/>
                <a:alphaOff val="0"/>
                <a:shade val="51000"/>
                <a:satMod val="130000"/>
              </a:srgbClr>
            </a:gs>
            <a:gs pos="80000">
              <a:srgbClr val="C0504D">
                <a:hueOff val="0"/>
                <a:satOff val="0"/>
                <a:lumOff val="0"/>
                <a:alphaOff val="0"/>
                <a:shade val="93000"/>
                <a:satMod val="130000"/>
              </a:srgbClr>
            </a:gs>
            <a:gs pos="100000">
              <a:srgbClr val="C0504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gm:spPr>
      <dgm:t>
        <a:bodyPr/>
        <a:lstStyle/>
        <a:p>
          <a:pPr algn="l">
            <a:lnSpc>
              <a:spcPct val="75000"/>
            </a:lnSpc>
            <a:spcBef>
              <a:spcPts val="0"/>
            </a:spcBef>
            <a:spcAft>
              <a:spcPts val="0"/>
            </a:spcAft>
          </a:pPr>
          <a:r>
            <a:rPr lang="zh-TW" altLang="en-US" sz="2000" b="1" dirty="0">
              <a:solidFill>
                <a:sysClr val="window" lastClr="FFFFFF"/>
              </a:solidFill>
              <a:latin typeface="微軟正黑體" pitchFamily="34" charset="-120"/>
              <a:ea typeface="微軟正黑體" pitchFamily="34" charset="-120"/>
              <a:cs typeface="+mn-cs"/>
            </a:rPr>
            <a:t>六、選取</a:t>
          </a:r>
          <a:r>
            <a:rPr lang="zh-TW" altLang="en-US" sz="2000" b="1" u="wavy" dirty="0">
              <a:solidFill>
                <a:srgbClr val="FFFF00"/>
              </a:solidFill>
              <a:latin typeface="微軟正黑體" pitchFamily="34" charset="-120"/>
              <a:ea typeface="微軟正黑體" pitchFamily="34" charset="-120"/>
              <a:cs typeface="+mn-cs"/>
            </a:rPr>
            <a:t>欲參加之就學區</a:t>
          </a:r>
          <a:endParaRPr lang="zh-TW" altLang="en-US" sz="2000" b="1" dirty="0">
            <a:solidFill>
              <a:srgbClr val="FFFF00"/>
            </a:solidFill>
            <a:latin typeface="微軟正黑體" pitchFamily="34" charset="-120"/>
            <a:ea typeface="微軟正黑體" pitchFamily="34" charset="-120"/>
            <a:cs typeface="+mn-cs"/>
          </a:endParaRPr>
        </a:p>
      </dgm:t>
    </dgm:pt>
    <dgm:pt modelId="{8A4CDA5B-756D-4991-B1A3-4E1508806D4D}" type="parTrans" cxnId="{EAA98120-33F6-4E41-9FAE-09BD74776E5C}">
      <dgm:prSet/>
      <dgm:spPr/>
      <dgm:t>
        <a:bodyPr/>
        <a:lstStyle/>
        <a:p>
          <a:pPr>
            <a:lnSpc>
              <a:spcPct val="75000"/>
            </a:lnSpc>
            <a:spcBef>
              <a:spcPts val="0"/>
            </a:spcBef>
            <a:spcAft>
              <a:spcPts val="0"/>
            </a:spcAft>
          </a:pPr>
          <a:endParaRPr lang="zh-TW" altLang="en-US" sz="2000" b="1">
            <a:latin typeface="微軟正黑體" pitchFamily="34" charset="-120"/>
            <a:ea typeface="微軟正黑體" pitchFamily="34" charset="-120"/>
          </a:endParaRPr>
        </a:p>
      </dgm:t>
    </dgm:pt>
    <dgm:pt modelId="{AC491ACA-D578-4C8F-819E-9466480387FF}" type="sibTrans" cxnId="{EAA98120-33F6-4E41-9FAE-09BD74776E5C}">
      <dgm:prSet custT="1"/>
      <dgm:spPr>
        <a:xfrm rot="5400000">
          <a:off x="1979753" y="833244"/>
          <a:ext cx="288964" cy="346757"/>
        </a:xfrm>
        <a:prstGeom prst="rightArrow">
          <a:avLst>
            <a:gd name="adj1" fmla="val 60000"/>
            <a:gd name="adj2" fmla="val 50000"/>
          </a:avLst>
        </a:prstGeom>
        <a:solidFill>
          <a:srgbClr val="C0504D">
            <a:hueOff val="0"/>
            <a:satOff val="0"/>
            <a:lumOff val="0"/>
            <a:alphaOff val="0"/>
          </a:srgb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ysClr val="window" lastClr="FFFFFF"/>
          </a:contourClr>
        </a:sp3d>
      </dgm:spPr>
      <dgm:t>
        <a:bodyPr/>
        <a:lstStyle/>
        <a:p>
          <a:pPr>
            <a:lnSpc>
              <a:spcPct val="75000"/>
            </a:lnSpc>
            <a:spcBef>
              <a:spcPts val="0"/>
            </a:spcBef>
            <a:spcAft>
              <a:spcPts val="0"/>
            </a:spcAft>
          </a:pPr>
          <a:endParaRPr lang="zh-TW" altLang="en-US" sz="2000" b="1">
            <a:solidFill>
              <a:sysClr val="window" lastClr="FFFFFF"/>
            </a:solidFill>
            <a:latin typeface="微軟正黑體" pitchFamily="34" charset="-120"/>
            <a:ea typeface="微軟正黑體" pitchFamily="34" charset="-120"/>
            <a:cs typeface="+mn-cs"/>
          </a:endParaRPr>
        </a:p>
      </dgm:t>
    </dgm:pt>
    <dgm:pt modelId="{28452A2B-1902-4CD9-8EC4-102AA633AB98}">
      <dgm:prSet phldrT="[文字]" custT="1"/>
      <dgm:spPr>
        <a:xfrm>
          <a:off x="0" y="1199266"/>
          <a:ext cx="4248472" cy="770572"/>
        </a:xfrm>
        <a:prstGeom prst="roundRect">
          <a:avLst>
            <a:gd name="adj" fmla="val 10000"/>
          </a:avLst>
        </a:prstGeom>
        <a:gradFill rotWithShape="0">
          <a:gsLst>
            <a:gs pos="0">
              <a:srgbClr val="9BBB59">
                <a:hueOff val="0"/>
                <a:satOff val="0"/>
                <a:lumOff val="0"/>
                <a:alphaOff val="0"/>
                <a:shade val="51000"/>
                <a:satMod val="130000"/>
              </a:srgbClr>
            </a:gs>
            <a:gs pos="80000">
              <a:srgbClr val="9BBB59">
                <a:hueOff val="0"/>
                <a:satOff val="0"/>
                <a:lumOff val="0"/>
                <a:alphaOff val="0"/>
                <a:shade val="93000"/>
                <a:satMod val="130000"/>
              </a:srgbClr>
            </a:gs>
            <a:gs pos="100000">
              <a:srgbClr val="9BBB59">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gm:spPr>
      <dgm:t>
        <a:bodyPr/>
        <a:lstStyle/>
        <a:p>
          <a:pPr algn="l">
            <a:lnSpc>
              <a:spcPct val="75000"/>
            </a:lnSpc>
            <a:spcBef>
              <a:spcPts val="0"/>
            </a:spcBef>
            <a:spcAft>
              <a:spcPts val="0"/>
            </a:spcAft>
          </a:pPr>
          <a:r>
            <a:rPr lang="zh-TW" altLang="en-US" sz="2000" b="1" dirty="0">
              <a:solidFill>
                <a:sysClr val="window" lastClr="FFFFFF"/>
              </a:solidFill>
              <a:latin typeface="微軟正黑體" pitchFamily="34" charset="-120"/>
              <a:ea typeface="微軟正黑體" pitchFamily="34" charset="-120"/>
              <a:cs typeface="+mn-cs"/>
            </a:rPr>
            <a:t>七、選取</a:t>
          </a:r>
          <a:r>
            <a:rPr lang="zh-TW" altLang="en-US" sz="2000" b="1" u="wavy" dirty="0">
              <a:solidFill>
                <a:srgbClr val="FFFF00"/>
              </a:solidFill>
              <a:latin typeface="微軟正黑體" pitchFamily="34" charset="-120"/>
              <a:ea typeface="微軟正黑體" pitchFamily="34" charset="-120"/>
              <a:cs typeface="+mn-cs"/>
            </a:rPr>
            <a:t>申請原因</a:t>
          </a:r>
          <a:endParaRPr lang="zh-TW" altLang="en-US" sz="2000" b="1" dirty="0">
            <a:solidFill>
              <a:srgbClr val="FFFF00"/>
            </a:solidFill>
            <a:latin typeface="微軟正黑體" pitchFamily="34" charset="-120"/>
            <a:ea typeface="微軟正黑體" pitchFamily="34" charset="-120"/>
            <a:cs typeface="+mn-cs"/>
          </a:endParaRPr>
        </a:p>
      </dgm:t>
    </dgm:pt>
    <dgm:pt modelId="{BB29FA2C-D36D-41FA-B9C2-F6994DC6511F}" type="parTrans" cxnId="{35E03E03-EDD0-4C10-86A8-8A13603A3644}">
      <dgm:prSet/>
      <dgm:spPr/>
      <dgm:t>
        <a:bodyPr/>
        <a:lstStyle/>
        <a:p>
          <a:pPr>
            <a:lnSpc>
              <a:spcPct val="75000"/>
            </a:lnSpc>
            <a:spcBef>
              <a:spcPts val="0"/>
            </a:spcBef>
            <a:spcAft>
              <a:spcPts val="0"/>
            </a:spcAft>
          </a:pPr>
          <a:endParaRPr lang="zh-TW" altLang="en-US" sz="2000" b="1">
            <a:latin typeface="微軟正黑體" pitchFamily="34" charset="-120"/>
            <a:ea typeface="微軟正黑體" pitchFamily="34" charset="-120"/>
          </a:endParaRPr>
        </a:p>
      </dgm:t>
    </dgm:pt>
    <dgm:pt modelId="{60603511-9ED8-4649-BE98-C6AE74C8948E}" type="sibTrans" cxnId="{35E03E03-EDD0-4C10-86A8-8A13603A3644}">
      <dgm:prSet custT="1"/>
      <dgm:spPr>
        <a:xfrm rot="5400000">
          <a:off x="1979753" y="1989103"/>
          <a:ext cx="288964" cy="346757"/>
        </a:xfrm>
        <a:prstGeom prst="rightArrow">
          <a:avLst>
            <a:gd name="adj1" fmla="val 60000"/>
            <a:gd name="adj2" fmla="val 50000"/>
          </a:avLst>
        </a:prstGeom>
        <a:solidFill>
          <a:srgbClr val="9BBB59">
            <a:hueOff val="0"/>
            <a:satOff val="0"/>
            <a:lumOff val="0"/>
            <a:alphaOff val="0"/>
          </a:srgb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ysClr val="window" lastClr="FFFFFF"/>
          </a:contourClr>
        </a:sp3d>
      </dgm:spPr>
      <dgm:t>
        <a:bodyPr/>
        <a:lstStyle/>
        <a:p>
          <a:pPr>
            <a:lnSpc>
              <a:spcPct val="75000"/>
            </a:lnSpc>
            <a:spcBef>
              <a:spcPts val="0"/>
            </a:spcBef>
            <a:spcAft>
              <a:spcPts val="0"/>
            </a:spcAft>
          </a:pPr>
          <a:endParaRPr lang="zh-TW" altLang="en-US" sz="2000" b="1">
            <a:solidFill>
              <a:sysClr val="window" lastClr="FFFFFF"/>
            </a:solidFill>
            <a:latin typeface="微軟正黑體" pitchFamily="34" charset="-120"/>
            <a:ea typeface="微軟正黑體" pitchFamily="34" charset="-120"/>
            <a:cs typeface="+mn-cs"/>
          </a:endParaRPr>
        </a:p>
      </dgm:t>
    </dgm:pt>
    <dgm:pt modelId="{D2D792E5-DA99-4717-B720-F93FC9AAD518}">
      <dgm:prSet phldrT="[文字]" custT="1"/>
      <dgm:spPr>
        <a:xfrm>
          <a:off x="0" y="2355125"/>
          <a:ext cx="4248472" cy="770572"/>
        </a:xfrm>
        <a:prstGeom prst="roundRect">
          <a:avLst>
            <a:gd name="adj" fmla="val 10000"/>
          </a:avLst>
        </a:prstGeom>
        <a:gradFill rotWithShape="0">
          <a:gsLst>
            <a:gs pos="0">
              <a:srgbClr val="8064A2">
                <a:hueOff val="0"/>
                <a:satOff val="0"/>
                <a:lumOff val="0"/>
                <a:alphaOff val="0"/>
                <a:shade val="51000"/>
                <a:satMod val="130000"/>
              </a:srgbClr>
            </a:gs>
            <a:gs pos="80000">
              <a:srgbClr val="8064A2">
                <a:hueOff val="0"/>
                <a:satOff val="0"/>
                <a:lumOff val="0"/>
                <a:alphaOff val="0"/>
                <a:shade val="93000"/>
                <a:satMod val="130000"/>
              </a:srgbClr>
            </a:gs>
            <a:gs pos="100000">
              <a:srgbClr val="8064A2">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gm:spPr>
      <dgm:t>
        <a:bodyPr/>
        <a:lstStyle/>
        <a:p>
          <a:pPr algn="l">
            <a:lnSpc>
              <a:spcPct val="75000"/>
            </a:lnSpc>
            <a:spcBef>
              <a:spcPts val="0"/>
            </a:spcBef>
            <a:spcAft>
              <a:spcPts val="0"/>
            </a:spcAft>
          </a:pPr>
          <a:r>
            <a:rPr lang="zh-TW" altLang="en-US" sz="2000" b="1" dirty="0">
              <a:solidFill>
                <a:sysClr val="window" lastClr="FFFFFF"/>
              </a:solidFill>
              <a:latin typeface="微軟正黑體" pitchFamily="34" charset="-120"/>
              <a:ea typeface="微軟正黑體" pitchFamily="34" charset="-120"/>
              <a:cs typeface="+mn-cs"/>
            </a:rPr>
            <a:t>八、確認</a:t>
          </a:r>
          <a:r>
            <a:rPr lang="zh-TW" altLang="en-US" sz="2000" b="1" dirty="0">
              <a:solidFill>
                <a:srgbClr val="FFFF00"/>
              </a:solidFill>
              <a:latin typeface="微軟正黑體" pitchFamily="34" charset="-120"/>
              <a:ea typeface="微軟正黑體" pitchFamily="34" charset="-120"/>
              <a:cs typeface="+mn-cs"/>
            </a:rPr>
            <a:t>儲存後列印變更就學區申請書</a:t>
          </a:r>
        </a:p>
      </dgm:t>
    </dgm:pt>
    <dgm:pt modelId="{081339C0-D662-41F2-B739-9829E22F8982}" type="parTrans" cxnId="{8886E415-7F0D-45B6-8C05-6956B0089383}">
      <dgm:prSet/>
      <dgm:spPr/>
      <dgm:t>
        <a:bodyPr/>
        <a:lstStyle/>
        <a:p>
          <a:pPr>
            <a:lnSpc>
              <a:spcPct val="75000"/>
            </a:lnSpc>
            <a:spcBef>
              <a:spcPts val="0"/>
            </a:spcBef>
            <a:spcAft>
              <a:spcPts val="0"/>
            </a:spcAft>
          </a:pPr>
          <a:endParaRPr lang="zh-TW" altLang="en-US" sz="2000" b="1">
            <a:latin typeface="微軟正黑體" pitchFamily="34" charset="-120"/>
            <a:ea typeface="微軟正黑體" pitchFamily="34" charset="-120"/>
          </a:endParaRPr>
        </a:p>
      </dgm:t>
    </dgm:pt>
    <dgm:pt modelId="{E15451D7-AE88-44D7-BD90-6F7B5F87DDF4}" type="sibTrans" cxnId="{8886E415-7F0D-45B6-8C05-6956B0089383}">
      <dgm:prSet custT="1"/>
      <dgm:spPr>
        <a:xfrm rot="5400000">
          <a:off x="1979753" y="3144962"/>
          <a:ext cx="288964" cy="346757"/>
        </a:xfrm>
        <a:prstGeom prst="rightArrow">
          <a:avLst>
            <a:gd name="adj1" fmla="val 60000"/>
            <a:gd name="adj2" fmla="val 50000"/>
          </a:avLst>
        </a:prstGeom>
        <a:solidFill>
          <a:srgbClr val="8064A2">
            <a:hueOff val="0"/>
            <a:satOff val="0"/>
            <a:lumOff val="0"/>
            <a:alphaOff val="0"/>
          </a:srgb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ysClr val="window" lastClr="FFFFFF"/>
          </a:contourClr>
        </a:sp3d>
      </dgm:spPr>
      <dgm:t>
        <a:bodyPr/>
        <a:lstStyle/>
        <a:p>
          <a:pPr>
            <a:lnSpc>
              <a:spcPct val="75000"/>
            </a:lnSpc>
            <a:spcBef>
              <a:spcPts val="0"/>
            </a:spcBef>
            <a:spcAft>
              <a:spcPts val="0"/>
            </a:spcAft>
          </a:pPr>
          <a:endParaRPr lang="zh-TW" altLang="en-US" sz="2000" b="1">
            <a:solidFill>
              <a:sysClr val="window" lastClr="FFFFFF"/>
            </a:solidFill>
            <a:latin typeface="微軟正黑體" pitchFamily="34" charset="-120"/>
            <a:ea typeface="微軟正黑體" pitchFamily="34" charset="-120"/>
            <a:cs typeface="+mn-cs"/>
          </a:endParaRPr>
        </a:p>
      </dgm:t>
    </dgm:pt>
    <dgm:pt modelId="{D26754FA-106F-4544-AEAD-2C15D5CEDE10}">
      <dgm:prSet phldrT="[文字]" custT="1"/>
      <dgm:spPr>
        <a:xfrm>
          <a:off x="0" y="3510984"/>
          <a:ext cx="4248472" cy="770572"/>
        </a:xfrm>
        <a:prstGeom prst="roundRect">
          <a:avLst>
            <a:gd name="adj" fmla="val 10000"/>
          </a:avLst>
        </a:prstGeom>
        <a:gradFill rotWithShape="0">
          <a:gsLst>
            <a:gs pos="0">
              <a:srgbClr val="4BACC6">
                <a:hueOff val="0"/>
                <a:satOff val="0"/>
                <a:lumOff val="0"/>
                <a:alphaOff val="0"/>
                <a:shade val="51000"/>
                <a:satMod val="130000"/>
              </a:srgbClr>
            </a:gs>
            <a:gs pos="80000">
              <a:srgbClr val="4BACC6">
                <a:hueOff val="0"/>
                <a:satOff val="0"/>
                <a:lumOff val="0"/>
                <a:alphaOff val="0"/>
                <a:shade val="93000"/>
                <a:satMod val="130000"/>
              </a:srgbClr>
            </a:gs>
            <a:gs pos="100000">
              <a:srgbClr val="4BACC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gm:spPr>
      <dgm:t>
        <a:bodyPr/>
        <a:lstStyle/>
        <a:p>
          <a:pPr marL="539750" indent="-539750" algn="l"/>
          <a:r>
            <a:rPr lang="zh-TW" altLang="en-US" sz="2000" b="1" dirty="0">
              <a:solidFill>
                <a:sysClr val="window" lastClr="FFFFFF"/>
              </a:solidFill>
              <a:latin typeface="微軟正黑體" pitchFamily="34" charset="-120"/>
              <a:ea typeface="微軟正黑體" pitchFamily="34" charset="-120"/>
              <a:cs typeface="+mn-cs"/>
            </a:rPr>
            <a:t>九、</a:t>
          </a:r>
          <a:r>
            <a:rPr lang="zh-TW" altLang="en-US" sz="2000" b="1" dirty="0">
              <a:solidFill>
                <a:srgbClr val="FFFF00"/>
              </a:solidFill>
              <a:latin typeface="微軟正黑體" pitchFamily="34" charset="-120"/>
              <a:ea typeface="微軟正黑體" pitchFamily="34" charset="-120"/>
              <a:cs typeface="+mn-cs"/>
            </a:rPr>
            <a:t>申請人、學生父母雙方</a:t>
          </a:r>
          <a:r>
            <a:rPr lang="en-US" sz="2000" b="1" dirty="0">
              <a:solidFill>
                <a:srgbClr val="FFFF00"/>
              </a:solidFill>
              <a:latin typeface="微軟正黑體" pitchFamily="34" charset="-120"/>
              <a:ea typeface="微軟正黑體" pitchFamily="34" charset="-120"/>
              <a:cs typeface="+mn-cs"/>
            </a:rPr>
            <a:t>(</a:t>
          </a:r>
          <a:r>
            <a:rPr lang="zh-TW" altLang="en-US" sz="2000" b="1" dirty="0">
              <a:solidFill>
                <a:srgbClr val="FFFF00"/>
              </a:solidFill>
              <a:latin typeface="微軟正黑體" pitchFamily="34" charset="-120"/>
              <a:ea typeface="微軟正黑體" pitchFamily="34" charset="-120"/>
              <a:cs typeface="+mn-cs"/>
            </a:rPr>
            <a:t>或監護人</a:t>
          </a:r>
          <a:r>
            <a:rPr lang="en-US" sz="2000" b="1" dirty="0">
              <a:solidFill>
                <a:srgbClr val="FFFF00"/>
              </a:solidFill>
              <a:latin typeface="微軟正黑體" pitchFamily="34" charset="-120"/>
              <a:ea typeface="微軟正黑體" pitchFamily="34" charset="-120"/>
              <a:cs typeface="+mn-cs"/>
            </a:rPr>
            <a:t>)</a:t>
          </a:r>
          <a:r>
            <a:rPr lang="zh-TW" altLang="en-US" sz="2000" b="1" dirty="0">
              <a:solidFill>
                <a:srgbClr val="FFFF00"/>
              </a:solidFill>
              <a:latin typeface="微軟正黑體" pitchFamily="34" charset="-120"/>
              <a:ea typeface="微軟正黑體" pitchFamily="34" charset="-120"/>
              <a:cs typeface="+mn-cs"/>
            </a:rPr>
            <a:t>簽章</a:t>
          </a:r>
        </a:p>
      </dgm:t>
    </dgm:pt>
    <dgm:pt modelId="{07323900-56F8-4AEC-B9B2-19071EABBDF1}" type="parTrans" cxnId="{428A3596-8AA5-477C-AFDD-861F75677519}">
      <dgm:prSet/>
      <dgm:spPr/>
      <dgm:t>
        <a:bodyPr/>
        <a:lstStyle/>
        <a:p>
          <a:endParaRPr lang="zh-TW" altLang="en-US" sz="2000" b="1">
            <a:latin typeface="微軟正黑體" pitchFamily="34" charset="-120"/>
            <a:ea typeface="微軟正黑體" pitchFamily="34" charset="-120"/>
          </a:endParaRPr>
        </a:p>
      </dgm:t>
    </dgm:pt>
    <dgm:pt modelId="{59B4A5AB-B253-4038-805F-6631BE6519E9}" type="sibTrans" cxnId="{428A3596-8AA5-477C-AFDD-861F75677519}">
      <dgm:prSet custT="1"/>
      <dgm:spPr>
        <a:xfrm rot="5400000">
          <a:off x="1994795" y="4280765"/>
          <a:ext cx="258880" cy="346757"/>
        </a:xfrm>
        <a:prstGeom prst="rightArrow">
          <a:avLst>
            <a:gd name="adj1" fmla="val 60000"/>
            <a:gd name="adj2" fmla="val 50000"/>
          </a:avLst>
        </a:prstGeom>
        <a:solidFill>
          <a:srgbClr val="4BACC6">
            <a:hueOff val="0"/>
            <a:satOff val="0"/>
            <a:lumOff val="0"/>
            <a:alphaOff val="0"/>
          </a:srgb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ysClr val="window" lastClr="FFFFFF"/>
          </a:contourClr>
        </a:sp3d>
      </dgm:spPr>
      <dgm:t>
        <a:bodyPr/>
        <a:lstStyle/>
        <a:p>
          <a:endParaRPr lang="zh-TW" altLang="en-US" sz="2000" b="1">
            <a:solidFill>
              <a:sysClr val="window" lastClr="FFFFFF"/>
            </a:solidFill>
            <a:latin typeface="微軟正黑體" pitchFamily="34" charset="-120"/>
            <a:ea typeface="微軟正黑體" pitchFamily="34" charset="-120"/>
            <a:cs typeface="+mn-cs"/>
          </a:endParaRPr>
        </a:p>
      </dgm:t>
    </dgm:pt>
    <dgm:pt modelId="{C794CB2A-8943-4ED0-BB2B-4626EA71955D}">
      <dgm:prSet phldrT="[文字]" custT="1"/>
      <dgm:spPr>
        <a:xfrm>
          <a:off x="0" y="4626731"/>
          <a:ext cx="4248472" cy="770572"/>
        </a:xfrm>
        <a:prstGeom prst="roundRect">
          <a:avLst>
            <a:gd name="adj" fmla="val 10000"/>
          </a:avLst>
        </a:prstGeom>
        <a:gradFill rotWithShape="0">
          <a:gsLst>
            <a:gs pos="0">
              <a:srgbClr val="F79646">
                <a:hueOff val="0"/>
                <a:satOff val="0"/>
                <a:lumOff val="0"/>
                <a:alphaOff val="0"/>
                <a:shade val="51000"/>
                <a:satMod val="130000"/>
              </a:srgbClr>
            </a:gs>
            <a:gs pos="80000">
              <a:srgbClr val="F79646">
                <a:hueOff val="0"/>
                <a:satOff val="0"/>
                <a:lumOff val="0"/>
                <a:alphaOff val="0"/>
                <a:shade val="93000"/>
                <a:satMod val="130000"/>
              </a:srgbClr>
            </a:gs>
            <a:gs pos="100000">
              <a:srgbClr val="F7964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gm:spPr>
      <dgm:t>
        <a:bodyPr/>
        <a:lstStyle/>
        <a:p>
          <a:pPr marL="539750" indent="-539750" algn="l">
            <a:spcAft>
              <a:spcPts val="0"/>
            </a:spcAft>
          </a:pPr>
          <a:r>
            <a:rPr lang="zh-TW" altLang="en-US" sz="1400" b="1" dirty="0">
              <a:solidFill>
                <a:sysClr val="window" lastClr="FFFFFF"/>
              </a:solidFill>
              <a:latin typeface="微軟正黑體" pitchFamily="34" charset="-120"/>
              <a:ea typeface="微軟正黑體" pitchFamily="34" charset="-120"/>
              <a:cs typeface="+mn-cs"/>
            </a:rPr>
            <a:t>十、備妥</a:t>
          </a:r>
          <a:r>
            <a:rPr lang="zh-TW" altLang="en-US" sz="1400" b="1" dirty="0">
              <a:solidFill>
                <a:srgbClr val="FFFF00"/>
              </a:solidFill>
              <a:latin typeface="微軟正黑體" pitchFamily="34" charset="-120"/>
              <a:ea typeface="微軟正黑體" pitchFamily="34" charset="-120"/>
              <a:cs typeface="+mn-cs"/>
            </a:rPr>
            <a:t>證明文件與申請書</a:t>
          </a:r>
          <a:r>
            <a:rPr lang="zh-TW" altLang="en-US" sz="1400" b="1" dirty="0">
              <a:solidFill>
                <a:sysClr val="window" lastClr="FFFFFF"/>
              </a:solidFill>
              <a:latin typeface="微軟正黑體" pitchFamily="34" charset="-120"/>
              <a:ea typeface="微軟正黑體" pitchFamily="34" charset="-120"/>
              <a:cs typeface="+mn-cs"/>
            </a:rPr>
            <a:t>，送</a:t>
          </a:r>
          <a:r>
            <a:rPr lang="zh-TW" altLang="en-US" sz="1400" b="1" dirty="0">
              <a:solidFill>
                <a:srgbClr val="FFFF00"/>
              </a:solidFill>
              <a:latin typeface="微軟正黑體" pitchFamily="34" charset="-120"/>
              <a:ea typeface="微軟正黑體" pitchFamily="34" charset="-120"/>
              <a:cs typeface="+mn-cs"/>
            </a:rPr>
            <a:t>國中教務處</a:t>
          </a:r>
          <a:r>
            <a:rPr lang="zh-TW" altLang="en-US" sz="1400" b="1" dirty="0">
              <a:solidFill>
                <a:sysClr val="window" lastClr="FFFFFF"/>
              </a:solidFill>
              <a:latin typeface="微軟正黑體" pitchFamily="34" charset="-120"/>
              <a:ea typeface="微軟正黑體" pitchFamily="34" charset="-120"/>
              <a:cs typeface="+mn-cs"/>
            </a:rPr>
            <a:t>提出申請</a:t>
          </a:r>
          <a:endParaRPr lang="en-US" altLang="zh-TW" sz="1400" b="1" dirty="0">
            <a:solidFill>
              <a:sysClr val="window" lastClr="FFFFFF"/>
            </a:solidFill>
            <a:latin typeface="微軟正黑體" pitchFamily="34" charset="-120"/>
            <a:ea typeface="微軟正黑體" pitchFamily="34" charset="-120"/>
            <a:cs typeface="+mn-cs"/>
          </a:endParaRPr>
        </a:p>
        <a:p>
          <a:pPr marL="539750" indent="-539750" algn="l">
            <a:spcAft>
              <a:spcPts val="0"/>
            </a:spcAft>
          </a:pPr>
          <a:r>
            <a:rPr lang="zh-TW" altLang="en-US" sz="1400" b="1" dirty="0">
              <a:solidFill>
                <a:sysClr val="window" lastClr="FFFFFF"/>
              </a:solidFill>
              <a:latin typeface="微軟正黑體" pitchFamily="34" charset="-120"/>
              <a:ea typeface="微軟正黑體" pitchFamily="34" charset="-120"/>
              <a:cs typeface="+mn-cs"/>
            </a:rPr>
            <a:t>       </a:t>
          </a:r>
          <a:r>
            <a:rPr lang="en-US" altLang="zh-TW" sz="1400" b="1" dirty="0">
              <a:solidFill>
                <a:sysClr val="window" lastClr="FFFFFF"/>
              </a:solidFill>
              <a:latin typeface="微軟正黑體" pitchFamily="34" charset="-120"/>
              <a:ea typeface="微軟正黑體" pitchFamily="34" charset="-120"/>
              <a:cs typeface="+mn-cs"/>
            </a:rPr>
            <a:t>(</a:t>
          </a:r>
          <a:r>
            <a:rPr lang="zh-TW" altLang="en-US" sz="1400" b="1" dirty="0">
              <a:solidFill>
                <a:sysClr val="window" lastClr="FFFFFF"/>
              </a:solidFill>
              <a:latin typeface="微軟正黑體" pitchFamily="34" charset="-120"/>
              <a:ea typeface="微軟正黑體" pitchFamily="34" charset="-120"/>
              <a:cs typeface="+mn-cs"/>
            </a:rPr>
            <a:t>非應屆生自行送至欲參加之就學區免試入學主</a:t>
          </a:r>
          <a:endParaRPr lang="en-US" altLang="zh-TW" sz="1400" b="1" dirty="0">
            <a:solidFill>
              <a:sysClr val="window" lastClr="FFFFFF"/>
            </a:solidFill>
            <a:latin typeface="微軟正黑體" pitchFamily="34" charset="-120"/>
            <a:ea typeface="微軟正黑體" pitchFamily="34" charset="-120"/>
            <a:cs typeface="+mn-cs"/>
          </a:endParaRPr>
        </a:p>
        <a:p>
          <a:pPr marL="539750" indent="-539750" algn="l">
            <a:spcAft>
              <a:spcPts val="0"/>
            </a:spcAft>
          </a:pPr>
          <a:r>
            <a:rPr lang="zh-TW" altLang="en-US" sz="1400" b="1" dirty="0">
              <a:solidFill>
                <a:sysClr val="window" lastClr="FFFFFF"/>
              </a:solidFill>
              <a:latin typeface="微軟正黑體" pitchFamily="34" charset="-120"/>
              <a:ea typeface="微軟正黑體" pitchFamily="34" charset="-120"/>
              <a:cs typeface="+mn-cs"/>
            </a:rPr>
            <a:t>       委學校</a:t>
          </a:r>
          <a:r>
            <a:rPr lang="en-US" altLang="zh-TW" sz="1400" b="1" dirty="0">
              <a:solidFill>
                <a:sysClr val="window" lastClr="FFFFFF"/>
              </a:solidFill>
              <a:latin typeface="微軟正黑體" pitchFamily="34" charset="-120"/>
              <a:ea typeface="微軟正黑體" pitchFamily="34" charset="-120"/>
              <a:cs typeface="+mn-cs"/>
            </a:rPr>
            <a:t>)</a:t>
          </a:r>
          <a:endParaRPr lang="zh-TW" altLang="en-US" sz="1400" b="1" dirty="0">
            <a:solidFill>
              <a:sysClr val="window" lastClr="FFFFFF"/>
            </a:solidFill>
            <a:latin typeface="微軟正黑體" pitchFamily="34" charset="-120"/>
            <a:ea typeface="微軟正黑體" pitchFamily="34" charset="-120"/>
            <a:cs typeface="+mn-cs"/>
          </a:endParaRPr>
        </a:p>
      </dgm:t>
    </dgm:pt>
    <dgm:pt modelId="{A7078AFB-3A9A-4EFD-A3DB-AB3FE7E380FD}" type="parTrans" cxnId="{4A2A2AAD-8555-47D5-9112-69596F1007C8}">
      <dgm:prSet/>
      <dgm:spPr/>
      <dgm:t>
        <a:bodyPr/>
        <a:lstStyle/>
        <a:p>
          <a:endParaRPr lang="zh-TW" altLang="en-US" sz="2000" b="1">
            <a:latin typeface="微軟正黑體" pitchFamily="34" charset="-120"/>
            <a:ea typeface="微軟正黑體" pitchFamily="34" charset="-120"/>
          </a:endParaRPr>
        </a:p>
      </dgm:t>
    </dgm:pt>
    <dgm:pt modelId="{1479E8B9-18FE-4A55-B6D3-23F2E32A48FE}" type="sibTrans" cxnId="{4A2A2AAD-8555-47D5-9112-69596F1007C8}">
      <dgm:prSet/>
      <dgm:spPr/>
      <dgm:t>
        <a:bodyPr/>
        <a:lstStyle/>
        <a:p>
          <a:endParaRPr lang="zh-TW" altLang="en-US" sz="2000" b="1">
            <a:latin typeface="微軟正黑體" pitchFamily="34" charset="-120"/>
            <a:ea typeface="微軟正黑體" pitchFamily="34" charset="-120"/>
          </a:endParaRPr>
        </a:p>
      </dgm:t>
    </dgm:pt>
    <dgm:pt modelId="{EF986BB8-4BD7-4A7F-8A6F-C8241FAEA631}" type="pres">
      <dgm:prSet presAssocID="{F806D2A7-1DCB-48B6-859B-B7630E69A82D}" presName="linearFlow" presStyleCnt="0">
        <dgm:presLayoutVars>
          <dgm:resizeHandles val="exact"/>
        </dgm:presLayoutVars>
      </dgm:prSet>
      <dgm:spPr/>
    </dgm:pt>
    <dgm:pt modelId="{FE0F0CF2-F7C9-4715-A649-B5EBA4586B74}" type="pres">
      <dgm:prSet presAssocID="{2586631C-72DF-4590-96CF-FD05EA0B4F37}" presName="node" presStyleLbl="node1" presStyleIdx="0" presStyleCnt="5" custScaleX="149346" custLinFactNeighborY="17834">
        <dgm:presLayoutVars>
          <dgm:bulletEnabled val="1"/>
        </dgm:presLayoutVars>
      </dgm:prSet>
      <dgm:spPr/>
    </dgm:pt>
    <dgm:pt modelId="{94372483-7177-43C0-BF99-82560AE20F47}" type="pres">
      <dgm:prSet presAssocID="{AC491ACA-D578-4C8F-819E-9466480387FF}" presName="sibTrans" presStyleLbl="sibTrans2D1" presStyleIdx="0" presStyleCnt="4"/>
      <dgm:spPr/>
    </dgm:pt>
    <dgm:pt modelId="{5EA27AC1-E1EA-49A5-AAE2-ADE50ABD8A1F}" type="pres">
      <dgm:prSet presAssocID="{AC491ACA-D578-4C8F-819E-9466480387FF}" presName="connectorText" presStyleLbl="sibTrans2D1" presStyleIdx="0" presStyleCnt="4"/>
      <dgm:spPr/>
    </dgm:pt>
    <dgm:pt modelId="{7EE6A867-2857-4402-AB47-BA0B105F9C2E}" type="pres">
      <dgm:prSet presAssocID="{28452A2B-1902-4CD9-8EC4-102AA633AB98}" presName="node" presStyleLbl="node1" presStyleIdx="1" presStyleCnt="5" custScaleX="149346" custLinFactNeighborY="10411">
        <dgm:presLayoutVars>
          <dgm:bulletEnabled val="1"/>
        </dgm:presLayoutVars>
      </dgm:prSet>
      <dgm:spPr/>
    </dgm:pt>
    <dgm:pt modelId="{D494690B-D544-4BFA-B42B-D33B6B8D7F60}" type="pres">
      <dgm:prSet presAssocID="{60603511-9ED8-4649-BE98-C6AE74C8948E}" presName="sibTrans" presStyleLbl="sibTrans2D1" presStyleIdx="1" presStyleCnt="4"/>
      <dgm:spPr/>
    </dgm:pt>
    <dgm:pt modelId="{22B9DAB6-963F-47B3-93A6-442F3F49F7BB}" type="pres">
      <dgm:prSet presAssocID="{60603511-9ED8-4649-BE98-C6AE74C8948E}" presName="connectorText" presStyleLbl="sibTrans2D1" presStyleIdx="1" presStyleCnt="4"/>
      <dgm:spPr/>
    </dgm:pt>
    <dgm:pt modelId="{B034C1C6-7DF2-463C-9B68-FD62C95B7EE7}" type="pres">
      <dgm:prSet presAssocID="{D2D792E5-DA99-4717-B720-F93FC9AAD518}" presName="node" presStyleLbl="node1" presStyleIdx="2" presStyleCnt="5" custScaleX="149346" custLinFactNeighborY="10411">
        <dgm:presLayoutVars>
          <dgm:bulletEnabled val="1"/>
        </dgm:presLayoutVars>
      </dgm:prSet>
      <dgm:spPr/>
    </dgm:pt>
    <dgm:pt modelId="{D9FDFAA5-4B68-4C47-A5E4-0FB5CC5F22EC}" type="pres">
      <dgm:prSet presAssocID="{E15451D7-AE88-44D7-BD90-6F7B5F87DDF4}" presName="sibTrans" presStyleLbl="sibTrans2D1" presStyleIdx="2" presStyleCnt="4"/>
      <dgm:spPr/>
    </dgm:pt>
    <dgm:pt modelId="{7BE42010-7684-4A9A-9739-0282900D3D82}" type="pres">
      <dgm:prSet presAssocID="{E15451D7-AE88-44D7-BD90-6F7B5F87DDF4}" presName="connectorText" presStyleLbl="sibTrans2D1" presStyleIdx="2" presStyleCnt="4"/>
      <dgm:spPr/>
    </dgm:pt>
    <dgm:pt modelId="{3743BC11-AFF0-4A3A-B18F-05E12EE3678B}" type="pres">
      <dgm:prSet presAssocID="{D26754FA-106F-4544-AEAD-2C15D5CEDE10}" presName="node" presStyleLbl="node1" presStyleIdx="3" presStyleCnt="5" custScaleX="149346" custLinFactNeighborY="10411">
        <dgm:presLayoutVars>
          <dgm:bulletEnabled val="1"/>
        </dgm:presLayoutVars>
      </dgm:prSet>
      <dgm:spPr/>
    </dgm:pt>
    <dgm:pt modelId="{E6CA3294-8BF0-4D27-97C1-991E18460532}" type="pres">
      <dgm:prSet presAssocID="{59B4A5AB-B253-4038-805F-6631BE6519E9}" presName="sibTrans" presStyleLbl="sibTrans2D1" presStyleIdx="3" presStyleCnt="4"/>
      <dgm:spPr/>
    </dgm:pt>
    <dgm:pt modelId="{1B1A4596-E86D-41A9-B811-3B3FBBF34D4E}" type="pres">
      <dgm:prSet presAssocID="{59B4A5AB-B253-4038-805F-6631BE6519E9}" presName="connectorText" presStyleLbl="sibTrans2D1" presStyleIdx="3" presStyleCnt="4"/>
      <dgm:spPr/>
    </dgm:pt>
    <dgm:pt modelId="{2868515F-6C95-4847-AB09-092DAFFCC335}" type="pres">
      <dgm:prSet presAssocID="{C794CB2A-8943-4ED0-BB2B-4626EA71955D}" presName="node" presStyleLbl="node1" presStyleIdx="4" presStyleCnt="5" custScaleX="149346">
        <dgm:presLayoutVars>
          <dgm:bulletEnabled val="1"/>
        </dgm:presLayoutVars>
      </dgm:prSet>
      <dgm:spPr/>
    </dgm:pt>
  </dgm:ptLst>
  <dgm:cxnLst>
    <dgm:cxn modelId="{35E03E03-EDD0-4C10-86A8-8A13603A3644}" srcId="{F806D2A7-1DCB-48B6-859B-B7630E69A82D}" destId="{28452A2B-1902-4CD9-8EC4-102AA633AB98}" srcOrd="1" destOrd="0" parTransId="{BB29FA2C-D36D-41FA-B9C2-F6994DC6511F}" sibTransId="{60603511-9ED8-4649-BE98-C6AE74C8948E}"/>
    <dgm:cxn modelId="{8886E415-7F0D-45B6-8C05-6956B0089383}" srcId="{F806D2A7-1DCB-48B6-859B-B7630E69A82D}" destId="{D2D792E5-DA99-4717-B720-F93FC9AAD518}" srcOrd="2" destOrd="0" parTransId="{081339C0-D662-41F2-B739-9829E22F8982}" sibTransId="{E15451D7-AE88-44D7-BD90-6F7B5F87DDF4}"/>
    <dgm:cxn modelId="{7B850820-ADD2-409A-BF05-C6183E037BB5}" type="presOf" srcId="{28452A2B-1902-4CD9-8EC4-102AA633AB98}" destId="{7EE6A867-2857-4402-AB47-BA0B105F9C2E}" srcOrd="0" destOrd="0" presId="urn:microsoft.com/office/officeart/2005/8/layout/process2"/>
    <dgm:cxn modelId="{EAA98120-33F6-4E41-9FAE-09BD74776E5C}" srcId="{F806D2A7-1DCB-48B6-859B-B7630E69A82D}" destId="{2586631C-72DF-4590-96CF-FD05EA0B4F37}" srcOrd="0" destOrd="0" parTransId="{8A4CDA5B-756D-4991-B1A3-4E1508806D4D}" sibTransId="{AC491ACA-D578-4C8F-819E-9466480387FF}"/>
    <dgm:cxn modelId="{DBF29D62-F3CC-4CE8-9AF3-74584583A1BB}" type="presOf" srcId="{F806D2A7-1DCB-48B6-859B-B7630E69A82D}" destId="{EF986BB8-4BD7-4A7F-8A6F-C8241FAEA631}" srcOrd="0" destOrd="0" presId="urn:microsoft.com/office/officeart/2005/8/layout/process2"/>
    <dgm:cxn modelId="{6D1CE84B-E388-4051-AF4C-1E38D14E1683}" type="presOf" srcId="{C794CB2A-8943-4ED0-BB2B-4626EA71955D}" destId="{2868515F-6C95-4847-AB09-092DAFFCC335}" srcOrd="0" destOrd="0" presId="urn:microsoft.com/office/officeart/2005/8/layout/process2"/>
    <dgm:cxn modelId="{528DD14D-75E9-4B97-BAA1-7D8AB64973C8}" type="presOf" srcId="{D26754FA-106F-4544-AEAD-2C15D5CEDE10}" destId="{3743BC11-AFF0-4A3A-B18F-05E12EE3678B}" srcOrd="0" destOrd="0" presId="urn:microsoft.com/office/officeart/2005/8/layout/process2"/>
    <dgm:cxn modelId="{3ADF5178-EA5F-44F9-82D9-5FBB76FB37AF}" type="presOf" srcId="{59B4A5AB-B253-4038-805F-6631BE6519E9}" destId="{1B1A4596-E86D-41A9-B811-3B3FBBF34D4E}" srcOrd="1" destOrd="0" presId="urn:microsoft.com/office/officeart/2005/8/layout/process2"/>
    <dgm:cxn modelId="{63CF6E80-382E-4C81-ACE0-E650759A8F2E}" type="presOf" srcId="{60603511-9ED8-4649-BE98-C6AE74C8948E}" destId="{22B9DAB6-963F-47B3-93A6-442F3F49F7BB}" srcOrd="1" destOrd="0" presId="urn:microsoft.com/office/officeart/2005/8/layout/process2"/>
    <dgm:cxn modelId="{2E8D488E-3690-4602-BC2A-67AD345EB73C}" type="presOf" srcId="{AC491ACA-D578-4C8F-819E-9466480387FF}" destId="{5EA27AC1-E1EA-49A5-AAE2-ADE50ABD8A1F}" srcOrd="1" destOrd="0" presId="urn:microsoft.com/office/officeart/2005/8/layout/process2"/>
    <dgm:cxn modelId="{428A3596-8AA5-477C-AFDD-861F75677519}" srcId="{F806D2A7-1DCB-48B6-859B-B7630E69A82D}" destId="{D26754FA-106F-4544-AEAD-2C15D5CEDE10}" srcOrd="3" destOrd="0" parTransId="{07323900-56F8-4AEC-B9B2-19071EABBDF1}" sibTransId="{59B4A5AB-B253-4038-805F-6631BE6519E9}"/>
    <dgm:cxn modelId="{121FEA9A-26E8-43FB-93DA-3FA23C710087}" type="presOf" srcId="{D2D792E5-DA99-4717-B720-F93FC9AAD518}" destId="{B034C1C6-7DF2-463C-9B68-FD62C95B7EE7}" srcOrd="0" destOrd="0" presId="urn:microsoft.com/office/officeart/2005/8/layout/process2"/>
    <dgm:cxn modelId="{317BA99B-A979-44B6-BB85-08C7A17F6DCA}" type="presOf" srcId="{2586631C-72DF-4590-96CF-FD05EA0B4F37}" destId="{FE0F0CF2-F7C9-4715-A649-B5EBA4586B74}" srcOrd="0" destOrd="0" presId="urn:microsoft.com/office/officeart/2005/8/layout/process2"/>
    <dgm:cxn modelId="{5C3279A1-B56F-48BC-AD3C-248C76F92F00}" type="presOf" srcId="{59B4A5AB-B253-4038-805F-6631BE6519E9}" destId="{E6CA3294-8BF0-4D27-97C1-991E18460532}" srcOrd="0" destOrd="0" presId="urn:microsoft.com/office/officeart/2005/8/layout/process2"/>
    <dgm:cxn modelId="{D9C9D2A4-3E17-45C8-8D25-944A79751165}" type="presOf" srcId="{E15451D7-AE88-44D7-BD90-6F7B5F87DDF4}" destId="{D9FDFAA5-4B68-4C47-A5E4-0FB5CC5F22EC}" srcOrd="0" destOrd="0" presId="urn:microsoft.com/office/officeart/2005/8/layout/process2"/>
    <dgm:cxn modelId="{4A2A2AAD-8555-47D5-9112-69596F1007C8}" srcId="{F806D2A7-1DCB-48B6-859B-B7630E69A82D}" destId="{C794CB2A-8943-4ED0-BB2B-4626EA71955D}" srcOrd="4" destOrd="0" parTransId="{A7078AFB-3A9A-4EFD-A3DB-AB3FE7E380FD}" sibTransId="{1479E8B9-18FE-4A55-B6D3-23F2E32A48FE}"/>
    <dgm:cxn modelId="{CF1257B0-B1EB-4DBD-909A-9A77E24B228C}" type="presOf" srcId="{E15451D7-AE88-44D7-BD90-6F7B5F87DDF4}" destId="{7BE42010-7684-4A9A-9739-0282900D3D82}" srcOrd="1" destOrd="0" presId="urn:microsoft.com/office/officeart/2005/8/layout/process2"/>
    <dgm:cxn modelId="{257DA2FC-4E39-49E6-8048-97CD393C288C}" type="presOf" srcId="{AC491ACA-D578-4C8F-819E-9466480387FF}" destId="{94372483-7177-43C0-BF99-82560AE20F47}" srcOrd="0" destOrd="0" presId="urn:microsoft.com/office/officeart/2005/8/layout/process2"/>
    <dgm:cxn modelId="{EFF712FF-0E45-4C38-996E-6BC5DD7239B3}" type="presOf" srcId="{60603511-9ED8-4649-BE98-C6AE74C8948E}" destId="{D494690B-D544-4BFA-B42B-D33B6B8D7F60}" srcOrd="0" destOrd="0" presId="urn:microsoft.com/office/officeart/2005/8/layout/process2"/>
    <dgm:cxn modelId="{D0C462A9-0EE3-4570-8CBE-C2D6C1415082}" type="presParOf" srcId="{EF986BB8-4BD7-4A7F-8A6F-C8241FAEA631}" destId="{FE0F0CF2-F7C9-4715-A649-B5EBA4586B74}" srcOrd="0" destOrd="0" presId="urn:microsoft.com/office/officeart/2005/8/layout/process2"/>
    <dgm:cxn modelId="{06D827FA-4BFD-4275-9FBA-E53099ECED03}" type="presParOf" srcId="{EF986BB8-4BD7-4A7F-8A6F-C8241FAEA631}" destId="{94372483-7177-43C0-BF99-82560AE20F47}" srcOrd="1" destOrd="0" presId="urn:microsoft.com/office/officeart/2005/8/layout/process2"/>
    <dgm:cxn modelId="{2CAD08D2-A3D9-4F3D-A3FB-D86AB42254BE}" type="presParOf" srcId="{94372483-7177-43C0-BF99-82560AE20F47}" destId="{5EA27AC1-E1EA-49A5-AAE2-ADE50ABD8A1F}" srcOrd="0" destOrd="0" presId="urn:microsoft.com/office/officeart/2005/8/layout/process2"/>
    <dgm:cxn modelId="{363C2516-68D7-43D7-8D70-3FF8032497F6}" type="presParOf" srcId="{EF986BB8-4BD7-4A7F-8A6F-C8241FAEA631}" destId="{7EE6A867-2857-4402-AB47-BA0B105F9C2E}" srcOrd="2" destOrd="0" presId="urn:microsoft.com/office/officeart/2005/8/layout/process2"/>
    <dgm:cxn modelId="{134D1E67-BF28-4B62-8128-D29FB40E2AC4}" type="presParOf" srcId="{EF986BB8-4BD7-4A7F-8A6F-C8241FAEA631}" destId="{D494690B-D544-4BFA-B42B-D33B6B8D7F60}" srcOrd="3" destOrd="0" presId="urn:microsoft.com/office/officeart/2005/8/layout/process2"/>
    <dgm:cxn modelId="{B8F3B1F7-D721-4595-80EE-7F0F4C30D420}" type="presParOf" srcId="{D494690B-D544-4BFA-B42B-D33B6B8D7F60}" destId="{22B9DAB6-963F-47B3-93A6-442F3F49F7BB}" srcOrd="0" destOrd="0" presId="urn:microsoft.com/office/officeart/2005/8/layout/process2"/>
    <dgm:cxn modelId="{E1C3FBA1-57BA-414B-9DA7-FA016A47B2BD}" type="presParOf" srcId="{EF986BB8-4BD7-4A7F-8A6F-C8241FAEA631}" destId="{B034C1C6-7DF2-463C-9B68-FD62C95B7EE7}" srcOrd="4" destOrd="0" presId="urn:microsoft.com/office/officeart/2005/8/layout/process2"/>
    <dgm:cxn modelId="{10132D5A-1A23-4554-9ADE-27AA352016EE}" type="presParOf" srcId="{EF986BB8-4BD7-4A7F-8A6F-C8241FAEA631}" destId="{D9FDFAA5-4B68-4C47-A5E4-0FB5CC5F22EC}" srcOrd="5" destOrd="0" presId="urn:microsoft.com/office/officeart/2005/8/layout/process2"/>
    <dgm:cxn modelId="{BE4B52AD-0FC3-45DF-A140-B6E6C7C533E6}" type="presParOf" srcId="{D9FDFAA5-4B68-4C47-A5E4-0FB5CC5F22EC}" destId="{7BE42010-7684-4A9A-9739-0282900D3D82}" srcOrd="0" destOrd="0" presId="urn:microsoft.com/office/officeart/2005/8/layout/process2"/>
    <dgm:cxn modelId="{F5A23079-6208-430F-9013-AAFD65DB4234}" type="presParOf" srcId="{EF986BB8-4BD7-4A7F-8A6F-C8241FAEA631}" destId="{3743BC11-AFF0-4A3A-B18F-05E12EE3678B}" srcOrd="6" destOrd="0" presId="urn:microsoft.com/office/officeart/2005/8/layout/process2"/>
    <dgm:cxn modelId="{C20E409A-13FF-4EF1-B015-FE21A8D0048E}" type="presParOf" srcId="{EF986BB8-4BD7-4A7F-8A6F-C8241FAEA631}" destId="{E6CA3294-8BF0-4D27-97C1-991E18460532}" srcOrd="7" destOrd="0" presId="urn:microsoft.com/office/officeart/2005/8/layout/process2"/>
    <dgm:cxn modelId="{90CF6D81-649F-44F5-80C9-0557E19C4FA3}" type="presParOf" srcId="{E6CA3294-8BF0-4D27-97C1-991E18460532}" destId="{1B1A4596-E86D-41A9-B811-3B3FBBF34D4E}" srcOrd="0" destOrd="0" presId="urn:microsoft.com/office/officeart/2005/8/layout/process2"/>
    <dgm:cxn modelId="{9F702372-8C30-40A1-A219-741481D68BAE}" type="presParOf" srcId="{EF986BB8-4BD7-4A7F-8A6F-C8241FAEA631}" destId="{2868515F-6C95-4847-AB09-092DAFFCC335}" srcOrd="8" destOrd="0" presId="urn:microsoft.com/office/officeart/2005/8/layout/process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6042859-7BD1-43F8-91B4-9B7159021193}" type="doc">
      <dgm:prSet loTypeId="urn:microsoft.com/office/officeart/2008/layout/HorizontalMultiLevelHierarchy" loCatId="hierarchy" qsTypeId="urn:microsoft.com/office/officeart/2005/8/quickstyle/simple1" qsCatId="simple" csTypeId="urn:microsoft.com/office/officeart/2005/8/colors/colorful5" csCatId="colorful" phldr="1"/>
      <dgm:spPr/>
      <dgm:t>
        <a:bodyPr/>
        <a:lstStyle/>
        <a:p>
          <a:endParaRPr lang="zh-TW" altLang="en-US"/>
        </a:p>
      </dgm:t>
    </dgm:pt>
    <dgm:pt modelId="{36EF0EC0-60A4-4C1A-9356-01B0251FFD65}">
      <dgm:prSet phldrT="[文字]" custT="1"/>
      <dgm:spPr>
        <a:xfrm>
          <a:off x="33725" y="887765"/>
          <a:ext cx="1447510" cy="1381541"/>
        </a:xfrm>
      </dgm:spPr>
      <dgm:t>
        <a:bodyPr vert="vert"/>
        <a:lstStyle/>
        <a:p>
          <a:r>
            <a:rPr lang="zh-TW" altLang="en-US" sz="2800" b="1">
              <a:latin typeface="微軟正黑體" pitchFamily="34" charset="-120"/>
              <a:ea typeface="微軟正黑體" pitchFamily="34" charset="-120"/>
              <a:cs typeface="+mn-cs"/>
            </a:rPr>
            <a:t>總積分</a:t>
          </a:r>
          <a:r>
            <a:rPr lang="en-US" altLang="zh-TW" sz="2800" b="1">
              <a:latin typeface="微軟正黑體" pitchFamily="34" charset="-120"/>
              <a:ea typeface="微軟正黑體" pitchFamily="34" charset="-120"/>
              <a:cs typeface="+mn-cs"/>
            </a:rPr>
            <a:t>79</a:t>
          </a:r>
          <a:r>
            <a:rPr lang="zh-TW" altLang="en-US" sz="2800" b="1">
              <a:latin typeface="微軟正黑體" pitchFamily="34" charset="-120"/>
              <a:ea typeface="微軟正黑體" pitchFamily="34" charset="-120"/>
              <a:cs typeface="+mn-cs"/>
            </a:rPr>
            <a:t>分</a:t>
          </a:r>
          <a:endParaRPr lang="zh-TW" altLang="en-US" sz="2800" b="1" dirty="0">
            <a:latin typeface="微軟正黑體" pitchFamily="34" charset="-120"/>
            <a:ea typeface="微軟正黑體" pitchFamily="34" charset="-120"/>
            <a:cs typeface="+mn-cs"/>
          </a:endParaRPr>
        </a:p>
      </dgm:t>
    </dgm:pt>
    <dgm:pt modelId="{63B15F2D-0DE7-49B5-BA24-46DB5A1E0C74}" type="parTrans" cxnId="{14059885-84DD-4F1E-9ED5-F996EEE8ACA8}">
      <dgm:prSet/>
      <dgm:spPr/>
      <dgm:t>
        <a:bodyPr/>
        <a:lstStyle/>
        <a:p>
          <a:endParaRPr lang="zh-TW" altLang="en-US" sz="2800" b="1">
            <a:latin typeface="微軟正黑體" pitchFamily="34" charset="-120"/>
            <a:ea typeface="微軟正黑體" pitchFamily="34" charset="-120"/>
          </a:endParaRPr>
        </a:p>
      </dgm:t>
    </dgm:pt>
    <dgm:pt modelId="{3586689E-4824-4357-B5C5-C6CBA22C5BE4}" type="sibTrans" cxnId="{14059885-84DD-4F1E-9ED5-F996EEE8ACA8}">
      <dgm:prSet/>
      <dgm:spPr/>
      <dgm:t>
        <a:bodyPr/>
        <a:lstStyle/>
        <a:p>
          <a:endParaRPr lang="zh-TW" altLang="en-US" sz="2800" b="1">
            <a:latin typeface="微軟正黑體" pitchFamily="34" charset="-120"/>
            <a:ea typeface="微軟正黑體" pitchFamily="34" charset="-120"/>
          </a:endParaRPr>
        </a:p>
      </dgm:t>
    </dgm:pt>
    <dgm:pt modelId="{45E39A56-40CC-4E96-9015-DA7B915A0C87}">
      <dgm:prSet/>
      <dgm:spPr/>
      <dgm:t>
        <a:bodyPr/>
        <a:lstStyle/>
        <a:p>
          <a:r>
            <a:rPr kumimoji="1" lang="zh-TW" altLang="en-US" b="1" i="0" u="none" strike="noStrike" cap="none" normalizeH="0" baseline="0" dirty="0">
              <a:ln/>
              <a:effectLst/>
              <a:latin typeface="微軟正黑體" panose="020B0604030504040204" pitchFamily="34" charset="-120"/>
              <a:ea typeface="微軟正黑體" panose="020B0604030504040204" pitchFamily="34" charset="-120"/>
              <a:cs typeface="+mn-cs"/>
            </a:rPr>
            <a:t>國中教育會考（</a:t>
          </a:r>
          <a:r>
            <a:rPr kumimoji="1" lang="en-US" altLang="zh-TW" b="1" i="0" u="none" strike="noStrike" cap="none" normalizeH="0" baseline="0" dirty="0">
              <a:ln/>
              <a:effectLst/>
              <a:latin typeface="微軟正黑體" panose="020B0604030504040204" pitchFamily="34" charset="-120"/>
              <a:ea typeface="微軟正黑體" panose="020B0604030504040204" pitchFamily="34" charset="-120"/>
              <a:cs typeface="+mn-cs"/>
            </a:rPr>
            <a:t>25</a:t>
          </a:r>
          <a:r>
            <a:rPr kumimoji="1" lang="zh-TW" altLang="en-US" b="1" i="0" u="none" strike="noStrike" cap="none" normalizeH="0" baseline="0" dirty="0">
              <a:ln/>
              <a:effectLst/>
              <a:latin typeface="微軟正黑體" panose="020B0604030504040204" pitchFamily="34" charset="-120"/>
              <a:ea typeface="微軟正黑體" panose="020B0604030504040204" pitchFamily="34" charset="-120"/>
              <a:cs typeface="+mn-cs"/>
            </a:rPr>
            <a:t>分）</a:t>
          </a:r>
          <a:endParaRPr lang="zh-TW" altLang="en-US" dirty="0"/>
        </a:p>
      </dgm:t>
    </dgm:pt>
    <dgm:pt modelId="{0BCEE368-3431-44B9-BC39-8D043A9AFB6B}" type="parTrans" cxnId="{C91C2303-9485-4AB5-A3FD-EAF9AFF3A4E2}">
      <dgm:prSet/>
      <dgm:spPr/>
      <dgm:t>
        <a:bodyPr/>
        <a:lstStyle/>
        <a:p>
          <a:endParaRPr lang="zh-TW" altLang="en-US"/>
        </a:p>
      </dgm:t>
    </dgm:pt>
    <dgm:pt modelId="{B3B5EC6A-4611-4D4A-B888-EBC306378333}" type="sibTrans" cxnId="{C91C2303-9485-4AB5-A3FD-EAF9AFF3A4E2}">
      <dgm:prSet/>
      <dgm:spPr/>
      <dgm:t>
        <a:bodyPr/>
        <a:lstStyle/>
        <a:p>
          <a:endParaRPr lang="zh-TW" altLang="en-US"/>
        </a:p>
      </dgm:t>
    </dgm:pt>
    <dgm:pt modelId="{BB5ED96F-427D-43EC-B451-2BF560A2541D}">
      <dgm:prSet/>
      <dgm:spPr/>
      <dgm:t>
        <a:bodyPr/>
        <a:lstStyle/>
        <a:p>
          <a:r>
            <a:rPr kumimoji="1" lang="zh-TW" altLang="en-US" b="1" i="0" u="none" strike="noStrike" cap="none" normalizeH="0" baseline="0">
              <a:ln/>
              <a:effectLst/>
              <a:latin typeface="微軟正黑體" panose="020B0604030504040204" pitchFamily="34" charset="-120"/>
              <a:ea typeface="微軟正黑體" panose="020B0604030504040204" pitchFamily="34" charset="-120"/>
              <a:cs typeface="+mn-cs"/>
            </a:rPr>
            <a:t>均衡學習（</a:t>
          </a:r>
          <a:r>
            <a:rPr kumimoji="1" lang="en-US" altLang="zh-TW" b="1" i="0" u="none" strike="noStrike" cap="none" normalizeH="0" baseline="0">
              <a:ln/>
              <a:effectLst/>
              <a:latin typeface="微軟正黑體" panose="020B0604030504040204" pitchFamily="34" charset="-120"/>
              <a:ea typeface="微軟正黑體" panose="020B0604030504040204" pitchFamily="34" charset="-120"/>
              <a:cs typeface="+mn-cs"/>
            </a:rPr>
            <a:t>9</a:t>
          </a:r>
          <a:r>
            <a:rPr kumimoji="1" lang="zh-TW" altLang="en-US" b="1" i="0" u="none" strike="noStrike" cap="none" normalizeH="0" baseline="0">
              <a:ln/>
              <a:effectLst/>
              <a:latin typeface="微軟正黑體" panose="020B0604030504040204" pitchFamily="34" charset="-120"/>
              <a:ea typeface="微軟正黑體" panose="020B0604030504040204" pitchFamily="34" charset="-120"/>
              <a:cs typeface="+mn-cs"/>
            </a:rPr>
            <a:t>分）</a:t>
          </a:r>
          <a:endParaRPr lang="zh-TW" altLang="en-US" dirty="0"/>
        </a:p>
      </dgm:t>
    </dgm:pt>
    <dgm:pt modelId="{F34A9759-A1C7-4A33-B2A7-7B973735D614}" type="parTrans" cxnId="{A724CD7C-143F-48A9-B4D2-6BDE68A0B95D}">
      <dgm:prSet/>
      <dgm:spPr/>
      <dgm:t>
        <a:bodyPr/>
        <a:lstStyle/>
        <a:p>
          <a:endParaRPr lang="zh-TW" altLang="en-US"/>
        </a:p>
      </dgm:t>
    </dgm:pt>
    <dgm:pt modelId="{4ABD601C-F62F-4820-BD14-2C8A189D0F56}" type="sibTrans" cxnId="{A724CD7C-143F-48A9-B4D2-6BDE68A0B95D}">
      <dgm:prSet/>
      <dgm:spPr/>
      <dgm:t>
        <a:bodyPr/>
        <a:lstStyle/>
        <a:p>
          <a:endParaRPr lang="zh-TW" altLang="en-US"/>
        </a:p>
      </dgm:t>
    </dgm:pt>
    <dgm:pt modelId="{66707873-FE4E-4F02-A241-93CC8F117438}">
      <dgm:prSet/>
      <dgm:spPr/>
      <dgm:t>
        <a:bodyPr/>
        <a:lstStyle/>
        <a:p>
          <a:r>
            <a:rPr kumimoji="1" lang="zh-TW" altLang="en-US" b="1" i="0" u="none" strike="noStrike" cap="none" normalizeH="0" baseline="0">
              <a:ln/>
              <a:effectLst/>
              <a:latin typeface="微軟正黑體" panose="020B0604030504040204" pitchFamily="34" charset="-120"/>
              <a:ea typeface="微軟正黑體" panose="020B0604030504040204" pitchFamily="34" charset="-120"/>
            </a:rPr>
            <a:t>志願序（</a:t>
          </a:r>
          <a:r>
            <a:rPr kumimoji="1" lang="en-US" altLang="zh-TW" b="1" i="0" u="none" strike="noStrike" cap="none" normalizeH="0" baseline="0">
              <a:ln/>
              <a:effectLst/>
              <a:latin typeface="微軟正黑體" panose="020B0604030504040204" pitchFamily="34" charset="-120"/>
              <a:ea typeface="微軟正黑體" panose="020B0604030504040204" pitchFamily="34" charset="-120"/>
            </a:rPr>
            <a:t>7</a:t>
          </a:r>
          <a:r>
            <a:rPr kumimoji="1" lang="zh-TW" altLang="en-US" b="1" i="0" u="none" strike="noStrike" cap="none" normalizeH="0" baseline="0">
              <a:ln/>
              <a:effectLst/>
              <a:latin typeface="微軟正黑體" panose="020B0604030504040204" pitchFamily="34" charset="-120"/>
              <a:ea typeface="微軟正黑體" panose="020B0604030504040204" pitchFamily="34" charset="-120"/>
            </a:rPr>
            <a:t>分）</a:t>
          </a:r>
          <a:endParaRPr lang="zh-TW" altLang="en-US" dirty="0"/>
        </a:p>
      </dgm:t>
    </dgm:pt>
    <dgm:pt modelId="{980E9C16-A76E-4416-A46E-D2E80524CBA2}" type="parTrans" cxnId="{C671EFB0-25CC-4F55-9C7E-FC254CA17625}">
      <dgm:prSet/>
      <dgm:spPr/>
      <dgm:t>
        <a:bodyPr/>
        <a:lstStyle/>
        <a:p>
          <a:endParaRPr lang="zh-TW" altLang="en-US"/>
        </a:p>
      </dgm:t>
    </dgm:pt>
    <dgm:pt modelId="{B18122E7-9A1B-46BA-A0B1-63A02023E335}" type="sibTrans" cxnId="{C671EFB0-25CC-4F55-9C7E-FC254CA17625}">
      <dgm:prSet/>
      <dgm:spPr/>
      <dgm:t>
        <a:bodyPr/>
        <a:lstStyle/>
        <a:p>
          <a:endParaRPr lang="zh-TW" altLang="en-US"/>
        </a:p>
      </dgm:t>
    </dgm:pt>
    <dgm:pt modelId="{135AEF2C-5110-4C4E-8844-0F140ACF302D}">
      <dgm:prSet custT="1"/>
      <dgm:spPr/>
      <dgm:t>
        <a:bodyPr/>
        <a:lstStyle/>
        <a:p>
          <a:r>
            <a:rPr kumimoji="1" lang="zh-TW" altLang="en-US" sz="1600" b="1" i="0" u="none" strike="noStrike" cap="none" normalizeH="0" baseline="0" dirty="0">
              <a:ln/>
              <a:effectLst/>
              <a:latin typeface="微軟正黑體" panose="020B0604030504040204" pitchFamily="34" charset="-120"/>
              <a:ea typeface="微軟正黑體" panose="020B0604030504040204" pitchFamily="34" charset="-120"/>
            </a:rPr>
            <a:t>畢業資格（</a:t>
          </a:r>
          <a:r>
            <a:rPr kumimoji="1" lang="en-US" altLang="zh-TW" sz="1600" b="1" i="0" u="none" strike="noStrike" cap="none" normalizeH="0" baseline="0" dirty="0">
              <a:ln/>
              <a:effectLst/>
              <a:latin typeface="微軟正黑體" panose="020B0604030504040204" pitchFamily="34" charset="-120"/>
              <a:ea typeface="微軟正黑體" panose="020B0604030504040204" pitchFamily="34" charset="-120"/>
            </a:rPr>
            <a:t>2</a:t>
          </a:r>
          <a:r>
            <a:rPr kumimoji="1" lang="zh-TW" altLang="en-US" sz="1600" b="1" i="0" u="none" strike="noStrike" cap="none" normalizeH="0" baseline="0" dirty="0">
              <a:ln/>
              <a:effectLst/>
              <a:latin typeface="微軟正黑體" panose="020B0604030504040204" pitchFamily="34" charset="-120"/>
              <a:ea typeface="微軟正黑體" panose="020B0604030504040204" pitchFamily="34" charset="-120"/>
            </a:rPr>
            <a:t>分）</a:t>
          </a:r>
          <a:endParaRPr lang="zh-TW" altLang="en-US" sz="1600" dirty="0"/>
        </a:p>
      </dgm:t>
    </dgm:pt>
    <dgm:pt modelId="{CE0711CA-AB88-42F3-9B58-9D9798B18A1F}" type="parTrans" cxnId="{F742B27B-D9C2-4099-9C03-81E666F7A21C}">
      <dgm:prSet/>
      <dgm:spPr/>
      <dgm:t>
        <a:bodyPr/>
        <a:lstStyle/>
        <a:p>
          <a:endParaRPr lang="zh-TW" altLang="en-US"/>
        </a:p>
      </dgm:t>
    </dgm:pt>
    <dgm:pt modelId="{39B8DE6E-6F71-49D8-BF1C-603F1EE00125}" type="sibTrans" cxnId="{F742B27B-D9C2-4099-9C03-81E666F7A21C}">
      <dgm:prSet/>
      <dgm:spPr/>
      <dgm:t>
        <a:bodyPr/>
        <a:lstStyle/>
        <a:p>
          <a:endParaRPr lang="zh-TW" altLang="en-US"/>
        </a:p>
      </dgm:t>
    </dgm:pt>
    <dgm:pt modelId="{1C39AB6F-243F-410C-8C0A-F831AA0B0142}">
      <dgm:prSet/>
      <dgm:spPr/>
      <dgm:t>
        <a:bodyPr/>
        <a:lstStyle/>
        <a:p>
          <a:r>
            <a:rPr kumimoji="1" lang="zh-TW" altLang="en-US" b="1" i="0" u="none" strike="noStrike" cap="none" normalizeH="0" baseline="0" dirty="0">
              <a:ln/>
              <a:effectLst/>
              <a:latin typeface="微軟正黑體" panose="020B0604030504040204" pitchFamily="34" charset="-120"/>
              <a:ea typeface="微軟正黑體" panose="020B0604030504040204" pitchFamily="34" charset="-120"/>
              <a:cs typeface="+mn-cs"/>
            </a:rPr>
            <a:t>多元學習表現（</a:t>
          </a:r>
          <a:r>
            <a:rPr kumimoji="1" lang="en-US" altLang="zh-TW" b="1" i="0" u="none" strike="noStrike" cap="none" normalizeH="0" baseline="0" dirty="0">
              <a:ln/>
              <a:effectLst/>
              <a:latin typeface="微軟正黑體" panose="020B0604030504040204" pitchFamily="34" charset="-120"/>
              <a:ea typeface="微軟正黑體" panose="020B0604030504040204" pitchFamily="34" charset="-120"/>
              <a:cs typeface="+mn-cs"/>
            </a:rPr>
            <a:t>28</a:t>
          </a:r>
          <a:r>
            <a:rPr kumimoji="1" lang="zh-TW" altLang="en-US" b="1" i="0" u="none" strike="noStrike" cap="none" normalizeH="0" baseline="0" dirty="0">
              <a:ln/>
              <a:effectLst/>
              <a:latin typeface="微軟正黑體" panose="020B0604030504040204" pitchFamily="34" charset="-120"/>
              <a:ea typeface="微軟正黑體" panose="020B0604030504040204" pitchFamily="34" charset="-120"/>
              <a:cs typeface="+mn-cs"/>
            </a:rPr>
            <a:t>分）</a:t>
          </a:r>
          <a:endParaRPr lang="zh-TW" altLang="en-US" dirty="0"/>
        </a:p>
      </dgm:t>
    </dgm:pt>
    <dgm:pt modelId="{C7CE2D37-D75A-401F-9AC1-CFEFF8361B00}" type="parTrans" cxnId="{EA9242C8-CD55-4814-A5CB-864B73AFAB63}">
      <dgm:prSet/>
      <dgm:spPr/>
      <dgm:t>
        <a:bodyPr/>
        <a:lstStyle/>
        <a:p>
          <a:endParaRPr lang="zh-TW" altLang="en-US"/>
        </a:p>
      </dgm:t>
    </dgm:pt>
    <dgm:pt modelId="{F2DCA00F-F18A-4D4B-A367-A8E610BBF095}" type="sibTrans" cxnId="{EA9242C8-CD55-4814-A5CB-864B73AFAB63}">
      <dgm:prSet/>
      <dgm:spPr/>
      <dgm:t>
        <a:bodyPr/>
        <a:lstStyle/>
        <a:p>
          <a:endParaRPr lang="zh-TW" altLang="en-US"/>
        </a:p>
      </dgm:t>
    </dgm:pt>
    <dgm:pt modelId="{39EC5172-4BC3-4BA1-952B-BAC716F7257E}">
      <dgm:prSet/>
      <dgm:spPr/>
      <dgm:t>
        <a:bodyPr/>
        <a:lstStyle/>
        <a:p>
          <a:r>
            <a:rPr kumimoji="1" lang="zh-TW" altLang="en-US" b="1" i="0" u="none" strike="noStrike" cap="none" normalizeH="0" baseline="0">
              <a:ln/>
              <a:effectLst/>
              <a:latin typeface="微軟正黑體" panose="020B0604030504040204" pitchFamily="34" charset="-120"/>
              <a:ea typeface="微軟正黑體" panose="020B0604030504040204" pitchFamily="34" charset="-120"/>
              <a:cs typeface="+mn-cs"/>
            </a:rPr>
            <a:t>適性發展（</a:t>
          </a:r>
          <a:r>
            <a:rPr kumimoji="1" lang="en-US" altLang="zh-TW" b="1" i="0" u="none" strike="noStrike" cap="none" normalizeH="0" baseline="0">
              <a:ln/>
              <a:effectLst/>
              <a:latin typeface="微軟正黑體" panose="020B0604030504040204" pitchFamily="34" charset="-120"/>
              <a:ea typeface="微軟正黑體" panose="020B0604030504040204" pitchFamily="34" charset="-120"/>
              <a:cs typeface="+mn-cs"/>
            </a:rPr>
            <a:t>6</a:t>
          </a:r>
          <a:r>
            <a:rPr kumimoji="1" lang="zh-TW" altLang="en-US" b="1" i="0" u="none" strike="noStrike" cap="none" normalizeH="0" baseline="0">
              <a:ln/>
              <a:effectLst/>
              <a:latin typeface="微軟正黑體" panose="020B0604030504040204" pitchFamily="34" charset="-120"/>
              <a:ea typeface="微軟正黑體" panose="020B0604030504040204" pitchFamily="34" charset="-120"/>
              <a:cs typeface="+mn-cs"/>
            </a:rPr>
            <a:t>分）</a:t>
          </a:r>
          <a:endParaRPr lang="zh-TW" altLang="en-US" dirty="0"/>
        </a:p>
      </dgm:t>
    </dgm:pt>
    <dgm:pt modelId="{5A6311CB-0A7F-4017-AD33-666B10CA6727}" type="parTrans" cxnId="{572AA447-3FFC-4C0D-89CD-90E184956B5E}">
      <dgm:prSet/>
      <dgm:spPr/>
      <dgm:t>
        <a:bodyPr/>
        <a:lstStyle/>
        <a:p>
          <a:endParaRPr lang="zh-TW" altLang="en-US"/>
        </a:p>
      </dgm:t>
    </dgm:pt>
    <dgm:pt modelId="{D54592D1-C22A-422C-B5CD-635005D252FD}" type="sibTrans" cxnId="{572AA447-3FFC-4C0D-89CD-90E184956B5E}">
      <dgm:prSet/>
      <dgm:spPr/>
      <dgm:t>
        <a:bodyPr/>
        <a:lstStyle/>
        <a:p>
          <a:endParaRPr lang="zh-TW" altLang="en-US"/>
        </a:p>
      </dgm:t>
    </dgm:pt>
    <dgm:pt modelId="{2C4F72F7-6691-4BDA-A6E5-6FBEA6CDBC29}">
      <dgm:prSet/>
      <dgm:spPr/>
      <dgm:t>
        <a:bodyPr/>
        <a:lstStyle/>
        <a:p>
          <a:r>
            <a:rPr kumimoji="1" lang="zh-TW" altLang="en-US" b="1" i="0" u="none" strike="noStrike" cap="none" normalizeH="0" baseline="0">
              <a:ln/>
              <a:effectLst/>
              <a:latin typeface="微軟正黑體" panose="020B0604030504040204" pitchFamily="34" charset="-120"/>
              <a:ea typeface="微軟正黑體" panose="020B0604030504040204" pitchFamily="34" charset="-120"/>
              <a:cs typeface="+mn-cs"/>
            </a:rPr>
            <a:t>經濟弱勢</a:t>
          </a:r>
          <a:r>
            <a:rPr kumimoji="1" lang="en-US" altLang="zh-TW" b="1" i="0" u="none" strike="noStrike" cap="none" normalizeH="0" baseline="0">
              <a:ln/>
              <a:effectLst/>
              <a:latin typeface="微軟正黑體" panose="020B0604030504040204" pitchFamily="34" charset="-120"/>
              <a:ea typeface="微軟正黑體" panose="020B0604030504040204" pitchFamily="34" charset="-120"/>
              <a:cs typeface="+mn-cs"/>
            </a:rPr>
            <a:t>(2</a:t>
          </a:r>
          <a:r>
            <a:rPr kumimoji="1" lang="zh-TW" altLang="en-US" b="1" i="0" u="none" strike="noStrike" cap="none" normalizeH="0" baseline="0">
              <a:ln/>
              <a:effectLst/>
              <a:latin typeface="微軟正黑體" panose="020B0604030504040204" pitchFamily="34" charset="-120"/>
              <a:ea typeface="微軟正黑體" panose="020B0604030504040204" pitchFamily="34" charset="-120"/>
              <a:cs typeface="+mn-cs"/>
            </a:rPr>
            <a:t>分</a:t>
          </a:r>
          <a:r>
            <a:rPr kumimoji="1" lang="en-US" altLang="zh-TW" b="1" i="0" u="none" strike="noStrike" cap="none" normalizeH="0" baseline="0">
              <a:ln/>
              <a:effectLst/>
              <a:latin typeface="微軟正黑體" panose="020B0604030504040204" pitchFamily="34" charset="-120"/>
              <a:ea typeface="微軟正黑體" panose="020B0604030504040204" pitchFamily="34" charset="-120"/>
              <a:cs typeface="+mn-cs"/>
            </a:rPr>
            <a:t>)</a:t>
          </a:r>
          <a:endParaRPr lang="zh-TW" altLang="en-US" dirty="0"/>
        </a:p>
      </dgm:t>
    </dgm:pt>
    <dgm:pt modelId="{423E522E-F39B-4288-92D4-75938BD88936}" type="parTrans" cxnId="{1455DB6A-9EC0-45AB-BB38-819DCE49C408}">
      <dgm:prSet/>
      <dgm:spPr/>
      <dgm:t>
        <a:bodyPr/>
        <a:lstStyle/>
        <a:p>
          <a:endParaRPr lang="zh-TW" altLang="en-US"/>
        </a:p>
      </dgm:t>
    </dgm:pt>
    <dgm:pt modelId="{A5F0C0CC-BAF2-4644-92F0-94E5B639786B}" type="sibTrans" cxnId="{1455DB6A-9EC0-45AB-BB38-819DCE49C408}">
      <dgm:prSet/>
      <dgm:spPr/>
      <dgm:t>
        <a:bodyPr/>
        <a:lstStyle/>
        <a:p>
          <a:endParaRPr lang="zh-TW" altLang="en-US"/>
        </a:p>
      </dgm:t>
    </dgm:pt>
    <dgm:pt modelId="{A032B66E-986F-441B-9E05-57F38F87657D}" type="pres">
      <dgm:prSet presAssocID="{76042859-7BD1-43F8-91B4-9B7159021193}" presName="Name0" presStyleCnt="0">
        <dgm:presLayoutVars>
          <dgm:chPref val="1"/>
          <dgm:dir/>
          <dgm:animOne val="branch"/>
          <dgm:animLvl val="lvl"/>
          <dgm:resizeHandles val="exact"/>
        </dgm:presLayoutVars>
      </dgm:prSet>
      <dgm:spPr/>
    </dgm:pt>
    <dgm:pt modelId="{5D73B763-97F2-4FE2-8750-A25AF6D10FB0}" type="pres">
      <dgm:prSet presAssocID="{36EF0EC0-60A4-4C1A-9356-01B0251FFD65}" presName="root1" presStyleCnt="0"/>
      <dgm:spPr/>
    </dgm:pt>
    <dgm:pt modelId="{D2007AEC-647D-47B0-B4C8-FF0881230684}" type="pres">
      <dgm:prSet presAssocID="{36EF0EC0-60A4-4C1A-9356-01B0251FFD65}" presName="LevelOneTextNode" presStyleLbl="node0" presStyleIdx="0" presStyleCnt="1" custScaleX="295691">
        <dgm:presLayoutVars>
          <dgm:chPref val="3"/>
        </dgm:presLayoutVars>
      </dgm:prSet>
      <dgm:spPr>
        <a:prstGeom prst="roundRect">
          <a:avLst>
            <a:gd name="adj" fmla="val 10000"/>
          </a:avLst>
        </a:prstGeom>
      </dgm:spPr>
    </dgm:pt>
    <dgm:pt modelId="{8E71E436-8ADE-40C4-88B0-22C302001D0D}" type="pres">
      <dgm:prSet presAssocID="{36EF0EC0-60A4-4C1A-9356-01B0251FFD65}" presName="level2hierChild" presStyleCnt="0"/>
      <dgm:spPr/>
    </dgm:pt>
    <dgm:pt modelId="{4DCC8F3E-F709-4B42-99CB-9E754E86A040}" type="pres">
      <dgm:prSet presAssocID="{CE0711CA-AB88-42F3-9B58-9D9798B18A1F}" presName="conn2-1" presStyleLbl="parChTrans1D2" presStyleIdx="0" presStyleCnt="7"/>
      <dgm:spPr/>
    </dgm:pt>
    <dgm:pt modelId="{925884E4-ECEB-467E-BFE0-3FFC322DBD5B}" type="pres">
      <dgm:prSet presAssocID="{CE0711CA-AB88-42F3-9B58-9D9798B18A1F}" presName="connTx" presStyleLbl="parChTrans1D2" presStyleIdx="0" presStyleCnt="7"/>
      <dgm:spPr/>
    </dgm:pt>
    <dgm:pt modelId="{68E97C6D-41E7-44CD-AD5C-C15A777C8E4D}" type="pres">
      <dgm:prSet presAssocID="{135AEF2C-5110-4C4E-8844-0F140ACF302D}" presName="root2" presStyleCnt="0"/>
      <dgm:spPr/>
    </dgm:pt>
    <dgm:pt modelId="{C36D933B-DC2E-49DB-B383-FA9682E4DD3D}" type="pres">
      <dgm:prSet presAssocID="{135AEF2C-5110-4C4E-8844-0F140ACF302D}" presName="LevelTwoTextNode" presStyleLbl="node2" presStyleIdx="0" presStyleCnt="7" custScaleX="125691">
        <dgm:presLayoutVars>
          <dgm:chPref val="3"/>
        </dgm:presLayoutVars>
      </dgm:prSet>
      <dgm:spPr/>
    </dgm:pt>
    <dgm:pt modelId="{F8B0B9E3-1D37-4CEB-83C6-ACD6FE844456}" type="pres">
      <dgm:prSet presAssocID="{135AEF2C-5110-4C4E-8844-0F140ACF302D}" presName="level3hierChild" presStyleCnt="0"/>
      <dgm:spPr/>
    </dgm:pt>
    <dgm:pt modelId="{95FB0B6A-82E2-49A0-84C8-EF6168BE495D}" type="pres">
      <dgm:prSet presAssocID="{980E9C16-A76E-4416-A46E-D2E80524CBA2}" presName="conn2-1" presStyleLbl="parChTrans1D2" presStyleIdx="1" presStyleCnt="7"/>
      <dgm:spPr/>
    </dgm:pt>
    <dgm:pt modelId="{C40967AF-C170-466B-A4E4-8F5A191E2A7E}" type="pres">
      <dgm:prSet presAssocID="{980E9C16-A76E-4416-A46E-D2E80524CBA2}" presName="connTx" presStyleLbl="parChTrans1D2" presStyleIdx="1" presStyleCnt="7"/>
      <dgm:spPr/>
    </dgm:pt>
    <dgm:pt modelId="{ABC845B6-90E0-4267-B693-A4B89703EF22}" type="pres">
      <dgm:prSet presAssocID="{66707873-FE4E-4F02-A241-93CC8F117438}" presName="root2" presStyleCnt="0"/>
      <dgm:spPr/>
    </dgm:pt>
    <dgm:pt modelId="{E7DD4E41-BC36-48D7-9C26-C49247D78B79}" type="pres">
      <dgm:prSet presAssocID="{66707873-FE4E-4F02-A241-93CC8F117438}" presName="LevelTwoTextNode" presStyleLbl="node2" presStyleIdx="1" presStyleCnt="7" custScaleX="125691">
        <dgm:presLayoutVars>
          <dgm:chPref val="3"/>
        </dgm:presLayoutVars>
      </dgm:prSet>
      <dgm:spPr/>
    </dgm:pt>
    <dgm:pt modelId="{EF7E4693-EA42-492A-AF2F-561A4A9AE5EA}" type="pres">
      <dgm:prSet presAssocID="{66707873-FE4E-4F02-A241-93CC8F117438}" presName="level3hierChild" presStyleCnt="0"/>
      <dgm:spPr/>
    </dgm:pt>
    <dgm:pt modelId="{1E5A2185-BA0C-4F91-AA10-F6CB1B0156FC}" type="pres">
      <dgm:prSet presAssocID="{F34A9759-A1C7-4A33-B2A7-7B973735D614}" presName="conn2-1" presStyleLbl="parChTrans1D2" presStyleIdx="2" presStyleCnt="7"/>
      <dgm:spPr/>
    </dgm:pt>
    <dgm:pt modelId="{D135C692-C0EC-4F6A-B102-4457BC7949B2}" type="pres">
      <dgm:prSet presAssocID="{F34A9759-A1C7-4A33-B2A7-7B973735D614}" presName="connTx" presStyleLbl="parChTrans1D2" presStyleIdx="2" presStyleCnt="7"/>
      <dgm:spPr/>
    </dgm:pt>
    <dgm:pt modelId="{B232C524-1618-40BE-A55F-A33A10364233}" type="pres">
      <dgm:prSet presAssocID="{BB5ED96F-427D-43EC-B451-2BF560A2541D}" presName="root2" presStyleCnt="0"/>
      <dgm:spPr/>
    </dgm:pt>
    <dgm:pt modelId="{A8CAA23B-DECC-4DE6-98E2-2C9D8BE5E59C}" type="pres">
      <dgm:prSet presAssocID="{BB5ED96F-427D-43EC-B451-2BF560A2541D}" presName="LevelTwoTextNode" presStyleLbl="node2" presStyleIdx="2" presStyleCnt="7" custScaleX="125691">
        <dgm:presLayoutVars>
          <dgm:chPref val="3"/>
        </dgm:presLayoutVars>
      </dgm:prSet>
      <dgm:spPr/>
    </dgm:pt>
    <dgm:pt modelId="{95A207FE-39EE-4B9A-A3B6-A47A594D5F54}" type="pres">
      <dgm:prSet presAssocID="{BB5ED96F-427D-43EC-B451-2BF560A2541D}" presName="level3hierChild" presStyleCnt="0"/>
      <dgm:spPr/>
    </dgm:pt>
    <dgm:pt modelId="{4B763022-987E-4813-B217-C6DBC14CE2C6}" type="pres">
      <dgm:prSet presAssocID="{C7CE2D37-D75A-401F-9AC1-CFEFF8361B00}" presName="conn2-1" presStyleLbl="parChTrans1D2" presStyleIdx="3" presStyleCnt="7"/>
      <dgm:spPr/>
    </dgm:pt>
    <dgm:pt modelId="{76260727-C795-4CA5-BCD3-8B4DC0C82E2A}" type="pres">
      <dgm:prSet presAssocID="{C7CE2D37-D75A-401F-9AC1-CFEFF8361B00}" presName="connTx" presStyleLbl="parChTrans1D2" presStyleIdx="3" presStyleCnt="7"/>
      <dgm:spPr/>
    </dgm:pt>
    <dgm:pt modelId="{9B790912-C7F2-410E-A5B2-70FA999A4AB7}" type="pres">
      <dgm:prSet presAssocID="{1C39AB6F-243F-410C-8C0A-F831AA0B0142}" presName="root2" presStyleCnt="0"/>
      <dgm:spPr/>
    </dgm:pt>
    <dgm:pt modelId="{EE9A99F2-3E14-4D11-917F-B58A06B280AB}" type="pres">
      <dgm:prSet presAssocID="{1C39AB6F-243F-410C-8C0A-F831AA0B0142}" presName="LevelTwoTextNode" presStyleLbl="node2" presStyleIdx="3" presStyleCnt="7" custScaleX="124074">
        <dgm:presLayoutVars>
          <dgm:chPref val="3"/>
        </dgm:presLayoutVars>
      </dgm:prSet>
      <dgm:spPr/>
    </dgm:pt>
    <dgm:pt modelId="{5FFD9AF4-0EDF-4E80-A6D9-8F78D09431A5}" type="pres">
      <dgm:prSet presAssocID="{1C39AB6F-243F-410C-8C0A-F831AA0B0142}" presName="level3hierChild" presStyleCnt="0"/>
      <dgm:spPr/>
    </dgm:pt>
    <dgm:pt modelId="{47FEE023-1A1D-4B85-A59B-6C1A2EA20C15}" type="pres">
      <dgm:prSet presAssocID="{5A6311CB-0A7F-4017-AD33-666B10CA6727}" presName="conn2-1" presStyleLbl="parChTrans1D2" presStyleIdx="4" presStyleCnt="7"/>
      <dgm:spPr/>
    </dgm:pt>
    <dgm:pt modelId="{C783A362-4F56-4422-B23C-1799C71A5667}" type="pres">
      <dgm:prSet presAssocID="{5A6311CB-0A7F-4017-AD33-666B10CA6727}" presName="connTx" presStyleLbl="parChTrans1D2" presStyleIdx="4" presStyleCnt="7"/>
      <dgm:spPr/>
    </dgm:pt>
    <dgm:pt modelId="{A81DE9A3-36C0-41C3-8BA6-7C284A3EE3BA}" type="pres">
      <dgm:prSet presAssocID="{39EC5172-4BC3-4BA1-952B-BAC716F7257E}" presName="root2" presStyleCnt="0"/>
      <dgm:spPr/>
    </dgm:pt>
    <dgm:pt modelId="{FE5079DA-EFC3-4922-A063-981745543C78}" type="pres">
      <dgm:prSet presAssocID="{39EC5172-4BC3-4BA1-952B-BAC716F7257E}" presName="LevelTwoTextNode" presStyleLbl="node2" presStyleIdx="4" presStyleCnt="7" custScaleX="124074">
        <dgm:presLayoutVars>
          <dgm:chPref val="3"/>
        </dgm:presLayoutVars>
      </dgm:prSet>
      <dgm:spPr/>
    </dgm:pt>
    <dgm:pt modelId="{E0998837-9FBB-4756-A0C3-EEDE7A58921E}" type="pres">
      <dgm:prSet presAssocID="{39EC5172-4BC3-4BA1-952B-BAC716F7257E}" presName="level3hierChild" presStyleCnt="0"/>
      <dgm:spPr/>
    </dgm:pt>
    <dgm:pt modelId="{D4F9D83C-9DCD-4181-B117-CB9FA91F3AE2}" type="pres">
      <dgm:prSet presAssocID="{423E522E-F39B-4288-92D4-75938BD88936}" presName="conn2-1" presStyleLbl="parChTrans1D2" presStyleIdx="5" presStyleCnt="7"/>
      <dgm:spPr/>
    </dgm:pt>
    <dgm:pt modelId="{ECFF81C6-020D-4BA8-B313-602951EFCD15}" type="pres">
      <dgm:prSet presAssocID="{423E522E-F39B-4288-92D4-75938BD88936}" presName="connTx" presStyleLbl="parChTrans1D2" presStyleIdx="5" presStyleCnt="7"/>
      <dgm:spPr/>
    </dgm:pt>
    <dgm:pt modelId="{39F04734-AAA5-4F3C-9113-8F8567397E9A}" type="pres">
      <dgm:prSet presAssocID="{2C4F72F7-6691-4BDA-A6E5-6FBEA6CDBC29}" presName="root2" presStyleCnt="0"/>
      <dgm:spPr/>
    </dgm:pt>
    <dgm:pt modelId="{2024498F-F7CF-4062-9396-EF5F2D7129E6}" type="pres">
      <dgm:prSet presAssocID="{2C4F72F7-6691-4BDA-A6E5-6FBEA6CDBC29}" presName="LevelTwoTextNode" presStyleLbl="node2" presStyleIdx="5" presStyleCnt="7" custScaleX="125691">
        <dgm:presLayoutVars>
          <dgm:chPref val="3"/>
        </dgm:presLayoutVars>
      </dgm:prSet>
      <dgm:spPr/>
    </dgm:pt>
    <dgm:pt modelId="{7B9D1980-D6F6-4E7A-8CAB-87BE7F9E3409}" type="pres">
      <dgm:prSet presAssocID="{2C4F72F7-6691-4BDA-A6E5-6FBEA6CDBC29}" presName="level3hierChild" presStyleCnt="0"/>
      <dgm:spPr/>
    </dgm:pt>
    <dgm:pt modelId="{74391852-20B6-4874-955D-801FF57834EE}" type="pres">
      <dgm:prSet presAssocID="{0BCEE368-3431-44B9-BC39-8D043A9AFB6B}" presName="conn2-1" presStyleLbl="parChTrans1D2" presStyleIdx="6" presStyleCnt="7"/>
      <dgm:spPr/>
    </dgm:pt>
    <dgm:pt modelId="{3758A0D4-2C40-4658-B762-D5ED70FF1E54}" type="pres">
      <dgm:prSet presAssocID="{0BCEE368-3431-44B9-BC39-8D043A9AFB6B}" presName="connTx" presStyleLbl="parChTrans1D2" presStyleIdx="6" presStyleCnt="7"/>
      <dgm:spPr/>
    </dgm:pt>
    <dgm:pt modelId="{C697F1E5-33A7-4E04-864C-5CC402F5596B}" type="pres">
      <dgm:prSet presAssocID="{45E39A56-40CC-4E96-9015-DA7B915A0C87}" presName="root2" presStyleCnt="0"/>
      <dgm:spPr/>
    </dgm:pt>
    <dgm:pt modelId="{4149323B-3026-48D2-9406-B1B2030D0A79}" type="pres">
      <dgm:prSet presAssocID="{45E39A56-40CC-4E96-9015-DA7B915A0C87}" presName="LevelTwoTextNode" presStyleLbl="node2" presStyleIdx="6" presStyleCnt="7" custScaleX="124074">
        <dgm:presLayoutVars>
          <dgm:chPref val="3"/>
        </dgm:presLayoutVars>
      </dgm:prSet>
      <dgm:spPr/>
    </dgm:pt>
    <dgm:pt modelId="{47015758-2E79-4791-9121-BDFE8F5B96AA}" type="pres">
      <dgm:prSet presAssocID="{45E39A56-40CC-4E96-9015-DA7B915A0C87}" presName="level3hierChild" presStyleCnt="0"/>
      <dgm:spPr/>
    </dgm:pt>
  </dgm:ptLst>
  <dgm:cxnLst>
    <dgm:cxn modelId="{C91C2303-9485-4AB5-A3FD-EAF9AFF3A4E2}" srcId="{36EF0EC0-60A4-4C1A-9356-01B0251FFD65}" destId="{45E39A56-40CC-4E96-9015-DA7B915A0C87}" srcOrd="6" destOrd="0" parTransId="{0BCEE368-3431-44B9-BC39-8D043A9AFB6B}" sibTransId="{B3B5EC6A-4611-4D4A-B888-EBC306378333}"/>
    <dgm:cxn modelId="{782EFB08-E1B7-4AE6-B349-F285E3ED95B9}" type="presOf" srcId="{BB5ED96F-427D-43EC-B451-2BF560A2541D}" destId="{A8CAA23B-DECC-4DE6-98E2-2C9D8BE5E59C}" srcOrd="0" destOrd="0" presId="urn:microsoft.com/office/officeart/2008/layout/HorizontalMultiLevelHierarchy"/>
    <dgm:cxn modelId="{BEA2B410-213B-40BE-99F9-443CB5703DE9}" type="presOf" srcId="{135AEF2C-5110-4C4E-8844-0F140ACF302D}" destId="{C36D933B-DC2E-49DB-B383-FA9682E4DD3D}" srcOrd="0" destOrd="0" presId="urn:microsoft.com/office/officeart/2008/layout/HorizontalMultiLevelHierarchy"/>
    <dgm:cxn modelId="{9A213B20-7242-4406-A790-86FF90DDC4A1}" type="presOf" srcId="{423E522E-F39B-4288-92D4-75938BD88936}" destId="{ECFF81C6-020D-4BA8-B313-602951EFCD15}" srcOrd="1" destOrd="0" presId="urn:microsoft.com/office/officeart/2008/layout/HorizontalMultiLevelHierarchy"/>
    <dgm:cxn modelId="{42A3493A-AC6B-4647-B132-31FD7BEA75AB}" type="presOf" srcId="{980E9C16-A76E-4416-A46E-D2E80524CBA2}" destId="{C40967AF-C170-466B-A4E4-8F5A191E2A7E}" srcOrd="1" destOrd="0" presId="urn:microsoft.com/office/officeart/2008/layout/HorizontalMultiLevelHierarchy"/>
    <dgm:cxn modelId="{FEB85C40-4B8F-42E1-A544-94E7F5FE9B29}" type="presOf" srcId="{CE0711CA-AB88-42F3-9B58-9D9798B18A1F}" destId="{925884E4-ECEB-467E-BFE0-3FFC322DBD5B}" srcOrd="1" destOrd="0" presId="urn:microsoft.com/office/officeart/2008/layout/HorizontalMultiLevelHierarchy"/>
    <dgm:cxn modelId="{710FD844-5957-4588-ACDB-985C5BBE2EA2}" type="presOf" srcId="{66707873-FE4E-4F02-A241-93CC8F117438}" destId="{E7DD4E41-BC36-48D7-9C26-C49247D78B79}" srcOrd="0" destOrd="0" presId="urn:microsoft.com/office/officeart/2008/layout/HorizontalMultiLevelHierarchy"/>
    <dgm:cxn modelId="{115AF744-42EE-4E32-BC81-36FF3BBDE648}" type="presOf" srcId="{76042859-7BD1-43F8-91B4-9B7159021193}" destId="{A032B66E-986F-441B-9E05-57F38F87657D}" srcOrd="0" destOrd="0" presId="urn:microsoft.com/office/officeart/2008/layout/HorizontalMultiLevelHierarchy"/>
    <dgm:cxn modelId="{572AA447-3FFC-4C0D-89CD-90E184956B5E}" srcId="{36EF0EC0-60A4-4C1A-9356-01B0251FFD65}" destId="{39EC5172-4BC3-4BA1-952B-BAC716F7257E}" srcOrd="4" destOrd="0" parTransId="{5A6311CB-0A7F-4017-AD33-666B10CA6727}" sibTransId="{D54592D1-C22A-422C-B5CD-635005D252FD}"/>
    <dgm:cxn modelId="{0F445849-4BD8-4661-BCBF-BE6B07609C59}" type="presOf" srcId="{2C4F72F7-6691-4BDA-A6E5-6FBEA6CDBC29}" destId="{2024498F-F7CF-4062-9396-EF5F2D7129E6}" srcOrd="0" destOrd="0" presId="urn:microsoft.com/office/officeart/2008/layout/HorizontalMultiLevelHierarchy"/>
    <dgm:cxn modelId="{1455DB6A-9EC0-45AB-BB38-819DCE49C408}" srcId="{36EF0EC0-60A4-4C1A-9356-01B0251FFD65}" destId="{2C4F72F7-6691-4BDA-A6E5-6FBEA6CDBC29}" srcOrd="5" destOrd="0" parTransId="{423E522E-F39B-4288-92D4-75938BD88936}" sibTransId="{A5F0C0CC-BAF2-4644-92F0-94E5B639786B}"/>
    <dgm:cxn modelId="{ED32A24C-7339-404D-BDE7-B4DA1ED3A48F}" type="presOf" srcId="{1C39AB6F-243F-410C-8C0A-F831AA0B0142}" destId="{EE9A99F2-3E14-4D11-917F-B58A06B280AB}" srcOrd="0" destOrd="0" presId="urn:microsoft.com/office/officeart/2008/layout/HorizontalMultiLevelHierarchy"/>
    <dgm:cxn modelId="{6D20D857-2C2A-4F96-9FD5-E676098F035D}" type="presOf" srcId="{5A6311CB-0A7F-4017-AD33-666B10CA6727}" destId="{47FEE023-1A1D-4B85-A59B-6C1A2EA20C15}" srcOrd="0" destOrd="0" presId="urn:microsoft.com/office/officeart/2008/layout/HorizontalMultiLevelHierarchy"/>
    <dgm:cxn modelId="{F742B27B-D9C2-4099-9C03-81E666F7A21C}" srcId="{36EF0EC0-60A4-4C1A-9356-01B0251FFD65}" destId="{135AEF2C-5110-4C4E-8844-0F140ACF302D}" srcOrd="0" destOrd="0" parTransId="{CE0711CA-AB88-42F3-9B58-9D9798B18A1F}" sibTransId="{39B8DE6E-6F71-49D8-BF1C-603F1EE00125}"/>
    <dgm:cxn modelId="{A724CD7C-143F-48A9-B4D2-6BDE68A0B95D}" srcId="{36EF0EC0-60A4-4C1A-9356-01B0251FFD65}" destId="{BB5ED96F-427D-43EC-B451-2BF560A2541D}" srcOrd="2" destOrd="0" parTransId="{F34A9759-A1C7-4A33-B2A7-7B973735D614}" sibTransId="{4ABD601C-F62F-4820-BD14-2C8A189D0F56}"/>
    <dgm:cxn modelId="{14059885-84DD-4F1E-9ED5-F996EEE8ACA8}" srcId="{76042859-7BD1-43F8-91B4-9B7159021193}" destId="{36EF0EC0-60A4-4C1A-9356-01B0251FFD65}" srcOrd="0" destOrd="0" parTransId="{63B15F2D-0DE7-49B5-BA24-46DB5A1E0C74}" sibTransId="{3586689E-4824-4357-B5C5-C6CBA22C5BE4}"/>
    <dgm:cxn modelId="{F6CB4F87-8662-4BA1-BFA8-A0B81C89BB3F}" type="presOf" srcId="{0BCEE368-3431-44B9-BC39-8D043A9AFB6B}" destId="{74391852-20B6-4874-955D-801FF57834EE}" srcOrd="0" destOrd="0" presId="urn:microsoft.com/office/officeart/2008/layout/HorizontalMultiLevelHierarchy"/>
    <dgm:cxn modelId="{E675E093-8A42-4651-80D1-A8558F2A6668}" type="presOf" srcId="{45E39A56-40CC-4E96-9015-DA7B915A0C87}" destId="{4149323B-3026-48D2-9406-B1B2030D0A79}" srcOrd="0" destOrd="0" presId="urn:microsoft.com/office/officeart/2008/layout/HorizontalMultiLevelHierarchy"/>
    <dgm:cxn modelId="{635DC197-4822-4E65-BF56-FA2A903EFBB5}" type="presOf" srcId="{5A6311CB-0A7F-4017-AD33-666B10CA6727}" destId="{C783A362-4F56-4422-B23C-1799C71A5667}" srcOrd="1" destOrd="0" presId="urn:microsoft.com/office/officeart/2008/layout/HorizontalMultiLevelHierarchy"/>
    <dgm:cxn modelId="{0FEB7FA2-3EC1-43D8-922C-D6864BA686EC}" type="presOf" srcId="{0BCEE368-3431-44B9-BC39-8D043A9AFB6B}" destId="{3758A0D4-2C40-4658-B762-D5ED70FF1E54}" srcOrd="1" destOrd="0" presId="urn:microsoft.com/office/officeart/2008/layout/HorizontalMultiLevelHierarchy"/>
    <dgm:cxn modelId="{4D9D8BA2-A944-4243-8D12-A3A40899ECFC}" type="presOf" srcId="{CE0711CA-AB88-42F3-9B58-9D9798B18A1F}" destId="{4DCC8F3E-F709-4B42-99CB-9E754E86A040}" srcOrd="0" destOrd="0" presId="urn:microsoft.com/office/officeart/2008/layout/HorizontalMultiLevelHierarchy"/>
    <dgm:cxn modelId="{C9F752A3-37D7-4618-A98C-DAA161562D48}" type="presOf" srcId="{36EF0EC0-60A4-4C1A-9356-01B0251FFD65}" destId="{D2007AEC-647D-47B0-B4C8-FF0881230684}" srcOrd="0" destOrd="0" presId="urn:microsoft.com/office/officeart/2008/layout/HorizontalMultiLevelHierarchy"/>
    <dgm:cxn modelId="{F86CE8A8-37DA-4886-A974-0F4346F587CC}" type="presOf" srcId="{C7CE2D37-D75A-401F-9AC1-CFEFF8361B00}" destId="{76260727-C795-4CA5-BCD3-8B4DC0C82E2A}" srcOrd="1" destOrd="0" presId="urn:microsoft.com/office/officeart/2008/layout/HorizontalMultiLevelHierarchy"/>
    <dgm:cxn modelId="{7961B0A9-2C7A-4C64-A979-3CC926FE6F56}" type="presOf" srcId="{39EC5172-4BC3-4BA1-952B-BAC716F7257E}" destId="{FE5079DA-EFC3-4922-A063-981745543C78}" srcOrd="0" destOrd="0" presId="urn:microsoft.com/office/officeart/2008/layout/HorizontalMultiLevelHierarchy"/>
    <dgm:cxn modelId="{4FE0ECAE-FC3A-4142-8A8F-D44EEA14DD3A}" type="presOf" srcId="{C7CE2D37-D75A-401F-9AC1-CFEFF8361B00}" destId="{4B763022-987E-4813-B217-C6DBC14CE2C6}" srcOrd="0" destOrd="0" presId="urn:microsoft.com/office/officeart/2008/layout/HorizontalMultiLevelHierarchy"/>
    <dgm:cxn modelId="{C671EFB0-25CC-4F55-9C7E-FC254CA17625}" srcId="{36EF0EC0-60A4-4C1A-9356-01B0251FFD65}" destId="{66707873-FE4E-4F02-A241-93CC8F117438}" srcOrd="1" destOrd="0" parTransId="{980E9C16-A76E-4416-A46E-D2E80524CBA2}" sibTransId="{B18122E7-9A1B-46BA-A0B1-63A02023E335}"/>
    <dgm:cxn modelId="{EA9242C8-CD55-4814-A5CB-864B73AFAB63}" srcId="{36EF0EC0-60A4-4C1A-9356-01B0251FFD65}" destId="{1C39AB6F-243F-410C-8C0A-F831AA0B0142}" srcOrd="3" destOrd="0" parTransId="{C7CE2D37-D75A-401F-9AC1-CFEFF8361B00}" sibTransId="{F2DCA00F-F18A-4D4B-A367-A8E610BBF095}"/>
    <dgm:cxn modelId="{398D5BD0-335D-4CB0-94E2-4FA140AFEDD1}" type="presOf" srcId="{980E9C16-A76E-4416-A46E-D2E80524CBA2}" destId="{95FB0B6A-82E2-49A0-84C8-EF6168BE495D}" srcOrd="0" destOrd="0" presId="urn:microsoft.com/office/officeart/2008/layout/HorizontalMultiLevelHierarchy"/>
    <dgm:cxn modelId="{074E0FE3-4CC6-4D25-BD44-D23BD270FA84}" type="presOf" srcId="{F34A9759-A1C7-4A33-B2A7-7B973735D614}" destId="{D135C692-C0EC-4F6A-B102-4457BC7949B2}" srcOrd="1" destOrd="0" presId="urn:microsoft.com/office/officeart/2008/layout/HorizontalMultiLevelHierarchy"/>
    <dgm:cxn modelId="{935634EF-A08A-41A8-8FD8-011ACF39C6A6}" type="presOf" srcId="{423E522E-F39B-4288-92D4-75938BD88936}" destId="{D4F9D83C-9DCD-4181-B117-CB9FA91F3AE2}" srcOrd="0" destOrd="0" presId="urn:microsoft.com/office/officeart/2008/layout/HorizontalMultiLevelHierarchy"/>
    <dgm:cxn modelId="{EE048CFF-09C8-4A37-A7C0-140E5A856291}" type="presOf" srcId="{F34A9759-A1C7-4A33-B2A7-7B973735D614}" destId="{1E5A2185-BA0C-4F91-AA10-F6CB1B0156FC}" srcOrd="0" destOrd="0" presId="urn:microsoft.com/office/officeart/2008/layout/HorizontalMultiLevelHierarchy"/>
    <dgm:cxn modelId="{12273B0A-D2D0-4DAE-BCB3-2F2F4A0DDDA8}" type="presParOf" srcId="{A032B66E-986F-441B-9E05-57F38F87657D}" destId="{5D73B763-97F2-4FE2-8750-A25AF6D10FB0}" srcOrd="0" destOrd="0" presId="urn:microsoft.com/office/officeart/2008/layout/HorizontalMultiLevelHierarchy"/>
    <dgm:cxn modelId="{FC7493B9-4465-41AB-879D-8306810B6E6A}" type="presParOf" srcId="{5D73B763-97F2-4FE2-8750-A25AF6D10FB0}" destId="{D2007AEC-647D-47B0-B4C8-FF0881230684}" srcOrd="0" destOrd="0" presId="urn:microsoft.com/office/officeart/2008/layout/HorizontalMultiLevelHierarchy"/>
    <dgm:cxn modelId="{DEACB9BD-BD77-412B-AAD2-6707759A0C3B}" type="presParOf" srcId="{5D73B763-97F2-4FE2-8750-A25AF6D10FB0}" destId="{8E71E436-8ADE-40C4-88B0-22C302001D0D}" srcOrd="1" destOrd="0" presId="urn:microsoft.com/office/officeart/2008/layout/HorizontalMultiLevelHierarchy"/>
    <dgm:cxn modelId="{6CB52D35-7F16-48B3-BD7E-D7B9743BAD1E}" type="presParOf" srcId="{8E71E436-8ADE-40C4-88B0-22C302001D0D}" destId="{4DCC8F3E-F709-4B42-99CB-9E754E86A040}" srcOrd="0" destOrd="0" presId="urn:microsoft.com/office/officeart/2008/layout/HorizontalMultiLevelHierarchy"/>
    <dgm:cxn modelId="{950B5741-3B2D-407C-92E6-33F7C29DA83F}" type="presParOf" srcId="{4DCC8F3E-F709-4B42-99CB-9E754E86A040}" destId="{925884E4-ECEB-467E-BFE0-3FFC322DBD5B}" srcOrd="0" destOrd="0" presId="urn:microsoft.com/office/officeart/2008/layout/HorizontalMultiLevelHierarchy"/>
    <dgm:cxn modelId="{256F2082-DBA6-4BE2-9CBF-EA62D00532F8}" type="presParOf" srcId="{8E71E436-8ADE-40C4-88B0-22C302001D0D}" destId="{68E97C6D-41E7-44CD-AD5C-C15A777C8E4D}" srcOrd="1" destOrd="0" presId="urn:microsoft.com/office/officeart/2008/layout/HorizontalMultiLevelHierarchy"/>
    <dgm:cxn modelId="{24B990A2-2359-4BF4-B5AC-56F1BEB92223}" type="presParOf" srcId="{68E97C6D-41E7-44CD-AD5C-C15A777C8E4D}" destId="{C36D933B-DC2E-49DB-B383-FA9682E4DD3D}" srcOrd="0" destOrd="0" presId="urn:microsoft.com/office/officeart/2008/layout/HorizontalMultiLevelHierarchy"/>
    <dgm:cxn modelId="{87F04BD2-C3C5-4561-AFAD-433FBB6A948C}" type="presParOf" srcId="{68E97C6D-41E7-44CD-AD5C-C15A777C8E4D}" destId="{F8B0B9E3-1D37-4CEB-83C6-ACD6FE844456}" srcOrd="1" destOrd="0" presId="urn:microsoft.com/office/officeart/2008/layout/HorizontalMultiLevelHierarchy"/>
    <dgm:cxn modelId="{C011D0B4-B3EA-479C-820E-CCE8A3754A72}" type="presParOf" srcId="{8E71E436-8ADE-40C4-88B0-22C302001D0D}" destId="{95FB0B6A-82E2-49A0-84C8-EF6168BE495D}" srcOrd="2" destOrd="0" presId="urn:microsoft.com/office/officeart/2008/layout/HorizontalMultiLevelHierarchy"/>
    <dgm:cxn modelId="{C6A674CA-155E-4DC4-8C56-78466138FC28}" type="presParOf" srcId="{95FB0B6A-82E2-49A0-84C8-EF6168BE495D}" destId="{C40967AF-C170-466B-A4E4-8F5A191E2A7E}" srcOrd="0" destOrd="0" presId="urn:microsoft.com/office/officeart/2008/layout/HorizontalMultiLevelHierarchy"/>
    <dgm:cxn modelId="{5FE95448-BE5B-460E-AE4E-9DA8F81B4192}" type="presParOf" srcId="{8E71E436-8ADE-40C4-88B0-22C302001D0D}" destId="{ABC845B6-90E0-4267-B693-A4B89703EF22}" srcOrd="3" destOrd="0" presId="urn:microsoft.com/office/officeart/2008/layout/HorizontalMultiLevelHierarchy"/>
    <dgm:cxn modelId="{D34901D7-D38D-4A2D-BB5D-27A7FAEF71A4}" type="presParOf" srcId="{ABC845B6-90E0-4267-B693-A4B89703EF22}" destId="{E7DD4E41-BC36-48D7-9C26-C49247D78B79}" srcOrd="0" destOrd="0" presId="urn:microsoft.com/office/officeart/2008/layout/HorizontalMultiLevelHierarchy"/>
    <dgm:cxn modelId="{1E3D9AD4-0BBE-4C94-86C9-09F517AF07DB}" type="presParOf" srcId="{ABC845B6-90E0-4267-B693-A4B89703EF22}" destId="{EF7E4693-EA42-492A-AF2F-561A4A9AE5EA}" srcOrd="1" destOrd="0" presId="urn:microsoft.com/office/officeart/2008/layout/HorizontalMultiLevelHierarchy"/>
    <dgm:cxn modelId="{FA95AADA-6FE4-4407-A5B3-231378D8FC4B}" type="presParOf" srcId="{8E71E436-8ADE-40C4-88B0-22C302001D0D}" destId="{1E5A2185-BA0C-4F91-AA10-F6CB1B0156FC}" srcOrd="4" destOrd="0" presId="urn:microsoft.com/office/officeart/2008/layout/HorizontalMultiLevelHierarchy"/>
    <dgm:cxn modelId="{4E274F66-2A67-4E03-99FD-B8DEEB2F47E0}" type="presParOf" srcId="{1E5A2185-BA0C-4F91-AA10-F6CB1B0156FC}" destId="{D135C692-C0EC-4F6A-B102-4457BC7949B2}" srcOrd="0" destOrd="0" presId="urn:microsoft.com/office/officeart/2008/layout/HorizontalMultiLevelHierarchy"/>
    <dgm:cxn modelId="{BC8CA666-4C7D-4B2F-9A25-C0C6B5D132A8}" type="presParOf" srcId="{8E71E436-8ADE-40C4-88B0-22C302001D0D}" destId="{B232C524-1618-40BE-A55F-A33A10364233}" srcOrd="5" destOrd="0" presId="urn:microsoft.com/office/officeart/2008/layout/HorizontalMultiLevelHierarchy"/>
    <dgm:cxn modelId="{32372E2B-CBF6-427A-A066-E4A7EE969569}" type="presParOf" srcId="{B232C524-1618-40BE-A55F-A33A10364233}" destId="{A8CAA23B-DECC-4DE6-98E2-2C9D8BE5E59C}" srcOrd="0" destOrd="0" presId="urn:microsoft.com/office/officeart/2008/layout/HorizontalMultiLevelHierarchy"/>
    <dgm:cxn modelId="{1E0CE06D-2A65-4B6B-B600-4DDD2C8B539C}" type="presParOf" srcId="{B232C524-1618-40BE-A55F-A33A10364233}" destId="{95A207FE-39EE-4B9A-A3B6-A47A594D5F54}" srcOrd="1" destOrd="0" presId="urn:microsoft.com/office/officeart/2008/layout/HorizontalMultiLevelHierarchy"/>
    <dgm:cxn modelId="{BB453024-566B-4D6F-BA85-338F24592DCA}" type="presParOf" srcId="{8E71E436-8ADE-40C4-88B0-22C302001D0D}" destId="{4B763022-987E-4813-B217-C6DBC14CE2C6}" srcOrd="6" destOrd="0" presId="urn:microsoft.com/office/officeart/2008/layout/HorizontalMultiLevelHierarchy"/>
    <dgm:cxn modelId="{127B0476-5F33-4344-A0F7-158CF6DBEFE4}" type="presParOf" srcId="{4B763022-987E-4813-B217-C6DBC14CE2C6}" destId="{76260727-C795-4CA5-BCD3-8B4DC0C82E2A}" srcOrd="0" destOrd="0" presId="urn:microsoft.com/office/officeart/2008/layout/HorizontalMultiLevelHierarchy"/>
    <dgm:cxn modelId="{F83DBA16-2141-40D6-B08C-EACE333D984C}" type="presParOf" srcId="{8E71E436-8ADE-40C4-88B0-22C302001D0D}" destId="{9B790912-C7F2-410E-A5B2-70FA999A4AB7}" srcOrd="7" destOrd="0" presId="urn:microsoft.com/office/officeart/2008/layout/HorizontalMultiLevelHierarchy"/>
    <dgm:cxn modelId="{10129B77-33B4-4D47-B1B9-6D07BF9698AF}" type="presParOf" srcId="{9B790912-C7F2-410E-A5B2-70FA999A4AB7}" destId="{EE9A99F2-3E14-4D11-917F-B58A06B280AB}" srcOrd="0" destOrd="0" presId="urn:microsoft.com/office/officeart/2008/layout/HorizontalMultiLevelHierarchy"/>
    <dgm:cxn modelId="{BBBF6197-8C91-473C-96A4-0EDC0F9714F8}" type="presParOf" srcId="{9B790912-C7F2-410E-A5B2-70FA999A4AB7}" destId="{5FFD9AF4-0EDF-4E80-A6D9-8F78D09431A5}" srcOrd="1" destOrd="0" presId="urn:microsoft.com/office/officeart/2008/layout/HorizontalMultiLevelHierarchy"/>
    <dgm:cxn modelId="{082C45A1-8F81-45E1-981C-26F57200580D}" type="presParOf" srcId="{8E71E436-8ADE-40C4-88B0-22C302001D0D}" destId="{47FEE023-1A1D-4B85-A59B-6C1A2EA20C15}" srcOrd="8" destOrd="0" presId="urn:microsoft.com/office/officeart/2008/layout/HorizontalMultiLevelHierarchy"/>
    <dgm:cxn modelId="{19774F92-8E7C-418F-9412-3B1B9364483C}" type="presParOf" srcId="{47FEE023-1A1D-4B85-A59B-6C1A2EA20C15}" destId="{C783A362-4F56-4422-B23C-1799C71A5667}" srcOrd="0" destOrd="0" presId="urn:microsoft.com/office/officeart/2008/layout/HorizontalMultiLevelHierarchy"/>
    <dgm:cxn modelId="{BB905051-E219-4F5E-BA48-EBE3CE6A3976}" type="presParOf" srcId="{8E71E436-8ADE-40C4-88B0-22C302001D0D}" destId="{A81DE9A3-36C0-41C3-8BA6-7C284A3EE3BA}" srcOrd="9" destOrd="0" presId="urn:microsoft.com/office/officeart/2008/layout/HorizontalMultiLevelHierarchy"/>
    <dgm:cxn modelId="{AA1AC6D6-9CF3-4674-9AE5-9B3B5407B56B}" type="presParOf" srcId="{A81DE9A3-36C0-41C3-8BA6-7C284A3EE3BA}" destId="{FE5079DA-EFC3-4922-A063-981745543C78}" srcOrd="0" destOrd="0" presId="urn:microsoft.com/office/officeart/2008/layout/HorizontalMultiLevelHierarchy"/>
    <dgm:cxn modelId="{88503C26-4EAE-4FCF-AED4-5EBDC867136B}" type="presParOf" srcId="{A81DE9A3-36C0-41C3-8BA6-7C284A3EE3BA}" destId="{E0998837-9FBB-4756-A0C3-EEDE7A58921E}" srcOrd="1" destOrd="0" presId="urn:microsoft.com/office/officeart/2008/layout/HorizontalMultiLevelHierarchy"/>
    <dgm:cxn modelId="{4F4F6DA0-4063-4404-BA9E-E83C591BDEFE}" type="presParOf" srcId="{8E71E436-8ADE-40C4-88B0-22C302001D0D}" destId="{D4F9D83C-9DCD-4181-B117-CB9FA91F3AE2}" srcOrd="10" destOrd="0" presId="urn:microsoft.com/office/officeart/2008/layout/HorizontalMultiLevelHierarchy"/>
    <dgm:cxn modelId="{CF73FDBC-206D-4F52-AE1B-82A72A4F36FA}" type="presParOf" srcId="{D4F9D83C-9DCD-4181-B117-CB9FA91F3AE2}" destId="{ECFF81C6-020D-4BA8-B313-602951EFCD15}" srcOrd="0" destOrd="0" presId="urn:microsoft.com/office/officeart/2008/layout/HorizontalMultiLevelHierarchy"/>
    <dgm:cxn modelId="{2E729469-4EE8-4E31-B32A-AD9D5867E328}" type="presParOf" srcId="{8E71E436-8ADE-40C4-88B0-22C302001D0D}" destId="{39F04734-AAA5-4F3C-9113-8F8567397E9A}" srcOrd="11" destOrd="0" presId="urn:microsoft.com/office/officeart/2008/layout/HorizontalMultiLevelHierarchy"/>
    <dgm:cxn modelId="{D15E3336-D4A8-4FD0-BA01-9D62A262AACB}" type="presParOf" srcId="{39F04734-AAA5-4F3C-9113-8F8567397E9A}" destId="{2024498F-F7CF-4062-9396-EF5F2D7129E6}" srcOrd="0" destOrd="0" presId="urn:microsoft.com/office/officeart/2008/layout/HorizontalMultiLevelHierarchy"/>
    <dgm:cxn modelId="{2BFFDD2A-5954-44E5-995B-2441054D7336}" type="presParOf" srcId="{39F04734-AAA5-4F3C-9113-8F8567397E9A}" destId="{7B9D1980-D6F6-4E7A-8CAB-87BE7F9E3409}" srcOrd="1" destOrd="0" presId="urn:microsoft.com/office/officeart/2008/layout/HorizontalMultiLevelHierarchy"/>
    <dgm:cxn modelId="{BF9E4AF5-58A3-400C-A245-9468019D0975}" type="presParOf" srcId="{8E71E436-8ADE-40C4-88B0-22C302001D0D}" destId="{74391852-20B6-4874-955D-801FF57834EE}" srcOrd="12" destOrd="0" presId="urn:microsoft.com/office/officeart/2008/layout/HorizontalMultiLevelHierarchy"/>
    <dgm:cxn modelId="{05389D8A-2D58-49C3-B28E-0C6668A0A33F}" type="presParOf" srcId="{74391852-20B6-4874-955D-801FF57834EE}" destId="{3758A0D4-2C40-4658-B762-D5ED70FF1E54}" srcOrd="0" destOrd="0" presId="urn:microsoft.com/office/officeart/2008/layout/HorizontalMultiLevelHierarchy"/>
    <dgm:cxn modelId="{2A7D09A9-16E4-4ECD-AA8A-D24571AA1D40}" type="presParOf" srcId="{8E71E436-8ADE-40C4-88B0-22C302001D0D}" destId="{C697F1E5-33A7-4E04-864C-5CC402F5596B}" srcOrd="13" destOrd="0" presId="urn:microsoft.com/office/officeart/2008/layout/HorizontalMultiLevelHierarchy"/>
    <dgm:cxn modelId="{034FA0B2-B53E-43D2-ABEE-D07EF01F830F}" type="presParOf" srcId="{C697F1E5-33A7-4E04-864C-5CC402F5596B}" destId="{4149323B-3026-48D2-9406-B1B2030D0A79}" srcOrd="0" destOrd="0" presId="urn:microsoft.com/office/officeart/2008/layout/HorizontalMultiLevelHierarchy"/>
    <dgm:cxn modelId="{59A6BD6C-B818-47F7-AEC0-6F1CC6A55CB0}" type="presParOf" srcId="{C697F1E5-33A7-4E04-864C-5CC402F5596B}" destId="{47015758-2E79-4791-9121-BDFE8F5B96AA}"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6042859-7BD1-43F8-91B4-9B7159021193}" type="doc">
      <dgm:prSet loTypeId="urn:microsoft.com/office/officeart/2008/layout/HorizontalMultiLevelHierarchy" loCatId="hierarchy" qsTypeId="urn:microsoft.com/office/officeart/2005/8/quickstyle/simple1" qsCatId="simple" csTypeId="urn:microsoft.com/office/officeart/2005/8/colors/colorful5" csCatId="colorful" phldr="1"/>
      <dgm:spPr/>
      <dgm:t>
        <a:bodyPr/>
        <a:lstStyle/>
        <a:p>
          <a:endParaRPr lang="zh-TW" altLang="en-US"/>
        </a:p>
      </dgm:t>
    </dgm:pt>
    <dgm:pt modelId="{36EF0EC0-60A4-4C1A-9356-01B0251FFD65}">
      <dgm:prSet phldrT="[文字]" custT="1"/>
      <dgm:spPr>
        <a:xfrm>
          <a:off x="33725" y="887765"/>
          <a:ext cx="1447510" cy="1381541"/>
        </a:xfrm>
      </dgm:spPr>
      <dgm:t>
        <a:bodyPr vert="vert"/>
        <a:lstStyle/>
        <a:p>
          <a:r>
            <a:rPr lang="zh-TW" altLang="en-US" sz="2800" b="1">
              <a:latin typeface="微軟正黑體" pitchFamily="34" charset="-120"/>
              <a:ea typeface="微軟正黑體" pitchFamily="34" charset="-120"/>
              <a:cs typeface="+mn-cs"/>
            </a:rPr>
            <a:t>總積分</a:t>
          </a:r>
          <a:r>
            <a:rPr lang="en-US" altLang="zh-TW" sz="2800" b="1">
              <a:latin typeface="微軟正黑體" pitchFamily="34" charset="-120"/>
              <a:ea typeface="微軟正黑體" pitchFamily="34" charset="-120"/>
              <a:cs typeface="+mn-cs"/>
            </a:rPr>
            <a:t>79</a:t>
          </a:r>
          <a:r>
            <a:rPr lang="zh-TW" altLang="en-US" sz="2800" b="1">
              <a:latin typeface="微軟正黑體" pitchFamily="34" charset="-120"/>
              <a:ea typeface="微軟正黑體" pitchFamily="34" charset="-120"/>
              <a:cs typeface="+mn-cs"/>
            </a:rPr>
            <a:t>分</a:t>
          </a:r>
          <a:endParaRPr lang="zh-TW" altLang="en-US" sz="2800" b="1" dirty="0">
            <a:latin typeface="微軟正黑體" pitchFamily="34" charset="-120"/>
            <a:ea typeface="微軟正黑體" pitchFamily="34" charset="-120"/>
            <a:cs typeface="+mn-cs"/>
          </a:endParaRPr>
        </a:p>
      </dgm:t>
    </dgm:pt>
    <dgm:pt modelId="{63B15F2D-0DE7-49B5-BA24-46DB5A1E0C74}" type="parTrans" cxnId="{14059885-84DD-4F1E-9ED5-F996EEE8ACA8}">
      <dgm:prSet/>
      <dgm:spPr/>
      <dgm:t>
        <a:bodyPr/>
        <a:lstStyle/>
        <a:p>
          <a:endParaRPr lang="zh-TW" altLang="en-US" sz="2800" b="1">
            <a:latin typeface="微軟正黑體" pitchFamily="34" charset="-120"/>
            <a:ea typeface="微軟正黑體" pitchFamily="34" charset="-120"/>
          </a:endParaRPr>
        </a:p>
      </dgm:t>
    </dgm:pt>
    <dgm:pt modelId="{3586689E-4824-4357-B5C5-C6CBA22C5BE4}" type="sibTrans" cxnId="{14059885-84DD-4F1E-9ED5-F996EEE8ACA8}">
      <dgm:prSet/>
      <dgm:spPr/>
      <dgm:t>
        <a:bodyPr/>
        <a:lstStyle/>
        <a:p>
          <a:endParaRPr lang="zh-TW" altLang="en-US" sz="2800" b="1">
            <a:latin typeface="微軟正黑體" pitchFamily="34" charset="-120"/>
            <a:ea typeface="微軟正黑體" pitchFamily="34" charset="-120"/>
          </a:endParaRPr>
        </a:p>
      </dgm:t>
    </dgm:pt>
    <dgm:pt modelId="{45E39A56-40CC-4E96-9015-DA7B915A0C87}">
      <dgm:prSet/>
      <dgm:spPr/>
      <dgm:t>
        <a:bodyPr/>
        <a:lstStyle/>
        <a:p>
          <a:r>
            <a:rPr kumimoji="1" lang="zh-TW" altLang="en-US" b="1" i="0" u="none" strike="noStrike" cap="none" normalizeH="0" baseline="0" dirty="0">
              <a:ln/>
              <a:effectLst/>
              <a:latin typeface="微軟正黑體" panose="020B0604030504040204" pitchFamily="34" charset="-120"/>
              <a:ea typeface="微軟正黑體" panose="020B0604030504040204" pitchFamily="34" charset="-120"/>
              <a:cs typeface="+mn-cs"/>
            </a:rPr>
            <a:t>國中教育會考（</a:t>
          </a:r>
          <a:r>
            <a:rPr kumimoji="1" lang="en-US" altLang="zh-TW" b="1" i="0" u="none" strike="noStrike" cap="none" normalizeH="0" baseline="0" dirty="0">
              <a:ln/>
              <a:effectLst/>
              <a:latin typeface="微軟正黑體" panose="020B0604030504040204" pitchFamily="34" charset="-120"/>
              <a:ea typeface="微軟正黑體" panose="020B0604030504040204" pitchFamily="34" charset="-120"/>
              <a:cs typeface="+mn-cs"/>
            </a:rPr>
            <a:t>25</a:t>
          </a:r>
          <a:r>
            <a:rPr kumimoji="1" lang="zh-TW" altLang="en-US" b="1" i="0" u="none" strike="noStrike" cap="none" normalizeH="0" baseline="0" dirty="0">
              <a:ln/>
              <a:effectLst/>
              <a:latin typeface="微軟正黑體" panose="020B0604030504040204" pitchFamily="34" charset="-120"/>
              <a:ea typeface="微軟正黑體" panose="020B0604030504040204" pitchFamily="34" charset="-120"/>
              <a:cs typeface="+mn-cs"/>
            </a:rPr>
            <a:t>分）</a:t>
          </a:r>
          <a:endParaRPr lang="zh-TW" altLang="en-US" dirty="0"/>
        </a:p>
      </dgm:t>
    </dgm:pt>
    <dgm:pt modelId="{0BCEE368-3431-44B9-BC39-8D043A9AFB6B}" type="parTrans" cxnId="{C91C2303-9485-4AB5-A3FD-EAF9AFF3A4E2}">
      <dgm:prSet/>
      <dgm:spPr/>
      <dgm:t>
        <a:bodyPr/>
        <a:lstStyle/>
        <a:p>
          <a:endParaRPr lang="zh-TW" altLang="en-US"/>
        </a:p>
      </dgm:t>
    </dgm:pt>
    <dgm:pt modelId="{B3B5EC6A-4611-4D4A-B888-EBC306378333}" type="sibTrans" cxnId="{C91C2303-9485-4AB5-A3FD-EAF9AFF3A4E2}">
      <dgm:prSet/>
      <dgm:spPr/>
      <dgm:t>
        <a:bodyPr/>
        <a:lstStyle/>
        <a:p>
          <a:endParaRPr lang="zh-TW" altLang="en-US"/>
        </a:p>
      </dgm:t>
    </dgm:pt>
    <dgm:pt modelId="{BB5ED96F-427D-43EC-B451-2BF560A2541D}">
      <dgm:prSet/>
      <dgm:spPr/>
      <dgm:t>
        <a:bodyPr/>
        <a:lstStyle/>
        <a:p>
          <a:r>
            <a:rPr kumimoji="1" lang="zh-TW" altLang="en-US" b="1" i="0" u="none" strike="noStrike" cap="none" normalizeH="0" baseline="0">
              <a:ln/>
              <a:effectLst/>
              <a:latin typeface="微軟正黑體" panose="020B0604030504040204" pitchFamily="34" charset="-120"/>
              <a:ea typeface="微軟正黑體" panose="020B0604030504040204" pitchFamily="34" charset="-120"/>
              <a:cs typeface="+mn-cs"/>
            </a:rPr>
            <a:t>均衡學習（</a:t>
          </a:r>
          <a:r>
            <a:rPr kumimoji="1" lang="en-US" altLang="zh-TW" b="1" i="0" u="none" strike="noStrike" cap="none" normalizeH="0" baseline="0">
              <a:ln/>
              <a:effectLst/>
              <a:latin typeface="微軟正黑體" panose="020B0604030504040204" pitchFamily="34" charset="-120"/>
              <a:ea typeface="微軟正黑體" panose="020B0604030504040204" pitchFamily="34" charset="-120"/>
              <a:cs typeface="+mn-cs"/>
            </a:rPr>
            <a:t>9</a:t>
          </a:r>
          <a:r>
            <a:rPr kumimoji="1" lang="zh-TW" altLang="en-US" b="1" i="0" u="none" strike="noStrike" cap="none" normalizeH="0" baseline="0">
              <a:ln/>
              <a:effectLst/>
              <a:latin typeface="微軟正黑體" panose="020B0604030504040204" pitchFamily="34" charset="-120"/>
              <a:ea typeface="微軟正黑體" panose="020B0604030504040204" pitchFamily="34" charset="-120"/>
              <a:cs typeface="+mn-cs"/>
            </a:rPr>
            <a:t>分）</a:t>
          </a:r>
          <a:endParaRPr lang="zh-TW" altLang="en-US" dirty="0"/>
        </a:p>
      </dgm:t>
    </dgm:pt>
    <dgm:pt modelId="{F34A9759-A1C7-4A33-B2A7-7B973735D614}" type="parTrans" cxnId="{A724CD7C-143F-48A9-B4D2-6BDE68A0B95D}">
      <dgm:prSet/>
      <dgm:spPr/>
      <dgm:t>
        <a:bodyPr/>
        <a:lstStyle/>
        <a:p>
          <a:endParaRPr lang="zh-TW" altLang="en-US"/>
        </a:p>
      </dgm:t>
    </dgm:pt>
    <dgm:pt modelId="{4ABD601C-F62F-4820-BD14-2C8A189D0F56}" type="sibTrans" cxnId="{A724CD7C-143F-48A9-B4D2-6BDE68A0B95D}">
      <dgm:prSet/>
      <dgm:spPr/>
      <dgm:t>
        <a:bodyPr/>
        <a:lstStyle/>
        <a:p>
          <a:endParaRPr lang="zh-TW" altLang="en-US"/>
        </a:p>
      </dgm:t>
    </dgm:pt>
    <dgm:pt modelId="{66707873-FE4E-4F02-A241-93CC8F117438}">
      <dgm:prSet/>
      <dgm:spPr/>
      <dgm:t>
        <a:bodyPr/>
        <a:lstStyle/>
        <a:p>
          <a:r>
            <a:rPr kumimoji="1" lang="zh-TW" altLang="en-US" b="1" i="0" u="none" strike="noStrike" cap="none" normalizeH="0" baseline="0">
              <a:ln/>
              <a:effectLst/>
              <a:latin typeface="微軟正黑體" panose="020B0604030504040204" pitchFamily="34" charset="-120"/>
              <a:ea typeface="微軟正黑體" panose="020B0604030504040204" pitchFamily="34" charset="-120"/>
            </a:rPr>
            <a:t>志願序（</a:t>
          </a:r>
          <a:r>
            <a:rPr kumimoji="1" lang="en-US" altLang="zh-TW" b="1" i="0" u="none" strike="noStrike" cap="none" normalizeH="0" baseline="0">
              <a:ln/>
              <a:effectLst/>
              <a:latin typeface="微軟正黑體" panose="020B0604030504040204" pitchFamily="34" charset="-120"/>
              <a:ea typeface="微軟正黑體" panose="020B0604030504040204" pitchFamily="34" charset="-120"/>
            </a:rPr>
            <a:t>7</a:t>
          </a:r>
          <a:r>
            <a:rPr kumimoji="1" lang="zh-TW" altLang="en-US" b="1" i="0" u="none" strike="noStrike" cap="none" normalizeH="0" baseline="0">
              <a:ln/>
              <a:effectLst/>
              <a:latin typeface="微軟正黑體" panose="020B0604030504040204" pitchFamily="34" charset="-120"/>
              <a:ea typeface="微軟正黑體" panose="020B0604030504040204" pitchFamily="34" charset="-120"/>
            </a:rPr>
            <a:t>分）</a:t>
          </a:r>
          <a:endParaRPr lang="zh-TW" altLang="en-US" dirty="0"/>
        </a:p>
      </dgm:t>
    </dgm:pt>
    <dgm:pt modelId="{980E9C16-A76E-4416-A46E-D2E80524CBA2}" type="parTrans" cxnId="{C671EFB0-25CC-4F55-9C7E-FC254CA17625}">
      <dgm:prSet/>
      <dgm:spPr/>
      <dgm:t>
        <a:bodyPr/>
        <a:lstStyle/>
        <a:p>
          <a:endParaRPr lang="zh-TW" altLang="en-US"/>
        </a:p>
      </dgm:t>
    </dgm:pt>
    <dgm:pt modelId="{B18122E7-9A1B-46BA-A0B1-63A02023E335}" type="sibTrans" cxnId="{C671EFB0-25CC-4F55-9C7E-FC254CA17625}">
      <dgm:prSet/>
      <dgm:spPr/>
      <dgm:t>
        <a:bodyPr/>
        <a:lstStyle/>
        <a:p>
          <a:endParaRPr lang="zh-TW" altLang="en-US"/>
        </a:p>
      </dgm:t>
    </dgm:pt>
    <dgm:pt modelId="{135AEF2C-5110-4C4E-8844-0F140ACF302D}">
      <dgm:prSet custT="1"/>
      <dgm:spPr/>
      <dgm:t>
        <a:bodyPr/>
        <a:lstStyle/>
        <a:p>
          <a:r>
            <a:rPr kumimoji="1" lang="zh-TW" altLang="en-US" sz="1600" b="1" i="0" u="none" strike="noStrike" cap="none" normalizeH="0" baseline="0">
              <a:ln/>
              <a:effectLst/>
              <a:latin typeface="微軟正黑體" panose="020B0604030504040204" pitchFamily="34" charset="-120"/>
              <a:ea typeface="微軟正黑體" panose="020B0604030504040204" pitchFamily="34" charset="-120"/>
            </a:rPr>
            <a:t>畢業資格（</a:t>
          </a:r>
          <a:r>
            <a:rPr kumimoji="1" lang="en-US" altLang="zh-TW" sz="1600" b="1" i="0" u="none" strike="noStrike" cap="none" normalizeH="0" baseline="0">
              <a:ln/>
              <a:effectLst/>
              <a:latin typeface="微軟正黑體" panose="020B0604030504040204" pitchFamily="34" charset="-120"/>
              <a:ea typeface="微軟正黑體" panose="020B0604030504040204" pitchFamily="34" charset="-120"/>
            </a:rPr>
            <a:t>2</a:t>
          </a:r>
          <a:r>
            <a:rPr kumimoji="1" lang="zh-TW" altLang="en-US" sz="1600" b="1" i="0" u="none" strike="noStrike" cap="none" normalizeH="0" baseline="0">
              <a:ln/>
              <a:effectLst/>
              <a:latin typeface="微軟正黑體" panose="020B0604030504040204" pitchFamily="34" charset="-120"/>
              <a:ea typeface="微軟正黑體" panose="020B0604030504040204" pitchFamily="34" charset="-120"/>
            </a:rPr>
            <a:t>分）</a:t>
          </a:r>
          <a:endParaRPr lang="zh-TW" altLang="en-US" sz="1600" dirty="0"/>
        </a:p>
      </dgm:t>
    </dgm:pt>
    <dgm:pt modelId="{CE0711CA-AB88-42F3-9B58-9D9798B18A1F}" type="parTrans" cxnId="{F742B27B-D9C2-4099-9C03-81E666F7A21C}">
      <dgm:prSet/>
      <dgm:spPr/>
      <dgm:t>
        <a:bodyPr/>
        <a:lstStyle/>
        <a:p>
          <a:endParaRPr lang="zh-TW" altLang="en-US"/>
        </a:p>
      </dgm:t>
    </dgm:pt>
    <dgm:pt modelId="{39B8DE6E-6F71-49D8-BF1C-603F1EE00125}" type="sibTrans" cxnId="{F742B27B-D9C2-4099-9C03-81E666F7A21C}">
      <dgm:prSet/>
      <dgm:spPr/>
      <dgm:t>
        <a:bodyPr/>
        <a:lstStyle/>
        <a:p>
          <a:endParaRPr lang="zh-TW" altLang="en-US"/>
        </a:p>
      </dgm:t>
    </dgm:pt>
    <dgm:pt modelId="{1C39AB6F-243F-410C-8C0A-F831AA0B0142}">
      <dgm:prSet/>
      <dgm:spPr/>
      <dgm:t>
        <a:bodyPr/>
        <a:lstStyle/>
        <a:p>
          <a:r>
            <a:rPr kumimoji="1" lang="zh-TW" altLang="en-US" b="1" i="0" u="none" strike="noStrike" cap="none" normalizeH="0" baseline="0" dirty="0">
              <a:ln/>
              <a:effectLst/>
              <a:latin typeface="微軟正黑體" panose="020B0604030504040204" pitchFamily="34" charset="-120"/>
              <a:ea typeface="微軟正黑體" panose="020B0604030504040204" pitchFamily="34" charset="-120"/>
              <a:cs typeface="+mn-cs"/>
            </a:rPr>
            <a:t>多元學習表現（</a:t>
          </a:r>
          <a:r>
            <a:rPr kumimoji="1" lang="en-US" altLang="zh-TW" b="1" i="0" u="none" strike="noStrike" cap="none" normalizeH="0" baseline="0" dirty="0">
              <a:ln/>
              <a:effectLst/>
              <a:latin typeface="微軟正黑體" panose="020B0604030504040204" pitchFamily="34" charset="-120"/>
              <a:ea typeface="微軟正黑體" panose="020B0604030504040204" pitchFamily="34" charset="-120"/>
              <a:cs typeface="+mn-cs"/>
            </a:rPr>
            <a:t>28</a:t>
          </a:r>
          <a:r>
            <a:rPr kumimoji="1" lang="zh-TW" altLang="en-US" b="1" i="0" u="none" strike="noStrike" cap="none" normalizeH="0" baseline="0" dirty="0">
              <a:ln/>
              <a:effectLst/>
              <a:latin typeface="微軟正黑體" panose="020B0604030504040204" pitchFamily="34" charset="-120"/>
              <a:ea typeface="微軟正黑體" panose="020B0604030504040204" pitchFamily="34" charset="-120"/>
              <a:cs typeface="+mn-cs"/>
            </a:rPr>
            <a:t>分）</a:t>
          </a:r>
          <a:endParaRPr lang="zh-TW" altLang="en-US" dirty="0"/>
        </a:p>
      </dgm:t>
    </dgm:pt>
    <dgm:pt modelId="{C7CE2D37-D75A-401F-9AC1-CFEFF8361B00}" type="parTrans" cxnId="{EA9242C8-CD55-4814-A5CB-864B73AFAB63}">
      <dgm:prSet/>
      <dgm:spPr/>
      <dgm:t>
        <a:bodyPr/>
        <a:lstStyle/>
        <a:p>
          <a:endParaRPr lang="zh-TW" altLang="en-US"/>
        </a:p>
      </dgm:t>
    </dgm:pt>
    <dgm:pt modelId="{F2DCA00F-F18A-4D4B-A367-A8E610BBF095}" type="sibTrans" cxnId="{EA9242C8-CD55-4814-A5CB-864B73AFAB63}">
      <dgm:prSet/>
      <dgm:spPr/>
      <dgm:t>
        <a:bodyPr/>
        <a:lstStyle/>
        <a:p>
          <a:endParaRPr lang="zh-TW" altLang="en-US"/>
        </a:p>
      </dgm:t>
    </dgm:pt>
    <dgm:pt modelId="{39EC5172-4BC3-4BA1-952B-BAC716F7257E}">
      <dgm:prSet/>
      <dgm:spPr/>
      <dgm:t>
        <a:bodyPr/>
        <a:lstStyle/>
        <a:p>
          <a:r>
            <a:rPr kumimoji="1" lang="zh-TW" altLang="en-US" b="1" i="0" u="none" strike="noStrike" cap="none" normalizeH="0" baseline="0">
              <a:ln/>
              <a:effectLst/>
              <a:latin typeface="微軟正黑體" panose="020B0604030504040204" pitchFamily="34" charset="-120"/>
              <a:ea typeface="微軟正黑體" panose="020B0604030504040204" pitchFamily="34" charset="-120"/>
              <a:cs typeface="+mn-cs"/>
            </a:rPr>
            <a:t>適性發展（</a:t>
          </a:r>
          <a:r>
            <a:rPr kumimoji="1" lang="en-US" altLang="zh-TW" b="1" i="0" u="none" strike="noStrike" cap="none" normalizeH="0" baseline="0">
              <a:ln/>
              <a:effectLst/>
              <a:latin typeface="微軟正黑體" panose="020B0604030504040204" pitchFamily="34" charset="-120"/>
              <a:ea typeface="微軟正黑體" panose="020B0604030504040204" pitchFamily="34" charset="-120"/>
              <a:cs typeface="+mn-cs"/>
            </a:rPr>
            <a:t>6</a:t>
          </a:r>
          <a:r>
            <a:rPr kumimoji="1" lang="zh-TW" altLang="en-US" b="1" i="0" u="none" strike="noStrike" cap="none" normalizeH="0" baseline="0">
              <a:ln/>
              <a:effectLst/>
              <a:latin typeface="微軟正黑體" panose="020B0604030504040204" pitchFamily="34" charset="-120"/>
              <a:ea typeface="微軟正黑體" panose="020B0604030504040204" pitchFamily="34" charset="-120"/>
              <a:cs typeface="+mn-cs"/>
            </a:rPr>
            <a:t>分）</a:t>
          </a:r>
          <a:endParaRPr lang="zh-TW" altLang="en-US" dirty="0"/>
        </a:p>
      </dgm:t>
    </dgm:pt>
    <dgm:pt modelId="{5A6311CB-0A7F-4017-AD33-666B10CA6727}" type="parTrans" cxnId="{572AA447-3FFC-4C0D-89CD-90E184956B5E}">
      <dgm:prSet/>
      <dgm:spPr/>
      <dgm:t>
        <a:bodyPr/>
        <a:lstStyle/>
        <a:p>
          <a:endParaRPr lang="zh-TW" altLang="en-US"/>
        </a:p>
      </dgm:t>
    </dgm:pt>
    <dgm:pt modelId="{D54592D1-C22A-422C-B5CD-635005D252FD}" type="sibTrans" cxnId="{572AA447-3FFC-4C0D-89CD-90E184956B5E}">
      <dgm:prSet/>
      <dgm:spPr/>
      <dgm:t>
        <a:bodyPr/>
        <a:lstStyle/>
        <a:p>
          <a:endParaRPr lang="zh-TW" altLang="en-US"/>
        </a:p>
      </dgm:t>
    </dgm:pt>
    <dgm:pt modelId="{2C4F72F7-6691-4BDA-A6E5-6FBEA6CDBC29}">
      <dgm:prSet/>
      <dgm:spPr/>
      <dgm:t>
        <a:bodyPr/>
        <a:lstStyle/>
        <a:p>
          <a:r>
            <a:rPr kumimoji="1" lang="zh-TW" altLang="en-US" b="1" i="0" u="none" strike="noStrike" cap="none" normalizeH="0" baseline="0">
              <a:ln/>
              <a:effectLst/>
              <a:latin typeface="微軟正黑體" panose="020B0604030504040204" pitchFamily="34" charset="-120"/>
              <a:ea typeface="微軟正黑體" panose="020B0604030504040204" pitchFamily="34" charset="-120"/>
              <a:cs typeface="+mn-cs"/>
            </a:rPr>
            <a:t>經濟弱勢</a:t>
          </a:r>
          <a:r>
            <a:rPr kumimoji="1" lang="en-US" altLang="zh-TW" b="1" i="0" u="none" strike="noStrike" cap="none" normalizeH="0" baseline="0">
              <a:ln/>
              <a:effectLst/>
              <a:latin typeface="微軟正黑體" panose="020B0604030504040204" pitchFamily="34" charset="-120"/>
              <a:ea typeface="微軟正黑體" panose="020B0604030504040204" pitchFamily="34" charset="-120"/>
              <a:cs typeface="+mn-cs"/>
            </a:rPr>
            <a:t>(2</a:t>
          </a:r>
          <a:r>
            <a:rPr kumimoji="1" lang="zh-TW" altLang="en-US" b="1" i="0" u="none" strike="noStrike" cap="none" normalizeH="0" baseline="0">
              <a:ln/>
              <a:effectLst/>
              <a:latin typeface="微軟正黑體" panose="020B0604030504040204" pitchFamily="34" charset="-120"/>
              <a:ea typeface="微軟正黑體" panose="020B0604030504040204" pitchFamily="34" charset="-120"/>
              <a:cs typeface="+mn-cs"/>
            </a:rPr>
            <a:t>分</a:t>
          </a:r>
          <a:r>
            <a:rPr kumimoji="1" lang="en-US" altLang="zh-TW" b="1" i="0" u="none" strike="noStrike" cap="none" normalizeH="0" baseline="0">
              <a:ln/>
              <a:effectLst/>
              <a:latin typeface="微軟正黑體" panose="020B0604030504040204" pitchFamily="34" charset="-120"/>
              <a:ea typeface="微軟正黑體" panose="020B0604030504040204" pitchFamily="34" charset="-120"/>
              <a:cs typeface="+mn-cs"/>
            </a:rPr>
            <a:t>)</a:t>
          </a:r>
          <a:endParaRPr lang="zh-TW" altLang="en-US" dirty="0"/>
        </a:p>
      </dgm:t>
    </dgm:pt>
    <dgm:pt modelId="{423E522E-F39B-4288-92D4-75938BD88936}" type="parTrans" cxnId="{1455DB6A-9EC0-45AB-BB38-819DCE49C408}">
      <dgm:prSet/>
      <dgm:spPr/>
      <dgm:t>
        <a:bodyPr/>
        <a:lstStyle/>
        <a:p>
          <a:endParaRPr lang="zh-TW" altLang="en-US"/>
        </a:p>
      </dgm:t>
    </dgm:pt>
    <dgm:pt modelId="{A5F0C0CC-BAF2-4644-92F0-94E5B639786B}" type="sibTrans" cxnId="{1455DB6A-9EC0-45AB-BB38-819DCE49C408}">
      <dgm:prSet/>
      <dgm:spPr/>
      <dgm:t>
        <a:bodyPr/>
        <a:lstStyle/>
        <a:p>
          <a:endParaRPr lang="zh-TW" altLang="en-US"/>
        </a:p>
      </dgm:t>
    </dgm:pt>
    <dgm:pt modelId="{A032B66E-986F-441B-9E05-57F38F87657D}" type="pres">
      <dgm:prSet presAssocID="{76042859-7BD1-43F8-91B4-9B7159021193}" presName="Name0" presStyleCnt="0">
        <dgm:presLayoutVars>
          <dgm:chPref val="1"/>
          <dgm:dir/>
          <dgm:animOne val="branch"/>
          <dgm:animLvl val="lvl"/>
          <dgm:resizeHandles val="exact"/>
        </dgm:presLayoutVars>
      </dgm:prSet>
      <dgm:spPr/>
    </dgm:pt>
    <dgm:pt modelId="{5D73B763-97F2-4FE2-8750-A25AF6D10FB0}" type="pres">
      <dgm:prSet presAssocID="{36EF0EC0-60A4-4C1A-9356-01B0251FFD65}" presName="root1" presStyleCnt="0"/>
      <dgm:spPr/>
    </dgm:pt>
    <dgm:pt modelId="{D2007AEC-647D-47B0-B4C8-FF0881230684}" type="pres">
      <dgm:prSet presAssocID="{36EF0EC0-60A4-4C1A-9356-01B0251FFD65}" presName="LevelOneTextNode" presStyleLbl="node0" presStyleIdx="0" presStyleCnt="1" custScaleX="295691">
        <dgm:presLayoutVars>
          <dgm:chPref val="3"/>
        </dgm:presLayoutVars>
      </dgm:prSet>
      <dgm:spPr>
        <a:prstGeom prst="roundRect">
          <a:avLst>
            <a:gd name="adj" fmla="val 10000"/>
          </a:avLst>
        </a:prstGeom>
      </dgm:spPr>
    </dgm:pt>
    <dgm:pt modelId="{8E71E436-8ADE-40C4-88B0-22C302001D0D}" type="pres">
      <dgm:prSet presAssocID="{36EF0EC0-60A4-4C1A-9356-01B0251FFD65}" presName="level2hierChild" presStyleCnt="0"/>
      <dgm:spPr/>
    </dgm:pt>
    <dgm:pt modelId="{4DCC8F3E-F709-4B42-99CB-9E754E86A040}" type="pres">
      <dgm:prSet presAssocID="{CE0711CA-AB88-42F3-9B58-9D9798B18A1F}" presName="conn2-1" presStyleLbl="parChTrans1D2" presStyleIdx="0" presStyleCnt="7"/>
      <dgm:spPr/>
    </dgm:pt>
    <dgm:pt modelId="{925884E4-ECEB-467E-BFE0-3FFC322DBD5B}" type="pres">
      <dgm:prSet presAssocID="{CE0711CA-AB88-42F3-9B58-9D9798B18A1F}" presName="connTx" presStyleLbl="parChTrans1D2" presStyleIdx="0" presStyleCnt="7"/>
      <dgm:spPr/>
    </dgm:pt>
    <dgm:pt modelId="{68E97C6D-41E7-44CD-AD5C-C15A777C8E4D}" type="pres">
      <dgm:prSet presAssocID="{135AEF2C-5110-4C4E-8844-0F140ACF302D}" presName="root2" presStyleCnt="0"/>
      <dgm:spPr/>
    </dgm:pt>
    <dgm:pt modelId="{C36D933B-DC2E-49DB-B383-FA9682E4DD3D}" type="pres">
      <dgm:prSet presAssocID="{135AEF2C-5110-4C4E-8844-0F140ACF302D}" presName="LevelTwoTextNode" presStyleLbl="node2" presStyleIdx="0" presStyleCnt="7" custScaleX="125691">
        <dgm:presLayoutVars>
          <dgm:chPref val="3"/>
        </dgm:presLayoutVars>
      </dgm:prSet>
      <dgm:spPr/>
    </dgm:pt>
    <dgm:pt modelId="{F8B0B9E3-1D37-4CEB-83C6-ACD6FE844456}" type="pres">
      <dgm:prSet presAssocID="{135AEF2C-5110-4C4E-8844-0F140ACF302D}" presName="level3hierChild" presStyleCnt="0"/>
      <dgm:spPr/>
    </dgm:pt>
    <dgm:pt modelId="{95FB0B6A-82E2-49A0-84C8-EF6168BE495D}" type="pres">
      <dgm:prSet presAssocID="{980E9C16-A76E-4416-A46E-D2E80524CBA2}" presName="conn2-1" presStyleLbl="parChTrans1D2" presStyleIdx="1" presStyleCnt="7"/>
      <dgm:spPr/>
    </dgm:pt>
    <dgm:pt modelId="{C40967AF-C170-466B-A4E4-8F5A191E2A7E}" type="pres">
      <dgm:prSet presAssocID="{980E9C16-A76E-4416-A46E-D2E80524CBA2}" presName="connTx" presStyleLbl="parChTrans1D2" presStyleIdx="1" presStyleCnt="7"/>
      <dgm:spPr/>
    </dgm:pt>
    <dgm:pt modelId="{ABC845B6-90E0-4267-B693-A4B89703EF22}" type="pres">
      <dgm:prSet presAssocID="{66707873-FE4E-4F02-A241-93CC8F117438}" presName="root2" presStyleCnt="0"/>
      <dgm:spPr/>
    </dgm:pt>
    <dgm:pt modelId="{E7DD4E41-BC36-48D7-9C26-C49247D78B79}" type="pres">
      <dgm:prSet presAssocID="{66707873-FE4E-4F02-A241-93CC8F117438}" presName="LevelTwoTextNode" presStyleLbl="node2" presStyleIdx="1" presStyleCnt="7" custScaleX="125691">
        <dgm:presLayoutVars>
          <dgm:chPref val="3"/>
        </dgm:presLayoutVars>
      </dgm:prSet>
      <dgm:spPr/>
    </dgm:pt>
    <dgm:pt modelId="{EF7E4693-EA42-492A-AF2F-561A4A9AE5EA}" type="pres">
      <dgm:prSet presAssocID="{66707873-FE4E-4F02-A241-93CC8F117438}" presName="level3hierChild" presStyleCnt="0"/>
      <dgm:spPr/>
    </dgm:pt>
    <dgm:pt modelId="{1E5A2185-BA0C-4F91-AA10-F6CB1B0156FC}" type="pres">
      <dgm:prSet presAssocID="{F34A9759-A1C7-4A33-B2A7-7B973735D614}" presName="conn2-1" presStyleLbl="parChTrans1D2" presStyleIdx="2" presStyleCnt="7"/>
      <dgm:spPr/>
    </dgm:pt>
    <dgm:pt modelId="{D135C692-C0EC-4F6A-B102-4457BC7949B2}" type="pres">
      <dgm:prSet presAssocID="{F34A9759-A1C7-4A33-B2A7-7B973735D614}" presName="connTx" presStyleLbl="parChTrans1D2" presStyleIdx="2" presStyleCnt="7"/>
      <dgm:spPr/>
    </dgm:pt>
    <dgm:pt modelId="{B232C524-1618-40BE-A55F-A33A10364233}" type="pres">
      <dgm:prSet presAssocID="{BB5ED96F-427D-43EC-B451-2BF560A2541D}" presName="root2" presStyleCnt="0"/>
      <dgm:spPr/>
    </dgm:pt>
    <dgm:pt modelId="{A8CAA23B-DECC-4DE6-98E2-2C9D8BE5E59C}" type="pres">
      <dgm:prSet presAssocID="{BB5ED96F-427D-43EC-B451-2BF560A2541D}" presName="LevelTwoTextNode" presStyleLbl="node2" presStyleIdx="2" presStyleCnt="7" custScaleX="125691">
        <dgm:presLayoutVars>
          <dgm:chPref val="3"/>
        </dgm:presLayoutVars>
      </dgm:prSet>
      <dgm:spPr/>
    </dgm:pt>
    <dgm:pt modelId="{95A207FE-39EE-4B9A-A3B6-A47A594D5F54}" type="pres">
      <dgm:prSet presAssocID="{BB5ED96F-427D-43EC-B451-2BF560A2541D}" presName="level3hierChild" presStyleCnt="0"/>
      <dgm:spPr/>
    </dgm:pt>
    <dgm:pt modelId="{4B763022-987E-4813-B217-C6DBC14CE2C6}" type="pres">
      <dgm:prSet presAssocID="{C7CE2D37-D75A-401F-9AC1-CFEFF8361B00}" presName="conn2-1" presStyleLbl="parChTrans1D2" presStyleIdx="3" presStyleCnt="7"/>
      <dgm:spPr/>
    </dgm:pt>
    <dgm:pt modelId="{76260727-C795-4CA5-BCD3-8B4DC0C82E2A}" type="pres">
      <dgm:prSet presAssocID="{C7CE2D37-D75A-401F-9AC1-CFEFF8361B00}" presName="connTx" presStyleLbl="parChTrans1D2" presStyleIdx="3" presStyleCnt="7"/>
      <dgm:spPr/>
    </dgm:pt>
    <dgm:pt modelId="{9B790912-C7F2-410E-A5B2-70FA999A4AB7}" type="pres">
      <dgm:prSet presAssocID="{1C39AB6F-243F-410C-8C0A-F831AA0B0142}" presName="root2" presStyleCnt="0"/>
      <dgm:spPr/>
    </dgm:pt>
    <dgm:pt modelId="{EE9A99F2-3E14-4D11-917F-B58A06B280AB}" type="pres">
      <dgm:prSet presAssocID="{1C39AB6F-243F-410C-8C0A-F831AA0B0142}" presName="LevelTwoTextNode" presStyleLbl="node2" presStyleIdx="3" presStyleCnt="7" custScaleX="124074">
        <dgm:presLayoutVars>
          <dgm:chPref val="3"/>
        </dgm:presLayoutVars>
      </dgm:prSet>
      <dgm:spPr/>
    </dgm:pt>
    <dgm:pt modelId="{5FFD9AF4-0EDF-4E80-A6D9-8F78D09431A5}" type="pres">
      <dgm:prSet presAssocID="{1C39AB6F-243F-410C-8C0A-F831AA0B0142}" presName="level3hierChild" presStyleCnt="0"/>
      <dgm:spPr/>
    </dgm:pt>
    <dgm:pt modelId="{47FEE023-1A1D-4B85-A59B-6C1A2EA20C15}" type="pres">
      <dgm:prSet presAssocID="{5A6311CB-0A7F-4017-AD33-666B10CA6727}" presName="conn2-1" presStyleLbl="parChTrans1D2" presStyleIdx="4" presStyleCnt="7"/>
      <dgm:spPr/>
    </dgm:pt>
    <dgm:pt modelId="{C783A362-4F56-4422-B23C-1799C71A5667}" type="pres">
      <dgm:prSet presAssocID="{5A6311CB-0A7F-4017-AD33-666B10CA6727}" presName="connTx" presStyleLbl="parChTrans1D2" presStyleIdx="4" presStyleCnt="7"/>
      <dgm:spPr/>
    </dgm:pt>
    <dgm:pt modelId="{A81DE9A3-36C0-41C3-8BA6-7C284A3EE3BA}" type="pres">
      <dgm:prSet presAssocID="{39EC5172-4BC3-4BA1-952B-BAC716F7257E}" presName="root2" presStyleCnt="0"/>
      <dgm:spPr/>
    </dgm:pt>
    <dgm:pt modelId="{FE5079DA-EFC3-4922-A063-981745543C78}" type="pres">
      <dgm:prSet presAssocID="{39EC5172-4BC3-4BA1-952B-BAC716F7257E}" presName="LevelTwoTextNode" presStyleLbl="node2" presStyleIdx="4" presStyleCnt="7" custScaleX="124074">
        <dgm:presLayoutVars>
          <dgm:chPref val="3"/>
        </dgm:presLayoutVars>
      </dgm:prSet>
      <dgm:spPr/>
    </dgm:pt>
    <dgm:pt modelId="{E0998837-9FBB-4756-A0C3-EEDE7A58921E}" type="pres">
      <dgm:prSet presAssocID="{39EC5172-4BC3-4BA1-952B-BAC716F7257E}" presName="level3hierChild" presStyleCnt="0"/>
      <dgm:spPr/>
    </dgm:pt>
    <dgm:pt modelId="{D4F9D83C-9DCD-4181-B117-CB9FA91F3AE2}" type="pres">
      <dgm:prSet presAssocID="{423E522E-F39B-4288-92D4-75938BD88936}" presName="conn2-1" presStyleLbl="parChTrans1D2" presStyleIdx="5" presStyleCnt="7"/>
      <dgm:spPr/>
    </dgm:pt>
    <dgm:pt modelId="{ECFF81C6-020D-4BA8-B313-602951EFCD15}" type="pres">
      <dgm:prSet presAssocID="{423E522E-F39B-4288-92D4-75938BD88936}" presName="connTx" presStyleLbl="parChTrans1D2" presStyleIdx="5" presStyleCnt="7"/>
      <dgm:spPr/>
    </dgm:pt>
    <dgm:pt modelId="{39F04734-AAA5-4F3C-9113-8F8567397E9A}" type="pres">
      <dgm:prSet presAssocID="{2C4F72F7-6691-4BDA-A6E5-6FBEA6CDBC29}" presName="root2" presStyleCnt="0"/>
      <dgm:spPr/>
    </dgm:pt>
    <dgm:pt modelId="{2024498F-F7CF-4062-9396-EF5F2D7129E6}" type="pres">
      <dgm:prSet presAssocID="{2C4F72F7-6691-4BDA-A6E5-6FBEA6CDBC29}" presName="LevelTwoTextNode" presStyleLbl="node2" presStyleIdx="5" presStyleCnt="7" custScaleX="125691">
        <dgm:presLayoutVars>
          <dgm:chPref val="3"/>
        </dgm:presLayoutVars>
      </dgm:prSet>
      <dgm:spPr/>
    </dgm:pt>
    <dgm:pt modelId="{7B9D1980-D6F6-4E7A-8CAB-87BE7F9E3409}" type="pres">
      <dgm:prSet presAssocID="{2C4F72F7-6691-4BDA-A6E5-6FBEA6CDBC29}" presName="level3hierChild" presStyleCnt="0"/>
      <dgm:spPr/>
    </dgm:pt>
    <dgm:pt modelId="{74391852-20B6-4874-955D-801FF57834EE}" type="pres">
      <dgm:prSet presAssocID="{0BCEE368-3431-44B9-BC39-8D043A9AFB6B}" presName="conn2-1" presStyleLbl="parChTrans1D2" presStyleIdx="6" presStyleCnt="7"/>
      <dgm:spPr/>
    </dgm:pt>
    <dgm:pt modelId="{3758A0D4-2C40-4658-B762-D5ED70FF1E54}" type="pres">
      <dgm:prSet presAssocID="{0BCEE368-3431-44B9-BC39-8D043A9AFB6B}" presName="connTx" presStyleLbl="parChTrans1D2" presStyleIdx="6" presStyleCnt="7"/>
      <dgm:spPr/>
    </dgm:pt>
    <dgm:pt modelId="{C697F1E5-33A7-4E04-864C-5CC402F5596B}" type="pres">
      <dgm:prSet presAssocID="{45E39A56-40CC-4E96-9015-DA7B915A0C87}" presName="root2" presStyleCnt="0"/>
      <dgm:spPr/>
    </dgm:pt>
    <dgm:pt modelId="{4149323B-3026-48D2-9406-B1B2030D0A79}" type="pres">
      <dgm:prSet presAssocID="{45E39A56-40CC-4E96-9015-DA7B915A0C87}" presName="LevelTwoTextNode" presStyleLbl="node2" presStyleIdx="6" presStyleCnt="7" custScaleX="124074">
        <dgm:presLayoutVars>
          <dgm:chPref val="3"/>
        </dgm:presLayoutVars>
      </dgm:prSet>
      <dgm:spPr/>
    </dgm:pt>
    <dgm:pt modelId="{47015758-2E79-4791-9121-BDFE8F5B96AA}" type="pres">
      <dgm:prSet presAssocID="{45E39A56-40CC-4E96-9015-DA7B915A0C87}" presName="level3hierChild" presStyleCnt="0"/>
      <dgm:spPr/>
    </dgm:pt>
  </dgm:ptLst>
  <dgm:cxnLst>
    <dgm:cxn modelId="{80581D01-4E5F-4E8F-B712-20DE3A0BBDCA}" type="presOf" srcId="{39EC5172-4BC3-4BA1-952B-BAC716F7257E}" destId="{FE5079DA-EFC3-4922-A063-981745543C78}" srcOrd="0" destOrd="0" presId="urn:microsoft.com/office/officeart/2008/layout/HorizontalMultiLevelHierarchy"/>
    <dgm:cxn modelId="{AC0EC001-9CBF-4120-82BF-1289DD9535E4}" type="presOf" srcId="{5A6311CB-0A7F-4017-AD33-666B10CA6727}" destId="{C783A362-4F56-4422-B23C-1799C71A5667}" srcOrd="1" destOrd="0" presId="urn:microsoft.com/office/officeart/2008/layout/HorizontalMultiLevelHierarchy"/>
    <dgm:cxn modelId="{C91C2303-9485-4AB5-A3FD-EAF9AFF3A4E2}" srcId="{36EF0EC0-60A4-4C1A-9356-01B0251FFD65}" destId="{45E39A56-40CC-4E96-9015-DA7B915A0C87}" srcOrd="6" destOrd="0" parTransId="{0BCEE368-3431-44B9-BC39-8D043A9AFB6B}" sibTransId="{B3B5EC6A-4611-4D4A-B888-EBC306378333}"/>
    <dgm:cxn modelId="{A7EEE003-BB78-4271-90C0-B9F8AAC7074F}" type="presOf" srcId="{135AEF2C-5110-4C4E-8844-0F140ACF302D}" destId="{C36D933B-DC2E-49DB-B383-FA9682E4DD3D}" srcOrd="0" destOrd="0" presId="urn:microsoft.com/office/officeart/2008/layout/HorizontalMultiLevelHierarchy"/>
    <dgm:cxn modelId="{193A950E-FC94-4220-AC24-865C11AA7BCA}" type="presOf" srcId="{45E39A56-40CC-4E96-9015-DA7B915A0C87}" destId="{4149323B-3026-48D2-9406-B1B2030D0A79}" srcOrd="0" destOrd="0" presId="urn:microsoft.com/office/officeart/2008/layout/HorizontalMultiLevelHierarchy"/>
    <dgm:cxn modelId="{4FF4141C-AFB1-4D2F-B76B-5C8027CC9BC7}" type="presOf" srcId="{2C4F72F7-6691-4BDA-A6E5-6FBEA6CDBC29}" destId="{2024498F-F7CF-4062-9396-EF5F2D7129E6}" srcOrd="0" destOrd="0" presId="urn:microsoft.com/office/officeart/2008/layout/HorizontalMultiLevelHierarchy"/>
    <dgm:cxn modelId="{DD59C02C-0A42-4213-93E6-6B0E886773FA}" type="presOf" srcId="{F34A9759-A1C7-4A33-B2A7-7B973735D614}" destId="{1E5A2185-BA0C-4F91-AA10-F6CB1B0156FC}" srcOrd="0" destOrd="0" presId="urn:microsoft.com/office/officeart/2008/layout/HorizontalMultiLevelHierarchy"/>
    <dgm:cxn modelId="{5997502E-7EA5-4A5A-9A80-BBCFECE69DE3}" type="presOf" srcId="{66707873-FE4E-4F02-A241-93CC8F117438}" destId="{E7DD4E41-BC36-48D7-9C26-C49247D78B79}" srcOrd="0" destOrd="0" presId="urn:microsoft.com/office/officeart/2008/layout/HorizontalMultiLevelHierarchy"/>
    <dgm:cxn modelId="{572AA447-3FFC-4C0D-89CD-90E184956B5E}" srcId="{36EF0EC0-60A4-4C1A-9356-01B0251FFD65}" destId="{39EC5172-4BC3-4BA1-952B-BAC716F7257E}" srcOrd="4" destOrd="0" parTransId="{5A6311CB-0A7F-4017-AD33-666B10CA6727}" sibTransId="{D54592D1-C22A-422C-B5CD-635005D252FD}"/>
    <dgm:cxn modelId="{946A8D69-3163-4B77-A109-716DE1CFD496}" type="presOf" srcId="{423E522E-F39B-4288-92D4-75938BD88936}" destId="{D4F9D83C-9DCD-4181-B117-CB9FA91F3AE2}" srcOrd="0" destOrd="0" presId="urn:microsoft.com/office/officeart/2008/layout/HorizontalMultiLevelHierarchy"/>
    <dgm:cxn modelId="{1455DB6A-9EC0-45AB-BB38-819DCE49C408}" srcId="{36EF0EC0-60A4-4C1A-9356-01B0251FFD65}" destId="{2C4F72F7-6691-4BDA-A6E5-6FBEA6CDBC29}" srcOrd="5" destOrd="0" parTransId="{423E522E-F39B-4288-92D4-75938BD88936}" sibTransId="{A5F0C0CC-BAF2-4644-92F0-94E5B639786B}"/>
    <dgm:cxn modelId="{079A4170-E008-455B-8D36-976E74D8BB6C}" type="presOf" srcId="{980E9C16-A76E-4416-A46E-D2E80524CBA2}" destId="{95FB0B6A-82E2-49A0-84C8-EF6168BE495D}" srcOrd="0" destOrd="0" presId="urn:microsoft.com/office/officeart/2008/layout/HorizontalMultiLevelHierarchy"/>
    <dgm:cxn modelId="{9CC42A73-50F4-4552-AE74-E8FF1CBD1C94}" type="presOf" srcId="{C7CE2D37-D75A-401F-9AC1-CFEFF8361B00}" destId="{4B763022-987E-4813-B217-C6DBC14CE2C6}" srcOrd="0" destOrd="0" presId="urn:microsoft.com/office/officeart/2008/layout/HorizontalMultiLevelHierarchy"/>
    <dgm:cxn modelId="{AD952575-7718-4DCD-A1AF-22C2D3BCDE15}" type="presOf" srcId="{1C39AB6F-243F-410C-8C0A-F831AA0B0142}" destId="{EE9A99F2-3E14-4D11-917F-B58A06B280AB}" srcOrd="0" destOrd="0" presId="urn:microsoft.com/office/officeart/2008/layout/HorizontalMultiLevelHierarchy"/>
    <dgm:cxn modelId="{CE161A79-CDF2-4EC9-A257-4B2389A5C121}" type="presOf" srcId="{980E9C16-A76E-4416-A46E-D2E80524CBA2}" destId="{C40967AF-C170-466B-A4E4-8F5A191E2A7E}" srcOrd="1" destOrd="0" presId="urn:microsoft.com/office/officeart/2008/layout/HorizontalMultiLevelHierarchy"/>
    <dgm:cxn modelId="{F742B27B-D9C2-4099-9C03-81E666F7A21C}" srcId="{36EF0EC0-60A4-4C1A-9356-01B0251FFD65}" destId="{135AEF2C-5110-4C4E-8844-0F140ACF302D}" srcOrd="0" destOrd="0" parTransId="{CE0711CA-AB88-42F3-9B58-9D9798B18A1F}" sibTransId="{39B8DE6E-6F71-49D8-BF1C-603F1EE00125}"/>
    <dgm:cxn modelId="{A724CD7C-143F-48A9-B4D2-6BDE68A0B95D}" srcId="{36EF0EC0-60A4-4C1A-9356-01B0251FFD65}" destId="{BB5ED96F-427D-43EC-B451-2BF560A2541D}" srcOrd="2" destOrd="0" parTransId="{F34A9759-A1C7-4A33-B2A7-7B973735D614}" sibTransId="{4ABD601C-F62F-4820-BD14-2C8A189D0F56}"/>
    <dgm:cxn modelId="{14059885-84DD-4F1E-9ED5-F996EEE8ACA8}" srcId="{76042859-7BD1-43F8-91B4-9B7159021193}" destId="{36EF0EC0-60A4-4C1A-9356-01B0251FFD65}" srcOrd="0" destOrd="0" parTransId="{63B15F2D-0DE7-49B5-BA24-46DB5A1E0C74}" sibTransId="{3586689E-4824-4357-B5C5-C6CBA22C5BE4}"/>
    <dgm:cxn modelId="{2BE4B686-6D2D-4C15-9519-5386D92CF211}" type="presOf" srcId="{0BCEE368-3431-44B9-BC39-8D043A9AFB6B}" destId="{3758A0D4-2C40-4658-B762-D5ED70FF1E54}" srcOrd="1" destOrd="0" presId="urn:microsoft.com/office/officeart/2008/layout/HorizontalMultiLevelHierarchy"/>
    <dgm:cxn modelId="{B6CCEBB0-BA20-4FC5-A2D4-CB87245B1C31}" type="presOf" srcId="{BB5ED96F-427D-43EC-B451-2BF560A2541D}" destId="{A8CAA23B-DECC-4DE6-98E2-2C9D8BE5E59C}" srcOrd="0" destOrd="0" presId="urn:microsoft.com/office/officeart/2008/layout/HorizontalMultiLevelHierarchy"/>
    <dgm:cxn modelId="{C671EFB0-25CC-4F55-9C7E-FC254CA17625}" srcId="{36EF0EC0-60A4-4C1A-9356-01B0251FFD65}" destId="{66707873-FE4E-4F02-A241-93CC8F117438}" srcOrd="1" destOrd="0" parTransId="{980E9C16-A76E-4416-A46E-D2E80524CBA2}" sibTransId="{B18122E7-9A1B-46BA-A0B1-63A02023E335}"/>
    <dgm:cxn modelId="{F9498CB9-A0EC-4BD6-B308-81FFEF7D5F37}" type="presOf" srcId="{5A6311CB-0A7F-4017-AD33-666B10CA6727}" destId="{47FEE023-1A1D-4B85-A59B-6C1A2EA20C15}" srcOrd="0" destOrd="0" presId="urn:microsoft.com/office/officeart/2008/layout/HorizontalMultiLevelHierarchy"/>
    <dgm:cxn modelId="{D58C84BF-BCD4-41B4-B0E9-D99CBD2AC2DB}" type="presOf" srcId="{0BCEE368-3431-44B9-BC39-8D043A9AFB6B}" destId="{74391852-20B6-4874-955D-801FF57834EE}" srcOrd="0" destOrd="0" presId="urn:microsoft.com/office/officeart/2008/layout/HorizontalMultiLevelHierarchy"/>
    <dgm:cxn modelId="{EA9242C8-CD55-4814-A5CB-864B73AFAB63}" srcId="{36EF0EC0-60A4-4C1A-9356-01B0251FFD65}" destId="{1C39AB6F-243F-410C-8C0A-F831AA0B0142}" srcOrd="3" destOrd="0" parTransId="{C7CE2D37-D75A-401F-9AC1-CFEFF8361B00}" sibTransId="{F2DCA00F-F18A-4D4B-A367-A8E610BBF095}"/>
    <dgm:cxn modelId="{651486CE-A7BD-4FAB-9B06-64AD6BAB9369}" type="presOf" srcId="{36EF0EC0-60A4-4C1A-9356-01B0251FFD65}" destId="{D2007AEC-647D-47B0-B4C8-FF0881230684}" srcOrd="0" destOrd="0" presId="urn:microsoft.com/office/officeart/2008/layout/HorizontalMultiLevelHierarchy"/>
    <dgm:cxn modelId="{A5583EEB-05B1-45EB-AE57-8576EEDE7374}" type="presOf" srcId="{423E522E-F39B-4288-92D4-75938BD88936}" destId="{ECFF81C6-020D-4BA8-B313-602951EFCD15}" srcOrd="1" destOrd="0" presId="urn:microsoft.com/office/officeart/2008/layout/HorizontalMultiLevelHierarchy"/>
    <dgm:cxn modelId="{8C7F50F0-4CB6-4EF1-B3E0-BE24F886BE85}" type="presOf" srcId="{76042859-7BD1-43F8-91B4-9B7159021193}" destId="{A032B66E-986F-441B-9E05-57F38F87657D}" srcOrd="0" destOrd="0" presId="urn:microsoft.com/office/officeart/2008/layout/HorizontalMultiLevelHierarchy"/>
    <dgm:cxn modelId="{342C82F0-E0B9-4FF0-901B-2CBC47BA0B20}" type="presOf" srcId="{CE0711CA-AB88-42F3-9B58-9D9798B18A1F}" destId="{4DCC8F3E-F709-4B42-99CB-9E754E86A040}" srcOrd="0" destOrd="0" presId="urn:microsoft.com/office/officeart/2008/layout/HorizontalMultiLevelHierarchy"/>
    <dgm:cxn modelId="{D0C6A1F1-860B-40ED-9974-90616AB93B46}" type="presOf" srcId="{C7CE2D37-D75A-401F-9AC1-CFEFF8361B00}" destId="{76260727-C795-4CA5-BCD3-8B4DC0C82E2A}" srcOrd="1" destOrd="0" presId="urn:microsoft.com/office/officeart/2008/layout/HorizontalMultiLevelHierarchy"/>
    <dgm:cxn modelId="{7F1BE1F5-4AA6-49DB-AB02-F39CE383F185}" type="presOf" srcId="{CE0711CA-AB88-42F3-9B58-9D9798B18A1F}" destId="{925884E4-ECEB-467E-BFE0-3FFC322DBD5B}" srcOrd="1" destOrd="0" presId="urn:microsoft.com/office/officeart/2008/layout/HorizontalMultiLevelHierarchy"/>
    <dgm:cxn modelId="{CFA567FC-D09B-4CCA-B060-6DF83C77A89D}" type="presOf" srcId="{F34A9759-A1C7-4A33-B2A7-7B973735D614}" destId="{D135C692-C0EC-4F6A-B102-4457BC7949B2}" srcOrd="1" destOrd="0" presId="urn:microsoft.com/office/officeart/2008/layout/HorizontalMultiLevelHierarchy"/>
    <dgm:cxn modelId="{87BEAAE4-E288-4949-9D30-3F033818ED9E}" type="presParOf" srcId="{A032B66E-986F-441B-9E05-57F38F87657D}" destId="{5D73B763-97F2-4FE2-8750-A25AF6D10FB0}" srcOrd="0" destOrd="0" presId="urn:microsoft.com/office/officeart/2008/layout/HorizontalMultiLevelHierarchy"/>
    <dgm:cxn modelId="{840FD60D-EEF2-4D61-B8FF-E65243858858}" type="presParOf" srcId="{5D73B763-97F2-4FE2-8750-A25AF6D10FB0}" destId="{D2007AEC-647D-47B0-B4C8-FF0881230684}" srcOrd="0" destOrd="0" presId="urn:microsoft.com/office/officeart/2008/layout/HorizontalMultiLevelHierarchy"/>
    <dgm:cxn modelId="{CF453A76-62AE-4D09-A8E6-91A86D48C17D}" type="presParOf" srcId="{5D73B763-97F2-4FE2-8750-A25AF6D10FB0}" destId="{8E71E436-8ADE-40C4-88B0-22C302001D0D}" srcOrd="1" destOrd="0" presId="urn:microsoft.com/office/officeart/2008/layout/HorizontalMultiLevelHierarchy"/>
    <dgm:cxn modelId="{549B9463-7E15-4D1B-860B-38E510DF3789}" type="presParOf" srcId="{8E71E436-8ADE-40C4-88B0-22C302001D0D}" destId="{4DCC8F3E-F709-4B42-99CB-9E754E86A040}" srcOrd="0" destOrd="0" presId="urn:microsoft.com/office/officeart/2008/layout/HorizontalMultiLevelHierarchy"/>
    <dgm:cxn modelId="{5BEB4786-30B6-415C-A674-E0647305454C}" type="presParOf" srcId="{4DCC8F3E-F709-4B42-99CB-9E754E86A040}" destId="{925884E4-ECEB-467E-BFE0-3FFC322DBD5B}" srcOrd="0" destOrd="0" presId="urn:microsoft.com/office/officeart/2008/layout/HorizontalMultiLevelHierarchy"/>
    <dgm:cxn modelId="{EA13A973-BD4B-43C9-BA2A-A36182EA75E4}" type="presParOf" srcId="{8E71E436-8ADE-40C4-88B0-22C302001D0D}" destId="{68E97C6D-41E7-44CD-AD5C-C15A777C8E4D}" srcOrd="1" destOrd="0" presId="urn:microsoft.com/office/officeart/2008/layout/HorizontalMultiLevelHierarchy"/>
    <dgm:cxn modelId="{2D93FA3D-9228-4A85-AD56-6A60638315D8}" type="presParOf" srcId="{68E97C6D-41E7-44CD-AD5C-C15A777C8E4D}" destId="{C36D933B-DC2E-49DB-B383-FA9682E4DD3D}" srcOrd="0" destOrd="0" presId="urn:microsoft.com/office/officeart/2008/layout/HorizontalMultiLevelHierarchy"/>
    <dgm:cxn modelId="{3A0323D5-71C4-49C8-9961-D4D592E12273}" type="presParOf" srcId="{68E97C6D-41E7-44CD-AD5C-C15A777C8E4D}" destId="{F8B0B9E3-1D37-4CEB-83C6-ACD6FE844456}" srcOrd="1" destOrd="0" presId="urn:microsoft.com/office/officeart/2008/layout/HorizontalMultiLevelHierarchy"/>
    <dgm:cxn modelId="{E5552C05-1861-4254-8F38-6998690C90F9}" type="presParOf" srcId="{8E71E436-8ADE-40C4-88B0-22C302001D0D}" destId="{95FB0B6A-82E2-49A0-84C8-EF6168BE495D}" srcOrd="2" destOrd="0" presId="urn:microsoft.com/office/officeart/2008/layout/HorizontalMultiLevelHierarchy"/>
    <dgm:cxn modelId="{01E010CE-71C8-4296-BF1F-ED98371E301B}" type="presParOf" srcId="{95FB0B6A-82E2-49A0-84C8-EF6168BE495D}" destId="{C40967AF-C170-466B-A4E4-8F5A191E2A7E}" srcOrd="0" destOrd="0" presId="urn:microsoft.com/office/officeart/2008/layout/HorizontalMultiLevelHierarchy"/>
    <dgm:cxn modelId="{644F776E-B389-4DDC-9911-358F0245D5A0}" type="presParOf" srcId="{8E71E436-8ADE-40C4-88B0-22C302001D0D}" destId="{ABC845B6-90E0-4267-B693-A4B89703EF22}" srcOrd="3" destOrd="0" presId="urn:microsoft.com/office/officeart/2008/layout/HorizontalMultiLevelHierarchy"/>
    <dgm:cxn modelId="{F2A2ADD3-B13F-4637-96F4-1253537B9DB0}" type="presParOf" srcId="{ABC845B6-90E0-4267-B693-A4B89703EF22}" destId="{E7DD4E41-BC36-48D7-9C26-C49247D78B79}" srcOrd="0" destOrd="0" presId="urn:microsoft.com/office/officeart/2008/layout/HorizontalMultiLevelHierarchy"/>
    <dgm:cxn modelId="{63FFE2B7-5870-4441-9C93-69994AC6FE9B}" type="presParOf" srcId="{ABC845B6-90E0-4267-B693-A4B89703EF22}" destId="{EF7E4693-EA42-492A-AF2F-561A4A9AE5EA}" srcOrd="1" destOrd="0" presId="urn:microsoft.com/office/officeart/2008/layout/HorizontalMultiLevelHierarchy"/>
    <dgm:cxn modelId="{A8D30793-E1DE-46D1-A83E-5A51733311A0}" type="presParOf" srcId="{8E71E436-8ADE-40C4-88B0-22C302001D0D}" destId="{1E5A2185-BA0C-4F91-AA10-F6CB1B0156FC}" srcOrd="4" destOrd="0" presId="urn:microsoft.com/office/officeart/2008/layout/HorizontalMultiLevelHierarchy"/>
    <dgm:cxn modelId="{89E22D4D-F839-41B0-9D62-D9F112CE4EDD}" type="presParOf" srcId="{1E5A2185-BA0C-4F91-AA10-F6CB1B0156FC}" destId="{D135C692-C0EC-4F6A-B102-4457BC7949B2}" srcOrd="0" destOrd="0" presId="urn:microsoft.com/office/officeart/2008/layout/HorizontalMultiLevelHierarchy"/>
    <dgm:cxn modelId="{3C7ED497-C1C5-4D2F-A98B-325AC6BA2864}" type="presParOf" srcId="{8E71E436-8ADE-40C4-88B0-22C302001D0D}" destId="{B232C524-1618-40BE-A55F-A33A10364233}" srcOrd="5" destOrd="0" presId="urn:microsoft.com/office/officeart/2008/layout/HorizontalMultiLevelHierarchy"/>
    <dgm:cxn modelId="{09BEA374-D86D-427F-9A39-71AD341FF313}" type="presParOf" srcId="{B232C524-1618-40BE-A55F-A33A10364233}" destId="{A8CAA23B-DECC-4DE6-98E2-2C9D8BE5E59C}" srcOrd="0" destOrd="0" presId="urn:microsoft.com/office/officeart/2008/layout/HorizontalMultiLevelHierarchy"/>
    <dgm:cxn modelId="{1C96E45C-FFFE-4EE2-9502-E05462EBB0A6}" type="presParOf" srcId="{B232C524-1618-40BE-A55F-A33A10364233}" destId="{95A207FE-39EE-4B9A-A3B6-A47A594D5F54}" srcOrd="1" destOrd="0" presId="urn:microsoft.com/office/officeart/2008/layout/HorizontalMultiLevelHierarchy"/>
    <dgm:cxn modelId="{1CCE525B-E090-4B8E-9BBB-744C718A58FA}" type="presParOf" srcId="{8E71E436-8ADE-40C4-88B0-22C302001D0D}" destId="{4B763022-987E-4813-B217-C6DBC14CE2C6}" srcOrd="6" destOrd="0" presId="urn:microsoft.com/office/officeart/2008/layout/HorizontalMultiLevelHierarchy"/>
    <dgm:cxn modelId="{458A7B51-CBB7-47E5-A29C-E7284A3C96A5}" type="presParOf" srcId="{4B763022-987E-4813-B217-C6DBC14CE2C6}" destId="{76260727-C795-4CA5-BCD3-8B4DC0C82E2A}" srcOrd="0" destOrd="0" presId="urn:microsoft.com/office/officeart/2008/layout/HorizontalMultiLevelHierarchy"/>
    <dgm:cxn modelId="{A6B10C15-D856-444A-8BFA-43FD8F76AFDF}" type="presParOf" srcId="{8E71E436-8ADE-40C4-88B0-22C302001D0D}" destId="{9B790912-C7F2-410E-A5B2-70FA999A4AB7}" srcOrd="7" destOrd="0" presId="urn:microsoft.com/office/officeart/2008/layout/HorizontalMultiLevelHierarchy"/>
    <dgm:cxn modelId="{2EF53EE0-05F1-46B4-AB6C-C769980CB471}" type="presParOf" srcId="{9B790912-C7F2-410E-A5B2-70FA999A4AB7}" destId="{EE9A99F2-3E14-4D11-917F-B58A06B280AB}" srcOrd="0" destOrd="0" presId="urn:microsoft.com/office/officeart/2008/layout/HorizontalMultiLevelHierarchy"/>
    <dgm:cxn modelId="{8F5C3390-F8FE-4B0A-8AE9-13026C1C6723}" type="presParOf" srcId="{9B790912-C7F2-410E-A5B2-70FA999A4AB7}" destId="{5FFD9AF4-0EDF-4E80-A6D9-8F78D09431A5}" srcOrd="1" destOrd="0" presId="urn:microsoft.com/office/officeart/2008/layout/HorizontalMultiLevelHierarchy"/>
    <dgm:cxn modelId="{B95A0B90-8F11-430D-917A-3C8B8EA247E3}" type="presParOf" srcId="{8E71E436-8ADE-40C4-88B0-22C302001D0D}" destId="{47FEE023-1A1D-4B85-A59B-6C1A2EA20C15}" srcOrd="8" destOrd="0" presId="urn:microsoft.com/office/officeart/2008/layout/HorizontalMultiLevelHierarchy"/>
    <dgm:cxn modelId="{7A5D6D24-FDD3-441B-B33D-7C1D1E53BBBD}" type="presParOf" srcId="{47FEE023-1A1D-4B85-A59B-6C1A2EA20C15}" destId="{C783A362-4F56-4422-B23C-1799C71A5667}" srcOrd="0" destOrd="0" presId="urn:microsoft.com/office/officeart/2008/layout/HorizontalMultiLevelHierarchy"/>
    <dgm:cxn modelId="{DB32A3DD-6A20-45AF-94EA-F319D5CE47B9}" type="presParOf" srcId="{8E71E436-8ADE-40C4-88B0-22C302001D0D}" destId="{A81DE9A3-36C0-41C3-8BA6-7C284A3EE3BA}" srcOrd="9" destOrd="0" presId="urn:microsoft.com/office/officeart/2008/layout/HorizontalMultiLevelHierarchy"/>
    <dgm:cxn modelId="{1E9BB520-86F3-4B3D-9D6D-67C3CA455C91}" type="presParOf" srcId="{A81DE9A3-36C0-41C3-8BA6-7C284A3EE3BA}" destId="{FE5079DA-EFC3-4922-A063-981745543C78}" srcOrd="0" destOrd="0" presId="urn:microsoft.com/office/officeart/2008/layout/HorizontalMultiLevelHierarchy"/>
    <dgm:cxn modelId="{51FBC6F6-390E-4E3B-89B2-9BD7B4F2F41E}" type="presParOf" srcId="{A81DE9A3-36C0-41C3-8BA6-7C284A3EE3BA}" destId="{E0998837-9FBB-4756-A0C3-EEDE7A58921E}" srcOrd="1" destOrd="0" presId="urn:microsoft.com/office/officeart/2008/layout/HorizontalMultiLevelHierarchy"/>
    <dgm:cxn modelId="{4D64947D-8B29-4900-92A2-CAF85166C139}" type="presParOf" srcId="{8E71E436-8ADE-40C4-88B0-22C302001D0D}" destId="{D4F9D83C-9DCD-4181-B117-CB9FA91F3AE2}" srcOrd="10" destOrd="0" presId="urn:microsoft.com/office/officeart/2008/layout/HorizontalMultiLevelHierarchy"/>
    <dgm:cxn modelId="{DC7AB1DA-9F45-4324-8501-1A9A5E3C8AD2}" type="presParOf" srcId="{D4F9D83C-9DCD-4181-B117-CB9FA91F3AE2}" destId="{ECFF81C6-020D-4BA8-B313-602951EFCD15}" srcOrd="0" destOrd="0" presId="urn:microsoft.com/office/officeart/2008/layout/HorizontalMultiLevelHierarchy"/>
    <dgm:cxn modelId="{D5348B3D-ECD0-4295-8D76-483B09ED574E}" type="presParOf" srcId="{8E71E436-8ADE-40C4-88B0-22C302001D0D}" destId="{39F04734-AAA5-4F3C-9113-8F8567397E9A}" srcOrd="11" destOrd="0" presId="urn:microsoft.com/office/officeart/2008/layout/HorizontalMultiLevelHierarchy"/>
    <dgm:cxn modelId="{1F39672D-62EA-461E-8091-C749658A7AF5}" type="presParOf" srcId="{39F04734-AAA5-4F3C-9113-8F8567397E9A}" destId="{2024498F-F7CF-4062-9396-EF5F2D7129E6}" srcOrd="0" destOrd="0" presId="urn:microsoft.com/office/officeart/2008/layout/HorizontalMultiLevelHierarchy"/>
    <dgm:cxn modelId="{990A303B-9183-4883-8F1B-7F7AEBBAA3CA}" type="presParOf" srcId="{39F04734-AAA5-4F3C-9113-8F8567397E9A}" destId="{7B9D1980-D6F6-4E7A-8CAB-87BE7F9E3409}" srcOrd="1" destOrd="0" presId="urn:microsoft.com/office/officeart/2008/layout/HorizontalMultiLevelHierarchy"/>
    <dgm:cxn modelId="{33AE5E5E-8986-4B27-83A2-67D711DE865A}" type="presParOf" srcId="{8E71E436-8ADE-40C4-88B0-22C302001D0D}" destId="{74391852-20B6-4874-955D-801FF57834EE}" srcOrd="12" destOrd="0" presId="urn:microsoft.com/office/officeart/2008/layout/HorizontalMultiLevelHierarchy"/>
    <dgm:cxn modelId="{9ED34A10-ACA6-4A14-9F44-0EEC8A198589}" type="presParOf" srcId="{74391852-20B6-4874-955D-801FF57834EE}" destId="{3758A0D4-2C40-4658-B762-D5ED70FF1E54}" srcOrd="0" destOrd="0" presId="urn:microsoft.com/office/officeart/2008/layout/HorizontalMultiLevelHierarchy"/>
    <dgm:cxn modelId="{2CF23919-399B-4731-A97D-DAE1F569B42D}" type="presParOf" srcId="{8E71E436-8ADE-40C4-88B0-22C302001D0D}" destId="{C697F1E5-33A7-4E04-864C-5CC402F5596B}" srcOrd="13" destOrd="0" presId="urn:microsoft.com/office/officeart/2008/layout/HorizontalMultiLevelHierarchy"/>
    <dgm:cxn modelId="{75710F46-8D21-4F61-933F-4E05ADD0FA66}" type="presParOf" srcId="{C697F1E5-33A7-4E04-864C-5CC402F5596B}" destId="{4149323B-3026-48D2-9406-B1B2030D0A79}" srcOrd="0" destOrd="0" presId="urn:microsoft.com/office/officeart/2008/layout/HorizontalMultiLevelHierarchy"/>
    <dgm:cxn modelId="{31EE9183-DFFF-42E7-9B70-4AEECB35EE0F}" type="presParOf" srcId="{C697F1E5-33A7-4E04-864C-5CC402F5596B}" destId="{47015758-2E79-4791-9121-BDFE8F5B96AA}"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3A98F8-8211-4709-B15F-E9F38BDD2858}">
      <dsp:nvSpPr>
        <dsp:cNvPr id="0" name=""/>
        <dsp:cNvSpPr/>
      </dsp:nvSpPr>
      <dsp:spPr>
        <a:xfrm>
          <a:off x="0" y="502499"/>
          <a:ext cx="8352928" cy="7560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1FDD6BE3-A495-4529-8BD5-BBEED7568913}">
      <dsp:nvSpPr>
        <dsp:cNvPr id="0" name=""/>
        <dsp:cNvSpPr/>
      </dsp:nvSpPr>
      <dsp:spPr>
        <a:xfrm>
          <a:off x="417646" y="59699"/>
          <a:ext cx="6135133" cy="885600"/>
        </a:xfrm>
        <a:prstGeom prst="roundRect">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8000"/>
                <a:satMod val="130000"/>
                <a:lumMod val="92000"/>
              </a:schemeClr>
            </a:gs>
            <a:gs pos="100000">
              <a:schemeClr val="accent1">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21005" tIns="0" rIns="221005" bIns="0" numCol="1" spcCol="1270" anchor="ctr" anchorCtr="0">
          <a:noAutofit/>
        </a:bodyPr>
        <a:lstStyle/>
        <a:p>
          <a:pPr marL="0" lvl="0" indent="0" algn="l" defTabSz="889000" rtl="0">
            <a:lnSpc>
              <a:spcPct val="90000"/>
            </a:lnSpc>
            <a:spcBef>
              <a:spcPct val="0"/>
            </a:spcBef>
            <a:spcAft>
              <a:spcPct val="35000"/>
            </a:spcAft>
            <a:buNone/>
          </a:pPr>
          <a:r>
            <a:rPr lang="zh-TW" altLang="en-US" sz="2000" b="1" kern="1200" dirty="0">
              <a:effectLst/>
              <a:latin typeface="微軟正黑體" panose="020B0604030504040204" pitchFamily="34" charset="-120"/>
              <a:ea typeface="微軟正黑體" panose="020B0604030504040204" pitchFamily="34" charset="-120"/>
              <a:cs typeface="Times New Roman"/>
            </a:rPr>
            <a:t>國中教育會考其實不是入學測驗，而是學力檢測</a:t>
          </a:r>
          <a:endParaRPr lang="zh-TW" altLang="en-US" sz="2000" b="1" kern="1200" dirty="0">
            <a:latin typeface="微軟正黑體" panose="020B0604030504040204" pitchFamily="34" charset="-120"/>
            <a:ea typeface="微軟正黑體" panose="020B0604030504040204" pitchFamily="34" charset="-120"/>
          </a:endParaRPr>
        </a:p>
      </dsp:txBody>
      <dsp:txXfrm>
        <a:off x="460877" y="102930"/>
        <a:ext cx="6048671" cy="799138"/>
      </dsp:txXfrm>
    </dsp:sp>
    <dsp:sp modelId="{3BEAAE17-8B03-485B-914E-70A644277BE4}">
      <dsp:nvSpPr>
        <dsp:cNvPr id="0" name=""/>
        <dsp:cNvSpPr/>
      </dsp:nvSpPr>
      <dsp:spPr>
        <a:xfrm>
          <a:off x="0" y="1863299"/>
          <a:ext cx="8352928" cy="7560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AE97788F-1D2D-43D0-8405-F2F4C8F82FEE}">
      <dsp:nvSpPr>
        <dsp:cNvPr id="0" name=""/>
        <dsp:cNvSpPr/>
      </dsp:nvSpPr>
      <dsp:spPr>
        <a:xfrm>
          <a:off x="417646" y="1420499"/>
          <a:ext cx="7532987" cy="885600"/>
        </a:xfrm>
        <a:prstGeom prst="roundRect">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8000"/>
                <a:satMod val="130000"/>
                <a:lumMod val="92000"/>
              </a:schemeClr>
            </a:gs>
            <a:gs pos="100000">
              <a:schemeClr val="accent1">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21005" tIns="0" rIns="221005" bIns="0" numCol="1" spcCol="1270" anchor="ctr" anchorCtr="0">
          <a:noAutofit/>
        </a:bodyPr>
        <a:lstStyle/>
        <a:p>
          <a:pPr marL="0" lvl="0" indent="0" algn="l" defTabSz="889000" rtl="0">
            <a:lnSpc>
              <a:spcPct val="90000"/>
            </a:lnSpc>
            <a:spcBef>
              <a:spcPct val="0"/>
            </a:spcBef>
            <a:spcAft>
              <a:spcPct val="35000"/>
            </a:spcAft>
            <a:buNone/>
          </a:pPr>
          <a:r>
            <a:rPr lang="zh-TW" altLang="en-US" sz="2000" b="1" kern="1200" dirty="0">
              <a:effectLst/>
              <a:latin typeface="微軟正黑體" panose="020B0604030504040204" pitchFamily="34" charset="-120"/>
              <a:ea typeface="微軟正黑體" panose="020B0604030504040204" pitchFamily="34" charset="-120"/>
              <a:cs typeface="Times New Roman"/>
            </a:rPr>
            <a:t>作為比序採計項目時，國中教育會考限採計當年度之成績</a:t>
          </a:r>
          <a:endParaRPr lang="zh-TW" altLang="en-US" sz="2000" kern="1200" dirty="0"/>
        </a:p>
      </dsp:txBody>
      <dsp:txXfrm>
        <a:off x="460877" y="1463730"/>
        <a:ext cx="7446525" cy="799138"/>
      </dsp:txXfrm>
    </dsp:sp>
    <dsp:sp modelId="{506904CF-0AE5-4F3C-9E8A-003E324F86C8}">
      <dsp:nvSpPr>
        <dsp:cNvPr id="0" name=""/>
        <dsp:cNvSpPr/>
      </dsp:nvSpPr>
      <dsp:spPr>
        <a:xfrm>
          <a:off x="0" y="3224100"/>
          <a:ext cx="8352928" cy="7560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899DC2BC-1485-4AAB-8BC8-02ABF441F375}">
      <dsp:nvSpPr>
        <dsp:cNvPr id="0" name=""/>
        <dsp:cNvSpPr/>
      </dsp:nvSpPr>
      <dsp:spPr>
        <a:xfrm>
          <a:off x="417646" y="2781299"/>
          <a:ext cx="5847049" cy="885600"/>
        </a:xfrm>
        <a:prstGeom prst="roundRect">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8000"/>
                <a:satMod val="130000"/>
                <a:lumMod val="92000"/>
              </a:schemeClr>
            </a:gs>
            <a:gs pos="100000">
              <a:schemeClr val="accent1">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21005" tIns="0" rIns="221005" bIns="0" numCol="1" spcCol="1270" anchor="ctr" anchorCtr="0">
          <a:noAutofit/>
        </a:bodyPr>
        <a:lstStyle/>
        <a:p>
          <a:pPr marL="0" lvl="0" indent="0" algn="l" defTabSz="889000">
            <a:lnSpc>
              <a:spcPct val="90000"/>
            </a:lnSpc>
            <a:spcBef>
              <a:spcPct val="0"/>
            </a:spcBef>
            <a:spcAft>
              <a:spcPct val="35000"/>
            </a:spcAft>
            <a:buNone/>
          </a:pPr>
          <a:r>
            <a:rPr lang="zh-TW" altLang="en-US" sz="2000" b="1" kern="1200" dirty="0">
              <a:effectLst/>
              <a:latin typeface="微軟正黑體" panose="020B0604030504040204" pitchFamily="34" charset="-120"/>
              <a:ea typeface="微軟正黑體" panose="020B0604030504040204" pitchFamily="34" charset="-120"/>
              <a:cs typeface="Times New Roman"/>
            </a:rPr>
            <a:t>違規</a:t>
          </a:r>
          <a:r>
            <a:rPr lang="en-US" altLang="zh-TW" sz="2000" b="1" kern="1200" dirty="0">
              <a:effectLst/>
              <a:latin typeface="微軟正黑體" panose="020B0604030504040204" pitchFamily="34" charset="-120"/>
              <a:ea typeface="微軟正黑體" panose="020B0604030504040204" pitchFamily="34" charset="-120"/>
              <a:cs typeface="Times New Roman"/>
            </a:rPr>
            <a:t>1</a:t>
          </a:r>
          <a:r>
            <a:rPr lang="zh-TW" altLang="en-US" sz="2000" b="1" kern="1200" dirty="0">
              <a:effectLst/>
              <a:latin typeface="微軟正黑體" panose="020B0604030504040204" pitchFamily="34" charset="-120"/>
              <a:ea typeface="微軟正黑體" panose="020B0604030504040204" pitchFamily="34" charset="-120"/>
              <a:cs typeface="Times New Roman"/>
            </a:rPr>
            <a:t>點扣國中教育會考總積分百分之一</a:t>
          </a:r>
          <a:endParaRPr lang="zh-TW" altLang="en-US" sz="2000" b="1" kern="1200" dirty="0">
            <a:latin typeface="微軟正黑體" panose="020B0604030504040204" pitchFamily="34" charset="-120"/>
            <a:ea typeface="微軟正黑體" panose="020B0604030504040204" pitchFamily="34" charset="-120"/>
          </a:endParaRPr>
        </a:p>
      </dsp:txBody>
      <dsp:txXfrm>
        <a:off x="460877" y="2824530"/>
        <a:ext cx="5760587" cy="799138"/>
      </dsp:txXfrm>
    </dsp:sp>
    <dsp:sp modelId="{386837D7-2DF2-497F-B997-BD9C8D00ACB9}">
      <dsp:nvSpPr>
        <dsp:cNvPr id="0" name=""/>
        <dsp:cNvSpPr/>
      </dsp:nvSpPr>
      <dsp:spPr>
        <a:xfrm>
          <a:off x="0" y="4584900"/>
          <a:ext cx="8352928" cy="7560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288BDC68-7FF6-45F7-B766-AE2C63685B77}">
      <dsp:nvSpPr>
        <dsp:cNvPr id="0" name=""/>
        <dsp:cNvSpPr/>
      </dsp:nvSpPr>
      <dsp:spPr>
        <a:xfrm>
          <a:off x="417646" y="4142100"/>
          <a:ext cx="5847049" cy="885600"/>
        </a:xfrm>
        <a:prstGeom prst="roundRect">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8000"/>
                <a:satMod val="130000"/>
                <a:lumMod val="92000"/>
              </a:schemeClr>
            </a:gs>
            <a:gs pos="100000">
              <a:schemeClr val="accent1">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21005" tIns="0" rIns="221005" bIns="0" numCol="1" spcCol="1270" anchor="ctr" anchorCtr="0">
          <a:noAutofit/>
        </a:bodyPr>
        <a:lstStyle/>
        <a:p>
          <a:pPr marL="0" lvl="0" indent="0" algn="l" defTabSz="889000">
            <a:lnSpc>
              <a:spcPct val="90000"/>
            </a:lnSpc>
            <a:spcBef>
              <a:spcPct val="0"/>
            </a:spcBef>
            <a:spcAft>
              <a:spcPct val="35000"/>
            </a:spcAft>
            <a:buNone/>
          </a:pPr>
          <a:r>
            <a:rPr lang="zh-TW" altLang="en-US" sz="2000" b="1" i="0" kern="1200" dirty="0">
              <a:latin typeface="微軟正黑體" panose="020B0604030504040204" pitchFamily="34" charset="-120"/>
              <a:ea typeface="微軟正黑體" panose="020B0604030504040204" pitchFamily="34" charset="-120"/>
            </a:rPr>
            <a:t>等級為標準參照，標示為常模參照</a:t>
          </a:r>
          <a:endParaRPr lang="zh-TW" altLang="en-US" sz="2000" kern="1200" dirty="0">
            <a:latin typeface="微軟正黑體" panose="020B0604030504040204" pitchFamily="34" charset="-120"/>
            <a:ea typeface="微軟正黑體" panose="020B0604030504040204" pitchFamily="34" charset="-120"/>
          </a:endParaRPr>
        </a:p>
      </dsp:txBody>
      <dsp:txXfrm>
        <a:off x="460877" y="4185331"/>
        <a:ext cx="5760587" cy="79913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391852-20B6-4874-955D-801FF57834EE}">
      <dsp:nvSpPr>
        <dsp:cNvPr id="0" name=""/>
        <dsp:cNvSpPr/>
      </dsp:nvSpPr>
      <dsp:spPr>
        <a:xfrm>
          <a:off x="2333673" y="1872208"/>
          <a:ext cx="288673" cy="1650189"/>
        </a:xfrm>
        <a:custGeom>
          <a:avLst/>
          <a:gdLst/>
          <a:ahLst/>
          <a:cxnLst/>
          <a:rect l="0" t="0" r="0" b="0"/>
          <a:pathLst>
            <a:path>
              <a:moveTo>
                <a:pt x="0" y="0"/>
              </a:moveTo>
              <a:lnTo>
                <a:pt x="144336" y="0"/>
              </a:lnTo>
              <a:lnTo>
                <a:pt x="144336" y="1650189"/>
              </a:lnTo>
              <a:lnTo>
                <a:pt x="288673" y="1650189"/>
              </a:lnTo>
            </a:path>
          </a:pathLst>
        </a:custGeom>
        <a:noFill/>
        <a:ln w="15875"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zh-TW" altLang="en-US" sz="600" kern="1200"/>
        </a:p>
      </dsp:txBody>
      <dsp:txXfrm>
        <a:off x="2436129" y="2655421"/>
        <a:ext cx="83762" cy="83762"/>
      </dsp:txXfrm>
    </dsp:sp>
    <dsp:sp modelId="{D4F9D83C-9DCD-4181-B117-CB9FA91F3AE2}">
      <dsp:nvSpPr>
        <dsp:cNvPr id="0" name=""/>
        <dsp:cNvSpPr/>
      </dsp:nvSpPr>
      <dsp:spPr>
        <a:xfrm>
          <a:off x="2333673" y="1872208"/>
          <a:ext cx="288673" cy="1100126"/>
        </a:xfrm>
        <a:custGeom>
          <a:avLst/>
          <a:gdLst/>
          <a:ahLst/>
          <a:cxnLst/>
          <a:rect l="0" t="0" r="0" b="0"/>
          <a:pathLst>
            <a:path>
              <a:moveTo>
                <a:pt x="0" y="0"/>
              </a:moveTo>
              <a:lnTo>
                <a:pt x="144336" y="0"/>
              </a:lnTo>
              <a:lnTo>
                <a:pt x="144336" y="1100126"/>
              </a:lnTo>
              <a:lnTo>
                <a:pt x="288673" y="1100126"/>
              </a:lnTo>
            </a:path>
          </a:pathLst>
        </a:custGeom>
        <a:noFill/>
        <a:ln w="15875"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TW" altLang="en-US" sz="500" kern="1200"/>
        </a:p>
      </dsp:txBody>
      <dsp:txXfrm>
        <a:off x="2449576" y="2393837"/>
        <a:ext cx="56868" cy="56868"/>
      </dsp:txXfrm>
    </dsp:sp>
    <dsp:sp modelId="{47FEE023-1A1D-4B85-A59B-6C1A2EA20C15}">
      <dsp:nvSpPr>
        <dsp:cNvPr id="0" name=""/>
        <dsp:cNvSpPr/>
      </dsp:nvSpPr>
      <dsp:spPr>
        <a:xfrm>
          <a:off x="2333673" y="1872208"/>
          <a:ext cx="288673" cy="550063"/>
        </a:xfrm>
        <a:custGeom>
          <a:avLst/>
          <a:gdLst/>
          <a:ahLst/>
          <a:cxnLst/>
          <a:rect l="0" t="0" r="0" b="0"/>
          <a:pathLst>
            <a:path>
              <a:moveTo>
                <a:pt x="0" y="0"/>
              </a:moveTo>
              <a:lnTo>
                <a:pt x="144336" y="0"/>
              </a:lnTo>
              <a:lnTo>
                <a:pt x="144336" y="550063"/>
              </a:lnTo>
              <a:lnTo>
                <a:pt x="288673" y="550063"/>
              </a:lnTo>
            </a:path>
          </a:pathLst>
        </a:custGeom>
        <a:noFill/>
        <a:ln w="15875"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TW" altLang="en-US" sz="500" kern="1200"/>
        </a:p>
      </dsp:txBody>
      <dsp:txXfrm>
        <a:off x="2462480" y="2131709"/>
        <a:ext cx="31060" cy="31060"/>
      </dsp:txXfrm>
    </dsp:sp>
    <dsp:sp modelId="{4B763022-987E-4813-B217-C6DBC14CE2C6}">
      <dsp:nvSpPr>
        <dsp:cNvPr id="0" name=""/>
        <dsp:cNvSpPr/>
      </dsp:nvSpPr>
      <dsp:spPr>
        <a:xfrm>
          <a:off x="2333673" y="1826488"/>
          <a:ext cx="288673" cy="91440"/>
        </a:xfrm>
        <a:custGeom>
          <a:avLst/>
          <a:gdLst/>
          <a:ahLst/>
          <a:cxnLst/>
          <a:rect l="0" t="0" r="0" b="0"/>
          <a:pathLst>
            <a:path>
              <a:moveTo>
                <a:pt x="0" y="45720"/>
              </a:moveTo>
              <a:lnTo>
                <a:pt x="288673" y="45720"/>
              </a:lnTo>
            </a:path>
          </a:pathLst>
        </a:custGeom>
        <a:noFill/>
        <a:ln w="15875"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TW" altLang="en-US" sz="500" kern="1200"/>
        </a:p>
      </dsp:txBody>
      <dsp:txXfrm>
        <a:off x="2470793" y="1864991"/>
        <a:ext cx="14433" cy="14433"/>
      </dsp:txXfrm>
    </dsp:sp>
    <dsp:sp modelId="{1E5A2185-BA0C-4F91-AA10-F6CB1B0156FC}">
      <dsp:nvSpPr>
        <dsp:cNvPr id="0" name=""/>
        <dsp:cNvSpPr/>
      </dsp:nvSpPr>
      <dsp:spPr>
        <a:xfrm>
          <a:off x="2333673" y="1322144"/>
          <a:ext cx="288673" cy="550063"/>
        </a:xfrm>
        <a:custGeom>
          <a:avLst/>
          <a:gdLst/>
          <a:ahLst/>
          <a:cxnLst/>
          <a:rect l="0" t="0" r="0" b="0"/>
          <a:pathLst>
            <a:path>
              <a:moveTo>
                <a:pt x="0" y="550063"/>
              </a:moveTo>
              <a:lnTo>
                <a:pt x="144336" y="550063"/>
              </a:lnTo>
              <a:lnTo>
                <a:pt x="144336" y="0"/>
              </a:lnTo>
              <a:lnTo>
                <a:pt x="288673" y="0"/>
              </a:lnTo>
            </a:path>
          </a:pathLst>
        </a:custGeom>
        <a:noFill/>
        <a:ln w="15875"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TW" altLang="en-US" sz="500" kern="1200"/>
        </a:p>
      </dsp:txBody>
      <dsp:txXfrm>
        <a:off x="2462480" y="1581646"/>
        <a:ext cx="31060" cy="31060"/>
      </dsp:txXfrm>
    </dsp:sp>
    <dsp:sp modelId="{95FB0B6A-82E2-49A0-84C8-EF6168BE495D}">
      <dsp:nvSpPr>
        <dsp:cNvPr id="0" name=""/>
        <dsp:cNvSpPr/>
      </dsp:nvSpPr>
      <dsp:spPr>
        <a:xfrm>
          <a:off x="2333673" y="772081"/>
          <a:ext cx="288673" cy="1100126"/>
        </a:xfrm>
        <a:custGeom>
          <a:avLst/>
          <a:gdLst/>
          <a:ahLst/>
          <a:cxnLst/>
          <a:rect l="0" t="0" r="0" b="0"/>
          <a:pathLst>
            <a:path>
              <a:moveTo>
                <a:pt x="0" y="1100126"/>
              </a:moveTo>
              <a:lnTo>
                <a:pt x="144336" y="1100126"/>
              </a:lnTo>
              <a:lnTo>
                <a:pt x="144336" y="0"/>
              </a:lnTo>
              <a:lnTo>
                <a:pt x="288673" y="0"/>
              </a:lnTo>
            </a:path>
          </a:pathLst>
        </a:custGeom>
        <a:noFill/>
        <a:ln w="15875"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TW" altLang="en-US" sz="500" kern="1200"/>
        </a:p>
      </dsp:txBody>
      <dsp:txXfrm>
        <a:off x="2449576" y="1293710"/>
        <a:ext cx="56868" cy="56868"/>
      </dsp:txXfrm>
    </dsp:sp>
    <dsp:sp modelId="{4DCC8F3E-F709-4B42-99CB-9E754E86A040}">
      <dsp:nvSpPr>
        <dsp:cNvPr id="0" name=""/>
        <dsp:cNvSpPr/>
      </dsp:nvSpPr>
      <dsp:spPr>
        <a:xfrm>
          <a:off x="2333673" y="222018"/>
          <a:ext cx="288673" cy="1650189"/>
        </a:xfrm>
        <a:custGeom>
          <a:avLst/>
          <a:gdLst/>
          <a:ahLst/>
          <a:cxnLst/>
          <a:rect l="0" t="0" r="0" b="0"/>
          <a:pathLst>
            <a:path>
              <a:moveTo>
                <a:pt x="0" y="1650189"/>
              </a:moveTo>
              <a:lnTo>
                <a:pt x="144336" y="1650189"/>
              </a:lnTo>
              <a:lnTo>
                <a:pt x="144336" y="0"/>
              </a:lnTo>
              <a:lnTo>
                <a:pt x="288673" y="0"/>
              </a:lnTo>
            </a:path>
          </a:pathLst>
        </a:custGeom>
        <a:noFill/>
        <a:ln w="15875"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zh-TW" altLang="en-US" sz="600" kern="1200"/>
        </a:p>
      </dsp:txBody>
      <dsp:txXfrm>
        <a:off x="2436129" y="1005231"/>
        <a:ext cx="83762" cy="83762"/>
      </dsp:txXfrm>
    </dsp:sp>
    <dsp:sp modelId="{D2007AEC-647D-47B0-B4C8-FF0881230684}">
      <dsp:nvSpPr>
        <dsp:cNvPr id="0" name=""/>
        <dsp:cNvSpPr/>
      </dsp:nvSpPr>
      <dsp:spPr>
        <a:xfrm rot="16200000">
          <a:off x="525050" y="1221612"/>
          <a:ext cx="2316056" cy="1301190"/>
        </a:xfrm>
        <a:prstGeom prst="roundRect">
          <a:avLst>
            <a:gd name="adj" fmla="val 1000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vert"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zh-TW" altLang="en-US" sz="2800" b="1" kern="1200">
              <a:latin typeface="微軟正黑體" pitchFamily="34" charset="-120"/>
              <a:ea typeface="微軟正黑體" pitchFamily="34" charset="-120"/>
              <a:cs typeface="+mn-cs"/>
            </a:rPr>
            <a:t>總積分</a:t>
          </a:r>
          <a:r>
            <a:rPr lang="en-US" altLang="zh-TW" sz="2800" b="1" kern="1200">
              <a:latin typeface="微軟正黑體" pitchFamily="34" charset="-120"/>
              <a:ea typeface="微軟正黑體" pitchFamily="34" charset="-120"/>
              <a:cs typeface="+mn-cs"/>
            </a:rPr>
            <a:t>79</a:t>
          </a:r>
          <a:r>
            <a:rPr lang="zh-TW" altLang="en-US" sz="2800" b="1" kern="1200">
              <a:latin typeface="微軟正黑體" pitchFamily="34" charset="-120"/>
              <a:ea typeface="微軟正黑體" pitchFamily="34" charset="-120"/>
              <a:cs typeface="+mn-cs"/>
            </a:rPr>
            <a:t>分</a:t>
          </a:r>
          <a:endParaRPr lang="zh-TW" altLang="en-US" sz="2800" b="1" kern="1200" dirty="0">
            <a:latin typeface="微軟正黑體" pitchFamily="34" charset="-120"/>
            <a:ea typeface="微軟正黑體" pitchFamily="34" charset="-120"/>
            <a:cs typeface="+mn-cs"/>
          </a:endParaRPr>
        </a:p>
      </dsp:txBody>
      <dsp:txXfrm>
        <a:off x="563161" y="1259723"/>
        <a:ext cx="2239834" cy="1224968"/>
      </dsp:txXfrm>
    </dsp:sp>
    <dsp:sp modelId="{C36D933B-DC2E-49DB-B383-FA9682E4DD3D}">
      <dsp:nvSpPr>
        <dsp:cNvPr id="0" name=""/>
        <dsp:cNvSpPr/>
      </dsp:nvSpPr>
      <dsp:spPr>
        <a:xfrm>
          <a:off x="2622347" y="1992"/>
          <a:ext cx="1814181" cy="440050"/>
        </a:xfrm>
        <a:prstGeom prst="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kumimoji="1" lang="zh-TW" altLang="en-US" sz="1600" b="1" i="0" u="none" strike="noStrike" kern="1200" cap="none" normalizeH="0" baseline="0">
              <a:ln/>
              <a:effectLst/>
              <a:latin typeface="微軟正黑體" panose="020B0604030504040204" pitchFamily="34" charset="-120"/>
              <a:ea typeface="微軟正黑體" panose="020B0604030504040204" pitchFamily="34" charset="-120"/>
            </a:rPr>
            <a:t>畢業資格（</a:t>
          </a:r>
          <a:r>
            <a:rPr kumimoji="1" lang="en-US" altLang="zh-TW" sz="1600" b="1" i="0" u="none" strike="noStrike" kern="1200" cap="none" normalizeH="0" baseline="0">
              <a:ln/>
              <a:effectLst/>
              <a:latin typeface="微軟正黑體" panose="020B0604030504040204" pitchFamily="34" charset="-120"/>
              <a:ea typeface="微軟正黑體" panose="020B0604030504040204" pitchFamily="34" charset="-120"/>
            </a:rPr>
            <a:t>2</a:t>
          </a:r>
          <a:r>
            <a:rPr kumimoji="1" lang="zh-TW" altLang="en-US" sz="1600" b="1" i="0" u="none" strike="noStrike" kern="1200" cap="none" normalizeH="0" baseline="0">
              <a:ln/>
              <a:effectLst/>
              <a:latin typeface="微軟正黑體" panose="020B0604030504040204" pitchFamily="34" charset="-120"/>
              <a:ea typeface="微軟正黑體" panose="020B0604030504040204" pitchFamily="34" charset="-120"/>
            </a:rPr>
            <a:t>分）</a:t>
          </a:r>
          <a:endParaRPr lang="zh-TW" altLang="en-US" sz="1600" kern="1200" dirty="0"/>
        </a:p>
      </dsp:txBody>
      <dsp:txXfrm>
        <a:off x="2622347" y="1992"/>
        <a:ext cx="1814181" cy="440050"/>
      </dsp:txXfrm>
    </dsp:sp>
    <dsp:sp modelId="{E7DD4E41-BC36-48D7-9C26-C49247D78B79}">
      <dsp:nvSpPr>
        <dsp:cNvPr id="0" name=""/>
        <dsp:cNvSpPr/>
      </dsp:nvSpPr>
      <dsp:spPr>
        <a:xfrm>
          <a:off x="2622347" y="552056"/>
          <a:ext cx="1814181" cy="440050"/>
        </a:xfrm>
        <a:prstGeom prst="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kumimoji="1" lang="zh-TW" altLang="en-US" sz="1200" b="1" i="0" u="none" strike="noStrike" kern="1200" cap="none" normalizeH="0" baseline="0">
              <a:ln/>
              <a:effectLst/>
              <a:latin typeface="微軟正黑體" panose="020B0604030504040204" pitchFamily="34" charset="-120"/>
              <a:ea typeface="微軟正黑體" panose="020B0604030504040204" pitchFamily="34" charset="-120"/>
            </a:rPr>
            <a:t>志願序（</a:t>
          </a:r>
          <a:r>
            <a:rPr kumimoji="1" lang="en-US" altLang="zh-TW" sz="1200" b="1" i="0" u="none" strike="noStrike" kern="1200" cap="none" normalizeH="0" baseline="0">
              <a:ln/>
              <a:effectLst/>
              <a:latin typeface="微軟正黑體" panose="020B0604030504040204" pitchFamily="34" charset="-120"/>
              <a:ea typeface="微軟正黑體" panose="020B0604030504040204" pitchFamily="34" charset="-120"/>
            </a:rPr>
            <a:t>7</a:t>
          </a:r>
          <a:r>
            <a:rPr kumimoji="1" lang="zh-TW" altLang="en-US" sz="1200" b="1" i="0" u="none" strike="noStrike" kern="1200" cap="none" normalizeH="0" baseline="0">
              <a:ln/>
              <a:effectLst/>
              <a:latin typeface="微軟正黑體" panose="020B0604030504040204" pitchFamily="34" charset="-120"/>
              <a:ea typeface="微軟正黑體" panose="020B0604030504040204" pitchFamily="34" charset="-120"/>
            </a:rPr>
            <a:t>分）</a:t>
          </a:r>
          <a:endParaRPr lang="zh-TW" altLang="en-US" sz="1200" kern="1200" dirty="0"/>
        </a:p>
      </dsp:txBody>
      <dsp:txXfrm>
        <a:off x="2622347" y="552056"/>
        <a:ext cx="1814181" cy="440050"/>
      </dsp:txXfrm>
    </dsp:sp>
    <dsp:sp modelId="{A8CAA23B-DECC-4DE6-98E2-2C9D8BE5E59C}">
      <dsp:nvSpPr>
        <dsp:cNvPr id="0" name=""/>
        <dsp:cNvSpPr/>
      </dsp:nvSpPr>
      <dsp:spPr>
        <a:xfrm>
          <a:off x="2622347" y="1102119"/>
          <a:ext cx="1814181" cy="440050"/>
        </a:xfrm>
        <a:prstGeom prst="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kumimoji="1" lang="zh-TW" altLang="en-US" sz="1200" b="1" i="0" u="none" strike="noStrike" kern="1200" cap="none" normalizeH="0" baseline="0">
              <a:ln/>
              <a:effectLst/>
              <a:latin typeface="微軟正黑體" panose="020B0604030504040204" pitchFamily="34" charset="-120"/>
              <a:ea typeface="微軟正黑體" panose="020B0604030504040204" pitchFamily="34" charset="-120"/>
              <a:cs typeface="+mn-cs"/>
            </a:rPr>
            <a:t>均衡學習（</a:t>
          </a:r>
          <a:r>
            <a:rPr kumimoji="1" lang="en-US" altLang="zh-TW" sz="1200" b="1" i="0" u="none" strike="noStrike" kern="1200" cap="none" normalizeH="0" baseline="0">
              <a:ln/>
              <a:effectLst/>
              <a:latin typeface="微軟正黑體" panose="020B0604030504040204" pitchFamily="34" charset="-120"/>
              <a:ea typeface="微軟正黑體" panose="020B0604030504040204" pitchFamily="34" charset="-120"/>
              <a:cs typeface="+mn-cs"/>
            </a:rPr>
            <a:t>9</a:t>
          </a:r>
          <a:r>
            <a:rPr kumimoji="1" lang="zh-TW" altLang="en-US" sz="1200" b="1" i="0" u="none" strike="noStrike" kern="1200" cap="none" normalizeH="0" baseline="0">
              <a:ln/>
              <a:effectLst/>
              <a:latin typeface="微軟正黑體" panose="020B0604030504040204" pitchFamily="34" charset="-120"/>
              <a:ea typeface="微軟正黑體" panose="020B0604030504040204" pitchFamily="34" charset="-120"/>
              <a:cs typeface="+mn-cs"/>
            </a:rPr>
            <a:t>分）</a:t>
          </a:r>
          <a:endParaRPr lang="zh-TW" altLang="en-US" sz="1200" kern="1200" dirty="0"/>
        </a:p>
      </dsp:txBody>
      <dsp:txXfrm>
        <a:off x="2622347" y="1102119"/>
        <a:ext cx="1814181" cy="440050"/>
      </dsp:txXfrm>
    </dsp:sp>
    <dsp:sp modelId="{EE9A99F2-3E14-4D11-917F-B58A06B280AB}">
      <dsp:nvSpPr>
        <dsp:cNvPr id="0" name=""/>
        <dsp:cNvSpPr/>
      </dsp:nvSpPr>
      <dsp:spPr>
        <a:xfrm>
          <a:off x="2622347" y="1652182"/>
          <a:ext cx="1790842" cy="440050"/>
        </a:xfrm>
        <a:prstGeom prst="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kumimoji="1" lang="zh-TW" altLang="en-US" sz="1200" b="1" i="0" u="none" strike="noStrike" kern="1200" cap="none" normalizeH="0" baseline="0" dirty="0">
              <a:ln/>
              <a:effectLst/>
              <a:latin typeface="微軟正黑體" panose="020B0604030504040204" pitchFamily="34" charset="-120"/>
              <a:ea typeface="微軟正黑體" panose="020B0604030504040204" pitchFamily="34" charset="-120"/>
              <a:cs typeface="+mn-cs"/>
            </a:rPr>
            <a:t>多元學習表現（</a:t>
          </a:r>
          <a:r>
            <a:rPr kumimoji="1" lang="en-US" altLang="zh-TW" sz="1200" b="1" i="0" u="none" strike="noStrike" kern="1200" cap="none" normalizeH="0" baseline="0" dirty="0">
              <a:ln/>
              <a:effectLst/>
              <a:latin typeface="微軟正黑體" panose="020B0604030504040204" pitchFamily="34" charset="-120"/>
              <a:ea typeface="微軟正黑體" panose="020B0604030504040204" pitchFamily="34" charset="-120"/>
              <a:cs typeface="+mn-cs"/>
            </a:rPr>
            <a:t>28</a:t>
          </a:r>
          <a:r>
            <a:rPr kumimoji="1" lang="zh-TW" altLang="en-US" sz="1200" b="1" i="0" u="none" strike="noStrike" kern="1200" cap="none" normalizeH="0" baseline="0" dirty="0">
              <a:ln/>
              <a:effectLst/>
              <a:latin typeface="微軟正黑體" panose="020B0604030504040204" pitchFamily="34" charset="-120"/>
              <a:ea typeface="微軟正黑體" panose="020B0604030504040204" pitchFamily="34" charset="-120"/>
              <a:cs typeface="+mn-cs"/>
            </a:rPr>
            <a:t>分）</a:t>
          </a:r>
          <a:endParaRPr lang="zh-TW" altLang="en-US" sz="1200" kern="1200" dirty="0"/>
        </a:p>
      </dsp:txBody>
      <dsp:txXfrm>
        <a:off x="2622347" y="1652182"/>
        <a:ext cx="1790842" cy="440050"/>
      </dsp:txXfrm>
    </dsp:sp>
    <dsp:sp modelId="{FE5079DA-EFC3-4922-A063-981745543C78}">
      <dsp:nvSpPr>
        <dsp:cNvPr id="0" name=""/>
        <dsp:cNvSpPr/>
      </dsp:nvSpPr>
      <dsp:spPr>
        <a:xfrm>
          <a:off x="2622347" y="2202245"/>
          <a:ext cx="1790842" cy="440050"/>
        </a:xfrm>
        <a:prstGeom prst="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kumimoji="1" lang="zh-TW" altLang="en-US" sz="1200" b="1" i="0" u="none" strike="noStrike" kern="1200" cap="none" normalizeH="0" baseline="0">
              <a:ln/>
              <a:effectLst/>
              <a:latin typeface="微軟正黑體" panose="020B0604030504040204" pitchFamily="34" charset="-120"/>
              <a:ea typeface="微軟正黑體" panose="020B0604030504040204" pitchFamily="34" charset="-120"/>
              <a:cs typeface="+mn-cs"/>
            </a:rPr>
            <a:t>適性發展（</a:t>
          </a:r>
          <a:r>
            <a:rPr kumimoji="1" lang="en-US" altLang="zh-TW" sz="1200" b="1" i="0" u="none" strike="noStrike" kern="1200" cap="none" normalizeH="0" baseline="0">
              <a:ln/>
              <a:effectLst/>
              <a:latin typeface="微軟正黑體" panose="020B0604030504040204" pitchFamily="34" charset="-120"/>
              <a:ea typeface="微軟正黑體" panose="020B0604030504040204" pitchFamily="34" charset="-120"/>
              <a:cs typeface="+mn-cs"/>
            </a:rPr>
            <a:t>6</a:t>
          </a:r>
          <a:r>
            <a:rPr kumimoji="1" lang="zh-TW" altLang="en-US" sz="1200" b="1" i="0" u="none" strike="noStrike" kern="1200" cap="none" normalizeH="0" baseline="0">
              <a:ln/>
              <a:effectLst/>
              <a:latin typeface="微軟正黑體" panose="020B0604030504040204" pitchFamily="34" charset="-120"/>
              <a:ea typeface="微軟正黑體" panose="020B0604030504040204" pitchFamily="34" charset="-120"/>
              <a:cs typeface="+mn-cs"/>
            </a:rPr>
            <a:t>分）</a:t>
          </a:r>
          <a:endParaRPr lang="zh-TW" altLang="en-US" sz="1200" kern="1200" dirty="0"/>
        </a:p>
      </dsp:txBody>
      <dsp:txXfrm>
        <a:off x="2622347" y="2202245"/>
        <a:ext cx="1790842" cy="440050"/>
      </dsp:txXfrm>
    </dsp:sp>
    <dsp:sp modelId="{2024498F-F7CF-4062-9396-EF5F2D7129E6}">
      <dsp:nvSpPr>
        <dsp:cNvPr id="0" name=""/>
        <dsp:cNvSpPr/>
      </dsp:nvSpPr>
      <dsp:spPr>
        <a:xfrm>
          <a:off x="2622347" y="2752309"/>
          <a:ext cx="1814181" cy="440050"/>
        </a:xfrm>
        <a:prstGeom prst="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kumimoji="1" lang="zh-TW" altLang="en-US" sz="1200" b="1" i="0" u="none" strike="noStrike" kern="1200" cap="none" normalizeH="0" baseline="0" dirty="0">
              <a:ln/>
              <a:effectLst/>
              <a:latin typeface="微軟正黑體" panose="020B0604030504040204" pitchFamily="34" charset="-120"/>
              <a:ea typeface="微軟正黑體" panose="020B0604030504040204" pitchFamily="34" charset="-120"/>
              <a:cs typeface="+mn-cs"/>
            </a:rPr>
            <a:t>  經濟弱勢</a:t>
          </a:r>
          <a:r>
            <a:rPr kumimoji="1" lang="en-US" altLang="zh-TW" sz="1200" b="1" i="0" u="none" strike="noStrike" kern="1200" cap="none" normalizeH="0" baseline="0" dirty="0">
              <a:ln/>
              <a:effectLst/>
              <a:latin typeface="微軟正黑體" panose="020B0604030504040204" pitchFamily="34" charset="-120"/>
              <a:ea typeface="微軟正黑體" panose="020B0604030504040204" pitchFamily="34" charset="-120"/>
              <a:cs typeface="+mn-cs"/>
            </a:rPr>
            <a:t>(2</a:t>
          </a:r>
          <a:r>
            <a:rPr kumimoji="1" lang="zh-TW" altLang="en-US" sz="1200" b="1" i="0" u="none" strike="noStrike" kern="1200" cap="none" normalizeH="0" baseline="0" dirty="0">
              <a:ln/>
              <a:effectLst/>
              <a:latin typeface="微軟正黑體" panose="020B0604030504040204" pitchFamily="34" charset="-120"/>
              <a:ea typeface="微軟正黑體" panose="020B0604030504040204" pitchFamily="34" charset="-120"/>
              <a:cs typeface="+mn-cs"/>
            </a:rPr>
            <a:t>分</a:t>
          </a:r>
          <a:r>
            <a:rPr kumimoji="1" lang="en-US" altLang="zh-TW" sz="1200" b="1" i="0" u="none" strike="noStrike" kern="1200" cap="none" normalizeH="0" baseline="0" dirty="0">
              <a:ln/>
              <a:effectLst/>
              <a:latin typeface="微軟正黑體" panose="020B0604030504040204" pitchFamily="34" charset="-120"/>
              <a:ea typeface="微軟正黑體" panose="020B0604030504040204" pitchFamily="34" charset="-120"/>
              <a:cs typeface="+mn-cs"/>
            </a:rPr>
            <a:t>)</a:t>
          </a:r>
          <a:endParaRPr lang="zh-TW" altLang="en-US" sz="1200" kern="1200" dirty="0"/>
        </a:p>
      </dsp:txBody>
      <dsp:txXfrm>
        <a:off x="2622347" y="2752309"/>
        <a:ext cx="1814181" cy="440050"/>
      </dsp:txXfrm>
    </dsp:sp>
    <dsp:sp modelId="{4149323B-3026-48D2-9406-B1B2030D0A79}">
      <dsp:nvSpPr>
        <dsp:cNvPr id="0" name=""/>
        <dsp:cNvSpPr/>
      </dsp:nvSpPr>
      <dsp:spPr>
        <a:xfrm>
          <a:off x="2622347" y="3302372"/>
          <a:ext cx="1790842" cy="440050"/>
        </a:xfrm>
        <a:prstGeom prst="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kumimoji="1" lang="zh-TW" altLang="en-US" sz="1200" b="1" i="0" u="none" strike="noStrike" kern="1200" cap="none" normalizeH="0" baseline="0" dirty="0">
              <a:ln/>
              <a:effectLst/>
              <a:latin typeface="微軟正黑體" panose="020B0604030504040204" pitchFamily="34" charset="-120"/>
              <a:ea typeface="微軟正黑體" panose="020B0604030504040204" pitchFamily="34" charset="-120"/>
              <a:cs typeface="+mn-cs"/>
            </a:rPr>
            <a:t>國中教育會考（</a:t>
          </a:r>
          <a:r>
            <a:rPr kumimoji="1" lang="en-US" altLang="zh-TW" sz="1200" b="1" i="0" u="none" strike="noStrike" kern="1200" cap="none" normalizeH="0" baseline="0" dirty="0">
              <a:ln/>
              <a:effectLst/>
              <a:latin typeface="微軟正黑體" panose="020B0604030504040204" pitchFamily="34" charset="-120"/>
              <a:ea typeface="微軟正黑體" panose="020B0604030504040204" pitchFamily="34" charset="-120"/>
              <a:cs typeface="+mn-cs"/>
            </a:rPr>
            <a:t>25</a:t>
          </a:r>
          <a:r>
            <a:rPr kumimoji="1" lang="zh-TW" altLang="en-US" sz="1200" b="1" i="0" u="none" strike="noStrike" kern="1200" cap="none" normalizeH="0" baseline="0" dirty="0">
              <a:ln/>
              <a:effectLst/>
              <a:latin typeface="微軟正黑體" panose="020B0604030504040204" pitchFamily="34" charset="-120"/>
              <a:ea typeface="微軟正黑體" panose="020B0604030504040204" pitchFamily="34" charset="-120"/>
              <a:cs typeface="+mn-cs"/>
            </a:rPr>
            <a:t>分）</a:t>
          </a:r>
          <a:endParaRPr lang="zh-TW" altLang="en-US" sz="1200" kern="1200" dirty="0"/>
        </a:p>
      </dsp:txBody>
      <dsp:txXfrm>
        <a:off x="2622347" y="3302372"/>
        <a:ext cx="1790842" cy="44005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391852-20B6-4874-955D-801FF57834EE}">
      <dsp:nvSpPr>
        <dsp:cNvPr id="0" name=""/>
        <dsp:cNvSpPr/>
      </dsp:nvSpPr>
      <dsp:spPr>
        <a:xfrm>
          <a:off x="2120496" y="1968981"/>
          <a:ext cx="303594" cy="1735487"/>
        </a:xfrm>
        <a:custGeom>
          <a:avLst/>
          <a:gdLst/>
          <a:ahLst/>
          <a:cxnLst/>
          <a:rect l="0" t="0" r="0" b="0"/>
          <a:pathLst>
            <a:path>
              <a:moveTo>
                <a:pt x="0" y="0"/>
              </a:moveTo>
              <a:lnTo>
                <a:pt x="151797" y="0"/>
              </a:lnTo>
              <a:lnTo>
                <a:pt x="151797" y="1735487"/>
              </a:lnTo>
              <a:lnTo>
                <a:pt x="303594" y="1735487"/>
              </a:lnTo>
            </a:path>
          </a:pathLst>
        </a:custGeom>
        <a:noFill/>
        <a:ln w="15875"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zh-TW" altLang="en-US" sz="600" kern="1200"/>
        </a:p>
      </dsp:txBody>
      <dsp:txXfrm>
        <a:off x="2228247" y="2792678"/>
        <a:ext cx="88092" cy="88092"/>
      </dsp:txXfrm>
    </dsp:sp>
    <dsp:sp modelId="{D4F9D83C-9DCD-4181-B117-CB9FA91F3AE2}">
      <dsp:nvSpPr>
        <dsp:cNvPr id="0" name=""/>
        <dsp:cNvSpPr/>
      </dsp:nvSpPr>
      <dsp:spPr>
        <a:xfrm>
          <a:off x="2120496" y="1968981"/>
          <a:ext cx="303594" cy="1156991"/>
        </a:xfrm>
        <a:custGeom>
          <a:avLst/>
          <a:gdLst/>
          <a:ahLst/>
          <a:cxnLst/>
          <a:rect l="0" t="0" r="0" b="0"/>
          <a:pathLst>
            <a:path>
              <a:moveTo>
                <a:pt x="0" y="0"/>
              </a:moveTo>
              <a:lnTo>
                <a:pt x="151797" y="0"/>
              </a:lnTo>
              <a:lnTo>
                <a:pt x="151797" y="1156991"/>
              </a:lnTo>
              <a:lnTo>
                <a:pt x="303594" y="1156991"/>
              </a:lnTo>
            </a:path>
          </a:pathLst>
        </a:custGeom>
        <a:noFill/>
        <a:ln w="15875"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TW" altLang="en-US" sz="500" kern="1200"/>
        </a:p>
      </dsp:txBody>
      <dsp:txXfrm>
        <a:off x="2242389" y="2517572"/>
        <a:ext cx="59807" cy="59807"/>
      </dsp:txXfrm>
    </dsp:sp>
    <dsp:sp modelId="{47FEE023-1A1D-4B85-A59B-6C1A2EA20C15}">
      <dsp:nvSpPr>
        <dsp:cNvPr id="0" name=""/>
        <dsp:cNvSpPr/>
      </dsp:nvSpPr>
      <dsp:spPr>
        <a:xfrm>
          <a:off x="2120496" y="1968981"/>
          <a:ext cx="303594" cy="578495"/>
        </a:xfrm>
        <a:custGeom>
          <a:avLst/>
          <a:gdLst/>
          <a:ahLst/>
          <a:cxnLst/>
          <a:rect l="0" t="0" r="0" b="0"/>
          <a:pathLst>
            <a:path>
              <a:moveTo>
                <a:pt x="0" y="0"/>
              </a:moveTo>
              <a:lnTo>
                <a:pt x="151797" y="0"/>
              </a:lnTo>
              <a:lnTo>
                <a:pt x="151797" y="578495"/>
              </a:lnTo>
              <a:lnTo>
                <a:pt x="303594" y="578495"/>
              </a:lnTo>
            </a:path>
          </a:pathLst>
        </a:custGeom>
        <a:noFill/>
        <a:ln w="15875"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TW" altLang="en-US" sz="500" kern="1200"/>
        </a:p>
      </dsp:txBody>
      <dsp:txXfrm>
        <a:off x="2255960" y="2241895"/>
        <a:ext cx="32665" cy="32665"/>
      </dsp:txXfrm>
    </dsp:sp>
    <dsp:sp modelId="{4B763022-987E-4813-B217-C6DBC14CE2C6}">
      <dsp:nvSpPr>
        <dsp:cNvPr id="0" name=""/>
        <dsp:cNvSpPr/>
      </dsp:nvSpPr>
      <dsp:spPr>
        <a:xfrm>
          <a:off x="2120496" y="1923260"/>
          <a:ext cx="303594" cy="91440"/>
        </a:xfrm>
        <a:custGeom>
          <a:avLst/>
          <a:gdLst/>
          <a:ahLst/>
          <a:cxnLst/>
          <a:rect l="0" t="0" r="0" b="0"/>
          <a:pathLst>
            <a:path>
              <a:moveTo>
                <a:pt x="0" y="45720"/>
              </a:moveTo>
              <a:lnTo>
                <a:pt x="303594" y="45720"/>
              </a:lnTo>
            </a:path>
          </a:pathLst>
        </a:custGeom>
        <a:noFill/>
        <a:ln w="15875"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TW" altLang="en-US" sz="500" kern="1200"/>
        </a:p>
      </dsp:txBody>
      <dsp:txXfrm>
        <a:off x="2264703" y="1961391"/>
        <a:ext cx="15179" cy="15179"/>
      </dsp:txXfrm>
    </dsp:sp>
    <dsp:sp modelId="{1E5A2185-BA0C-4F91-AA10-F6CB1B0156FC}">
      <dsp:nvSpPr>
        <dsp:cNvPr id="0" name=""/>
        <dsp:cNvSpPr/>
      </dsp:nvSpPr>
      <dsp:spPr>
        <a:xfrm>
          <a:off x="2120496" y="1390485"/>
          <a:ext cx="303594" cy="578495"/>
        </a:xfrm>
        <a:custGeom>
          <a:avLst/>
          <a:gdLst/>
          <a:ahLst/>
          <a:cxnLst/>
          <a:rect l="0" t="0" r="0" b="0"/>
          <a:pathLst>
            <a:path>
              <a:moveTo>
                <a:pt x="0" y="578495"/>
              </a:moveTo>
              <a:lnTo>
                <a:pt x="151797" y="578495"/>
              </a:lnTo>
              <a:lnTo>
                <a:pt x="151797" y="0"/>
              </a:lnTo>
              <a:lnTo>
                <a:pt x="303594" y="0"/>
              </a:lnTo>
            </a:path>
          </a:pathLst>
        </a:custGeom>
        <a:noFill/>
        <a:ln w="15875"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TW" altLang="en-US" sz="500" kern="1200"/>
        </a:p>
      </dsp:txBody>
      <dsp:txXfrm>
        <a:off x="2255960" y="1663400"/>
        <a:ext cx="32665" cy="32665"/>
      </dsp:txXfrm>
    </dsp:sp>
    <dsp:sp modelId="{95FB0B6A-82E2-49A0-84C8-EF6168BE495D}">
      <dsp:nvSpPr>
        <dsp:cNvPr id="0" name=""/>
        <dsp:cNvSpPr/>
      </dsp:nvSpPr>
      <dsp:spPr>
        <a:xfrm>
          <a:off x="2120496" y="811989"/>
          <a:ext cx="303594" cy="1156991"/>
        </a:xfrm>
        <a:custGeom>
          <a:avLst/>
          <a:gdLst/>
          <a:ahLst/>
          <a:cxnLst/>
          <a:rect l="0" t="0" r="0" b="0"/>
          <a:pathLst>
            <a:path>
              <a:moveTo>
                <a:pt x="0" y="1156991"/>
              </a:moveTo>
              <a:lnTo>
                <a:pt x="151797" y="1156991"/>
              </a:lnTo>
              <a:lnTo>
                <a:pt x="151797" y="0"/>
              </a:lnTo>
              <a:lnTo>
                <a:pt x="303594" y="0"/>
              </a:lnTo>
            </a:path>
          </a:pathLst>
        </a:custGeom>
        <a:noFill/>
        <a:ln w="15875"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TW" altLang="en-US" sz="500" kern="1200"/>
        </a:p>
      </dsp:txBody>
      <dsp:txXfrm>
        <a:off x="2242389" y="1360581"/>
        <a:ext cx="59807" cy="59807"/>
      </dsp:txXfrm>
    </dsp:sp>
    <dsp:sp modelId="{4DCC8F3E-F709-4B42-99CB-9E754E86A040}">
      <dsp:nvSpPr>
        <dsp:cNvPr id="0" name=""/>
        <dsp:cNvSpPr/>
      </dsp:nvSpPr>
      <dsp:spPr>
        <a:xfrm>
          <a:off x="2120496" y="233493"/>
          <a:ext cx="303594" cy="1735487"/>
        </a:xfrm>
        <a:custGeom>
          <a:avLst/>
          <a:gdLst/>
          <a:ahLst/>
          <a:cxnLst/>
          <a:rect l="0" t="0" r="0" b="0"/>
          <a:pathLst>
            <a:path>
              <a:moveTo>
                <a:pt x="0" y="1735487"/>
              </a:moveTo>
              <a:lnTo>
                <a:pt x="151797" y="1735487"/>
              </a:lnTo>
              <a:lnTo>
                <a:pt x="151797" y="0"/>
              </a:lnTo>
              <a:lnTo>
                <a:pt x="303594" y="0"/>
              </a:lnTo>
            </a:path>
          </a:pathLst>
        </a:custGeom>
        <a:noFill/>
        <a:ln w="15875"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zh-TW" altLang="en-US" sz="600" kern="1200"/>
        </a:p>
      </dsp:txBody>
      <dsp:txXfrm>
        <a:off x="2228247" y="1057191"/>
        <a:ext cx="88092" cy="88092"/>
      </dsp:txXfrm>
    </dsp:sp>
    <dsp:sp modelId="{D2007AEC-647D-47B0-B4C8-FF0881230684}">
      <dsp:nvSpPr>
        <dsp:cNvPr id="0" name=""/>
        <dsp:cNvSpPr/>
      </dsp:nvSpPr>
      <dsp:spPr>
        <a:xfrm rot="16200000">
          <a:off x="218386" y="1284757"/>
          <a:ext cx="2435771" cy="1368447"/>
        </a:xfrm>
        <a:prstGeom prst="roundRect">
          <a:avLst>
            <a:gd name="adj" fmla="val 1000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vert"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zh-TW" altLang="en-US" sz="2800" b="1" kern="1200">
              <a:latin typeface="微軟正黑體" pitchFamily="34" charset="-120"/>
              <a:ea typeface="微軟正黑體" pitchFamily="34" charset="-120"/>
              <a:cs typeface="+mn-cs"/>
            </a:rPr>
            <a:t>總積分</a:t>
          </a:r>
          <a:r>
            <a:rPr lang="en-US" altLang="zh-TW" sz="2800" b="1" kern="1200">
              <a:latin typeface="微軟正黑體" pitchFamily="34" charset="-120"/>
              <a:ea typeface="微軟正黑體" pitchFamily="34" charset="-120"/>
              <a:cs typeface="+mn-cs"/>
            </a:rPr>
            <a:t>79</a:t>
          </a:r>
          <a:r>
            <a:rPr lang="zh-TW" altLang="en-US" sz="2800" b="1" kern="1200">
              <a:latin typeface="微軟正黑體" pitchFamily="34" charset="-120"/>
              <a:ea typeface="微軟正黑體" pitchFamily="34" charset="-120"/>
              <a:cs typeface="+mn-cs"/>
            </a:rPr>
            <a:t>分</a:t>
          </a:r>
          <a:endParaRPr lang="zh-TW" altLang="en-US" sz="2800" b="1" kern="1200" dirty="0">
            <a:latin typeface="微軟正黑體" pitchFamily="34" charset="-120"/>
            <a:ea typeface="微軟正黑體" pitchFamily="34" charset="-120"/>
            <a:cs typeface="+mn-cs"/>
          </a:endParaRPr>
        </a:p>
      </dsp:txBody>
      <dsp:txXfrm>
        <a:off x="258466" y="1324837"/>
        <a:ext cx="2355611" cy="1288287"/>
      </dsp:txXfrm>
    </dsp:sp>
    <dsp:sp modelId="{C36D933B-DC2E-49DB-B383-FA9682E4DD3D}">
      <dsp:nvSpPr>
        <dsp:cNvPr id="0" name=""/>
        <dsp:cNvSpPr/>
      </dsp:nvSpPr>
      <dsp:spPr>
        <a:xfrm>
          <a:off x="2424090" y="2095"/>
          <a:ext cx="1907954" cy="462796"/>
        </a:xfrm>
        <a:prstGeom prst="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kumimoji="1" lang="zh-TW" altLang="en-US" sz="1600" b="1" i="0" u="none" strike="noStrike" kern="1200" cap="none" normalizeH="0" baseline="0">
              <a:ln/>
              <a:effectLst/>
              <a:latin typeface="微軟正黑體" panose="020B0604030504040204" pitchFamily="34" charset="-120"/>
              <a:ea typeface="微軟正黑體" panose="020B0604030504040204" pitchFamily="34" charset="-120"/>
            </a:rPr>
            <a:t>畢業資格（</a:t>
          </a:r>
          <a:r>
            <a:rPr kumimoji="1" lang="en-US" altLang="zh-TW" sz="1600" b="1" i="0" u="none" strike="noStrike" kern="1200" cap="none" normalizeH="0" baseline="0">
              <a:ln/>
              <a:effectLst/>
              <a:latin typeface="微軟正黑體" panose="020B0604030504040204" pitchFamily="34" charset="-120"/>
              <a:ea typeface="微軟正黑體" panose="020B0604030504040204" pitchFamily="34" charset="-120"/>
            </a:rPr>
            <a:t>2</a:t>
          </a:r>
          <a:r>
            <a:rPr kumimoji="1" lang="zh-TW" altLang="en-US" sz="1600" b="1" i="0" u="none" strike="noStrike" kern="1200" cap="none" normalizeH="0" baseline="0">
              <a:ln/>
              <a:effectLst/>
              <a:latin typeface="微軟正黑體" panose="020B0604030504040204" pitchFamily="34" charset="-120"/>
              <a:ea typeface="微軟正黑體" panose="020B0604030504040204" pitchFamily="34" charset="-120"/>
            </a:rPr>
            <a:t>分）</a:t>
          </a:r>
          <a:endParaRPr lang="zh-TW" altLang="en-US" sz="1600" kern="1200" dirty="0"/>
        </a:p>
      </dsp:txBody>
      <dsp:txXfrm>
        <a:off x="2424090" y="2095"/>
        <a:ext cx="1907954" cy="462796"/>
      </dsp:txXfrm>
    </dsp:sp>
    <dsp:sp modelId="{E7DD4E41-BC36-48D7-9C26-C49247D78B79}">
      <dsp:nvSpPr>
        <dsp:cNvPr id="0" name=""/>
        <dsp:cNvSpPr/>
      </dsp:nvSpPr>
      <dsp:spPr>
        <a:xfrm>
          <a:off x="2424090" y="580591"/>
          <a:ext cx="1907954" cy="462796"/>
        </a:xfrm>
        <a:prstGeom prst="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kumimoji="1" lang="zh-TW" altLang="en-US" sz="1200" b="1" i="0" u="none" strike="noStrike" kern="1200" cap="none" normalizeH="0" baseline="0">
              <a:ln/>
              <a:effectLst/>
              <a:latin typeface="微軟正黑體" panose="020B0604030504040204" pitchFamily="34" charset="-120"/>
              <a:ea typeface="微軟正黑體" panose="020B0604030504040204" pitchFamily="34" charset="-120"/>
            </a:rPr>
            <a:t>志願序（</a:t>
          </a:r>
          <a:r>
            <a:rPr kumimoji="1" lang="en-US" altLang="zh-TW" sz="1200" b="1" i="0" u="none" strike="noStrike" kern="1200" cap="none" normalizeH="0" baseline="0">
              <a:ln/>
              <a:effectLst/>
              <a:latin typeface="微軟正黑體" panose="020B0604030504040204" pitchFamily="34" charset="-120"/>
              <a:ea typeface="微軟正黑體" panose="020B0604030504040204" pitchFamily="34" charset="-120"/>
            </a:rPr>
            <a:t>7</a:t>
          </a:r>
          <a:r>
            <a:rPr kumimoji="1" lang="zh-TW" altLang="en-US" sz="1200" b="1" i="0" u="none" strike="noStrike" kern="1200" cap="none" normalizeH="0" baseline="0">
              <a:ln/>
              <a:effectLst/>
              <a:latin typeface="微軟正黑體" panose="020B0604030504040204" pitchFamily="34" charset="-120"/>
              <a:ea typeface="微軟正黑體" panose="020B0604030504040204" pitchFamily="34" charset="-120"/>
            </a:rPr>
            <a:t>分）</a:t>
          </a:r>
          <a:endParaRPr lang="zh-TW" altLang="en-US" sz="1200" kern="1200" dirty="0"/>
        </a:p>
      </dsp:txBody>
      <dsp:txXfrm>
        <a:off x="2424090" y="580591"/>
        <a:ext cx="1907954" cy="462796"/>
      </dsp:txXfrm>
    </dsp:sp>
    <dsp:sp modelId="{A8CAA23B-DECC-4DE6-98E2-2C9D8BE5E59C}">
      <dsp:nvSpPr>
        <dsp:cNvPr id="0" name=""/>
        <dsp:cNvSpPr/>
      </dsp:nvSpPr>
      <dsp:spPr>
        <a:xfrm>
          <a:off x="2424090" y="1159087"/>
          <a:ext cx="1907954" cy="462796"/>
        </a:xfrm>
        <a:prstGeom prst="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kumimoji="1" lang="zh-TW" altLang="en-US" sz="1200" b="1" i="0" u="none" strike="noStrike" kern="1200" cap="none" normalizeH="0" baseline="0">
              <a:ln/>
              <a:effectLst/>
              <a:latin typeface="微軟正黑體" panose="020B0604030504040204" pitchFamily="34" charset="-120"/>
              <a:ea typeface="微軟正黑體" panose="020B0604030504040204" pitchFamily="34" charset="-120"/>
              <a:cs typeface="+mn-cs"/>
            </a:rPr>
            <a:t>均衡學習（</a:t>
          </a:r>
          <a:r>
            <a:rPr kumimoji="1" lang="en-US" altLang="zh-TW" sz="1200" b="1" i="0" u="none" strike="noStrike" kern="1200" cap="none" normalizeH="0" baseline="0">
              <a:ln/>
              <a:effectLst/>
              <a:latin typeface="微軟正黑體" panose="020B0604030504040204" pitchFamily="34" charset="-120"/>
              <a:ea typeface="微軟正黑體" panose="020B0604030504040204" pitchFamily="34" charset="-120"/>
              <a:cs typeface="+mn-cs"/>
            </a:rPr>
            <a:t>9</a:t>
          </a:r>
          <a:r>
            <a:rPr kumimoji="1" lang="zh-TW" altLang="en-US" sz="1200" b="1" i="0" u="none" strike="noStrike" kern="1200" cap="none" normalizeH="0" baseline="0">
              <a:ln/>
              <a:effectLst/>
              <a:latin typeface="微軟正黑體" panose="020B0604030504040204" pitchFamily="34" charset="-120"/>
              <a:ea typeface="微軟正黑體" panose="020B0604030504040204" pitchFamily="34" charset="-120"/>
              <a:cs typeface="+mn-cs"/>
            </a:rPr>
            <a:t>分）</a:t>
          </a:r>
          <a:endParaRPr lang="zh-TW" altLang="en-US" sz="1200" kern="1200" dirty="0"/>
        </a:p>
      </dsp:txBody>
      <dsp:txXfrm>
        <a:off x="2424090" y="1159087"/>
        <a:ext cx="1907954" cy="462796"/>
      </dsp:txXfrm>
    </dsp:sp>
    <dsp:sp modelId="{EE9A99F2-3E14-4D11-917F-B58A06B280AB}">
      <dsp:nvSpPr>
        <dsp:cNvPr id="0" name=""/>
        <dsp:cNvSpPr/>
      </dsp:nvSpPr>
      <dsp:spPr>
        <a:xfrm>
          <a:off x="2424090" y="1737582"/>
          <a:ext cx="1883409" cy="462796"/>
        </a:xfrm>
        <a:prstGeom prst="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kumimoji="1" lang="zh-TW" altLang="en-US" sz="1200" b="1" i="0" u="none" strike="noStrike" kern="1200" cap="none" normalizeH="0" baseline="0" dirty="0">
              <a:ln/>
              <a:effectLst/>
              <a:latin typeface="微軟正黑體" panose="020B0604030504040204" pitchFamily="34" charset="-120"/>
              <a:ea typeface="微軟正黑體" panose="020B0604030504040204" pitchFamily="34" charset="-120"/>
              <a:cs typeface="+mn-cs"/>
            </a:rPr>
            <a:t>多元學習表現（</a:t>
          </a:r>
          <a:r>
            <a:rPr kumimoji="1" lang="en-US" altLang="zh-TW" sz="1200" b="1" i="0" u="none" strike="noStrike" kern="1200" cap="none" normalizeH="0" baseline="0" dirty="0">
              <a:ln/>
              <a:effectLst/>
              <a:latin typeface="微軟正黑體" panose="020B0604030504040204" pitchFamily="34" charset="-120"/>
              <a:ea typeface="微軟正黑體" panose="020B0604030504040204" pitchFamily="34" charset="-120"/>
              <a:cs typeface="+mn-cs"/>
            </a:rPr>
            <a:t>28</a:t>
          </a:r>
          <a:r>
            <a:rPr kumimoji="1" lang="zh-TW" altLang="en-US" sz="1200" b="1" i="0" u="none" strike="noStrike" kern="1200" cap="none" normalizeH="0" baseline="0" dirty="0">
              <a:ln/>
              <a:effectLst/>
              <a:latin typeface="微軟正黑體" panose="020B0604030504040204" pitchFamily="34" charset="-120"/>
              <a:ea typeface="微軟正黑體" panose="020B0604030504040204" pitchFamily="34" charset="-120"/>
              <a:cs typeface="+mn-cs"/>
            </a:rPr>
            <a:t>分）</a:t>
          </a:r>
          <a:endParaRPr lang="zh-TW" altLang="en-US" sz="1200" kern="1200" dirty="0"/>
        </a:p>
      </dsp:txBody>
      <dsp:txXfrm>
        <a:off x="2424090" y="1737582"/>
        <a:ext cx="1883409" cy="462796"/>
      </dsp:txXfrm>
    </dsp:sp>
    <dsp:sp modelId="{FE5079DA-EFC3-4922-A063-981745543C78}">
      <dsp:nvSpPr>
        <dsp:cNvPr id="0" name=""/>
        <dsp:cNvSpPr/>
      </dsp:nvSpPr>
      <dsp:spPr>
        <a:xfrm>
          <a:off x="2424090" y="2316078"/>
          <a:ext cx="1883409" cy="462796"/>
        </a:xfrm>
        <a:prstGeom prst="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kumimoji="1" lang="zh-TW" altLang="en-US" sz="1200" b="1" i="0" u="none" strike="noStrike" kern="1200" cap="none" normalizeH="0" baseline="0">
              <a:ln/>
              <a:effectLst/>
              <a:latin typeface="微軟正黑體" panose="020B0604030504040204" pitchFamily="34" charset="-120"/>
              <a:ea typeface="微軟正黑體" panose="020B0604030504040204" pitchFamily="34" charset="-120"/>
              <a:cs typeface="+mn-cs"/>
            </a:rPr>
            <a:t>適性發展（</a:t>
          </a:r>
          <a:r>
            <a:rPr kumimoji="1" lang="en-US" altLang="zh-TW" sz="1200" b="1" i="0" u="none" strike="noStrike" kern="1200" cap="none" normalizeH="0" baseline="0">
              <a:ln/>
              <a:effectLst/>
              <a:latin typeface="微軟正黑體" panose="020B0604030504040204" pitchFamily="34" charset="-120"/>
              <a:ea typeface="微軟正黑體" panose="020B0604030504040204" pitchFamily="34" charset="-120"/>
              <a:cs typeface="+mn-cs"/>
            </a:rPr>
            <a:t>6</a:t>
          </a:r>
          <a:r>
            <a:rPr kumimoji="1" lang="zh-TW" altLang="en-US" sz="1200" b="1" i="0" u="none" strike="noStrike" kern="1200" cap="none" normalizeH="0" baseline="0">
              <a:ln/>
              <a:effectLst/>
              <a:latin typeface="微軟正黑體" panose="020B0604030504040204" pitchFamily="34" charset="-120"/>
              <a:ea typeface="微軟正黑體" panose="020B0604030504040204" pitchFamily="34" charset="-120"/>
              <a:cs typeface="+mn-cs"/>
            </a:rPr>
            <a:t>分）</a:t>
          </a:r>
          <a:endParaRPr lang="zh-TW" altLang="en-US" sz="1200" kern="1200" dirty="0"/>
        </a:p>
      </dsp:txBody>
      <dsp:txXfrm>
        <a:off x="2424090" y="2316078"/>
        <a:ext cx="1883409" cy="462796"/>
      </dsp:txXfrm>
    </dsp:sp>
    <dsp:sp modelId="{2024498F-F7CF-4062-9396-EF5F2D7129E6}">
      <dsp:nvSpPr>
        <dsp:cNvPr id="0" name=""/>
        <dsp:cNvSpPr/>
      </dsp:nvSpPr>
      <dsp:spPr>
        <a:xfrm>
          <a:off x="2424090" y="2894574"/>
          <a:ext cx="1907954" cy="462796"/>
        </a:xfrm>
        <a:prstGeom prst="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kumimoji="1" lang="zh-TW" altLang="en-US" sz="1200" b="1" i="0" u="none" strike="noStrike" kern="1200" cap="none" normalizeH="0" baseline="0">
              <a:ln/>
              <a:effectLst/>
              <a:latin typeface="微軟正黑體" panose="020B0604030504040204" pitchFamily="34" charset="-120"/>
              <a:ea typeface="微軟正黑體" panose="020B0604030504040204" pitchFamily="34" charset="-120"/>
              <a:cs typeface="+mn-cs"/>
            </a:rPr>
            <a:t>經濟弱勢</a:t>
          </a:r>
          <a:r>
            <a:rPr kumimoji="1" lang="en-US" altLang="zh-TW" sz="1200" b="1" i="0" u="none" strike="noStrike" kern="1200" cap="none" normalizeH="0" baseline="0">
              <a:ln/>
              <a:effectLst/>
              <a:latin typeface="微軟正黑體" panose="020B0604030504040204" pitchFamily="34" charset="-120"/>
              <a:ea typeface="微軟正黑體" panose="020B0604030504040204" pitchFamily="34" charset="-120"/>
              <a:cs typeface="+mn-cs"/>
            </a:rPr>
            <a:t>(2</a:t>
          </a:r>
          <a:r>
            <a:rPr kumimoji="1" lang="zh-TW" altLang="en-US" sz="1200" b="1" i="0" u="none" strike="noStrike" kern="1200" cap="none" normalizeH="0" baseline="0">
              <a:ln/>
              <a:effectLst/>
              <a:latin typeface="微軟正黑體" panose="020B0604030504040204" pitchFamily="34" charset="-120"/>
              <a:ea typeface="微軟正黑體" panose="020B0604030504040204" pitchFamily="34" charset="-120"/>
              <a:cs typeface="+mn-cs"/>
            </a:rPr>
            <a:t>分</a:t>
          </a:r>
          <a:r>
            <a:rPr kumimoji="1" lang="en-US" altLang="zh-TW" sz="1200" b="1" i="0" u="none" strike="noStrike" kern="1200" cap="none" normalizeH="0" baseline="0">
              <a:ln/>
              <a:effectLst/>
              <a:latin typeface="微軟正黑體" panose="020B0604030504040204" pitchFamily="34" charset="-120"/>
              <a:ea typeface="微軟正黑體" panose="020B0604030504040204" pitchFamily="34" charset="-120"/>
              <a:cs typeface="+mn-cs"/>
            </a:rPr>
            <a:t>)</a:t>
          </a:r>
          <a:endParaRPr lang="zh-TW" altLang="en-US" sz="1200" kern="1200" dirty="0"/>
        </a:p>
      </dsp:txBody>
      <dsp:txXfrm>
        <a:off x="2424090" y="2894574"/>
        <a:ext cx="1907954" cy="462796"/>
      </dsp:txXfrm>
    </dsp:sp>
    <dsp:sp modelId="{4149323B-3026-48D2-9406-B1B2030D0A79}">
      <dsp:nvSpPr>
        <dsp:cNvPr id="0" name=""/>
        <dsp:cNvSpPr/>
      </dsp:nvSpPr>
      <dsp:spPr>
        <a:xfrm>
          <a:off x="2424090" y="3473069"/>
          <a:ext cx="1883409" cy="462796"/>
        </a:xfrm>
        <a:prstGeom prst="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kumimoji="1" lang="zh-TW" altLang="en-US" sz="1200" b="1" i="0" u="none" strike="noStrike" kern="1200" cap="none" normalizeH="0" baseline="0" dirty="0">
              <a:ln/>
              <a:effectLst/>
              <a:latin typeface="微軟正黑體" panose="020B0604030504040204" pitchFamily="34" charset="-120"/>
              <a:ea typeface="微軟正黑體" panose="020B0604030504040204" pitchFamily="34" charset="-120"/>
              <a:cs typeface="+mn-cs"/>
            </a:rPr>
            <a:t>國中教育會考（</a:t>
          </a:r>
          <a:r>
            <a:rPr kumimoji="1" lang="en-US" altLang="zh-TW" sz="1200" b="1" i="0" u="none" strike="noStrike" kern="1200" cap="none" normalizeH="0" baseline="0" dirty="0">
              <a:ln/>
              <a:effectLst/>
              <a:latin typeface="微軟正黑體" panose="020B0604030504040204" pitchFamily="34" charset="-120"/>
              <a:ea typeface="微軟正黑體" panose="020B0604030504040204" pitchFamily="34" charset="-120"/>
              <a:cs typeface="+mn-cs"/>
            </a:rPr>
            <a:t>25</a:t>
          </a:r>
          <a:r>
            <a:rPr kumimoji="1" lang="zh-TW" altLang="en-US" sz="1200" b="1" i="0" u="none" strike="noStrike" kern="1200" cap="none" normalizeH="0" baseline="0" dirty="0">
              <a:ln/>
              <a:effectLst/>
              <a:latin typeface="微軟正黑體" panose="020B0604030504040204" pitchFamily="34" charset="-120"/>
              <a:ea typeface="微軟正黑體" panose="020B0604030504040204" pitchFamily="34" charset="-120"/>
              <a:cs typeface="+mn-cs"/>
            </a:rPr>
            <a:t>分）</a:t>
          </a:r>
          <a:endParaRPr lang="zh-TW" altLang="en-US" sz="1200" kern="1200" dirty="0"/>
        </a:p>
      </dsp:txBody>
      <dsp:txXfrm>
        <a:off x="2424090" y="3473069"/>
        <a:ext cx="1883409" cy="462796"/>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ACAB9B-5EED-4CB5-BECD-8EA6561A796F}">
      <dsp:nvSpPr>
        <dsp:cNvPr id="0" name=""/>
        <dsp:cNvSpPr/>
      </dsp:nvSpPr>
      <dsp:spPr>
        <a:xfrm rot="5400000">
          <a:off x="2869616" y="-590371"/>
          <a:ext cx="5196049" cy="6797367"/>
        </a:xfrm>
        <a:prstGeom prst="round2SameRect">
          <a:avLst/>
        </a:prstGeom>
        <a:solidFill>
          <a:srgbClr val="4BACC6">
            <a:tint val="40000"/>
            <a:alpha val="90000"/>
            <a:hueOff val="-10740482"/>
            <a:satOff val="48253"/>
            <a:lumOff val="3317"/>
            <a:alphaOff val="0"/>
          </a:srgbClr>
        </a:solidFill>
        <a:ln w="9525" cap="flat" cmpd="sng" algn="ctr">
          <a:solidFill>
            <a:srgbClr val="4BACC6">
              <a:tint val="40000"/>
              <a:alpha val="90000"/>
              <a:hueOff val="-10740482"/>
              <a:satOff val="48253"/>
              <a:lumOff val="3317"/>
              <a:alphaOff val="0"/>
            </a:srgb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zh-TW" altLang="en-US" sz="1800" b="1" u="none" kern="1200" dirty="0">
              <a:solidFill>
                <a:srgbClr val="000066"/>
              </a:solidFill>
              <a:latin typeface="微軟正黑體" pitchFamily="34" charset="-120"/>
              <a:ea typeface="微軟正黑體" pitchFamily="34" charset="-120"/>
              <a:cs typeface="+mn-cs"/>
            </a:rPr>
            <a:t>班級幹部：擔任班級幹部任滿</a:t>
          </a:r>
          <a:r>
            <a:rPr lang="en-US" altLang="en-US" sz="1800" b="1" u="none" kern="1200" dirty="0">
              <a:solidFill>
                <a:srgbClr val="000066"/>
              </a:solidFill>
              <a:latin typeface="微軟正黑體" pitchFamily="34" charset="-120"/>
              <a:ea typeface="微軟正黑體" pitchFamily="34" charset="-120"/>
              <a:cs typeface="+mn-cs"/>
            </a:rPr>
            <a:t>1</a:t>
          </a:r>
          <a:r>
            <a:rPr lang="zh-TW" altLang="en-US" sz="1800" b="1" u="none" kern="1200" dirty="0">
              <a:solidFill>
                <a:srgbClr val="000066"/>
              </a:solidFill>
              <a:latin typeface="微軟正黑體" pitchFamily="34" charset="-120"/>
              <a:ea typeface="微軟正黑體" pitchFamily="34" charset="-120"/>
              <a:cs typeface="+mn-cs"/>
            </a:rPr>
            <a:t>學期，經考核表現優良者得</a:t>
          </a:r>
          <a:r>
            <a:rPr lang="en-US" altLang="en-US" sz="1800" b="1" u="none" kern="1200" dirty="0">
              <a:solidFill>
                <a:srgbClr val="000066"/>
              </a:solidFill>
              <a:latin typeface="微軟正黑體" pitchFamily="34" charset="-120"/>
              <a:ea typeface="微軟正黑體" pitchFamily="34" charset="-120"/>
              <a:cs typeface="+mn-cs"/>
            </a:rPr>
            <a:t>3</a:t>
          </a:r>
          <a:r>
            <a:rPr lang="zh-TW" altLang="en-US" sz="1800" b="1" u="none" kern="1200" dirty="0">
              <a:solidFill>
                <a:srgbClr val="000066"/>
              </a:solidFill>
              <a:latin typeface="微軟正黑體" pitchFamily="34" charset="-120"/>
              <a:ea typeface="微軟正黑體" pitchFamily="34" charset="-120"/>
              <a:cs typeface="+mn-cs"/>
            </a:rPr>
            <a:t>分。 </a:t>
          </a:r>
          <a:endParaRPr lang="zh-TW" altLang="en-US" sz="1800" b="1" kern="1200" dirty="0">
            <a:solidFill>
              <a:srgbClr val="000066"/>
            </a:solidFill>
            <a:latin typeface="微軟正黑體" pitchFamily="34" charset="-120"/>
            <a:ea typeface="微軟正黑體" pitchFamily="34" charset="-120"/>
            <a:cs typeface="+mn-cs"/>
          </a:endParaRPr>
        </a:p>
        <a:p>
          <a:pPr marL="171450" lvl="1" indent="-171450" algn="l" defTabSz="800100">
            <a:lnSpc>
              <a:spcPct val="90000"/>
            </a:lnSpc>
            <a:spcBef>
              <a:spcPct val="0"/>
            </a:spcBef>
            <a:spcAft>
              <a:spcPct val="15000"/>
            </a:spcAft>
            <a:buChar char="•"/>
          </a:pPr>
          <a:r>
            <a:rPr lang="zh-TW" altLang="en-US" sz="1800" b="1" u="none" kern="1200" dirty="0">
              <a:solidFill>
                <a:srgbClr val="000066"/>
              </a:solidFill>
              <a:latin typeface="微軟正黑體" pitchFamily="34" charset="-120"/>
              <a:ea typeface="微軟正黑體" pitchFamily="34" charset="-120"/>
              <a:cs typeface="+mn-cs"/>
            </a:rPr>
            <a:t>班級幹部之數量以</a:t>
          </a:r>
          <a:r>
            <a:rPr lang="en-US" altLang="en-US" sz="1800" b="1" u="none" kern="1200" dirty="0">
              <a:solidFill>
                <a:srgbClr val="000066"/>
              </a:solidFill>
              <a:latin typeface="微軟正黑體" pitchFamily="34" charset="-120"/>
              <a:ea typeface="微軟正黑體" pitchFamily="34" charset="-120"/>
              <a:cs typeface="+mn-cs"/>
            </a:rPr>
            <a:t>1</a:t>
          </a:r>
          <a:r>
            <a:rPr lang="zh-TW" altLang="en-US" sz="1800" b="1" u="none" kern="1200" dirty="0">
              <a:solidFill>
                <a:srgbClr val="000066"/>
              </a:solidFill>
              <a:latin typeface="微軟正黑體" pitchFamily="34" charset="-120"/>
              <a:ea typeface="微軟正黑體" pitchFamily="34" charset="-120"/>
              <a:cs typeface="+mn-cs"/>
            </a:rPr>
            <a:t>人服務</a:t>
          </a:r>
          <a:r>
            <a:rPr lang="en-US" altLang="en-US" sz="1800" b="1" u="none" kern="1200" dirty="0">
              <a:solidFill>
                <a:srgbClr val="000066"/>
              </a:solidFill>
              <a:latin typeface="微軟正黑體" pitchFamily="34" charset="-120"/>
              <a:ea typeface="微軟正黑體" pitchFamily="34" charset="-120"/>
              <a:cs typeface="+mn-cs"/>
            </a:rPr>
            <a:t>3</a:t>
          </a:r>
          <a:r>
            <a:rPr lang="zh-TW" altLang="en-US" sz="1800" b="1" u="none" kern="1200" dirty="0">
              <a:solidFill>
                <a:srgbClr val="000066"/>
              </a:solidFill>
              <a:latin typeface="微軟正黑體" pitchFamily="34" charset="-120"/>
              <a:ea typeface="微軟正黑體" pitchFamily="34" charset="-120"/>
              <a:cs typeface="+mn-cs"/>
            </a:rPr>
            <a:t>人之比例計算為原則，最多為</a:t>
          </a:r>
          <a:r>
            <a:rPr lang="en-US" altLang="zh-TW" sz="1800" b="1" u="none" kern="1200" dirty="0">
              <a:solidFill>
                <a:srgbClr val="333399"/>
              </a:solidFill>
              <a:latin typeface="微軟正黑體" pitchFamily="34" charset="-120"/>
              <a:ea typeface="微軟正黑體" pitchFamily="34" charset="-120"/>
              <a:cs typeface="+mn-cs"/>
            </a:rPr>
            <a:t>10</a:t>
          </a:r>
          <a:r>
            <a:rPr lang="zh-TW" altLang="en-US" sz="1800" b="1" u="none" kern="1200" dirty="0">
              <a:solidFill>
                <a:srgbClr val="000066"/>
              </a:solidFill>
              <a:latin typeface="微軟正黑體" pitchFamily="34" charset="-120"/>
              <a:ea typeface="微軟正黑體" pitchFamily="34" charset="-120"/>
              <a:cs typeface="+mn-cs"/>
            </a:rPr>
            <a:t>個幹部。</a:t>
          </a:r>
          <a:r>
            <a:rPr lang="zh-TW" altLang="en-US" sz="1800" b="1" u="none" kern="1200" dirty="0">
              <a:solidFill>
                <a:srgbClr val="FF0000"/>
              </a:solidFill>
              <a:latin typeface="微軟正黑體" pitchFamily="34" charset="-120"/>
              <a:ea typeface="微軟正黑體" pitchFamily="34" charset="-120"/>
              <a:cs typeface="+mn-cs"/>
            </a:rPr>
            <a:t>幹部名稱</a:t>
          </a:r>
          <a:r>
            <a:rPr lang="zh-TW" altLang="en-US" sz="1800" b="1" u="none" kern="1200" dirty="0">
              <a:solidFill>
                <a:srgbClr val="000066"/>
              </a:solidFill>
              <a:latin typeface="微軟正黑體" pitchFamily="34" charset="-120"/>
              <a:ea typeface="微軟正黑體" pitchFamily="34" charset="-120"/>
              <a:cs typeface="+mn-cs"/>
            </a:rPr>
            <a:t>例如：班長、副班長、學藝股長、風紀股長、衛生股長、服務（總務或事務）股長、康樂（體育）股長、輔導股長等，</a:t>
          </a:r>
          <a:r>
            <a:rPr lang="zh-TW" altLang="en-US" sz="1800" b="1" u="none" kern="1200" dirty="0">
              <a:solidFill>
                <a:srgbClr val="FF0000"/>
              </a:solidFill>
              <a:latin typeface="微軟正黑體" pitchFamily="34" charset="-120"/>
              <a:ea typeface="微軟正黑體" pitchFamily="34" charset="-120"/>
              <a:cs typeface="+mn-cs"/>
            </a:rPr>
            <a:t>各校得自行訂定</a:t>
          </a:r>
          <a:r>
            <a:rPr lang="zh-TW" altLang="en-US" sz="1800" b="1" u="none" kern="1200" dirty="0">
              <a:solidFill>
                <a:srgbClr val="000066"/>
              </a:solidFill>
              <a:latin typeface="微軟正黑體" pitchFamily="34" charset="-120"/>
              <a:ea typeface="微軟正黑體" pitchFamily="34" charset="-120"/>
              <a:cs typeface="+mn-cs"/>
            </a:rPr>
            <a:t>。</a:t>
          </a:r>
        </a:p>
        <a:p>
          <a:pPr marL="171450" lvl="1" indent="-171450" algn="l" defTabSz="800100">
            <a:lnSpc>
              <a:spcPct val="90000"/>
            </a:lnSpc>
            <a:spcBef>
              <a:spcPct val="0"/>
            </a:spcBef>
            <a:spcAft>
              <a:spcPct val="15000"/>
            </a:spcAft>
            <a:buChar char="•"/>
          </a:pPr>
          <a:r>
            <a:rPr lang="zh-TW" altLang="en-US" sz="1800" b="1" u="none" kern="1200" dirty="0">
              <a:solidFill>
                <a:srgbClr val="000066"/>
              </a:solidFill>
              <a:latin typeface="微軟正黑體" pitchFamily="34" charset="-120"/>
              <a:ea typeface="微軟正黑體" pitchFamily="34" charset="-120"/>
              <a:cs typeface="+mn-cs"/>
            </a:rPr>
            <a:t>社團社長：任滿</a:t>
          </a:r>
          <a:r>
            <a:rPr lang="en-US" altLang="en-US" sz="1800" b="1" u="none" kern="1200" dirty="0">
              <a:solidFill>
                <a:srgbClr val="000066"/>
              </a:solidFill>
              <a:latin typeface="微軟正黑體" pitchFamily="34" charset="-120"/>
              <a:ea typeface="微軟正黑體" pitchFamily="34" charset="-120"/>
              <a:cs typeface="+mn-cs"/>
            </a:rPr>
            <a:t>1</a:t>
          </a:r>
          <a:r>
            <a:rPr lang="zh-TW" altLang="en-US" sz="1800" b="1" u="none" kern="1200" dirty="0">
              <a:solidFill>
                <a:srgbClr val="000066"/>
              </a:solidFill>
              <a:latin typeface="微軟正黑體" pitchFamily="34" charset="-120"/>
              <a:ea typeface="微軟正黑體" pitchFamily="34" charset="-120"/>
              <a:cs typeface="+mn-cs"/>
            </a:rPr>
            <a:t>學期，經考核表現優良者得</a:t>
          </a:r>
          <a:r>
            <a:rPr lang="en-US" altLang="en-US" sz="1800" b="1" u="none" kern="1200" dirty="0">
              <a:solidFill>
                <a:srgbClr val="000066"/>
              </a:solidFill>
              <a:latin typeface="微軟正黑體" pitchFamily="34" charset="-120"/>
              <a:ea typeface="微軟正黑體" pitchFamily="34" charset="-120"/>
              <a:cs typeface="+mn-cs"/>
            </a:rPr>
            <a:t>2</a:t>
          </a:r>
          <a:r>
            <a:rPr lang="zh-TW" altLang="en-US" sz="1800" b="1" u="none" kern="1200" dirty="0">
              <a:solidFill>
                <a:srgbClr val="000066"/>
              </a:solidFill>
              <a:latin typeface="微軟正黑體" pitchFamily="34" charset="-120"/>
              <a:ea typeface="微軟正黑體" pitchFamily="34" charset="-120"/>
              <a:cs typeface="+mn-cs"/>
            </a:rPr>
            <a:t>分。</a:t>
          </a:r>
        </a:p>
        <a:p>
          <a:pPr marL="171450" lvl="1" indent="-171450" algn="l" defTabSz="800100">
            <a:lnSpc>
              <a:spcPct val="90000"/>
            </a:lnSpc>
            <a:spcBef>
              <a:spcPct val="0"/>
            </a:spcBef>
            <a:spcAft>
              <a:spcPct val="15000"/>
            </a:spcAft>
            <a:buChar char="•"/>
          </a:pPr>
          <a:r>
            <a:rPr lang="zh-TW" altLang="en-US" sz="1800" b="1" u="none" kern="1200" dirty="0">
              <a:solidFill>
                <a:srgbClr val="000066"/>
              </a:solidFill>
              <a:latin typeface="微軟正黑體" pitchFamily="34" charset="-120"/>
              <a:ea typeface="微軟正黑體" pitchFamily="34" charset="-120"/>
              <a:cs typeface="+mn-cs"/>
            </a:rPr>
            <a:t>特殊服務表現：每班</a:t>
          </a:r>
          <a:r>
            <a:rPr lang="en-US" altLang="en-US" sz="1800" b="1" u="none" kern="1200" dirty="0">
              <a:solidFill>
                <a:srgbClr val="000066"/>
              </a:solidFill>
              <a:latin typeface="微軟正黑體" pitchFamily="34" charset="-120"/>
              <a:ea typeface="微軟正黑體" pitchFamily="34" charset="-120"/>
              <a:cs typeface="+mn-cs"/>
            </a:rPr>
            <a:t>0~4</a:t>
          </a:r>
          <a:r>
            <a:rPr lang="zh-TW" altLang="en-US" sz="1800" b="1" u="none" kern="1200" dirty="0">
              <a:solidFill>
                <a:srgbClr val="000066"/>
              </a:solidFill>
              <a:latin typeface="微軟正黑體" pitchFamily="34" charset="-120"/>
              <a:ea typeface="微軟正黑體" pitchFamily="34" charset="-120"/>
              <a:cs typeface="+mn-cs"/>
            </a:rPr>
            <a:t>位，任滿</a:t>
          </a:r>
          <a:r>
            <a:rPr lang="en-US" altLang="en-US" sz="1800" b="1" u="none" kern="1200" dirty="0">
              <a:solidFill>
                <a:srgbClr val="000066"/>
              </a:solidFill>
              <a:latin typeface="微軟正黑體" pitchFamily="34" charset="-120"/>
              <a:ea typeface="微軟正黑體" pitchFamily="34" charset="-120"/>
              <a:cs typeface="+mn-cs"/>
            </a:rPr>
            <a:t>1</a:t>
          </a:r>
          <a:r>
            <a:rPr lang="zh-TW" altLang="en-US" sz="1800" b="1" u="none" kern="1200" dirty="0">
              <a:solidFill>
                <a:srgbClr val="000066"/>
              </a:solidFill>
              <a:latin typeface="微軟正黑體" pitchFamily="34" charset="-120"/>
              <a:ea typeface="微軟正黑體" pitchFamily="34" charset="-120"/>
              <a:cs typeface="+mn-cs"/>
            </a:rPr>
            <a:t>學期，經考核表現優良者得</a:t>
          </a:r>
          <a:r>
            <a:rPr lang="en-US" altLang="en-US" sz="1800" b="1" u="none" kern="1200" dirty="0">
              <a:solidFill>
                <a:srgbClr val="000066"/>
              </a:solidFill>
              <a:latin typeface="微軟正黑體" pitchFamily="34" charset="-120"/>
              <a:ea typeface="微軟正黑體" pitchFamily="34" charset="-120"/>
              <a:cs typeface="+mn-cs"/>
            </a:rPr>
            <a:t>2</a:t>
          </a:r>
          <a:r>
            <a:rPr lang="zh-TW" altLang="en-US" sz="1800" b="1" u="none" kern="1200" dirty="0">
              <a:solidFill>
                <a:srgbClr val="000066"/>
              </a:solidFill>
              <a:latin typeface="微軟正黑體" pitchFamily="34" charset="-120"/>
              <a:ea typeface="微軟正黑體" pitchFamily="34" charset="-120"/>
              <a:cs typeface="+mn-cs"/>
            </a:rPr>
            <a:t>分。</a:t>
          </a:r>
        </a:p>
        <a:p>
          <a:pPr marL="171450" lvl="1" indent="-171450" algn="l" defTabSz="800100">
            <a:lnSpc>
              <a:spcPct val="90000"/>
            </a:lnSpc>
            <a:spcBef>
              <a:spcPct val="0"/>
            </a:spcBef>
            <a:spcAft>
              <a:spcPct val="15000"/>
            </a:spcAft>
            <a:buChar char="•"/>
          </a:pPr>
          <a:r>
            <a:rPr lang="zh-TW" altLang="en-US" sz="1800" b="1" u="none" kern="1200" dirty="0">
              <a:solidFill>
                <a:srgbClr val="000066"/>
              </a:solidFill>
              <a:latin typeface="微軟正黑體" pitchFamily="34" charset="-120"/>
              <a:ea typeface="微軟正黑體" pitchFamily="34" charset="-120"/>
              <a:cs typeface="+mn-cs"/>
            </a:rPr>
            <a:t>班級幹部、社團社長及特殊服務表現由學校提供證明；非學校型態個人實驗教育參與特殊服務表現</a:t>
          </a:r>
          <a:r>
            <a:rPr lang="en-US" altLang="zh-TW" sz="1800" b="1" u="none" kern="1200" dirty="0">
              <a:solidFill>
                <a:srgbClr val="000066"/>
              </a:solidFill>
              <a:latin typeface="微軟正黑體" pitchFamily="34" charset="-120"/>
              <a:ea typeface="微軟正黑體" pitchFamily="34" charset="-120"/>
              <a:cs typeface="+mn-cs"/>
            </a:rPr>
            <a:t>(</a:t>
          </a:r>
          <a:r>
            <a:rPr lang="zh-TW" altLang="en-US" sz="1800" b="1" u="none" kern="1200" dirty="0">
              <a:solidFill>
                <a:srgbClr val="000066"/>
              </a:solidFill>
              <a:latin typeface="微軟正黑體" pitchFamily="34" charset="-120"/>
              <a:ea typeface="微軟正黑體" pitchFamily="34" charset="-120"/>
              <a:cs typeface="+mn-cs"/>
            </a:rPr>
            <a:t>名額外加</a:t>
          </a:r>
          <a:r>
            <a:rPr lang="en-US" altLang="en-US" sz="1800" b="1" u="none" kern="1200" dirty="0">
              <a:solidFill>
                <a:srgbClr val="000066"/>
              </a:solidFill>
              <a:latin typeface="微軟正黑體" pitchFamily="34" charset="-120"/>
              <a:ea typeface="微軟正黑體" pitchFamily="34" charset="-120"/>
              <a:cs typeface="+mn-cs"/>
            </a:rPr>
            <a:t>)</a:t>
          </a:r>
          <a:r>
            <a:rPr lang="zh-TW" altLang="en-US" sz="1800" b="1" u="none" kern="1200" dirty="0">
              <a:solidFill>
                <a:srgbClr val="000066"/>
              </a:solidFill>
              <a:latin typeface="微軟正黑體" pitchFamily="34" charset="-120"/>
              <a:ea typeface="微軟正黑體" pitchFamily="34" charset="-120"/>
              <a:cs typeface="+mn-cs"/>
            </a:rPr>
            <a:t>，由家長提供證明。</a:t>
          </a:r>
        </a:p>
        <a:p>
          <a:pPr marL="171450" lvl="1" indent="-171450" algn="l" defTabSz="800100">
            <a:lnSpc>
              <a:spcPct val="90000"/>
            </a:lnSpc>
            <a:spcBef>
              <a:spcPct val="0"/>
            </a:spcBef>
            <a:spcAft>
              <a:spcPct val="15000"/>
            </a:spcAft>
            <a:buChar char="•"/>
          </a:pPr>
          <a:endParaRPr lang="zh-TW" altLang="en-US" sz="1800" b="1" u="none" kern="1200" dirty="0">
            <a:solidFill>
              <a:srgbClr val="000066"/>
            </a:solidFill>
            <a:latin typeface="微軟正黑體" pitchFamily="34" charset="-120"/>
            <a:ea typeface="微軟正黑體" pitchFamily="34" charset="-120"/>
            <a:cs typeface="+mn-cs"/>
          </a:endParaRPr>
        </a:p>
      </dsp:txBody>
      <dsp:txXfrm rot="-5400000">
        <a:off x="2068957" y="463938"/>
        <a:ext cx="6543717" cy="4688749"/>
      </dsp:txXfrm>
    </dsp:sp>
    <dsp:sp modelId="{86C6275C-E814-444B-B2D2-162DEBBE454D}">
      <dsp:nvSpPr>
        <dsp:cNvPr id="0" name=""/>
        <dsp:cNvSpPr/>
      </dsp:nvSpPr>
      <dsp:spPr>
        <a:xfrm>
          <a:off x="88" y="2742"/>
          <a:ext cx="2131448" cy="5611139"/>
        </a:xfrm>
        <a:prstGeom prst="roundRect">
          <a:avLst/>
        </a:prstGeom>
        <a:solidFill>
          <a:srgbClr val="66330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zh-TW" altLang="en-US" sz="2800" b="1" u="none" kern="1200" dirty="0">
              <a:solidFill>
                <a:sysClr val="window" lastClr="FFFFFF"/>
              </a:solidFill>
              <a:latin typeface="微軟正黑體" pitchFamily="34" charset="-120"/>
              <a:ea typeface="微軟正黑體" pitchFamily="34" charset="-120"/>
              <a:cs typeface="+mn-cs"/>
            </a:rPr>
            <a:t>服務表現</a:t>
          </a:r>
          <a:endParaRPr lang="en-US" altLang="zh-TW" sz="2800" b="1" u="none" kern="1200" dirty="0">
            <a:solidFill>
              <a:sysClr val="window" lastClr="FFFFFF"/>
            </a:solidFill>
            <a:latin typeface="微軟正黑體" pitchFamily="34" charset="-120"/>
            <a:ea typeface="微軟正黑體" pitchFamily="34" charset="-120"/>
            <a:cs typeface="+mn-cs"/>
          </a:endParaRPr>
        </a:p>
        <a:p>
          <a:pPr marL="0" lvl="0" indent="0" algn="ctr" defTabSz="1244600">
            <a:lnSpc>
              <a:spcPct val="90000"/>
            </a:lnSpc>
            <a:spcBef>
              <a:spcPct val="0"/>
            </a:spcBef>
            <a:spcAft>
              <a:spcPct val="35000"/>
            </a:spcAft>
            <a:buNone/>
          </a:pPr>
          <a:r>
            <a:rPr lang="zh-TW" altLang="en-US" sz="2800" b="1" u="none" kern="1200" dirty="0">
              <a:solidFill>
                <a:sysClr val="window" lastClr="FFFFFF"/>
              </a:solidFill>
              <a:latin typeface="微軟正黑體" pitchFamily="34" charset="-120"/>
              <a:ea typeface="微軟正黑體" pitchFamily="34" charset="-120"/>
              <a:cs typeface="+mn-cs"/>
            </a:rPr>
            <a:t>上限</a:t>
          </a:r>
          <a:r>
            <a:rPr lang="en-US" altLang="zh-TW" sz="2800" b="1" u="none" kern="1200" dirty="0">
              <a:solidFill>
                <a:sysClr val="window" lastClr="FFFFFF"/>
              </a:solidFill>
              <a:latin typeface="微軟正黑體" pitchFamily="34" charset="-120"/>
              <a:ea typeface="微軟正黑體" pitchFamily="34" charset="-120"/>
              <a:cs typeface="+mn-cs"/>
            </a:rPr>
            <a:t>10</a:t>
          </a:r>
          <a:r>
            <a:rPr lang="zh-TW" altLang="en-US" sz="2800" b="1" u="none" kern="1200" dirty="0">
              <a:solidFill>
                <a:sysClr val="window" lastClr="FFFFFF"/>
              </a:solidFill>
              <a:latin typeface="微軟正黑體" pitchFamily="34" charset="-120"/>
              <a:ea typeface="微軟正黑體" pitchFamily="34" charset="-120"/>
              <a:cs typeface="+mn-cs"/>
            </a:rPr>
            <a:t>分</a:t>
          </a:r>
          <a:endParaRPr lang="zh-TW" altLang="en-US" sz="2800" b="1" kern="1200" dirty="0">
            <a:solidFill>
              <a:sysClr val="window" lastClr="FFFFFF"/>
            </a:solidFill>
            <a:latin typeface="微軟正黑體" pitchFamily="34" charset="-120"/>
            <a:ea typeface="微軟正黑體" pitchFamily="34" charset="-120"/>
            <a:cs typeface="+mn-cs"/>
          </a:endParaRPr>
        </a:p>
      </dsp:txBody>
      <dsp:txXfrm>
        <a:off x="104137" y="106791"/>
        <a:ext cx="1923350" cy="5403041"/>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ACAB9B-5EED-4CB5-BECD-8EA6561A796F}">
      <dsp:nvSpPr>
        <dsp:cNvPr id="0" name=""/>
        <dsp:cNvSpPr/>
      </dsp:nvSpPr>
      <dsp:spPr>
        <a:xfrm rot="5400000">
          <a:off x="2905830" y="-877055"/>
          <a:ext cx="4518975" cy="6421520"/>
        </a:xfrm>
        <a:prstGeom prst="round2SameRect">
          <a:avLst/>
        </a:prstGeom>
        <a:solidFill>
          <a:srgbClr val="4BACC6">
            <a:tint val="40000"/>
            <a:alpha val="90000"/>
            <a:hueOff val="-10740482"/>
            <a:satOff val="48253"/>
            <a:lumOff val="3317"/>
            <a:alphaOff val="0"/>
          </a:srgbClr>
        </a:solidFill>
        <a:ln w="9525" cap="flat" cmpd="sng" algn="ctr">
          <a:solidFill>
            <a:srgbClr val="4BACC6">
              <a:tint val="40000"/>
              <a:alpha val="90000"/>
              <a:hueOff val="-10740482"/>
              <a:satOff val="48253"/>
              <a:lumOff val="3317"/>
              <a:alphaOff val="0"/>
            </a:srgb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zh-TW" sz="2400" b="1" u="none" kern="1200" dirty="0">
              <a:solidFill>
                <a:srgbClr val="333399"/>
              </a:solidFill>
              <a:latin typeface="微軟正黑體" panose="020B0604030504040204" pitchFamily="34" charset="-120"/>
              <a:ea typeface="微軟正黑體" panose="020B0604030504040204" pitchFamily="34" charset="-120"/>
            </a:rPr>
            <a:t>銷過或功過相抵後，無任何懲處紀錄者得</a:t>
          </a:r>
          <a:r>
            <a:rPr lang="en-US" sz="2400" b="1" u="none" kern="1200" dirty="0">
              <a:solidFill>
                <a:srgbClr val="333399"/>
              </a:solidFill>
              <a:latin typeface="微軟正黑體" panose="020B0604030504040204" pitchFamily="34" charset="-120"/>
              <a:ea typeface="微軟正黑體" panose="020B0604030504040204" pitchFamily="34" charset="-120"/>
            </a:rPr>
            <a:t>10</a:t>
          </a:r>
          <a:r>
            <a:rPr lang="zh-TW" sz="2400" b="1" u="none" kern="1200" dirty="0">
              <a:solidFill>
                <a:srgbClr val="333399"/>
              </a:solidFill>
              <a:latin typeface="微軟正黑體" panose="020B0604030504040204" pitchFamily="34" charset="-120"/>
              <a:ea typeface="微軟正黑體" panose="020B0604030504040204" pitchFamily="34" charset="-120"/>
            </a:rPr>
            <a:t>分</a:t>
          </a:r>
          <a:r>
            <a:rPr lang="zh-TW" altLang="en-US" sz="2400" b="1" u="none" kern="1200" dirty="0">
              <a:solidFill>
                <a:srgbClr val="333399"/>
              </a:solidFill>
              <a:latin typeface="微軟正黑體" panose="020B0604030504040204" pitchFamily="34" charset="-120"/>
              <a:ea typeface="微軟正黑體" panose="020B0604030504040204" pitchFamily="34" charset="-120"/>
            </a:rPr>
            <a:t>。</a:t>
          </a:r>
          <a:endParaRPr lang="zh-TW" altLang="en-US" sz="2400" b="1" u="none" kern="1200" dirty="0">
            <a:solidFill>
              <a:srgbClr val="333399"/>
            </a:solidFill>
            <a:latin typeface="微軟正黑體" pitchFamily="34" charset="-120"/>
            <a:ea typeface="微軟正黑體" pitchFamily="34" charset="-120"/>
            <a:cs typeface="+mn-cs"/>
          </a:endParaRPr>
        </a:p>
        <a:p>
          <a:pPr marL="228600" lvl="1" indent="-228600" algn="l" defTabSz="1066800">
            <a:lnSpc>
              <a:spcPct val="90000"/>
            </a:lnSpc>
            <a:spcBef>
              <a:spcPct val="0"/>
            </a:spcBef>
            <a:spcAft>
              <a:spcPct val="15000"/>
            </a:spcAft>
            <a:buChar char="•"/>
          </a:pPr>
          <a:r>
            <a:rPr lang="zh-TW" sz="2400" b="1" u="none" kern="1200" dirty="0">
              <a:solidFill>
                <a:srgbClr val="333399"/>
              </a:solidFill>
              <a:latin typeface="微軟正黑體" panose="020B0604030504040204" pitchFamily="34" charset="-120"/>
              <a:ea typeface="微軟正黑體" panose="020B0604030504040204" pitchFamily="34" charset="-120"/>
            </a:rPr>
            <a:t>未達小過</a:t>
          </a:r>
          <a:r>
            <a:rPr lang="en-US" sz="2400" b="1" u="none" kern="1200" dirty="0">
              <a:solidFill>
                <a:srgbClr val="333399"/>
              </a:solidFill>
              <a:latin typeface="微軟正黑體" panose="020B0604030504040204" pitchFamily="34" charset="-120"/>
              <a:ea typeface="微軟正黑體" panose="020B0604030504040204" pitchFamily="34" charset="-120"/>
            </a:rPr>
            <a:t>1</a:t>
          </a:r>
          <a:r>
            <a:rPr lang="zh-TW" sz="2400" b="1" u="none" kern="1200" dirty="0">
              <a:solidFill>
                <a:srgbClr val="333399"/>
              </a:solidFill>
              <a:latin typeface="微軟正黑體" panose="020B0604030504040204" pitchFamily="34" charset="-120"/>
              <a:ea typeface="微軟正黑體" panose="020B0604030504040204" pitchFamily="34" charset="-120"/>
            </a:rPr>
            <a:t>次紀錄者得</a:t>
          </a:r>
          <a:r>
            <a:rPr lang="en-US" sz="2400" b="1" u="none" kern="1200" dirty="0">
              <a:solidFill>
                <a:srgbClr val="333399"/>
              </a:solidFill>
              <a:latin typeface="微軟正黑體" panose="020B0604030504040204" pitchFamily="34" charset="-120"/>
              <a:ea typeface="微軟正黑體" panose="020B0604030504040204" pitchFamily="34" charset="-120"/>
            </a:rPr>
            <a:t>7</a:t>
          </a:r>
          <a:r>
            <a:rPr lang="zh-TW" sz="2400" b="1" u="none" kern="1200" dirty="0">
              <a:solidFill>
                <a:srgbClr val="333399"/>
              </a:solidFill>
              <a:latin typeface="微軟正黑體" panose="020B0604030504040204" pitchFamily="34" charset="-120"/>
              <a:ea typeface="微軟正黑體" panose="020B0604030504040204" pitchFamily="34" charset="-120"/>
            </a:rPr>
            <a:t>分</a:t>
          </a:r>
          <a:r>
            <a:rPr lang="zh-TW" altLang="en-US" sz="2400" b="1" u="none" kern="1200" dirty="0">
              <a:solidFill>
                <a:srgbClr val="333399"/>
              </a:solidFill>
              <a:latin typeface="微軟正黑體" panose="020B0604030504040204" pitchFamily="34" charset="-120"/>
              <a:ea typeface="微軟正黑體" panose="020B0604030504040204" pitchFamily="34" charset="-120"/>
            </a:rPr>
            <a:t>。</a:t>
          </a:r>
          <a:endParaRPr lang="zh-TW" altLang="en-US" sz="2400" b="1" u="none" kern="1200" dirty="0">
            <a:solidFill>
              <a:srgbClr val="333399"/>
            </a:solidFill>
            <a:latin typeface="微軟正黑體" pitchFamily="34" charset="-120"/>
            <a:ea typeface="微軟正黑體" pitchFamily="34" charset="-120"/>
            <a:cs typeface="+mn-cs"/>
          </a:endParaRPr>
        </a:p>
        <a:p>
          <a:pPr marL="228600" lvl="1" indent="-228600" algn="l" defTabSz="1066800">
            <a:lnSpc>
              <a:spcPct val="90000"/>
            </a:lnSpc>
            <a:spcBef>
              <a:spcPct val="0"/>
            </a:spcBef>
            <a:spcAft>
              <a:spcPct val="15000"/>
            </a:spcAft>
            <a:buChar char="•"/>
          </a:pPr>
          <a:r>
            <a:rPr lang="zh-TW" sz="2400" b="1" u="none" kern="1200" dirty="0">
              <a:solidFill>
                <a:srgbClr val="333399"/>
              </a:solidFill>
              <a:latin typeface="微軟正黑體" panose="020B0604030504040204" pitchFamily="34" charset="-120"/>
              <a:ea typeface="微軟正黑體" panose="020B0604030504040204" pitchFamily="34" charset="-120"/>
            </a:rPr>
            <a:t>未達小過</a:t>
          </a:r>
          <a:r>
            <a:rPr lang="en-US" sz="2400" b="1" u="none" kern="1200" dirty="0">
              <a:solidFill>
                <a:srgbClr val="333399"/>
              </a:solidFill>
              <a:latin typeface="微軟正黑體" panose="020B0604030504040204" pitchFamily="34" charset="-120"/>
              <a:ea typeface="微軟正黑體" panose="020B0604030504040204" pitchFamily="34" charset="-120"/>
            </a:rPr>
            <a:t>2</a:t>
          </a:r>
          <a:r>
            <a:rPr lang="zh-TW" sz="2400" b="1" u="none" kern="1200" dirty="0">
              <a:solidFill>
                <a:srgbClr val="333399"/>
              </a:solidFill>
              <a:latin typeface="微軟正黑體" panose="020B0604030504040204" pitchFamily="34" charset="-120"/>
              <a:ea typeface="微軟正黑體" panose="020B0604030504040204" pitchFamily="34" charset="-120"/>
            </a:rPr>
            <a:t>次紀錄者得</a:t>
          </a:r>
          <a:r>
            <a:rPr lang="en-US" sz="2400" b="1" u="none" kern="1200" dirty="0">
              <a:solidFill>
                <a:srgbClr val="333399"/>
              </a:solidFill>
              <a:latin typeface="微軟正黑體" panose="020B0604030504040204" pitchFamily="34" charset="-120"/>
              <a:ea typeface="微軟正黑體" panose="020B0604030504040204" pitchFamily="34" charset="-120"/>
            </a:rPr>
            <a:t>4</a:t>
          </a:r>
          <a:r>
            <a:rPr lang="zh-TW" sz="2400" b="1" u="none" kern="1200" dirty="0">
              <a:solidFill>
                <a:srgbClr val="333399"/>
              </a:solidFill>
              <a:latin typeface="微軟正黑體" panose="020B0604030504040204" pitchFamily="34" charset="-120"/>
              <a:ea typeface="微軟正黑體" panose="020B0604030504040204" pitchFamily="34" charset="-120"/>
            </a:rPr>
            <a:t>分</a:t>
          </a:r>
          <a:r>
            <a:rPr lang="zh-TW" altLang="en-US" sz="2400" b="1" u="none" kern="1200" dirty="0">
              <a:solidFill>
                <a:srgbClr val="333399"/>
              </a:solidFill>
              <a:latin typeface="微軟正黑體" panose="020B0604030504040204" pitchFamily="34" charset="-120"/>
              <a:ea typeface="微軟正黑體" panose="020B0604030504040204" pitchFamily="34" charset="-120"/>
            </a:rPr>
            <a:t>。</a:t>
          </a:r>
          <a:endParaRPr lang="zh-TW" altLang="en-US" sz="2400" b="1" u="none" kern="1200" dirty="0">
            <a:solidFill>
              <a:srgbClr val="333399"/>
            </a:solidFill>
            <a:latin typeface="微軟正黑體" pitchFamily="34" charset="-120"/>
            <a:ea typeface="微軟正黑體" pitchFamily="34" charset="-120"/>
            <a:cs typeface="+mn-cs"/>
          </a:endParaRPr>
        </a:p>
        <a:p>
          <a:pPr marL="228600" lvl="1" indent="-228600" algn="l" defTabSz="1066800">
            <a:lnSpc>
              <a:spcPct val="90000"/>
            </a:lnSpc>
            <a:spcBef>
              <a:spcPct val="0"/>
            </a:spcBef>
            <a:spcAft>
              <a:spcPct val="15000"/>
            </a:spcAft>
            <a:buChar char="•"/>
          </a:pPr>
          <a:r>
            <a:rPr lang="zh-TW" sz="2400" b="1" u="none" kern="1200" dirty="0">
              <a:solidFill>
                <a:srgbClr val="333399"/>
              </a:solidFill>
              <a:latin typeface="微軟正黑體" panose="020B0604030504040204" pitchFamily="34" charset="-120"/>
              <a:ea typeface="微軟正黑體" panose="020B0604030504040204" pitchFamily="34" charset="-120"/>
            </a:rPr>
            <a:t>未達小過</a:t>
          </a:r>
          <a:r>
            <a:rPr lang="en-US" sz="2400" b="1" u="none" kern="1200" dirty="0">
              <a:solidFill>
                <a:srgbClr val="333399"/>
              </a:solidFill>
              <a:latin typeface="微軟正黑體" panose="020B0604030504040204" pitchFamily="34" charset="-120"/>
              <a:ea typeface="微軟正黑體" panose="020B0604030504040204" pitchFamily="34" charset="-120"/>
            </a:rPr>
            <a:t>3</a:t>
          </a:r>
          <a:r>
            <a:rPr lang="zh-TW" sz="2400" b="1" u="none" kern="1200" dirty="0">
              <a:solidFill>
                <a:srgbClr val="333399"/>
              </a:solidFill>
              <a:latin typeface="微軟正黑體" panose="020B0604030504040204" pitchFamily="34" charset="-120"/>
              <a:ea typeface="微軟正黑體" panose="020B0604030504040204" pitchFamily="34" charset="-120"/>
            </a:rPr>
            <a:t>次紀錄者得</a:t>
          </a:r>
          <a:r>
            <a:rPr lang="en-US" sz="2400" b="1" u="none" kern="1200" dirty="0">
              <a:solidFill>
                <a:srgbClr val="333399"/>
              </a:solidFill>
              <a:latin typeface="微軟正黑體" panose="020B0604030504040204" pitchFamily="34" charset="-120"/>
              <a:ea typeface="微軟正黑體" panose="020B0604030504040204" pitchFamily="34" charset="-120"/>
            </a:rPr>
            <a:t>1</a:t>
          </a:r>
          <a:r>
            <a:rPr lang="zh-TW" sz="2400" b="1" u="none" kern="1200" dirty="0">
              <a:solidFill>
                <a:srgbClr val="333399"/>
              </a:solidFill>
              <a:latin typeface="微軟正黑體" panose="020B0604030504040204" pitchFamily="34" charset="-120"/>
              <a:ea typeface="微軟正黑體" panose="020B0604030504040204" pitchFamily="34" charset="-120"/>
            </a:rPr>
            <a:t>分。</a:t>
          </a:r>
          <a:endParaRPr lang="zh-TW" altLang="en-US" sz="2400" b="1" u="none" kern="1200" dirty="0">
            <a:solidFill>
              <a:srgbClr val="333399"/>
            </a:solidFill>
            <a:latin typeface="微軟正黑體" pitchFamily="34" charset="-120"/>
            <a:ea typeface="微軟正黑體" pitchFamily="34" charset="-120"/>
            <a:cs typeface="+mn-cs"/>
          </a:endParaRPr>
        </a:p>
        <a:p>
          <a:pPr marL="228600" lvl="1" indent="-228600" algn="l" defTabSz="1066800">
            <a:lnSpc>
              <a:spcPct val="90000"/>
            </a:lnSpc>
            <a:spcBef>
              <a:spcPct val="0"/>
            </a:spcBef>
            <a:spcAft>
              <a:spcPct val="15000"/>
            </a:spcAft>
            <a:buChar char="•"/>
          </a:pPr>
          <a:r>
            <a:rPr lang="zh-TW" sz="2400" b="1" u="none" kern="1200" dirty="0">
              <a:solidFill>
                <a:srgbClr val="000066"/>
              </a:solidFill>
              <a:latin typeface="微軟正黑體" pitchFamily="34" charset="-120"/>
              <a:ea typeface="微軟正黑體" pitchFamily="34" charset="-120"/>
              <a:cs typeface="+mn-cs"/>
            </a:rPr>
            <a:t>採計至當年度</a:t>
          </a:r>
          <a:r>
            <a:rPr lang="en-US" sz="2400" b="1" u="none" kern="1200" dirty="0">
              <a:solidFill>
                <a:srgbClr val="000066"/>
              </a:solidFill>
              <a:latin typeface="微軟正黑體" pitchFamily="34" charset="-120"/>
              <a:ea typeface="微軟正黑體" pitchFamily="34" charset="-120"/>
              <a:cs typeface="+mn-cs"/>
            </a:rPr>
            <a:t>4</a:t>
          </a:r>
          <a:r>
            <a:rPr lang="zh-TW" sz="2400" b="1" u="none" kern="1200" dirty="0">
              <a:solidFill>
                <a:srgbClr val="000066"/>
              </a:solidFill>
              <a:latin typeface="微軟正黑體" pitchFamily="34" charset="-120"/>
              <a:ea typeface="微軟正黑體" pitchFamily="34" charset="-120"/>
              <a:cs typeface="+mn-cs"/>
            </a:rPr>
            <a:t>月</a:t>
          </a:r>
          <a:r>
            <a:rPr lang="en-US" sz="2400" b="1" u="none" kern="1200" dirty="0">
              <a:solidFill>
                <a:srgbClr val="FF0000"/>
              </a:solidFill>
              <a:latin typeface="微軟正黑體" pitchFamily="34" charset="-120"/>
              <a:ea typeface="微軟正黑體" pitchFamily="34" charset="-120"/>
              <a:cs typeface="+mn-cs"/>
            </a:rPr>
            <a:t>20</a:t>
          </a:r>
          <a:r>
            <a:rPr lang="zh-TW" sz="2400" b="1" u="none" kern="1200" dirty="0">
              <a:solidFill>
                <a:srgbClr val="000066"/>
              </a:solidFill>
              <a:latin typeface="微軟正黑體" pitchFamily="34" charset="-120"/>
              <a:ea typeface="微軟正黑體" pitchFamily="34" charset="-120"/>
              <a:cs typeface="+mn-cs"/>
            </a:rPr>
            <a:t>日前。</a:t>
          </a:r>
          <a:endParaRPr lang="zh-TW" altLang="en-US" sz="2400" b="1" u="none" kern="1200" dirty="0">
            <a:solidFill>
              <a:srgbClr val="000066"/>
            </a:solidFill>
            <a:latin typeface="微軟正黑體" pitchFamily="34" charset="-120"/>
            <a:ea typeface="微軟正黑體" pitchFamily="34" charset="-120"/>
            <a:cs typeface="+mn-cs"/>
          </a:endParaRPr>
        </a:p>
        <a:p>
          <a:pPr marL="228600" lvl="1" indent="-228600" algn="l" defTabSz="1066800">
            <a:lnSpc>
              <a:spcPct val="90000"/>
            </a:lnSpc>
            <a:spcBef>
              <a:spcPct val="0"/>
            </a:spcBef>
            <a:spcAft>
              <a:spcPct val="15000"/>
            </a:spcAft>
            <a:buChar char="•"/>
          </a:pPr>
          <a:r>
            <a:rPr lang="zh-TW" altLang="en-US" sz="2400" b="1" u="none" kern="1200" dirty="0">
              <a:solidFill>
                <a:srgbClr val="000066"/>
              </a:solidFill>
              <a:latin typeface="微軟正黑體" pitchFamily="34" charset="-120"/>
              <a:ea typeface="微軟正黑體" pitchFamily="34" charset="-120"/>
              <a:cs typeface="+mn-cs"/>
            </a:rPr>
            <a:t>記過紀錄包含大過、小過、警告。</a:t>
          </a:r>
        </a:p>
        <a:p>
          <a:pPr marL="171450" lvl="1" indent="-171450" algn="l" defTabSz="711200">
            <a:lnSpc>
              <a:spcPct val="90000"/>
            </a:lnSpc>
            <a:spcBef>
              <a:spcPct val="0"/>
            </a:spcBef>
            <a:spcAft>
              <a:spcPct val="15000"/>
            </a:spcAft>
            <a:buChar char="•"/>
          </a:pPr>
          <a:endParaRPr lang="zh-TW" altLang="en-US" sz="1600" b="1" u="none" kern="1200" dirty="0">
            <a:solidFill>
              <a:srgbClr val="000066"/>
            </a:solidFill>
            <a:latin typeface="微軟正黑體" pitchFamily="34" charset="-120"/>
            <a:ea typeface="微軟正黑體" pitchFamily="34" charset="-120"/>
            <a:cs typeface="+mn-cs"/>
          </a:endParaRPr>
        </a:p>
      </dsp:txBody>
      <dsp:txXfrm rot="-5400000">
        <a:off x="1954558" y="294815"/>
        <a:ext cx="6200922" cy="4077779"/>
      </dsp:txXfrm>
    </dsp:sp>
    <dsp:sp modelId="{86C6275C-E814-444B-B2D2-162DEBBE454D}">
      <dsp:nvSpPr>
        <dsp:cNvPr id="0" name=""/>
        <dsp:cNvSpPr/>
      </dsp:nvSpPr>
      <dsp:spPr>
        <a:xfrm>
          <a:off x="83" y="2279"/>
          <a:ext cx="2013593" cy="4662851"/>
        </a:xfrm>
        <a:prstGeom prst="roundRect">
          <a:avLst/>
        </a:prstGeom>
        <a:solidFill>
          <a:srgbClr val="0070C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zh-TW" altLang="en-US" sz="2800" b="1" u="none" kern="1200" dirty="0">
              <a:solidFill>
                <a:schemeClr val="bg1"/>
              </a:solidFill>
              <a:latin typeface="微軟正黑體" pitchFamily="34" charset="-120"/>
              <a:ea typeface="微軟正黑體" pitchFamily="34" charset="-120"/>
              <a:cs typeface="+mn-cs"/>
            </a:rPr>
            <a:t>獎懲紀錄</a:t>
          </a:r>
          <a:endParaRPr lang="en-US" altLang="zh-TW" sz="2800" b="1" u="none" kern="1200" dirty="0">
            <a:solidFill>
              <a:schemeClr val="bg1"/>
            </a:solidFill>
            <a:latin typeface="微軟正黑體" pitchFamily="34" charset="-120"/>
            <a:ea typeface="微軟正黑體" pitchFamily="34" charset="-120"/>
            <a:cs typeface="+mn-cs"/>
          </a:endParaRPr>
        </a:p>
        <a:p>
          <a:pPr marL="0" lvl="0" indent="0" algn="ctr" defTabSz="1244600">
            <a:lnSpc>
              <a:spcPct val="90000"/>
            </a:lnSpc>
            <a:spcBef>
              <a:spcPct val="0"/>
            </a:spcBef>
            <a:spcAft>
              <a:spcPct val="35000"/>
            </a:spcAft>
            <a:buNone/>
          </a:pPr>
          <a:r>
            <a:rPr lang="zh-TW" altLang="en-US" sz="2800" b="1" u="none" kern="1200" dirty="0">
              <a:solidFill>
                <a:sysClr val="window" lastClr="FFFFFF"/>
              </a:solidFill>
              <a:latin typeface="微軟正黑體" pitchFamily="34" charset="-120"/>
              <a:ea typeface="微軟正黑體" pitchFamily="34" charset="-120"/>
              <a:cs typeface="+mn-cs"/>
            </a:rPr>
            <a:t>上限</a:t>
          </a:r>
          <a:r>
            <a:rPr lang="en-US" altLang="zh-TW" sz="2800" b="1" u="none" kern="1200" dirty="0">
              <a:solidFill>
                <a:sysClr val="window" lastClr="FFFFFF"/>
              </a:solidFill>
              <a:latin typeface="微軟正黑體" pitchFamily="34" charset="-120"/>
              <a:ea typeface="微軟正黑體" pitchFamily="34" charset="-120"/>
              <a:cs typeface="+mn-cs"/>
            </a:rPr>
            <a:t>10</a:t>
          </a:r>
          <a:r>
            <a:rPr lang="zh-TW" altLang="en-US" sz="2800" b="1" u="none" kern="1200" dirty="0">
              <a:solidFill>
                <a:sysClr val="window" lastClr="FFFFFF"/>
              </a:solidFill>
              <a:latin typeface="微軟正黑體" pitchFamily="34" charset="-120"/>
              <a:ea typeface="微軟正黑體" pitchFamily="34" charset="-120"/>
              <a:cs typeface="+mn-cs"/>
            </a:rPr>
            <a:t>分</a:t>
          </a:r>
          <a:endParaRPr lang="zh-TW" altLang="en-US" sz="2800" b="1" kern="1200" dirty="0">
            <a:solidFill>
              <a:sysClr val="window" lastClr="FFFFFF"/>
            </a:solidFill>
            <a:latin typeface="微軟正黑體" pitchFamily="34" charset="-120"/>
            <a:ea typeface="微軟正黑體" pitchFamily="34" charset="-120"/>
            <a:cs typeface="+mn-cs"/>
          </a:endParaRPr>
        </a:p>
      </dsp:txBody>
      <dsp:txXfrm>
        <a:off x="98379" y="100575"/>
        <a:ext cx="1817001" cy="4466259"/>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25CA07-542D-43A3-B31D-F7D44A53874C}">
      <dsp:nvSpPr>
        <dsp:cNvPr id="0" name=""/>
        <dsp:cNvSpPr/>
      </dsp:nvSpPr>
      <dsp:spPr>
        <a:xfrm rot="5400000">
          <a:off x="2210014" y="-1447752"/>
          <a:ext cx="5395332" cy="8296105"/>
        </a:xfrm>
        <a:prstGeom prst="round2SameRect">
          <a:avLst/>
        </a:prstGeom>
        <a:solidFill>
          <a:srgbClr val="4BACC6">
            <a:lumMod val="20000"/>
            <a:lumOff val="80000"/>
            <a:alpha val="90000"/>
          </a:srgbClr>
        </a:solidFill>
        <a:ln w="9525" cap="flat" cmpd="sng" algn="ctr">
          <a:solidFill>
            <a:srgbClr val="4F81BD">
              <a:alpha val="90000"/>
              <a:tint val="40000"/>
              <a:hueOff val="0"/>
              <a:satOff val="0"/>
              <a:lumOff val="0"/>
              <a:alphaOff val="0"/>
            </a:srgb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ts val="0"/>
            </a:spcAft>
            <a:buChar char="•"/>
          </a:pPr>
          <a:r>
            <a:rPr lang="en-US" altLang="en-US" sz="1400" b="1" kern="1200" dirty="0">
              <a:solidFill>
                <a:srgbClr val="663300"/>
              </a:solidFill>
              <a:latin typeface="微軟正黑體" pitchFamily="34" charset="-120"/>
              <a:ea typeface="微軟正黑體" pitchFamily="34" charset="-120"/>
              <a:cs typeface="+mn-cs"/>
            </a:rPr>
            <a:t>1.</a:t>
          </a:r>
          <a:r>
            <a:rPr lang="zh-TW" altLang="en-US" sz="1400" b="1" kern="1200" dirty="0">
              <a:solidFill>
                <a:srgbClr val="663300"/>
              </a:solidFill>
              <a:latin typeface="微軟正黑體" pitchFamily="34" charset="-120"/>
              <a:ea typeface="微軟正黑體" pitchFamily="34" charset="-120"/>
              <a:cs typeface="+mn-cs"/>
            </a:rPr>
            <a:t>個人賽：全縣性：第</a:t>
          </a:r>
          <a:r>
            <a:rPr lang="en-US" altLang="en-US" sz="1400" b="1" kern="1200" dirty="0">
              <a:solidFill>
                <a:srgbClr val="663300"/>
              </a:solidFill>
              <a:latin typeface="微軟正黑體" pitchFamily="34" charset="-120"/>
              <a:ea typeface="微軟正黑體" pitchFamily="34" charset="-120"/>
              <a:cs typeface="+mn-cs"/>
            </a:rPr>
            <a:t>1</a:t>
          </a:r>
          <a:r>
            <a:rPr lang="zh-TW" altLang="en-US" sz="1400" b="1" kern="1200" dirty="0">
              <a:solidFill>
                <a:srgbClr val="663300"/>
              </a:solidFill>
              <a:latin typeface="微軟正黑體" pitchFamily="34" charset="-120"/>
              <a:ea typeface="微軟正黑體" pitchFamily="34" charset="-120"/>
              <a:cs typeface="+mn-cs"/>
            </a:rPr>
            <a:t>名</a:t>
          </a:r>
          <a:r>
            <a:rPr lang="en-US" altLang="en-US" sz="1400" b="1" kern="1200" dirty="0">
              <a:solidFill>
                <a:srgbClr val="663300"/>
              </a:solidFill>
              <a:latin typeface="微軟正黑體" pitchFamily="34" charset="-120"/>
              <a:ea typeface="微軟正黑體" pitchFamily="34" charset="-120"/>
              <a:cs typeface="+mn-cs"/>
            </a:rPr>
            <a:t>5</a:t>
          </a:r>
          <a:r>
            <a:rPr lang="zh-TW" altLang="en-US" sz="1400" b="1" kern="1200" dirty="0">
              <a:solidFill>
                <a:srgbClr val="663300"/>
              </a:solidFill>
              <a:latin typeface="微軟正黑體" pitchFamily="34" charset="-120"/>
              <a:ea typeface="微軟正黑體" pitchFamily="34" charset="-120"/>
              <a:cs typeface="+mn-cs"/>
            </a:rPr>
            <a:t>分</a:t>
          </a:r>
          <a:r>
            <a:rPr lang="en-US" altLang="en-US" sz="1400" b="1" kern="1200" dirty="0">
              <a:solidFill>
                <a:srgbClr val="663300"/>
              </a:solidFill>
              <a:latin typeface="微軟正黑體" pitchFamily="34" charset="-120"/>
              <a:ea typeface="微軟正黑體" pitchFamily="34" charset="-120"/>
              <a:cs typeface="+mn-cs"/>
            </a:rPr>
            <a:t>/</a:t>
          </a:r>
          <a:r>
            <a:rPr lang="zh-TW" altLang="en-US" sz="1400" b="1" kern="1200" dirty="0">
              <a:solidFill>
                <a:srgbClr val="663300"/>
              </a:solidFill>
              <a:latin typeface="微軟正黑體" pitchFamily="34" charset="-120"/>
              <a:ea typeface="微軟正黑體" pitchFamily="34" charset="-120"/>
              <a:cs typeface="+mn-cs"/>
            </a:rPr>
            <a:t>第</a:t>
          </a:r>
          <a:r>
            <a:rPr lang="en-US" altLang="en-US" sz="1400" b="1" kern="1200" dirty="0">
              <a:solidFill>
                <a:srgbClr val="663300"/>
              </a:solidFill>
              <a:latin typeface="微軟正黑體" pitchFamily="34" charset="-120"/>
              <a:ea typeface="微軟正黑體" pitchFamily="34" charset="-120"/>
              <a:cs typeface="+mn-cs"/>
            </a:rPr>
            <a:t>2</a:t>
          </a:r>
          <a:r>
            <a:rPr lang="zh-TW" altLang="en-US" sz="1400" b="1" kern="1200" dirty="0">
              <a:solidFill>
                <a:srgbClr val="663300"/>
              </a:solidFill>
              <a:latin typeface="微軟正黑體" pitchFamily="34" charset="-120"/>
              <a:ea typeface="微軟正黑體" pitchFamily="34" charset="-120"/>
              <a:cs typeface="+mn-cs"/>
            </a:rPr>
            <a:t>名</a:t>
          </a:r>
          <a:r>
            <a:rPr lang="en-US" altLang="en-US" sz="1400" b="1" kern="1200" dirty="0">
              <a:solidFill>
                <a:srgbClr val="663300"/>
              </a:solidFill>
              <a:latin typeface="微軟正黑體" pitchFamily="34" charset="-120"/>
              <a:ea typeface="微軟正黑體" pitchFamily="34" charset="-120"/>
              <a:cs typeface="+mn-cs"/>
            </a:rPr>
            <a:t>4</a:t>
          </a:r>
          <a:r>
            <a:rPr lang="zh-TW" altLang="en-US" sz="1400" b="1" kern="1200" dirty="0">
              <a:solidFill>
                <a:srgbClr val="663300"/>
              </a:solidFill>
              <a:latin typeface="微軟正黑體" pitchFamily="34" charset="-120"/>
              <a:ea typeface="微軟正黑體" pitchFamily="34" charset="-120"/>
              <a:cs typeface="+mn-cs"/>
            </a:rPr>
            <a:t>分</a:t>
          </a:r>
          <a:r>
            <a:rPr lang="en-US" altLang="en-US" sz="1400" b="1" kern="1200" dirty="0">
              <a:solidFill>
                <a:srgbClr val="663300"/>
              </a:solidFill>
              <a:latin typeface="微軟正黑體" pitchFamily="34" charset="-120"/>
              <a:ea typeface="微軟正黑體" pitchFamily="34" charset="-120"/>
              <a:cs typeface="+mn-cs"/>
            </a:rPr>
            <a:t>/</a:t>
          </a:r>
          <a:r>
            <a:rPr lang="zh-TW" altLang="en-US" sz="1400" b="1" kern="1200" dirty="0">
              <a:solidFill>
                <a:srgbClr val="663300"/>
              </a:solidFill>
              <a:latin typeface="微軟正黑體" pitchFamily="34" charset="-120"/>
              <a:ea typeface="微軟正黑體" pitchFamily="34" charset="-120"/>
              <a:cs typeface="+mn-cs"/>
            </a:rPr>
            <a:t>第</a:t>
          </a:r>
          <a:r>
            <a:rPr lang="en-US" altLang="en-US" sz="1400" b="1" kern="1200" dirty="0">
              <a:solidFill>
                <a:srgbClr val="663300"/>
              </a:solidFill>
              <a:latin typeface="微軟正黑體" pitchFamily="34" charset="-120"/>
              <a:ea typeface="微軟正黑體" pitchFamily="34" charset="-120"/>
              <a:cs typeface="+mn-cs"/>
            </a:rPr>
            <a:t>3</a:t>
          </a:r>
          <a:r>
            <a:rPr lang="zh-TW" altLang="en-US" sz="1400" b="1" kern="1200" dirty="0">
              <a:solidFill>
                <a:srgbClr val="663300"/>
              </a:solidFill>
              <a:latin typeface="微軟正黑體" pitchFamily="34" charset="-120"/>
              <a:ea typeface="微軟正黑體" pitchFamily="34" charset="-120"/>
              <a:cs typeface="+mn-cs"/>
            </a:rPr>
            <a:t>名</a:t>
          </a:r>
          <a:r>
            <a:rPr lang="en-US" altLang="en-US" sz="1400" b="1" kern="1200" dirty="0">
              <a:solidFill>
                <a:srgbClr val="663300"/>
              </a:solidFill>
              <a:latin typeface="微軟正黑體" pitchFamily="34" charset="-120"/>
              <a:ea typeface="微軟正黑體" pitchFamily="34" charset="-120"/>
              <a:cs typeface="+mn-cs"/>
            </a:rPr>
            <a:t>3</a:t>
          </a:r>
          <a:r>
            <a:rPr lang="zh-TW" altLang="en-US" sz="1400" b="1" kern="1200" dirty="0">
              <a:solidFill>
                <a:srgbClr val="663300"/>
              </a:solidFill>
              <a:latin typeface="微軟正黑體" pitchFamily="34" charset="-120"/>
              <a:ea typeface="微軟正黑體" pitchFamily="34" charset="-120"/>
              <a:cs typeface="+mn-cs"/>
            </a:rPr>
            <a:t>分</a:t>
          </a:r>
          <a:r>
            <a:rPr lang="en-US" altLang="en-US" sz="1400" b="1" kern="1200" dirty="0">
              <a:solidFill>
                <a:srgbClr val="663300"/>
              </a:solidFill>
              <a:latin typeface="微軟正黑體" pitchFamily="34" charset="-120"/>
              <a:ea typeface="微軟正黑體" pitchFamily="34" charset="-120"/>
              <a:cs typeface="+mn-cs"/>
            </a:rPr>
            <a:t>/</a:t>
          </a:r>
          <a:r>
            <a:rPr lang="zh-TW" altLang="en-US" sz="1400" b="1" kern="1200" dirty="0">
              <a:solidFill>
                <a:srgbClr val="663300"/>
              </a:solidFill>
              <a:latin typeface="微軟正黑體" pitchFamily="34" charset="-120"/>
              <a:ea typeface="微軟正黑體" pitchFamily="34" charset="-120"/>
              <a:cs typeface="+mn-cs"/>
            </a:rPr>
            <a:t>第</a:t>
          </a:r>
          <a:r>
            <a:rPr lang="en-US" altLang="en-US" sz="1400" b="1" kern="1200" dirty="0">
              <a:solidFill>
                <a:srgbClr val="663300"/>
              </a:solidFill>
              <a:latin typeface="微軟正黑體" pitchFamily="34" charset="-120"/>
              <a:ea typeface="微軟正黑體" pitchFamily="34" charset="-120"/>
              <a:cs typeface="+mn-cs"/>
            </a:rPr>
            <a:t>4</a:t>
          </a:r>
          <a:r>
            <a:rPr lang="zh-TW" altLang="en-US" sz="1400" b="1" kern="1200" dirty="0">
              <a:solidFill>
                <a:srgbClr val="663300"/>
              </a:solidFill>
              <a:latin typeface="微軟正黑體" pitchFamily="34" charset="-120"/>
              <a:ea typeface="微軟正黑體" pitchFamily="34" charset="-120"/>
              <a:cs typeface="+mn-cs"/>
            </a:rPr>
            <a:t>名</a:t>
          </a:r>
          <a:r>
            <a:rPr lang="en-US" altLang="en-US" sz="1400" b="1" kern="1200" dirty="0">
              <a:solidFill>
                <a:srgbClr val="663300"/>
              </a:solidFill>
              <a:latin typeface="微軟正黑體" pitchFamily="34" charset="-120"/>
              <a:ea typeface="微軟正黑體" pitchFamily="34" charset="-120"/>
              <a:cs typeface="+mn-cs"/>
            </a:rPr>
            <a:t>2</a:t>
          </a:r>
          <a:r>
            <a:rPr lang="zh-TW" altLang="en-US" sz="1400" b="1" kern="1200" dirty="0">
              <a:solidFill>
                <a:srgbClr val="663300"/>
              </a:solidFill>
              <a:latin typeface="微軟正黑體" pitchFamily="34" charset="-120"/>
              <a:ea typeface="微軟正黑體" pitchFamily="34" charset="-120"/>
              <a:cs typeface="+mn-cs"/>
            </a:rPr>
            <a:t>分</a:t>
          </a:r>
          <a:r>
            <a:rPr lang="en-US" altLang="en-US" sz="1400" b="1" kern="1200" dirty="0">
              <a:solidFill>
                <a:srgbClr val="663300"/>
              </a:solidFill>
              <a:latin typeface="微軟正黑體" pitchFamily="34" charset="-120"/>
              <a:ea typeface="微軟正黑體" pitchFamily="34" charset="-120"/>
              <a:cs typeface="+mn-cs"/>
            </a:rPr>
            <a:t>/</a:t>
          </a:r>
          <a:r>
            <a:rPr lang="zh-TW" altLang="en-US" sz="1400" b="1" kern="1200" dirty="0">
              <a:solidFill>
                <a:srgbClr val="663300"/>
              </a:solidFill>
              <a:latin typeface="微軟正黑體" pitchFamily="34" charset="-120"/>
              <a:ea typeface="微軟正黑體" pitchFamily="34" charset="-120"/>
              <a:cs typeface="+mn-cs"/>
            </a:rPr>
            <a:t>第</a:t>
          </a:r>
          <a:r>
            <a:rPr lang="en-US" altLang="en-US" sz="1400" b="1" kern="1200" dirty="0">
              <a:solidFill>
                <a:srgbClr val="663300"/>
              </a:solidFill>
              <a:latin typeface="微軟正黑體" pitchFamily="34" charset="-120"/>
              <a:ea typeface="微軟正黑體" pitchFamily="34" charset="-120"/>
              <a:cs typeface="+mn-cs"/>
            </a:rPr>
            <a:t>5</a:t>
          </a:r>
          <a:r>
            <a:rPr lang="zh-TW" altLang="en-US" sz="1400" b="1" kern="1200" dirty="0">
              <a:solidFill>
                <a:srgbClr val="663300"/>
              </a:solidFill>
              <a:latin typeface="微軟正黑體" pitchFamily="34" charset="-120"/>
              <a:ea typeface="微軟正黑體" pitchFamily="34" charset="-120"/>
              <a:cs typeface="+mn-cs"/>
            </a:rPr>
            <a:t>名</a:t>
          </a:r>
          <a:r>
            <a:rPr lang="en-US" altLang="en-US" sz="1400" b="1" kern="1200" dirty="0">
              <a:solidFill>
                <a:srgbClr val="663300"/>
              </a:solidFill>
              <a:latin typeface="微軟正黑體" pitchFamily="34" charset="-120"/>
              <a:ea typeface="微軟正黑體" pitchFamily="34" charset="-120"/>
              <a:cs typeface="+mn-cs"/>
            </a:rPr>
            <a:t>1</a:t>
          </a:r>
          <a:r>
            <a:rPr lang="zh-TW" altLang="en-US" sz="1400" b="1" kern="1200" dirty="0">
              <a:solidFill>
                <a:srgbClr val="663300"/>
              </a:solidFill>
              <a:latin typeface="微軟正黑體" pitchFamily="34" charset="-120"/>
              <a:ea typeface="微軟正黑體" pitchFamily="34" charset="-120"/>
              <a:cs typeface="+mn-cs"/>
            </a:rPr>
            <a:t>分</a:t>
          </a:r>
          <a:r>
            <a:rPr lang="en-US" altLang="en-US" sz="1400" b="1" kern="1200" dirty="0">
              <a:solidFill>
                <a:srgbClr val="663300"/>
              </a:solidFill>
              <a:latin typeface="微軟正黑體" pitchFamily="34" charset="-120"/>
              <a:ea typeface="微軟正黑體" pitchFamily="34" charset="-120"/>
              <a:cs typeface="+mn-cs"/>
            </a:rPr>
            <a:t>/</a:t>
          </a:r>
          <a:r>
            <a:rPr lang="zh-TW" altLang="en-US" sz="1400" b="1" kern="1200" dirty="0">
              <a:solidFill>
                <a:srgbClr val="663300"/>
              </a:solidFill>
              <a:latin typeface="微軟正黑體" pitchFamily="34" charset="-120"/>
              <a:ea typeface="微軟正黑體" pitchFamily="34" charset="-120"/>
              <a:cs typeface="+mn-cs"/>
            </a:rPr>
            <a:t>第</a:t>
          </a:r>
          <a:r>
            <a:rPr lang="en-US" altLang="en-US" sz="1400" b="1" kern="1200" dirty="0">
              <a:solidFill>
                <a:srgbClr val="663300"/>
              </a:solidFill>
              <a:latin typeface="微軟正黑體" pitchFamily="34" charset="-120"/>
              <a:ea typeface="微軟正黑體" pitchFamily="34" charset="-120"/>
              <a:cs typeface="+mn-cs"/>
            </a:rPr>
            <a:t>6</a:t>
          </a:r>
          <a:r>
            <a:rPr lang="zh-TW" altLang="en-US" sz="1400" b="1" kern="1200" dirty="0">
              <a:solidFill>
                <a:srgbClr val="663300"/>
              </a:solidFill>
              <a:latin typeface="微軟正黑體" pitchFamily="34" charset="-120"/>
              <a:ea typeface="微軟正黑體" pitchFamily="34" charset="-120"/>
              <a:cs typeface="+mn-cs"/>
            </a:rPr>
            <a:t>名</a:t>
          </a:r>
          <a:r>
            <a:rPr lang="en-US" altLang="en-US" sz="1400" b="1" kern="1200" dirty="0">
              <a:solidFill>
                <a:srgbClr val="663300"/>
              </a:solidFill>
              <a:latin typeface="微軟正黑體" pitchFamily="34" charset="-120"/>
              <a:ea typeface="微軟正黑體" pitchFamily="34" charset="-120"/>
              <a:cs typeface="+mn-cs"/>
            </a:rPr>
            <a:t>(</a:t>
          </a:r>
          <a:r>
            <a:rPr lang="zh-TW" altLang="en-US" sz="1400" b="1" kern="1200" dirty="0">
              <a:solidFill>
                <a:srgbClr val="663300"/>
              </a:solidFill>
              <a:latin typeface="微軟正黑體" pitchFamily="34" charset="-120"/>
              <a:ea typeface="微軟正黑體" pitchFamily="34" charset="-120"/>
              <a:cs typeface="+mn-cs"/>
            </a:rPr>
            <a:t>含佳作</a:t>
          </a:r>
          <a:r>
            <a:rPr lang="en-US" altLang="en-US" sz="1400" b="1" kern="1200" dirty="0">
              <a:solidFill>
                <a:srgbClr val="663300"/>
              </a:solidFill>
              <a:latin typeface="微軟正黑體" pitchFamily="34" charset="-120"/>
              <a:ea typeface="微軟正黑體" pitchFamily="34" charset="-120"/>
              <a:cs typeface="+mn-cs"/>
            </a:rPr>
            <a:t>)0.5</a:t>
          </a:r>
          <a:r>
            <a:rPr lang="zh-TW" altLang="en-US" sz="1400" b="1" kern="1200" dirty="0">
              <a:solidFill>
                <a:srgbClr val="663300"/>
              </a:solidFill>
              <a:latin typeface="微軟正黑體" pitchFamily="34" charset="-120"/>
              <a:ea typeface="微軟正黑體" pitchFamily="34" charset="-120"/>
              <a:cs typeface="+mn-cs"/>
            </a:rPr>
            <a:t>分全國性：第</a:t>
          </a:r>
          <a:r>
            <a:rPr lang="en-US" altLang="en-US" sz="1400" b="1" kern="1200" dirty="0">
              <a:solidFill>
                <a:srgbClr val="663300"/>
              </a:solidFill>
              <a:latin typeface="微軟正黑體" pitchFamily="34" charset="-120"/>
              <a:ea typeface="微軟正黑體" pitchFamily="34" charset="-120"/>
              <a:cs typeface="+mn-cs"/>
            </a:rPr>
            <a:t>1</a:t>
          </a:r>
          <a:r>
            <a:rPr lang="zh-TW" altLang="en-US" sz="1400" b="1" kern="1200" dirty="0">
              <a:solidFill>
                <a:srgbClr val="663300"/>
              </a:solidFill>
              <a:latin typeface="微軟正黑體" pitchFamily="34" charset="-120"/>
              <a:ea typeface="微軟正黑體" pitchFamily="34" charset="-120"/>
              <a:cs typeface="+mn-cs"/>
            </a:rPr>
            <a:t>名</a:t>
          </a:r>
          <a:r>
            <a:rPr lang="en-US" altLang="en-US" sz="1400" b="1" kern="1200" dirty="0">
              <a:solidFill>
                <a:srgbClr val="663300"/>
              </a:solidFill>
              <a:latin typeface="微軟正黑體" pitchFamily="34" charset="-120"/>
              <a:ea typeface="微軟正黑體" pitchFamily="34" charset="-120"/>
              <a:cs typeface="+mn-cs"/>
            </a:rPr>
            <a:t>8</a:t>
          </a:r>
          <a:r>
            <a:rPr lang="zh-TW" altLang="en-US" sz="1400" b="1" kern="1200" dirty="0">
              <a:solidFill>
                <a:srgbClr val="663300"/>
              </a:solidFill>
              <a:latin typeface="微軟正黑體" pitchFamily="34" charset="-120"/>
              <a:ea typeface="微軟正黑體" pitchFamily="34" charset="-120"/>
              <a:cs typeface="+mn-cs"/>
            </a:rPr>
            <a:t>分</a:t>
          </a:r>
          <a:r>
            <a:rPr lang="en-US" altLang="en-US" sz="1400" b="1" kern="1200" dirty="0">
              <a:solidFill>
                <a:srgbClr val="663300"/>
              </a:solidFill>
              <a:latin typeface="微軟正黑體" pitchFamily="34" charset="-120"/>
              <a:ea typeface="微軟正黑體" pitchFamily="34" charset="-120"/>
              <a:cs typeface="+mn-cs"/>
            </a:rPr>
            <a:t>/</a:t>
          </a:r>
          <a:r>
            <a:rPr lang="zh-TW" altLang="en-US" sz="1400" b="1" kern="1200" dirty="0">
              <a:solidFill>
                <a:srgbClr val="663300"/>
              </a:solidFill>
              <a:latin typeface="微軟正黑體" pitchFamily="34" charset="-120"/>
              <a:ea typeface="微軟正黑體" pitchFamily="34" charset="-120"/>
              <a:cs typeface="+mn-cs"/>
            </a:rPr>
            <a:t>第</a:t>
          </a:r>
          <a:r>
            <a:rPr lang="en-US" altLang="en-US" sz="1400" b="1" kern="1200" dirty="0">
              <a:solidFill>
                <a:srgbClr val="663300"/>
              </a:solidFill>
              <a:latin typeface="微軟正黑體" pitchFamily="34" charset="-120"/>
              <a:ea typeface="微軟正黑體" pitchFamily="34" charset="-120"/>
              <a:cs typeface="+mn-cs"/>
            </a:rPr>
            <a:t>2</a:t>
          </a:r>
          <a:r>
            <a:rPr lang="zh-TW" altLang="en-US" sz="1400" b="1" kern="1200" dirty="0">
              <a:solidFill>
                <a:srgbClr val="663300"/>
              </a:solidFill>
              <a:latin typeface="微軟正黑體" pitchFamily="34" charset="-120"/>
              <a:ea typeface="微軟正黑體" pitchFamily="34" charset="-120"/>
              <a:cs typeface="+mn-cs"/>
            </a:rPr>
            <a:t>名</a:t>
          </a:r>
          <a:r>
            <a:rPr lang="en-US" altLang="en-US" sz="1400" b="1" kern="1200" dirty="0">
              <a:solidFill>
                <a:srgbClr val="663300"/>
              </a:solidFill>
              <a:latin typeface="微軟正黑體" pitchFamily="34" charset="-120"/>
              <a:ea typeface="微軟正黑體" pitchFamily="34" charset="-120"/>
              <a:cs typeface="+mn-cs"/>
            </a:rPr>
            <a:t>7</a:t>
          </a:r>
          <a:r>
            <a:rPr lang="zh-TW" altLang="en-US" sz="1400" b="1" kern="1200" dirty="0">
              <a:solidFill>
                <a:srgbClr val="663300"/>
              </a:solidFill>
              <a:latin typeface="微軟正黑體" pitchFamily="34" charset="-120"/>
              <a:ea typeface="微軟正黑體" pitchFamily="34" charset="-120"/>
              <a:cs typeface="+mn-cs"/>
            </a:rPr>
            <a:t>分</a:t>
          </a:r>
          <a:r>
            <a:rPr lang="en-US" altLang="en-US" sz="1400" b="1" kern="1200" dirty="0">
              <a:solidFill>
                <a:srgbClr val="663300"/>
              </a:solidFill>
              <a:latin typeface="微軟正黑體" pitchFamily="34" charset="-120"/>
              <a:ea typeface="微軟正黑體" pitchFamily="34" charset="-120"/>
              <a:cs typeface="+mn-cs"/>
            </a:rPr>
            <a:t>/</a:t>
          </a:r>
          <a:r>
            <a:rPr lang="zh-TW" altLang="en-US" sz="1400" b="1" kern="1200" dirty="0">
              <a:solidFill>
                <a:srgbClr val="663300"/>
              </a:solidFill>
              <a:latin typeface="微軟正黑體" pitchFamily="34" charset="-120"/>
              <a:ea typeface="微軟正黑體" pitchFamily="34" charset="-120"/>
              <a:cs typeface="+mn-cs"/>
            </a:rPr>
            <a:t>第</a:t>
          </a:r>
          <a:r>
            <a:rPr lang="en-US" altLang="en-US" sz="1400" b="1" kern="1200" dirty="0">
              <a:solidFill>
                <a:srgbClr val="663300"/>
              </a:solidFill>
              <a:latin typeface="微軟正黑體" pitchFamily="34" charset="-120"/>
              <a:ea typeface="微軟正黑體" pitchFamily="34" charset="-120"/>
              <a:cs typeface="+mn-cs"/>
            </a:rPr>
            <a:t>3</a:t>
          </a:r>
          <a:r>
            <a:rPr lang="zh-TW" altLang="en-US" sz="1400" b="1" kern="1200" dirty="0">
              <a:solidFill>
                <a:srgbClr val="663300"/>
              </a:solidFill>
              <a:latin typeface="微軟正黑體" pitchFamily="34" charset="-120"/>
              <a:ea typeface="微軟正黑體" pitchFamily="34" charset="-120"/>
              <a:cs typeface="+mn-cs"/>
            </a:rPr>
            <a:t>名</a:t>
          </a:r>
          <a:r>
            <a:rPr lang="en-US" altLang="en-US" sz="1400" b="1" kern="1200" dirty="0">
              <a:solidFill>
                <a:srgbClr val="663300"/>
              </a:solidFill>
              <a:latin typeface="微軟正黑體" pitchFamily="34" charset="-120"/>
              <a:ea typeface="微軟正黑體" pitchFamily="34" charset="-120"/>
              <a:cs typeface="+mn-cs"/>
            </a:rPr>
            <a:t>6</a:t>
          </a:r>
          <a:r>
            <a:rPr lang="zh-TW" altLang="en-US" sz="1400" b="1" kern="1200" dirty="0">
              <a:solidFill>
                <a:srgbClr val="663300"/>
              </a:solidFill>
              <a:latin typeface="微軟正黑體" pitchFamily="34" charset="-120"/>
              <a:ea typeface="微軟正黑體" pitchFamily="34" charset="-120"/>
              <a:cs typeface="+mn-cs"/>
            </a:rPr>
            <a:t>分</a:t>
          </a:r>
          <a:r>
            <a:rPr lang="en-US" altLang="en-US" sz="1400" b="1" kern="1200" dirty="0">
              <a:solidFill>
                <a:srgbClr val="663300"/>
              </a:solidFill>
              <a:latin typeface="微軟正黑體" pitchFamily="34" charset="-120"/>
              <a:ea typeface="微軟正黑體" pitchFamily="34" charset="-120"/>
              <a:cs typeface="+mn-cs"/>
            </a:rPr>
            <a:t>/</a:t>
          </a:r>
          <a:r>
            <a:rPr lang="zh-TW" altLang="en-US" sz="1400" b="1" kern="1200" dirty="0">
              <a:solidFill>
                <a:srgbClr val="663300"/>
              </a:solidFill>
              <a:latin typeface="微軟正黑體" pitchFamily="34" charset="-120"/>
              <a:ea typeface="微軟正黑體" pitchFamily="34" charset="-120"/>
              <a:cs typeface="+mn-cs"/>
            </a:rPr>
            <a:t>第</a:t>
          </a:r>
          <a:r>
            <a:rPr lang="en-US" altLang="en-US" sz="1400" b="1" kern="1200" dirty="0">
              <a:solidFill>
                <a:srgbClr val="663300"/>
              </a:solidFill>
              <a:latin typeface="微軟正黑體" pitchFamily="34" charset="-120"/>
              <a:ea typeface="微軟正黑體" pitchFamily="34" charset="-120"/>
              <a:cs typeface="+mn-cs"/>
            </a:rPr>
            <a:t>4</a:t>
          </a:r>
          <a:r>
            <a:rPr lang="zh-TW" altLang="en-US" sz="1400" b="1" kern="1200" dirty="0">
              <a:solidFill>
                <a:srgbClr val="663300"/>
              </a:solidFill>
              <a:latin typeface="微軟正黑體" pitchFamily="34" charset="-120"/>
              <a:ea typeface="微軟正黑體" pitchFamily="34" charset="-120"/>
              <a:cs typeface="+mn-cs"/>
            </a:rPr>
            <a:t>名</a:t>
          </a:r>
          <a:r>
            <a:rPr lang="en-US" altLang="en-US" sz="1400" b="1" kern="1200" dirty="0">
              <a:solidFill>
                <a:srgbClr val="663300"/>
              </a:solidFill>
              <a:latin typeface="微軟正黑體" pitchFamily="34" charset="-120"/>
              <a:ea typeface="微軟正黑體" pitchFamily="34" charset="-120"/>
              <a:cs typeface="+mn-cs"/>
            </a:rPr>
            <a:t>5</a:t>
          </a:r>
          <a:r>
            <a:rPr lang="zh-TW" altLang="en-US" sz="1400" b="1" kern="1200" dirty="0">
              <a:solidFill>
                <a:srgbClr val="663300"/>
              </a:solidFill>
              <a:latin typeface="微軟正黑體" pitchFamily="34" charset="-120"/>
              <a:ea typeface="微軟正黑體" pitchFamily="34" charset="-120"/>
              <a:cs typeface="+mn-cs"/>
            </a:rPr>
            <a:t>分</a:t>
          </a:r>
          <a:r>
            <a:rPr lang="en-US" altLang="en-US" sz="1400" b="1" kern="1200" dirty="0">
              <a:solidFill>
                <a:srgbClr val="663300"/>
              </a:solidFill>
              <a:latin typeface="微軟正黑體" pitchFamily="34" charset="-120"/>
              <a:ea typeface="微軟正黑體" pitchFamily="34" charset="-120"/>
              <a:cs typeface="+mn-cs"/>
            </a:rPr>
            <a:t>/</a:t>
          </a:r>
          <a:r>
            <a:rPr lang="zh-TW" altLang="en-US" sz="1400" b="1" kern="1200" dirty="0">
              <a:solidFill>
                <a:srgbClr val="663300"/>
              </a:solidFill>
              <a:latin typeface="微軟正黑體" pitchFamily="34" charset="-120"/>
              <a:ea typeface="微軟正黑體" pitchFamily="34" charset="-120"/>
              <a:cs typeface="+mn-cs"/>
            </a:rPr>
            <a:t>第</a:t>
          </a:r>
          <a:r>
            <a:rPr lang="en-US" altLang="en-US" sz="1400" b="1" kern="1200" dirty="0">
              <a:solidFill>
                <a:srgbClr val="663300"/>
              </a:solidFill>
              <a:latin typeface="微軟正黑體" pitchFamily="34" charset="-120"/>
              <a:ea typeface="微軟正黑體" pitchFamily="34" charset="-120"/>
              <a:cs typeface="+mn-cs"/>
            </a:rPr>
            <a:t>5</a:t>
          </a:r>
          <a:r>
            <a:rPr lang="zh-TW" altLang="en-US" sz="1400" b="1" kern="1200" dirty="0">
              <a:solidFill>
                <a:srgbClr val="663300"/>
              </a:solidFill>
              <a:latin typeface="微軟正黑體" pitchFamily="34" charset="-120"/>
              <a:ea typeface="微軟正黑體" pitchFamily="34" charset="-120"/>
              <a:cs typeface="+mn-cs"/>
            </a:rPr>
            <a:t>名</a:t>
          </a:r>
          <a:r>
            <a:rPr lang="en-US" altLang="en-US" sz="1400" b="1" kern="1200" dirty="0">
              <a:solidFill>
                <a:srgbClr val="663300"/>
              </a:solidFill>
              <a:latin typeface="微軟正黑體" pitchFamily="34" charset="-120"/>
              <a:ea typeface="微軟正黑體" pitchFamily="34" charset="-120"/>
              <a:cs typeface="+mn-cs"/>
            </a:rPr>
            <a:t>4</a:t>
          </a:r>
          <a:r>
            <a:rPr lang="zh-TW" altLang="en-US" sz="1400" b="1" kern="1200" dirty="0">
              <a:solidFill>
                <a:srgbClr val="663300"/>
              </a:solidFill>
              <a:latin typeface="微軟正黑體" pitchFamily="34" charset="-120"/>
              <a:ea typeface="微軟正黑體" pitchFamily="34" charset="-120"/>
              <a:cs typeface="+mn-cs"/>
            </a:rPr>
            <a:t>分</a:t>
          </a:r>
          <a:r>
            <a:rPr lang="en-US" altLang="en-US" sz="1400" b="1" kern="1200" dirty="0">
              <a:solidFill>
                <a:srgbClr val="663300"/>
              </a:solidFill>
              <a:latin typeface="微軟正黑體" pitchFamily="34" charset="-120"/>
              <a:ea typeface="微軟正黑體" pitchFamily="34" charset="-120"/>
              <a:cs typeface="+mn-cs"/>
            </a:rPr>
            <a:t>/</a:t>
          </a:r>
          <a:r>
            <a:rPr lang="zh-TW" altLang="en-US" sz="1400" b="1" kern="1200" dirty="0">
              <a:solidFill>
                <a:srgbClr val="663300"/>
              </a:solidFill>
              <a:latin typeface="微軟正黑體" pitchFamily="34" charset="-120"/>
              <a:ea typeface="微軟正黑體" pitchFamily="34" charset="-120"/>
              <a:cs typeface="+mn-cs"/>
            </a:rPr>
            <a:t>第</a:t>
          </a:r>
          <a:r>
            <a:rPr lang="en-US" altLang="en-US" sz="1400" b="1" kern="1200" dirty="0">
              <a:solidFill>
                <a:srgbClr val="663300"/>
              </a:solidFill>
              <a:latin typeface="微軟正黑體" pitchFamily="34" charset="-120"/>
              <a:ea typeface="微軟正黑體" pitchFamily="34" charset="-120"/>
              <a:cs typeface="+mn-cs"/>
            </a:rPr>
            <a:t>6</a:t>
          </a:r>
          <a:r>
            <a:rPr lang="zh-TW" altLang="en-US" sz="1400" b="1" kern="1200" dirty="0">
              <a:solidFill>
                <a:srgbClr val="663300"/>
              </a:solidFill>
              <a:latin typeface="微軟正黑體" pitchFamily="34" charset="-120"/>
              <a:ea typeface="微軟正黑體" pitchFamily="34" charset="-120"/>
              <a:cs typeface="+mn-cs"/>
            </a:rPr>
            <a:t>名</a:t>
          </a:r>
          <a:r>
            <a:rPr lang="en-US" altLang="en-US" sz="1400" b="1" kern="1200" dirty="0">
              <a:solidFill>
                <a:srgbClr val="663300"/>
              </a:solidFill>
              <a:latin typeface="微軟正黑體" pitchFamily="34" charset="-120"/>
              <a:ea typeface="微軟正黑體" pitchFamily="34" charset="-120"/>
              <a:cs typeface="+mn-cs"/>
            </a:rPr>
            <a:t>3</a:t>
          </a:r>
          <a:r>
            <a:rPr lang="zh-TW" altLang="en-US" sz="1400" b="1" kern="1200" dirty="0">
              <a:solidFill>
                <a:srgbClr val="663300"/>
              </a:solidFill>
              <a:latin typeface="微軟正黑體" pitchFamily="34" charset="-120"/>
              <a:ea typeface="微軟正黑體" pitchFamily="34" charset="-120"/>
              <a:cs typeface="+mn-cs"/>
            </a:rPr>
            <a:t>分</a:t>
          </a:r>
          <a:r>
            <a:rPr lang="en-US" altLang="en-US" sz="1400" b="1" kern="1200" dirty="0">
              <a:solidFill>
                <a:srgbClr val="663300"/>
              </a:solidFill>
              <a:latin typeface="微軟正黑體" pitchFamily="34" charset="-120"/>
              <a:ea typeface="微軟正黑體" pitchFamily="34" charset="-120"/>
              <a:cs typeface="+mn-cs"/>
            </a:rPr>
            <a:t>/</a:t>
          </a:r>
          <a:r>
            <a:rPr lang="zh-TW" altLang="en-US" sz="1400" b="1" kern="1200" dirty="0">
              <a:solidFill>
                <a:srgbClr val="663300"/>
              </a:solidFill>
              <a:latin typeface="微軟正黑體" pitchFamily="34" charset="-120"/>
              <a:ea typeface="微軟正黑體" pitchFamily="34" charset="-120"/>
              <a:cs typeface="+mn-cs"/>
            </a:rPr>
            <a:t>第</a:t>
          </a:r>
          <a:r>
            <a:rPr lang="en-US" altLang="en-US" sz="1400" b="1" kern="1200" dirty="0">
              <a:solidFill>
                <a:srgbClr val="663300"/>
              </a:solidFill>
              <a:latin typeface="微軟正黑體" pitchFamily="34" charset="-120"/>
              <a:ea typeface="微軟正黑體" pitchFamily="34" charset="-120"/>
              <a:cs typeface="+mn-cs"/>
            </a:rPr>
            <a:t>7</a:t>
          </a:r>
          <a:r>
            <a:rPr lang="zh-TW" altLang="en-US" sz="1400" b="1" kern="1200" dirty="0">
              <a:solidFill>
                <a:srgbClr val="663300"/>
              </a:solidFill>
              <a:latin typeface="微軟正黑體" pitchFamily="34" charset="-120"/>
              <a:ea typeface="微軟正黑體" pitchFamily="34" charset="-120"/>
              <a:cs typeface="+mn-cs"/>
            </a:rPr>
            <a:t>名</a:t>
          </a:r>
          <a:r>
            <a:rPr lang="en-US" altLang="en-US" sz="1400" b="1" kern="1200" dirty="0">
              <a:solidFill>
                <a:srgbClr val="663300"/>
              </a:solidFill>
              <a:latin typeface="微軟正黑體" pitchFamily="34" charset="-120"/>
              <a:ea typeface="微軟正黑體" pitchFamily="34" charset="-120"/>
              <a:cs typeface="+mn-cs"/>
            </a:rPr>
            <a:t>2</a:t>
          </a:r>
          <a:r>
            <a:rPr lang="zh-TW" altLang="en-US" sz="1400" b="1" kern="1200" dirty="0">
              <a:solidFill>
                <a:srgbClr val="663300"/>
              </a:solidFill>
              <a:latin typeface="微軟正黑體" pitchFamily="34" charset="-120"/>
              <a:ea typeface="微軟正黑體" pitchFamily="34" charset="-120"/>
              <a:cs typeface="+mn-cs"/>
            </a:rPr>
            <a:t>分</a:t>
          </a:r>
          <a:r>
            <a:rPr lang="en-US" altLang="en-US" sz="1400" b="1" kern="1200" dirty="0">
              <a:solidFill>
                <a:srgbClr val="663300"/>
              </a:solidFill>
              <a:latin typeface="微軟正黑體" pitchFamily="34" charset="-120"/>
              <a:ea typeface="微軟正黑體" pitchFamily="34" charset="-120"/>
              <a:cs typeface="+mn-cs"/>
            </a:rPr>
            <a:t>/</a:t>
          </a:r>
          <a:r>
            <a:rPr lang="zh-TW" altLang="en-US" sz="1400" b="1" kern="1200" dirty="0">
              <a:solidFill>
                <a:srgbClr val="663300"/>
              </a:solidFill>
              <a:latin typeface="微軟正黑體" pitchFamily="34" charset="-120"/>
              <a:ea typeface="微軟正黑體" pitchFamily="34" charset="-120"/>
              <a:cs typeface="+mn-cs"/>
            </a:rPr>
            <a:t>第</a:t>
          </a:r>
          <a:r>
            <a:rPr lang="en-US" altLang="en-US" sz="1400" b="1" kern="1200" dirty="0">
              <a:solidFill>
                <a:srgbClr val="663300"/>
              </a:solidFill>
              <a:latin typeface="微軟正黑體" pitchFamily="34" charset="-120"/>
              <a:ea typeface="微軟正黑體" pitchFamily="34" charset="-120"/>
              <a:cs typeface="+mn-cs"/>
            </a:rPr>
            <a:t>8</a:t>
          </a:r>
          <a:r>
            <a:rPr lang="zh-TW" altLang="en-US" sz="1400" b="1" kern="1200" dirty="0">
              <a:solidFill>
                <a:srgbClr val="663300"/>
              </a:solidFill>
              <a:latin typeface="微軟正黑體" pitchFamily="34" charset="-120"/>
              <a:ea typeface="微軟正黑體" pitchFamily="34" charset="-120"/>
              <a:cs typeface="+mn-cs"/>
            </a:rPr>
            <a:t>名</a:t>
          </a:r>
          <a:r>
            <a:rPr lang="en-US" altLang="en-US" sz="1400" b="1" kern="1200" dirty="0">
              <a:solidFill>
                <a:srgbClr val="663300"/>
              </a:solidFill>
              <a:latin typeface="微軟正黑體" pitchFamily="34" charset="-120"/>
              <a:ea typeface="微軟正黑體" pitchFamily="34" charset="-120"/>
              <a:cs typeface="+mn-cs"/>
            </a:rPr>
            <a:t>1</a:t>
          </a:r>
          <a:r>
            <a:rPr lang="zh-TW" altLang="en-US" sz="1400" b="1" kern="1200" dirty="0">
              <a:solidFill>
                <a:srgbClr val="663300"/>
              </a:solidFill>
              <a:latin typeface="微軟正黑體" pitchFamily="34" charset="-120"/>
              <a:ea typeface="微軟正黑體" pitchFamily="34" charset="-120"/>
              <a:cs typeface="+mn-cs"/>
            </a:rPr>
            <a:t>分</a:t>
          </a:r>
        </a:p>
        <a:p>
          <a:pPr marL="114300" lvl="1" indent="-114300" algn="l" defTabSz="622300">
            <a:lnSpc>
              <a:spcPct val="90000"/>
            </a:lnSpc>
            <a:spcBef>
              <a:spcPct val="0"/>
            </a:spcBef>
            <a:spcAft>
              <a:spcPts val="0"/>
            </a:spcAft>
            <a:buChar char="•"/>
          </a:pPr>
          <a:r>
            <a:rPr lang="zh-TW" altLang="en-US" sz="1400" b="1" kern="1200" dirty="0">
              <a:solidFill>
                <a:srgbClr val="663300"/>
              </a:solidFill>
              <a:latin typeface="微軟正黑體" pitchFamily="34" charset="-120"/>
              <a:ea typeface="微軟正黑體" pitchFamily="34" charset="-120"/>
              <a:cs typeface="+mn-cs"/>
            </a:rPr>
            <a:t>國際性：第</a:t>
          </a:r>
          <a:r>
            <a:rPr lang="en-US" altLang="en-US" sz="1400" b="1" kern="1200" dirty="0">
              <a:solidFill>
                <a:srgbClr val="663300"/>
              </a:solidFill>
              <a:latin typeface="微軟正黑體" pitchFamily="34" charset="-120"/>
              <a:ea typeface="微軟正黑體" pitchFamily="34" charset="-120"/>
              <a:cs typeface="+mn-cs"/>
            </a:rPr>
            <a:t>1</a:t>
          </a:r>
          <a:r>
            <a:rPr lang="zh-TW" altLang="en-US" sz="1400" b="1" kern="1200" dirty="0">
              <a:solidFill>
                <a:srgbClr val="663300"/>
              </a:solidFill>
              <a:latin typeface="微軟正黑體" pitchFamily="34" charset="-120"/>
              <a:ea typeface="微軟正黑體" pitchFamily="34" charset="-120"/>
              <a:cs typeface="+mn-cs"/>
            </a:rPr>
            <a:t>名</a:t>
          </a:r>
          <a:r>
            <a:rPr lang="en-US" altLang="en-US" sz="1400" b="1" kern="1200" dirty="0">
              <a:solidFill>
                <a:srgbClr val="663300"/>
              </a:solidFill>
              <a:latin typeface="微軟正黑體" pitchFamily="34" charset="-120"/>
              <a:ea typeface="微軟正黑體" pitchFamily="34" charset="-120"/>
              <a:cs typeface="+mn-cs"/>
            </a:rPr>
            <a:t>10</a:t>
          </a:r>
          <a:r>
            <a:rPr lang="zh-TW" altLang="en-US" sz="1400" b="1" kern="1200" dirty="0">
              <a:solidFill>
                <a:srgbClr val="663300"/>
              </a:solidFill>
              <a:latin typeface="微軟正黑體" pitchFamily="34" charset="-120"/>
              <a:ea typeface="微軟正黑體" pitchFamily="34" charset="-120"/>
              <a:cs typeface="+mn-cs"/>
            </a:rPr>
            <a:t>分</a:t>
          </a:r>
          <a:r>
            <a:rPr lang="en-US" altLang="en-US" sz="1400" b="1" kern="1200" dirty="0">
              <a:solidFill>
                <a:srgbClr val="663300"/>
              </a:solidFill>
              <a:latin typeface="微軟正黑體" pitchFamily="34" charset="-120"/>
              <a:ea typeface="微軟正黑體" pitchFamily="34" charset="-120"/>
              <a:cs typeface="+mn-cs"/>
            </a:rPr>
            <a:t>/</a:t>
          </a:r>
          <a:r>
            <a:rPr lang="zh-TW" altLang="en-US" sz="1400" b="1" kern="1200" dirty="0">
              <a:solidFill>
                <a:srgbClr val="663300"/>
              </a:solidFill>
              <a:latin typeface="微軟正黑體" pitchFamily="34" charset="-120"/>
              <a:ea typeface="微軟正黑體" pitchFamily="34" charset="-120"/>
              <a:cs typeface="+mn-cs"/>
            </a:rPr>
            <a:t>第</a:t>
          </a:r>
          <a:r>
            <a:rPr lang="en-US" altLang="en-US" sz="1400" b="1" kern="1200" dirty="0">
              <a:solidFill>
                <a:srgbClr val="663300"/>
              </a:solidFill>
              <a:latin typeface="微軟正黑體" pitchFamily="34" charset="-120"/>
              <a:ea typeface="微軟正黑體" pitchFamily="34" charset="-120"/>
              <a:cs typeface="+mn-cs"/>
            </a:rPr>
            <a:t>2</a:t>
          </a:r>
          <a:r>
            <a:rPr lang="zh-TW" altLang="en-US" sz="1400" b="1" kern="1200" dirty="0">
              <a:solidFill>
                <a:srgbClr val="663300"/>
              </a:solidFill>
              <a:latin typeface="微軟正黑體" pitchFamily="34" charset="-120"/>
              <a:ea typeface="微軟正黑體" pitchFamily="34" charset="-120"/>
              <a:cs typeface="+mn-cs"/>
            </a:rPr>
            <a:t>名</a:t>
          </a:r>
          <a:r>
            <a:rPr lang="en-US" altLang="en-US" sz="1400" b="1" kern="1200" dirty="0">
              <a:solidFill>
                <a:srgbClr val="663300"/>
              </a:solidFill>
              <a:latin typeface="微軟正黑體" pitchFamily="34" charset="-120"/>
              <a:ea typeface="微軟正黑體" pitchFamily="34" charset="-120"/>
              <a:cs typeface="+mn-cs"/>
            </a:rPr>
            <a:t>9</a:t>
          </a:r>
          <a:r>
            <a:rPr lang="zh-TW" altLang="en-US" sz="1400" b="1" kern="1200" dirty="0">
              <a:solidFill>
                <a:srgbClr val="663300"/>
              </a:solidFill>
              <a:latin typeface="微軟正黑體" pitchFamily="34" charset="-120"/>
              <a:ea typeface="微軟正黑體" pitchFamily="34" charset="-120"/>
              <a:cs typeface="+mn-cs"/>
            </a:rPr>
            <a:t>分</a:t>
          </a:r>
          <a:r>
            <a:rPr lang="en-US" altLang="en-US" sz="1400" b="1" kern="1200" dirty="0">
              <a:solidFill>
                <a:srgbClr val="663300"/>
              </a:solidFill>
              <a:latin typeface="微軟正黑體" pitchFamily="34" charset="-120"/>
              <a:ea typeface="微軟正黑體" pitchFamily="34" charset="-120"/>
              <a:cs typeface="+mn-cs"/>
            </a:rPr>
            <a:t>/</a:t>
          </a:r>
          <a:r>
            <a:rPr lang="zh-TW" altLang="en-US" sz="1400" b="1" kern="1200" dirty="0">
              <a:solidFill>
                <a:srgbClr val="663300"/>
              </a:solidFill>
              <a:latin typeface="微軟正黑體" pitchFamily="34" charset="-120"/>
              <a:ea typeface="微軟正黑體" pitchFamily="34" charset="-120"/>
              <a:cs typeface="+mn-cs"/>
            </a:rPr>
            <a:t>第</a:t>
          </a:r>
          <a:r>
            <a:rPr lang="en-US" altLang="en-US" sz="1400" b="1" kern="1200" dirty="0">
              <a:solidFill>
                <a:srgbClr val="663300"/>
              </a:solidFill>
              <a:latin typeface="微軟正黑體" pitchFamily="34" charset="-120"/>
              <a:ea typeface="微軟正黑體" pitchFamily="34" charset="-120"/>
              <a:cs typeface="+mn-cs"/>
            </a:rPr>
            <a:t>3</a:t>
          </a:r>
          <a:r>
            <a:rPr lang="zh-TW" altLang="en-US" sz="1400" b="1" kern="1200" dirty="0">
              <a:solidFill>
                <a:srgbClr val="663300"/>
              </a:solidFill>
              <a:latin typeface="微軟正黑體" pitchFamily="34" charset="-120"/>
              <a:ea typeface="微軟正黑體" pitchFamily="34" charset="-120"/>
              <a:cs typeface="+mn-cs"/>
            </a:rPr>
            <a:t>名</a:t>
          </a:r>
          <a:r>
            <a:rPr lang="en-US" altLang="en-US" sz="1400" b="1" kern="1200" dirty="0">
              <a:solidFill>
                <a:srgbClr val="663300"/>
              </a:solidFill>
              <a:latin typeface="微軟正黑體" pitchFamily="34" charset="-120"/>
              <a:ea typeface="微軟正黑體" pitchFamily="34" charset="-120"/>
              <a:cs typeface="+mn-cs"/>
            </a:rPr>
            <a:t>8</a:t>
          </a:r>
          <a:r>
            <a:rPr lang="zh-TW" altLang="en-US" sz="1400" b="1" kern="1200" dirty="0">
              <a:solidFill>
                <a:srgbClr val="663300"/>
              </a:solidFill>
              <a:latin typeface="微軟正黑體" pitchFamily="34" charset="-120"/>
              <a:ea typeface="微軟正黑體" pitchFamily="34" charset="-120"/>
              <a:cs typeface="+mn-cs"/>
            </a:rPr>
            <a:t>分</a:t>
          </a:r>
          <a:r>
            <a:rPr lang="en-US" altLang="en-US" sz="1400" b="1" kern="1200" dirty="0">
              <a:solidFill>
                <a:srgbClr val="663300"/>
              </a:solidFill>
              <a:latin typeface="微軟正黑體" pitchFamily="34" charset="-120"/>
              <a:ea typeface="微軟正黑體" pitchFamily="34" charset="-120"/>
              <a:cs typeface="+mn-cs"/>
            </a:rPr>
            <a:t>/</a:t>
          </a:r>
          <a:r>
            <a:rPr lang="zh-TW" altLang="en-US" sz="1400" b="1" kern="1200" dirty="0">
              <a:solidFill>
                <a:srgbClr val="663300"/>
              </a:solidFill>
              <a:latin typeface="微軟正黑體" pitchFamily="34" charset="-120"/>
              <a:ea typeface="微軟正黑體" pitchFamily="34" charset="-120"/>
              <a:cs typeface="+mn-cs"/>
            </a:rPr>
            <a:t>第</a:t>
          </a:r>
          <a:r>
            <a:rPr lang="en-US" altLang="en-US" sz="1400" b="1" kern="1200" dirty="0">
              <a:solidFill>
                <a:srgbClr val="663300"/>
              </a:solidFill>
              <a:latin typeface="微軟正黑體" pitchFamily="34" charset="-120"/>
              <a:ea typeface="微軟正黑體" pitchFamily="34" charset="-120"/>
              <a:cs typeface="+mn-cs"/>
            </a:rPr>
            <a:t>4</a:t>
          </a:r>
          <a:r>
            <a:rPr lang="zh-TW" altLang="en-US" sz="1400" b="1" kern="1200" dirty="0">
              <a:solidFill>
                <a:srgbClr val="663300"/>
              </a:solidFill>
              <a:latin typeface="微軟正黑體" pitchFamily="34" charset="-120"/>
              <a:ea typeface="微軟正黑體" pitchFamily="34" charset="-120"/>
              <a:cs typeface="+mn-cs"/>
            </a:rPr>
            <a:t>名</a:t>
          </a:r>
          <a:r>
            <a:rPr lang="en-US" altLang="en-US" sz="1400" b="1" kern="1200" dirty="0">
              <a:solidFill>
                <a:srgbClr val="663300"/>
              </a:solidFill>
              <a:latin typeface="微軟正黑體" pitchFamily="34" charset="-120"/>
              <a:ea typeface="微軟正黑體" pitchFamily="34" charset="-120"/>
              <a:cs typeface="+mn-cs"/>
            </a:rPr>
            <a:t>7</a:t>
          </a:r>
          <a:r>
            <a:rPr lang="zh-TW" altLang="en-US" sz="1400" b="1" kern="1200" dirty="0">
              <a:solidFill>
                <a:srgbClr val="663300"/>
              </a:solidFill>
              <a:latin typeface="微軟正黑體" pitchFamily="34" charset="-120"/>
              <a:ea typeface="微軟正黑體" pitchFamily="34" charset="-120"/>
              <a:cs typeface="+mn-cs"/>
            </a:rPr>
            <a:t>分</a:t>
          </a:r>
          <a:r>
            <a:rPr lang="en-US" altLang="en-US" sz="1400" b="1" kern="1200" dirty="0">
              <a:solidFill>
                <a:srgbClr val="663300"/>
              </a:solidFill>
              <a:latin typeface="微軟正黑體" pitchFamily="34" charset="-120"/>
              <a:ea typeface="微軟正黑體" pitchFamily="34" charset="-120"/>
              <a:cs typeface="+mn-cs"/>
            </a:rPr>
            <a:t>/</a:t>
          </a:r>
          <a:r>
            <a:rPr lang="zh-TW" altLang="en-US" sz="1400" b="1" kern="1200" dirty="0">
              <a:solidFill>
                <a:srgbClr val="663300"/>
              </a:solidFill>
              <a:latin typeface="微軟正黑體" pitchFamily="34" charset="-120"/>
              <a:ea typeface="微軟正黑體" pitchFamily="34" charset="-120"/>
              <a:cs typeface="+mn-cs"/>
            </a:rPr>
            <a:t>第</a:t>
          </a:r>
          <a:r>
            <a:rPr lang="en-US" altLang="en-US" sz="1400" b="1" kern="1200" dirty="0">
              <a:solidFill>
                <a:srgbClr val="663300"/>
              </a:solidFill>
              <a:latin typeface="微軟正黑體" pitchFamily="34" charset="-120"/>
              <a:ea typeface="微軟正黑體" pitchFamily="34" charset="-120"/>
              <a:cs typeface="+mn-cs"/>
            </a:rPr>
            <a:t>5</a:t>
          </a:r>
          <a:r>
            <a:rPr lang="zh-TW" altLang="en-US" sz="1400" b="1" kern="1200" dirty="0">
              <a:solidFill>
                <a:srgbClr val="663300"/>
              </a:solidFill>
              <a:latin typeface="微軟正黑體" pitchFamily="34" charset="-120"/>
              <a:ea typeface="微軟正黑體" pitchFamily="34" charset="-120"/>
              <a:cs typeface="+mn-cs"/>
            </a:rPr>
            <a:t>名</a:t>
          </a:r>
          <a:r>
            <a:rPr lang="en-US" altLang="en-US" sz="1400" b="1" kern="1200" dirty="0">
              <a:solidFill>
                <a:srgbClr val="663300"/>
              </a:solidFill>
              <a:latin typeface="微軟正黑體" pitchFamily="34" charset="-120"/>
              <a:ea typeface="微軟正黑體" pitchFamily="34" charset="-120"/>
              <a:cs typeface="+mn-cs"/>
            </a:rPr>
            <a:t>6</a:t>
          </a:r>
          <a:r>
            <a:rPr lang="zh-TW" altLang="en-US" sz="1400" b="1" kern="1200" dirty="0">
              <a:solidFill>
                <a:srgbClr val="663300"/>
              </a:solidFill>
              <a:latin typeface="微軟正黑體" pitchFamily="34" charset="-120"/>
              <a:ea typeface="微軟正黑體" pitchFamily="34" charset="-120"/>
              <a:cs typeface="+mn-cs"/>
            </a:rPr>
            <a:t>分</a:t>
          </a:r>
          <a:r>
            <a:rPr lang="en-US" altLang="en-US" sz="1400" b="1" kern="1200" dirty="0">
              <a:solidFill>
                <a:srgbClr val="663300"/>
              </a:solidFill>
              <a:latin typeface="微軟正黑體" pitchFamily="34" charset="-120"/>
              <a:ea typeface="微軟正黑體" pitchFamily="34" charset="-120"/>
              <a:cs typeface="+mn-cs"/>
            </a:rPr>
            <a:t>/</a:t>
          </a:r>
          <a:r>
            <a:rPr lang="zh-TW" altLang="en-US" sz="1400" b="1" kern="1200" dirty="0">
              <a:solidFill>
                <a:srgbClr val="663300"/>
              </a:solidFill>
              <a:latin typeface="微軟正黑體" pitchFamily="34" charset="-120"/>
              <a:ea typeface="微軟正黑體" pitchFamily="34" charset="-120"/>
              <a:cs typeface="+mn-cs"/>
            </a:rPr>
            <a:t>第</a:t>
          </a:r>
          <a:r>
            <a:rPr lang="en-US" altLang="en-US" sz="1400" b="1" kern="1200" dirty="0">
              <a:solidFill>
                <a:srgbClr val="663300"/>
              </a:solidFill>
              <a:latin typeface="微軟正黑體" pitchFamily="34" charset="-120"/>
              <a:ea typeface="微軟正黑體" pitchFamily="34" charset="-120"/>
              <a:cs typeface="+mn-cs"/>
            </a:rPr>
            <a:t>6</a:t>
          </a:r>
          <a:r>
            <a:rPr lang="zh-TW" altLang="en-US" sz="1400" b="1" kern="1200" dirty="0">
              <a:solidFill>
                <a:srgbClr val="663300"/>
              </a:solidFill>
              <a:latin typeface="微軟正黑體" pitchFamily="34" charset="-120"/>
              <a:ea typeface="微軟正黑體" pitchFamily="34" charset="-120"/>
              <a:cs typeface="+mn-cs"/>
            </a:rPr>
            <a:t>名</a:t>
          </a:r>
          <a:r>
            <a:rPr lang="en-US" altLang="en-US" sz="1400" b="1" kern="1200" dirty="0">
              <a:solidFill>
                <a:srgbClr val="663300"/>
              </a:solidFill>
              <a:latin typeface="微軟正黑體" pitchFamily="34" charset="-120"/>
              <a:ea typeface="微軟正黑體" pitchFamily="34" charset="-120"/>
              <a:cs typeface="+mn-cs"/>
            </a:rPr>
            <a:t>5</a:t>
          </a:r>
          <a:r>
            <a:rPr lang="zh-TW" altLang="en-US" sz="1400" b="1" kern="1200" dirty="0">
              <a:solidFill>
                <a:srgbClr val="663300"/>
              </a:solidFill>
              <a:latin typeface="微軟正黑體" pitchFamily="34" charset="-120"/>
              <a:ea typeface="微軟正黑體" pitchFamily="34" charset="-120"/>
              <a:cs typeface="+mn-cs"/>
            </a:rPr>
            <a:t>分</a:t>
          </a:r>
          <a:r>
            <a:rPr lang="en-US" altLang="en-US" sz="1400" b="1" kern="1200" dirty="0">
              <a:solidFill>
                <a:srgbClr val="663300"/>
              </a:solidFill>
              <a:latin typeface="微軟正黑體" pitchFamily="34" charset="-120"/>
              <a:ea typeface="微軟正黑體" pitchFamily="34" charset="-120"/>
              <a:cs typeface="+mn-cs"/>
            </a:rPr>
            <a:t>/</a:t>
          </a:r>
          <a:r>
            <a:rPr lang="zh-TW" altLang="en-US" sz="1400" b="1" kern="1200" dirty="0">
              <a:solidFill>
                <a:srgbClr val="663300"/>
              </a:solidFill>
              <a:latin typeface="微軟正黑體" pitchFamily="34" charset="-120"/>
              <a:ea typeface="微軟正黑體" pitchFamily="34" charset="-120"/>
              <a:cs typeface="+mn-cs"/>
            </a:rPr>
            <a:t>第</a:t>
          </a:r>
          <a:r>
            <a:rPr lang="en-US" altLang="en-US" sz="1400" b="1" kern="1200" dirty="0">
              <a:solidFill>
                <a:srgbClr val="663300"/>
              </a:solidFill>
              <a:latin typeface="微軟正黑體" pitchFamily="34" charset="-120"/>
              <a:ea typeface="微軟正黑體" pitchFamily="34" charset="-120"/>
              <a:cs typeface="+mn-cs"/>
            </a:rPr>
            <a:t>7</a:t>
          </a:r>
          <a:r>
            <a:rPr lang="zh-TW" altLang="en-US" sz="1400" b="1" kern="1200" dirty="0">
              <a:solidFill>
                <a:srgbClr val="663300"/>
              </a:solidFill>
              <a:latin typeface="微軟正黑體" pitchFamily="34" charset="-120"/>
              <a:ea typeface="微軟正黑體" pitchFamily="34" charset="-120"/>
              <a:cs typeface="+mn-cs"/>
            </a:rPr>
            <a:t>名</a:t>
          </a:r>
          <a:r>
            <a:rPr lang="en-US" altLang="en-US" sz="1400" b="1" kern="1200" dirty="0">
              <a:solidFill>
                <a:srgbClr val="663300"/>
              </a:solidFill>
              <a:latin typeface="微軟正黑體" pitchFamily="34" charset="-120"/>
              <a:ea typeface="微軟正黑體" pitchFamily="34" charset="-120"/>
              <a:cs typeface="+mn-cs"/>
            </a:rPr>
            <a:t>4</a:t>
          </a:r>
          <a:r>
            <a:rPr lang="zh-TW" altLang="en-US" sz="1400" b="1" kern="1200" dirty="0">
              <a:solidFill>
                <a:srgbClr val="663300"/>
              </a:solidFill>
              <a:latin typeface="微軟正黑體" pitchFamily="34" charset="-120"/>
              <a:ea typeface="微軟正黑體" pitchFamily="34" charset="-120"/>
              <a:cs typeface="+mn-cs"/>
            </a:rPr>
            <a:t>分</a:t>
          </a:r>
          <a:r>
            <a:rPr lang="en-US" altLang="en-US" sz="1400" b="1" kern="1200" dirty="0">
              <a:solidFill>
                <a:srgbClr val="663300"/>
              </a:solidFill>
              <a:latin typeface="微軟正黑體" pitchFamily="34" charset="-120"/>
              <a:ea typeface="微軟正黑體" pitchFamily="34" charset="-120"/>
              <a:cs typeface="+mn-cs"/>
            </a:rPr>
            <a:t>/</a:t>
          </a:r>
          <a:r>
            <a:rPr lang="zh-TW" altLang="en-US" sz="1400" b="1" kern="1200" dirty="0">
              <a:solidFill>
                <a:srgbClr val="663300"/>
              </a:solidFill>
              <a:latin typeface="微軟正黑體" pitchFamily="34" charset="-120"/>
              <a:ea typeface="微軟正黑體" pitchFamily="34" charset="-120"/>
              <a:cs typeface="+mn-cs"/>
            </a:rPr>
            <a:t>第</a:t>
          </a:r>
          <a:r>
            <a:rPr lang="en-US" altLang="en-US" sz="1400" b="1" kern="1200" dirty="0">
              <a:solidFill>
                <a:srgbClr val="663300"/>
              </a:solidFill>
              <a:latin typeface="微軟正黑體" pitchFamily="34" charset="-120"/>
              <a:ea typeface="微軟正黑體" pitchFamily="34" charset="-120"/>
              <a:cs typeface="+mn-cs"/>
            </a:rPr>
            <a:t>8</a:t>
          </a:r>
          <a:r>
            <a:rPr lang="zh-TW" altLang="en-US" sz="1400" b="1" kern="1200" dirty="0">
              <a:solidFill>
                <a:srgbClr val="663300"/>
              </a:solidFill>
              <a:latin typeface="微軟正黑體" pitchFamily="34" charset="-120"/>
              <a:ea typeface="微軟正黑體" pitchFamily="34" charset="-120"/>
              <a:cs typeface="+mn-cs"/>
            </a:rPr>
            <a:t>名</a:t>
          </a:r>
          <a:r>
            <a:rPr lang="en-US" altLang="en-US" sz="1400" b="1" kern="1200" dirty="0">
              <a:solidFill>
                <a:srgbClr val="663300"/>
              </a:solidFill>
              <a:latin typeface="微軟正黑體" pitchFamily="34" charset="-120"/>
              <a:ea typeface="微軟正黑體" pitchFamily="34" charset="-120"/>
              <a:cs typeface="+mn-cs"/>
            </a:rPr>
            <a:t>3</a:t>
          </a:r>
          <a:r>
            <a:rPr lang="zh-TW" altLang="en-US" sz="1400" b="1" kern="1200" dirty="0">
              <a:solidFill>
                <a:srgbClr val="663300"/>
              </a:solidFill>
              <a:latin typeface="微軟正黑體" pitchFamily="34" charset="-120"/>
              <a:ea typeface="微軟正黑體" pitchFamily="34" charset="-120"/>
              <a:cs typeface="+mn-cs"/>
            </a:rPr>
            <a:t>分</a:t>
          </a:r>
        </a:p>
        <a:p>
          <a:pPr marL="114300" lvl="1" indent="-114300" algn="l" defTabSz="622300">
            <a:lnSpc>
              <a:spcPct val="90000"/>
            </a:lnSpc>
            <a:spcBef>
              <a:spcPct val="0"/>
            </a:spcBef>
            <a:spcAft>
              <a:spcPts val="0"/>
            </a:spcAft>
            <a:buChar char="•"/>
          </a:pPr>
          <a:r>
            <a:rPr lang="en-US" altLang="en-US" sz="1400" b="1" kern="1200" dirty="0">
              <a:solidFill>
                <a:srgbClr val="663300"/>
              </a:solidFill>
              <a:latin typeface="微軟正黑體" pitchFamily="34" charset="-120"/>
              <a:ea typeface="微軟正黑體" pitchFamily="34" charset="-120"/>
              <a:cs typeface="+mn-cs"/>
            </a:rPr>
            <a:t>2.</a:t>
          </a:r>
          <a:r>
            <a:rPr lang="zh-TW" altLang="en-US" sz="1400" b="1" kern="1200" dirty="0">
              <a:solidFill>
                <a:srgbClr val="663300"/>
              </a:solidFill>
              <a:latin typeface="微軟正黑體" pitchFamily="34" charset="-120"/>
              <a:ea typeface="微軟正黑體" pitchFamily="34" charset="-120"/>
              <a:cs typeface="+mn-cs"/>
            </a:rPr>
            <a:t>團體賽：依個人賽積分計算。</a:t>
          </a:r>
        </a:p>
        <a:p>
          <a:pPr marL="114300" lvl="1" indent="-114300" algn="l" defTabSz="622300">
            <a:lnSpc>
              <a:spcPct val="90000"/>
            </a:lnSpc>
            <a:spcBef>
              <a:spcPct val="0"/>
            </a:spcBef>
            <a:spcAft>
              <a:spcPts val="0"/>
            </a:spcAft>
            <a:buChar char="•"/>
          </a:pPr>
          <a:r>
            <a:rPr lang="en-US" altLang="en-US" sz="1400" b="1" kern="1200" dirty="0">
              <a:solidFill>
                <a:srgbClr val="663300"/>
              </a:solidFill>
              <a:latin typeface="微軟正黑體" pitchFamily="34" charset="-120"/>
              <a:ea typeface="微軟正黑體" pitchFamily="34" charset="-120"/>
              <a:cs typeface="+mn-cs"/>
            </a:rPr>
            <a:t>3.</a:t>
          </a:r>
          <a:r>
            <a:rPr lang="zh-TW" altLang="en-US" sz="1400" b="1" kern="1200" dirty="0">
              <a:solidFill>
                <a:srgbClr val="663300"/>
              </a:solidFill>
              <a:latin typeface="微軟正黑體" pitchFamily="34" charset="-120"/>
              <a:ea typeface="微軟正黑體" pitchFamily="34" charset="-120"/>
              <a:cs typeface="+mn-cs"/>
            </a:rPr>
            <a:t>成績比照：</a:t>
          </a:r>
        </a:p>
        <a:p>
          <a:pPr marL="114300" lvl="1" indent="-114300" algn="l" defTabSz="622300">
            <a:lnSpc>
              <a:spcPct val="90000"/>
            </a:lnSpc>
            <a:spcBef>
              <a:spcPct val="0"/>
            </a:spcBef>
            <a:spcAft>
              <a:spcPts val="0"/>
            </a:spcAft>
            <a:buChar char="•"/>
          </a:pPr>
          <a:r>
            <a:rPr lang="zh-TW" altLang="en-US" sz="1400" b="1" kern="1200" dirty="0">
              <a:solidFill>
                <a:srgbClr val="663300"/>
              </a:solidFill>
              <a:latin typeface="微軟正黑體" pitchFamily="34" charset="-120"/>
              <a:ea typeface="微軟正黑體" pitchFamily="34" charset="-120"/>
              <a:cs typeface="+mn-cs"/>
            </a:rPr>
            <a:t>（</a:t>
          </a:r>
          <a:r>
            <a:rPr lang="en-US" altLang="en-US" sz="1400" b="1" kern="1200" dirty="0">
              <a:solidFill>
                <a:srgbClr val="663300"/>
              </a:solidFill>
              <a:latin typeface="微軟正黑體" pitchFamily="34" charset="-120"/>
              <a:ea typeface="微軟正黑體" pitchFamily="34" charset="-120"/>
              <a:cs typeface="+mn-cs"/>
            </a:rPr>
            <a:t>1</a:t>
          </a:r>
          <a:r>
            <a:rPr lang="zh-TW" altLang="en-US" sz="1400" b="1" kern="1200" dirty="0">
              <a:solidFill>
                <a:srgbClr val="663300"/>
              </a:solidFill>
              <a:latin typeface="微軟正黑體" pitchFamily="34" charset="-120"/>
              <a:ea typeface="微軟正黑體" pitchFamily="34" charset="-120"/>
              <a:cs typeface="+mn-cs"/>
            </a:rPr>
            <a:t>）特優：比照第</a:t>
          </a:r>
          <a:r>
            <a:rPr lang="en-US" altLang="en-US" sz="1400" b="1" kern="1200" dirty="0">
              <a:solidFill>
                <a:srgbClr val="663300"/>
              </a:solidFill>
              <a:latin typeface="微軟正黑體" pitchFamily="34" charset="-120"/>
              <a:ea typeface="微軟正黑體" pitchFamily="34" charset="-120"/>
              <a:cs typeface="+mn-cs"/>
            </a:rPr>
            <a:t>1</a:t>
          </a:r>
          <a:r>
            <a:rPr lang="zh-TW" altLang="en-US" sz="1400" b="1" kern="1200" dirty="0">
              <a:solidFill>
                <a:srgbClr val="663300"/>
              </a:solidFill>
              <a:latin typeface="微軟正黑體" pitchFamily="34" charset="-120"/>
              <a:ea typeface="微軟正黑體" pitchFamily="34" charset="-120"/>
              <a:cs typeface="+mn-cs"/>
            </a:rPr>
            <a:t>名。      </a:t>
          </a:r>
        </a:p>
        <a:p>
          <a:pPr marL="114300" lvl="1" indent="-114300" algn="l" defTabSz="622300">
            <a:lnSpc>
              <a:spcPct val="90000"/>
            </a:lnSpc>
            <a:spcBef>
              <a:spcPct val="0"/>
            </a:spcBef>
            <a:spcAft>
              <a:spcPts val="0"/>
            </a:spcAft>
            <a:buChar char="•"/>
          </a:pPr>
          <a:r>
            <a:rPr lang="zh-TW" altLang="en-US" sz="1400" b="1" kern="1200" dirty="0">
              <a:solidFill>
                <a:srgbClr val="663300"/>
              </a:solidFill>
              <a:latin typeface="微軟正黑體" pitchFamily="34" charset="-120"/>
              <a:ea typeface="微軟正黑體" pitchFamily="34" charset="-120"/>
              <a:cs typeface="+mn-cs"/>
            </a:rPr>
            <a:t>（</a:t>
          </a:r>
          <a:r>
            <a:rPr lang="en-US" altLang="en-US" sz="1400" b="1" kern="1200" dirty="0">
              <a:solidFill>
                <a:srgbClr val="663300"/>
              </a:solidFill>
              <a:latin typeface="微軟正黑體" pitchFamily="34" charset="-120"/>
              <a:ea typeface="微軟正黑體" pitchFamily="34" charset="-120"/>
              <a:cs typeface="+mn-cs"/>
            </a:rPr>
            <a:t>2</a:t>
          </a:r>
          <a:r>
            <a:rPr lang="zh-TW" altLang="en-US" sz="1400" b="1" kern="1200" dirty="0">
              <a:solidFill>
                <a:srgbClr val="663300"/>
              </a:solidFill>
              <a:latin typeface="微軟正黑體" pitchFamily="34" charset="-120"/>
              <a:ea typeface="微軟正黑體" pitchFamily="34" charset="-120"/>
              <a:cs typeface="+mn-cs"/>
            </a:rPr>
            <a:t>）優等：比照第</a:t>
          </a:r>
          <a:r>
            <a:rPr lang="en-US" altLang="en-US" sz="1400" b="1" kern="1200" dirty="0">
              <a:solidFill>
                <a:srgbClr val="663300"/>
              </a:solidFill>
              <a:latin typeface="微軟正黑體" pitchFamily="34" charset="-120"/>
              <a:ea typeface="微軟正黑體" pitchFamily="34" charset="-120"/>
              <a:cs typeface="+mn-cs"/>
            </a:rPr>
            <a:t>2</a:t>
          </a:r>
          <a:r>
            <a:rPr lang="zh-TW" altLang="en-US" sz="1400" b="1" kern="1200" dirty="0">
              <a:solidFill>
                <a:srgbClr val="663300"/>
              </a:solidFill>
              <a:latin typeface="微軟正黑體" pitchFamily="34" charset="-120"/>
              <a:ea typeface="微軟正黑體" pitchFamily="34" charset="-120"/>
              <a:cs typeface="+mn-cs"/>
            </a:rPr>
            <a:t>名。          </a:t>
          </a:r>
        </a:p>
        <a:p>
          <a:pPr marL="114300" lvl="1" indent="-114300" algn="l" defTabSz="622300">
            <a:lnSpc>
              <a:spcPct val="90000"/>
            </a:lnSpc>
            <a:spcBef>
              <a:spcPct val="0"/>
            </a:spcBef>
            <a:spcAft>
              <a:spcPts val="0"/>
            </a:spcAft>
            <a:buChar char="•"/>
          </a:pPr>
          <a:r>
            <a:rPr lang="zh-TW" altLang="en-US" sz="1400" b="1" kern="1200" dirty="0">
              <a:solidFill>
                <a:srgbClr val="663300"/>
              </a:solidFill>
              <a:latin typeface="微軟正黑體" pitchFamily="34" charset="-120"/>
              <a:ea typeface="微軟正黑體" pitchFamily="34" charset="-120"/>
              <a:cs typeface="+mn-cs"/>
            </a:rPr>
            <a:t>（</a:t>
          </a:r>
          <a:r>
            <a:rPr lang="en-US" altLang="en-US" sz="1400" b="1" kern="1200" dirty="0">
              <a:solidFill>
                <a:srgbClr val="663300"/>
              </a:solidFill>
              <a:latin typeface="微軟正黑體" pitchFamily="34" charset="-120"/>
              <a:ea typeface="微軟正黑體" pitchFamily="34" charset="-120"/>
              <a:cs typeface="+mn-cs"/>
            </a:rPr>
            <a:t>3</a:t>
          </a:r>
          <a:r>
            <a:rPr lang="zh-TW" altLang="en-US" sz="1400" b="1" kern="1200" dirty="0">
              <a:solidFill>
                <a:srgbClr val="663300"/>
              </a:solidFill>
              <a:latin typeface="微軟正黑體" pitchFamily="34" charset="-120"/>
              <a:ea typeface="微軟正黑體" pitchFamily="34" charset="-120"/>
              <a:cs typeface="+mn-cs"/>
            </a:rPr>
            <a:t>）甲等：比照第</a:t>
          </a:r>
          <a:r>
            <a:rPr lang="en-US" altLang="en-US" sz="1400" b="1" kern="1200" dirty="0">
              <a:solidFill>
                <a:srgbClr val="663300"/>
              </a:solidFill>
              <a:latin typeface="微軟正黑體" pitchFamily="34" charset="-120"/>
              <a:ea typeface="微軟正黑體" pitchFamily="34" charset="-120"/>
              <a:cs typeface="+mn-cs"/>
            </a:rPr>
            <a:t>3</a:t>
          </a:r>
          <a:r>
            <a:rPr lang="zh-TW" altLang="en-US" sz="1400" b="1" kern="1200" dirty="0">
              <a:solidFill>
                <a:srgbClr val="663300"/>
              </a:solidFill>
              <a:latin typeface="微軟正黑體" pitchFamily="34" charset="-120"/>
              <a:ea typeface="微軟正黑體" pitchFamily="34" charset="-120"/>
              <a:cs typeface="+mn-cs"/>
            </a:rPr>
            <a:t>名。     </a:t>
          </a:r>
        </a:p>
        <a:p>
          <a:pPr marL="114300" lvl="1" indent="-114300" algn="l" defTabSz="622300">
            <a:lnSpc>
              <a:spcPct val="90000"/>
            </a:lnSpc>
            <a:spcBef>
              <a:spcPct val="0"/>
            </a:spcBef>
            <a:spcAft>
              <a:spcPts val="0"/>
            </a:spcAft>
            <a:buChar char="•"/>
          </a:pPr>
          <a:r>
            <a:rPr lang="zh-TW" altLang="en-US" sz="1400" b="1" kern="1200" dirty="0">
              <a:solidFill>
                <a:srgbClr val="663300"/>
              </a:solidFill>
              <a:latin typeface="微軟正黑體" pitchFamily="34" charset="-120"/>
              <a:ea typeface="微軟正黑體" pitchFamily="34" charset="-120"/>
              <a:cs typeface="+mn-cs"/>
            </a:rPr>
            <a:t>（</a:t>
          </a:r>
          <a:r>
            <a:rPr lang="en-US" altLang="en-US" sz="1400" b="1" kern="1200" dirty="0">
              <a:solidFill>
                <a:srgbClr val="663300"/>
              </a:solidFill>
              <a:latin typeface="微軟正黑體" pitchFamily="34" charset="-120"/>
              <a:ea typeface="微軟正黑體" pitchFamily="34" charset="-120"/>
              <a:cs typeface="+mn-cs"/>
            </a:rPr>
            <a:t>4</a:t>
          </a:r>
          <a:r>
            <a:rPr lang="zh-TW" altLang="en-US" sz="1400" b="1" kern="1200" dirty="0">
              <a:solidFill>
                <a:srgbClr val="663300"/>
              </a:solidFill>
              <a:latin typeface="微軟正黑體" pitchFamily="34" charset="-120"/>
              <a:ea typeface="微軟正黑體" pitchFamily="34" charset="-120"/>
              <a:cs typeface="+mn-cs"/>
            </a:rPr>
            <a:t>）全國佳作：比照第</a:t>
          </a:r>
          <a:r>
            <a:rPr lang="en-US" altLang="en-US" sz="1400" b="1" kern="1200" dirty="0">
              <a:solidFill>
                <a:srgbClr val="663300"/>
              </a:solidFill>
              <a:latin typeface="微軟正黑體" pitchFamily="34" charset="-120"/>
              <a:ea typeface="微軟正黑體" pitchFamily="34" charset="-120"/>
              <a:cs typeface="+mn-cs"/>
            </a:rPr>
            <a:t>4</a:t>
          </a:r>
          <a:r>
            <a:rPr lang="zh-TW" altLang="en-US" sz="1400" b="1" kern="1200" dirty="0">
              <a:solidFill>
                <a:srgbClr val="663300"/>
              </a:solidFill>
              <a:latin typeface="微軟正黑體" pitchFamily="34" charset="-120"/>
              <a:ea typeface="微軟正黑體" pitchFamily="34" charset="-120"/>
              <a:cs typeface="+mn-cs"/>
            </a:rPr>
            <a:t>名。</a:t>
          </a:r>
        </a:p>
        <a:p>
          <a:pPr marL="114300" lvl="1" indent="-114300" algn="l" defTabSz="622300">
            <a:lnSpc>
              <a:spcPct val="90000"/>
            </a:lnSpc>
            <a:spcBef>
              <a:spcPct val="0"/>
            </a:spcBef>
            <a:spcAft>
              <a:spcPts val="0"/>
            </a:spcAft>
            <a:buChar char="•"/>
          </a:pPr>
          <a:r>
            <a:rPr lang="zh-TW" altLang="en-US" sz="1400" b="1" kern="1200" dirty="0">
              <a:solidFill>
                <a:srgbClr val="663300"/>
              </a:solidFill>
              <a:latin typeface="微軟正黑體" pitchFamily="34" charset="-120"/>
              <a:ea typeface="微軟正黑體" pitchFamily="34" charset="-120"/>
              <a:cs typeface="+mn-cs"/>
            </a:rPr>
            <a:t>（</a:t>
          </a:r>
          <a:r>
            <a:rPr lang="en-US" altLang="en-US" sz="1400" b="1" kern="1200" dirty="0">
              <a:solidFill>
                <a:srgbClr val="663300"/>
              </a:solidFill>
              <a:latin typeface="微軟正黑體" pitchFamily="34" charset="-120"/>
              <a:ea typeface="微軟正黑體" pitchFamily="34" charset="-120"/>
              <a:cs typeface="+mn-cs"/>
            </a:rPr>
            <a:t>5</a:t>
          </a:r>
          <a:r>
            <a:rPr lang="zh-TW" altLang="en-US" sz="1400" b="1" kern="1200" dirty="0">
              <a:solidFill>
                <a:srgbClr val="663300"/>
              </a:solidFill>
              <a:latin typeface="微軟正黑體" pitchFamily="34" charset="-120"/>
              <a:ea typeface="微軟正黑體" pitchFamily="34" charset="-120"/>
              <a:cs typeface="+mn-cs"/>
            </a:rPr>
            <a:t>）全國入選：比照第</a:t>
          </a:r>
          <a:r>
            <a:rPr lang="en-US" altLang="en-US" sz="1400" b="1" kern="1200" dirty="0">
              <a:solidFill>
                <a:srgbClr val="663300"/>
              </a:solidFill>
              <a:latin typeface="微軟正黑體" pitchFamily="34" charset="-120"/>
              <a:ea typeface="微軟正黑體" pitchFamily="34" charset="-120"/>
              <a:cs typeface="+mn-cs"/>
            </a:rPr>
            <a:t>5</a:t>
          </a:r>
          <a:r>
            <a:rPr lang="zh-TW" altLang="en-US" sz="1400" b="1" kern="1200" dirty="0">
              <a:solidFill>
                <a:srgbClr val="663300"/>
              </a:solidFill>
              <a:latin typeface="微軟正黑體" pitchFamily="34" charset="-120"/>
              <a:ea typeface="微軟正黑體" pitchFamily="34" charset="-120"/>
              <a:cs typeface="+mn-cs"/>
            </a:rPr>
            <a:t>名。</a:t>
          </a:r>
        </a:p>
        <a:p>
          <a:pPr marL="114300" lvl="1" indent="-114300" algn="l" defTabSz="622300">
            <a:lnSpc>
              <a:spcPct val="90000"/>
            </a:lnSpc>
            <a:spcBef>
              <a:spcPct val="0"/>
            </a:spcBef>
            <a:spcAft>
              <a:spcPts val="0"/>
            </a:spcAft>
            <a:buChar char="•"/>
          </a:pPr>
          <a:r>
            <a:rPr lang="zh-TW" altLang="en-US" sz="1400" b="1" kern="1200" dirty="0">
              <a:solidFill>
                <a:srgbClr val="663300"/>
              </a:solidFill>
              <a:latin typeface="微軟正黑體" pitchFamily="34" charset="-120"/>
              <a:ea typeface="微軟正黑體" pitchFamily="34" charset="-120"/>
              <a:cs typeface="+mn-cs"/>
            </a:rPr>
            <a:t>（</a:t>
          </a:r>
          <a:r>
            <a:rPr lang="en-US" altLang="en-US" sz="1400" b="1" kern="1200" dirty="0">
              <a:solidFill>
                <a:srgbClr val="663300"/>
              </a:solidFill>
              <a:latin typeface="微軟正黑體" pitchFamily="34" charset="-120"/>
              <a:ea typeface="微軟正黑體" pitchFamily="34" charset="-120"/>
              <a:cs typeface="+mn-cs"/>
            </a:rPr>
            <a:t>6</a:t>
          </a:r>
          <a:r>
            <a:rPr lang="zh-TW" altLang="en-US" sz="1400" b="1" kern="1200" dirty="0">
              <a:solidFill>
                <a:srgbClr val="663300"/>
              </a:solidFill>
              <a:latin typeface="微軟正黑體" pitchFamily="34" charset="-120"/>
              <a:ea typeface="微軟正黑體" pitchFamily="34" charset="-120"/>
              <a:cs typeface="+mn-cs"/>
            </a:rPr>
            <a:t>）給獎名次為金獎、銀獎、銅獎及佳作：依次比照第</a:t>
          </a:r>
          <a:r>
            <a:rPr lang="en-US" altLang="en-US" sz="1400" b="1" kern="1200" dirty="0">
              <a:solidFill>
                <a:srgbClr val="663300"/>
              </a:solidFill>
              <a:latin typeface="微軟正黑體" pitchFamily="34" charset="-120"/>
              <a:ea typeface="微軟正黑體" pitchFamily="34" charset="-120"/>
              <a:cs typeface="+mn-cs"/>
            </a:rPr>
            <a:t>1</a:t>
          </a:r>
          <a:r>
            <a:rPr lang="zh-TW" altLang="en-US" sz="1400" b="1" kern="1200" dirty="0">
              <a:solidFill>
                <a:srgbClr val="663300"/>
              </a:solidFill>
              <a:latin typeface="微軟正黑體" pitchFamily="34" charset="-120"/>
              <a:ea typeface="微軟正黑體" pitchFamily="34" charset="-120"/>
              <a:cs typeface="+mn-cs"/>
            </a:rPr>
            <a:t>名、第</a:t>
          </a:r>
          <a:r>
            <a:rPr lang="en-US" altLang="en-US" sz="1400" b="1" kern="1200" dirty="0">
              <a:solidFill>
                <a:srgbClr val="663300"/>
              </a:solidFill>
              <a:latin typeface="微軟正黑體" pitchFamily="34" charset="-120"/>
              <a:ea typeface="微軟正黑體" pitchFamily="34" charset="-120"/>
              <a:cs typeface="+mn-cs"/>
            </a:rPr>
            <a:t>2</a:t>
          </a:r>
          <a:r>
            <a:rPr lang="zh-TW" altLang="en-US" sz="1400" b="1" kern="1200" dirty="0">
              <a:solidFill>
                <a:srgbClr val="663300"/>
              </a:solidFill>
              <a:latin typeface="微軟正黑體" pitchFamily="34" charset="-120"/>
              <a:ea typeface="微軟正黑體" pitchFamily="34" charset="-120"/>
              <a:cs typeface="+mn-cs"/>
            </a:rPr>
            <a:t>名、第</a:t>
          </a:r>
          <a:r>
            <a:rPr lang="en-US" altLang="en-US" sz="1400" b="1" kern="1200" dirty="0">
              <a:solidFill>
                <a:srgbClr val="663300"/>
              </a:solidFill>
              <a:latin typeface="微軟正黑體" pitchFamily="34" charset="-120"/>
              <a:ea typeface="微軟正黑體" pitchFamily="34" charset="-120"/>
              <a:cs typeface="+mn-cs"/>
            </a:rPr>
            <a:t>3</a:t>
          </a:r>
          <a:r>
            <a:rPr lang="zh-TW" altLang="en-US" sz="1400" b="1" kern="1200" dirty="0">
              <a:solidFill>
                <a:srgbClr val="663300"/>
              </a:solidFill>
              <a:latin typeface="微軟正黑體" pitchFamily="34" charset="-120"/>
              <a:ea typeface="微軟正黑體" pitchFamily="34" charset="-120"/>
              <a:cs typeface="+mn-cs"/>
            </a:rPr>
            <a:t>名、第</a:t>
          </a:r>
          <a:r>
            <a:rPr lang="en-US" altLang="en-US" sz="1400" b="1" kern="1200" dirty="0">
              <a:solidFill>
                <a:srgbClr val="663300"/>
              </a:solidFill>
              <a:latin typeface="微軟正黑體" pitchFamily="34" charset="-120"/>
              <a:ea typeface="微軟正黑體" pitchFamily="34" charset="-120"/>
              <a:cs typeface="+mn-cs"/>
            </a:rPr>
            <a:t>4</a:t>
          </a:r>
          <a:r>
            <a:rPr lang="zh-TW" altLang="en-US" sz="1400" b="1" kern="1200" dirty="0">
              <a:solidFill>
                <a:srgbClr val="663300"/>
              </a:solidFill>
              <a:latin typeface="微軟正黑體" pitchFamily="34" charset="-120"/>
              <a:ea typeface="微軟正黑體" pitchFamily="34" charset="-120"/>
              <a:cs typeface="+mn-cs"/>
            </a:rPr>
            <a:t>名。</a:t>
          </a:r>
        </a:p>
        <a:p>
          <a:pPr marL="114300" lvl="1" indent="-114300" algn="l" defTabSz="622300">
            <a:lnSpc>
              <a:spcPct val="90000"/>
            </a:lnSpc>
            <a:spcBef>
              <a:spcPct val="0"/>
            </a:spcBef>
            <a:spcAft>
              <a:spcPts val="0"/>
            </a:spcAft>
            <a:buChar char="•"/>
          </a:pPr>
          <a:r>
            <a:rPr lang="zh-TW" altLang="en-US" sz="1400" b="1" kern="1200" dirty="0">
              <a:solidFill>
                <a:srgbClr val="663300"/>
              </a:solidFill>
              <a:latin typeface="微軟正黑體" pitchFamily="34" charset="-120"/>
              <a:ea typeface="微軟正黑體" pitchFamily="34" charset="-120"/>
              <a:cs typeface="+mn-cs"/>
            </a:rPr>
            <a:t>（</a:t>
          </a:r>
          <a:r>
            <a:rPr lang="en-US" altLang="en-US" sz="1400" b="1" kern="1200" dirty="0">
              <a:solidFill>
                <a:srgbClr val="663300"/>
              </a:solidFill>
              <a:latin typeface="微軟正黑體" pitchFamily="34" charset="-120"/>
              <a:ea typeface="微軟正黑體" pitchFamily="34" charset="-120"/>
              <a:cs typeface="+mn-cs"/>
            </a:rPr>
            <a:t>7</a:t>
          </a:r>
          <a:r>
            <a:rPr lang="zh-TW" altLang="en-US" sz="1400" b="1" kern="1200" dirty="0">
              <a:solidFill>
                <a:srgbClr val="663300"/>
              </a:solidFill>
              <a:latin typeface="微軟正黑體" pitchFamily="34" charset="-120"/>
              <a:ea typeface="微軟正黑體" pitchFamily="34" charset="-120"/>
              <a:cs typeface="+mn-cs"/>
            </a:rPr>
            <a:t>）給獎名次為白金獎、金獎、銀獎：依次比照第</a:t>
          </a:r>
          <a:r>
            <a:rPr lang="en-US" altLang="en-US" sz="1400" b="1" kern="1200" dirty="0">
              <a:solidFill>
                <a:srgbClr val="663300"/>
              </a:solidFill>
              <a:latin typeface="微軟正黑體" pitchFamily="34" charset="-120"/>
              <a:ea typeface="微軟正黑體" pitchFamily="34" charset="-120"/>
              <a:cs typeface="+mn-cs"/>
            </a:rPr>
            <a:t>1</a:t>
          </a:r>
          <a:r>
            <a:rPr lang="zh-TW" altLang="en-US" sz="1400" b="1" kern="1200" dirty="0">
              <a:solidFill>
                <a:srgbClr val="663300"/>
              </a:solidFill>
              <a:latin typeface="微軟正黑體" pitchFamily="34" charset="-120"/>
              <a:ea typeface="微軟正黑體" pitchFamily="34" charset="-120"/>
              <a:cs typeface="+mn-cs"/>
            </a:rPr>
            <a:t>名、第</a:t>
          </a:r>
          <a:r>
            <a:rPr lang="en-US" altLang="en-US" sz="1400" b="1" kern="1200" dirty="0">
              <a:solidFill>
                <a:srgbClr val="663300"/>
              </a:solidFill>
              <a:latin typeface="微軟正黑體" pitchFamily="34" charset="-120"/>
              <a:ea typeface="微軟正黑體" pitchFamily="34" charset="-120"/>
              <a:cs typeface="+mn-cs"/>
            </a:rPr>
            <a:t>2</a:t>
          </a:r>
          <a:r>
            <a:rPr lang="zh-TW" altLang="en-US" sz="1400" b="1" kern="1200" dirty="0">
              <a:solidFill>
                <a:srgbClr val="663300"/>
              </a:solidFill>
              <a:latin typeface="微軟正黑體" pitchFamily="34" charset="-120"/>
              <a:ea typeface="微軟正黑體" pitchFamily="34" charset="-120"/>
              <a:cs typeface="+mn-cs"/>
            </a:rPr>
            <a:t>名、第</a:t>
          </a:r>
          <a:r>
            <a:rPr lang="en-US" altLang="en-US" sz="1400" b="1" kern="1200" dirty="0">
              <a:solidFill>
                <a:srgbClr val="663300"/>
              </a:solidFill>
              <a:latin typeface="微軟正黑體" pitchFamily="34" charset="-120"/>
              <a:ea typeface="微軟正黑體" pitchFamily="34" charset="-120"/>
              <a:cs typeface="+mn-cs"/>
            </a:rPr>
            <a:t>3</a:t>
          </a:r>
          <a:r>
            <a:rPr lang="zh-TW" altLang="en-US" sz="1400" b="1" kern="1200" dirty="0">
              <a:solidFill>
                <a:srgbClr val="663300"/>
              </a:solidFill>
              <a:latin typeface="微軟正黑體" pitchFamily="34" charset="-120"/>
              <a:ea typeface="微軟正黑體" pitchFamily="34" charset="-120"/>
              <a:cs typeface="+mn-cs"/>
            </a:rPr>
            <a:t>名。</a:t>
          </a:r>
        </a:p>
        <a:p>
          <a:pPr marL="114300" lvl="1" indent="-114300" algn="l" defTabSz="622300">
            <a:lnSpc>
              <a:spcPct val="90000"/>
            </a:lnSpc>
            <a:spcBef>
              <a:spcPct val="0"/>
            </a:spcBef>
            <a:spcAft>
              <a:spcPts val="0"/>
            </a:spcAft>
            <a:buChar char="•"/>
          </a:pPr>
          <a:r>
            <a:rPr lang="zh-TW" altLang="en-US" sz="1400" b="1" kern="1200" dirty="0">
              <a:solidFill>
                <a:srgbClr val="663300"/>
              </a:solidFill>
              <a:latin typeface="微軟正黑體" pitchFamily="34" charset="-120"/>
              <a:ea typeface="微軟正黑體" pitchFamily="34" charset="-120"/>
              <a:cs typeface="+mn-cs"/>
            </a:rPr>
            <a:t>（</a:t>
          </a:r>
          <a:r>
            <a:rPr lang="en-US" altLang="en-US" sz="1400" b="1" kern="1200" dirty="0">
              <a:solidFill>
                <a:srgbClr val="663300"/>
              </a:solidFill>
              <a:latin typeface="微軟正黑體" pitchFamily="34" charset="-120"/>
              <a:ea typeface="微軟正黑體" pitchFamily="34" charset="-120"/>
              <a:cs typeface="+mn-cs"/>
            </a:rPr>
            <a:t>8</a:t>
          </a:r>
          <a:r>
            <a:rPr lang="zh-TW" altLang="en-US" sz="1400" b="1" kern="1200" dirty="0">
              <a:solidFill>
                <a:srgbClr val="663300"/>
              </a:solidFill>
              <a:latin typeface="微軟正黑體" pitchFamily="34" charset="-120"/>
              <a:ea typeface="微軟正黑體" pitchFamily="34" charset="-120"/>
              <a:cs typeface="+mn-cs"/>
            </a:rPr>
            <a:t>）特別獎、最佳鄉土教材獎、最佳團隊合作獎、最佳創意獎：全縣性競賽比照佳作；全國性競賽比照第</a:t>
          </a:r>
          <a:r>
            <a:rPr lang="en-US" altLang="en-US" sz="1400" b="1" kern="1200" dirty="0">
              <a:solidFill>
                <a:srgbClr val="663300"/>
              </a:solidFill>
              <a:latin typeface="微軟正黑體" pitchFamily="34" charset="-120"/>
              <a:ea typeface="微軟正黑體" pitchFamily="34" charset="-120"/>
              <a:cs typeface="+mn-cs"/>
            </a:rPr>
            <a:t>4</a:t>
          </a:r>
          <a:r>
            <a:rPr lang="zh-TW" altLang="en-US" sz="1400" b="1" kern="1200" dirty="0">
              <a:solidFill>
                <a:srgbClr val="663300"/>
              </a:solidFill>
              <a:latin typeface="微軟正黑體" pitchFamily="34" charset="-120"/>
              <a:ea typeface="微軟正黑體" pitchFamily="34" charset="-120"/>
              <a:cs typeface="+mn-cs"/>
            </a:rPr>
            <a:t>名。</a:t>
          </a:r>
        </a:p>
        <a:p>
          <a:pPr marL="171450" lvl="1" indent="-171450" algn="l" defTabSz="800100">
            <a:lnSpc>
              <a:spcPct val="90000"/>
            </a:lnSpc>
            <a:spcBef>
              <a:spcPct val="0"/>
            </a:spcBef>
            <a:spcAft>
              <a:spcPts val="0"/>
            </a:spcAft>
            <a:buChar char="•"/>
          </a:pPr>
          <a:r>
            <a:rPr lang="zh-TW" altLang="en-US" sz="1800" b="1" kern="1200" dirty="0">
              <a:solidFill>
                <a:schemeClr val="tx1"/>
              </a:solidFill>
              <a:latin typeface="微軟正黑體" pitchFamily="34" charset="-120"/>
              <a:ea typeface="微軟正黑體" pitchFamily="34" charset="-120"/>
              <a:cs typeface="+mn-cs"/>
            </a:rPr>
            <a:t>採計之競賽名稱，請詳閱簡章之競賽表現成績計分方式一覽表，非本表所列之競賽概不採計。</a:t>
          </a:r>
        </a:p>
        <a:p>
          <a:pPr marL="171450" lvl="1" indent="-171450" algn="l" defTabSz="800100">
            <a:lnSpc>
              <a:spcPct val="90000"/>
            </a:lnSpc>
            <a:spcBef>
              <a:spcPct val="0"/>
            </a:spcBef>
            <a:spcAft>
              <a:spcPts val="0"/>
            </a:spcAft>
            <a:buChar char="•"/>
          </a:pPr>
          <a:r>
            <a:rPr lang="zh-TW" sz="1800" b="1" kern="1200" dirty="0">
              <a:latin typeface="微軟正黑體" panose="020B0604030504040204" pitchFamily="34" charset="-120"/>
              <a:ea typeface="微軟正黑體" panose="020B0604030504040204" pitchFamily="34" charset="-120"/>
            </a:rPr>
            <a:t>採計至當年度</a:t>
          </a:r>
          <a:r>
            <a:rPr lang="en-US" sz="1800" b="1" kern="1200" dirty="0">
              <a:latin typeface="微軟正黑體" panose="020B0604030504040204" pitchFamily="34" charset="-120"/>
              <a:ea typeface="微軟正黑體" panose="020B0604030504040204" pitchFamily="34" charset="-120"/>
            </a:rPr>
            <a:t>4</a:t>
          </a:r>
          <a:r>
            <a:rPr lang="zh-TW" sz="1800" b="1" kern="1200" dirty="0">
              <a:latin typeface="微軟正黑體" panose="020B0604030504040204" pitchFamily="34" charset="-120"/>
              <a:ea typeface="微軟正黑體" panose="020B0604030504040204" pitchFamily="34" charset="-120"/>
            </a:rPr>
            <a:t>月</a:t>
          </a:r>
          <a:r>
            <a:rPr lang="en-US" sz="1800" b="1" u="none" kern="1200" dirty="0">
              <a:solidFill>
                <a:srgbClr val="FF0000"/>
              </a:solidFill>
              <a:latin typeface="微軟正黑體" panose="020B0604030504040204" pitchFamily="34" charset="-120"/>
              <a:ea typeface="微軟正黑體" panose="020B0604030504040204" pitchFamily="34" charset="-120"/>
            </a:rPr>
            <a:t>20</a:t>
          </a:r>
          <a:r>
            <a:rPr lang="zh-TW" sz="1800" b="1" kern="1200" dirty="0">
              <a:latin typeface="微軟正黑體" panose="020B0604030504040204" pitchFamily="34" charset="-120"/>
              <a:ea typeface="微軟正黑體" panose="020B0604030504040204" pitchFamily="34" charset="-120"/>
            </a:rPr>
            <a:t>日前</a:t>
          </a:r>
          <a:endParaRPr lang="zh-TW" altLang="en-US" sz="1800" b="1" kern="1200" dirty="0">
            <a:solidFill>
              <a:srgbClr val="FF0000"/>
            </a:solidFill>
            <a:latin typeface="微軟正黑體" pitchFamily="34" charset="-120"/>
            <a:ea typeface="微軟正黑體" pitchFamily="34" charset="-120"/>
            <a:cs typeface="+mn-cs"/>
          </a:endParaRPr>
        </a:p>
      </dsp:txBody>
      <dsp:txXfrm rot="-5400000">
        <a:off x="759628" y="266012"/>
        <a:ext cx="8032727" cy="4868576"/>
      </dsp:txXfrm>
    </dsp:sp>
    <dsp:sp modelId="{325212F6-3176-4964-B4B0-3C6D23FCF7F2}">
      <dsp:nvSpPr>
        <dsp:cNvPr id="0" name=""/>
        <dsp:cNvSpPr/>
      </dsp:nvSpPr>
      <dsp:spPr>
        <a:xfrm>
          <a:off x="78" y="5272"/>
          <a:ext cx="776745" cy="5390055"/>
        </a:xfrm>
        <a:prstGeom prst="roundRect">
          <a:avLst/>
        </a:prstGeom>
        <a:solidFill>
          <a:srgbClr val="000066"/>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0" tIns="57150" rIns="114300" bIns="57150" numCol="1" spcCol="1270" anchor="ctr" anchorCtr="0">
          <a:noAutofit/>
        </a:bodyPr>
        <a:lstStyle/>
        <a:p>
          <a:pPr marL="0" lvl="0" indent="0" algn="ctr" defTabSz="1333500">
            <a:lnSpc>
              <a:spcPct val="90000"/>
            </a:lnSpc>
            <a:spcBef>
              <a:spcPct val="0"/>
            </a:spcBef>
            <a:spcAft>
              <a:spcPct val="35000"/>
            </a:spcAft>
            <a:buNone/>
          </a:pPr>
          <a:r>
            <a:rPr lang="zh-TW" altLang="en-US" sz="3000" b="1" kern="1200" dirty="0">
              <a:solidFill>
                <a:sysClr val="window" lastClr="FFFFFF"/>
              </a:solidFill>
              <a:latin typeface="微軟正黑體" pitchFamily="34" charset="-120"/>
              <a:ea typeface="微軟正黑體" pitchFamily="34" charset="-120"/>
              <a:cs typeface="+mn-cs"/>
            </a:rPr>
            <a:t>競賽表現上限</a:t>
          </a:r>
          <a:r>
            <a:rPr lang="en-US" altLang="zh-TW" sz="3000" b="1" kern="1200" dirty="0">
              <a:solidFill>
                <a:sysClr val="window" lastClr="FFFFFF"/>
              </a:solidFill>
              <a:latin typeface="微軟正黑體" pitchFamily="34" charset="-120"/>
              <a:ea typeface="微軟正黑體" pitchFamily="34" charset="-120"/>
              <a:cs typeface="+mn-cs"/>
            </a:rPr>
            <a:t>10</a:t>
          </a:r>
          <a:r>
            <a:rPr lang="zh-TW" altLang="en-US" sz="3000" b="1" kern="1200" dirty="0">
              <a:solidFill>
                <a:sysClr val="window" lastClr="FFFFFF"/>
              </a:solidFill>
              <a:latin typeface="微軟正黑體" pitchFamily="34" charset="-120"/>
              <a:ea typeface="微軟正黑體" pitchFamily="34" charset="-120"/>
              <a:cs typeface="+mn-cs"/>
            </a:rPr>
            <a:t>分</a:t>
          </a:r>
        </a:p>
      </dsp:txBody>
      <dsp:txXfrm>
        <a:off x="37996" y="43190"/>
        <a:ext cx="700909" cy="5314219"/>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391852-20B6-4874-955D-801FF57834EE}">
      <dsp:nvSpPr>
        <dsp:cNvPr id="0" name=""/>
        <dsp:cNvSpPr/>
      </dsp:nvSpPr>
      <dsp:spPr>
        <a:xfrm>
          <a:off x="1974507" y="2012141"/>
          <a:ext cx="310249" cy="1773529"/>
        </a:xfrm>
        <a:custGeom>
          <a:avLst/>
          <a:gdLst/>
          <a:ahLst/>
          <a:cxnLst/>
          <a:rect l="0" t="0" r="0" b="0"/>
          <a:pathLst>
            <a:path>
              <a:moveTo>
                <a:pt x="0" y="0"/>
              </a:moveTo>
              <a:lnTo>
                <a:pt x="155124" y="0"/>
              </a:lnTo>
              <a:lnTo>
                <a:pt x="155124" y="1773529"/>
              </a:lnTo>
              <a:lnTo>
                <a:pt x="310249" y="1773529"/>
              </a:lnTo>
            </a:path>
          </a:pathLst>
        </a:custGeom>
        <a:noFill/>
        <a:ln w="15875"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zh-TW" altLang="en-US" sz="600" kern="1200"/>
        </a:p>
      </dsp:txBody>
      <dsp:txXfrm>
        <a:off x="2084620" y="2853894"/>
        <a:ext cx="90023" cy="90023"/>
      </dsp:txXfrm>
    </dsp:sp>
    <dsp:sp modelId="{D4F9D83C-9DCD-4181-B117-CB9FA91F3AE2}">
      <dsp:nvSpPr>
        <dsp:cNvPr id="0" name=""/>
        <dsp:cNvSpPr/>
      </dsp:nvSpPr>
      <dsp:spPr>
        <a:xfrm>
          <a:off x="1974507" y="2012141"/>
          <a:ext cx="310249" cy="1182352"/>
        </a:xfrm>
        <a:custGeom>
          <a:avLst/>
          <a:gdLst/>
          <a:ahLst/>
          <a:cxnLst/>
          <a:rect l="0" t="0" r="0" b="0"/>
          <a:pathLst>
            <a:path>
              <a:moveTo>
                <a:pt x="0" y="0"/>
              </a:moveTo>
              <a:lnTo>
                <a:pt x="155124" y="0"/>
              </a:lnTo>
              <a:lnTo>
                <a:pt x="155124" y="1182352"/>
              </a:lnTo>
              <a:lnTo>
                <a:pt x="310249" y="1182352"/>
              </a:lnTo>
            </a:path>
          </a:pathLst>
        </a:custGeom>
        <a:noFill/>
        <a:ln w="15875"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TW" altLang="en-US" sz="500" kern="1200"/>
        </a:p>
      </dsp:txBody>
      <dsp:txXfrm>
        <a:off x="2099072" y="2572758"/>
        <a:ext cx="61119" cy="61119"/>
      </dsp:txXfrm>
    </dsp:sp>
    <dsp:sp modelId="{47FEE023-1A1D-4B85-A59B-6C1A2EA20C15}">
      <dsp:nvSpPr>
        <dsp:cNvPr id="0" name=""/>
        <dsp:cNvSpPr/>
      </dsp:nvSpPr>
      <dsp:spPr>
        <a:xfrm>
          <a:off x="1974507" y="2012141"/>
          <a:ext cx="310249" cy="591176"/>
        </a:xfrm>
        <a:custGeom>
          <a:avLst/>
          <a:gdLst/>
          <a:ahLst/>
          <a:cxnLst/>
          <a:rect l="0" t="0" r="0" b="0"/>
          <a:pathLst>
            <a:path>
              <a:moveTo>
                <a:pt x="0" y="0"/>
              </a:moveTo>
              <a:lnTo>
                <a:pt x="155124" y="0"/>
              </a:lnTo>
              <a:lnTo>
                <a:pt x="155124" y="591176"/>
              </a:lnTo>
              <a:lnTo>
                <a:pt x="310249" y="591176"/>
              </a:lnTo>
            </a:path>
          </a:pathLst>
        </a:custGeom>
        <a:noFill/>
        <a:ln w="15875"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TW" altLang="en-US" sz="500" kern="1200"/>
        </a:p>
      </dsp:txBody>
      <dsp:txXfrm>
        <a:off x="2112940" y="2291038"/>
        <a:ext cx="33382" cy="33382"/>
      </dsp:txXfrm>
    </dsp:sp>
    <dsp:sp modelId="{4B763022-987E-4813-B217-C6DBC14CE2C6}">
      <dsp:nvSpPr>
        <dsp:cNvPr id="0" name=""/>
        <dsp:cNvSpPr/>
      </dsp:nvSpPr>
      <dsp:spPr>
        <a:xfrm>
          <a:off x="1974507" y="1966421"/>
          <a:ext cx="310249" cy="91440"/>
        </a:xfrm>
        <a:custGeom>
          <a:avLst/>
          <a:gdLst/>
          <a:ahLst/>
          <a:cxnLst/>
          <a:rect l="0" t="0" r="0" b="0"/>
          <a:pathLst>
            <a:path>
              <a:moveTo>
                <a:pt x="0" y="45720"/>
              </a:moveTo>
              <a:lnTo>
                <a:pt x="310249" y="45720"/>
              </a:lnTo>
            </a:path>
          </a:pathLst>
        </a:custGeom>
        <a:noFill/>
        <a:ln w="15875"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TW" altLang="en-US" sz="500" kern="1200"/>
        </a:p>
      </dsp:txBody>
      <dsp:txXfrm>
        <a:off x="2121875" y="2004385"/>
        <a:ext cx="15512" cy="15512"/>
      </dsp:txXfrm>
    </dsp:sp>
    <dsp:sp modelId="{1E5A2185-BA0C-4F91-AA10-F6CB1B0156FC}">
      <dsp:nvSpPr>
        <dsp:cNvPr id="0" name=""/>
        <dsp:cNvSpPr/>
      </dsp:nvSpPr>
      <dsp:spPr>
        <a:xfrm>
          <a:off x="1974507" y="1420965"/>
          <a:ext cx="310249" cy="591176"/>
        </a:xfrm>
        <a:custGeom>
          <a:avLst/>
          <a:gdLst/>
          <a:ahLst/>
          <a:cxnLst/>
          <a:rect l="0" t="0" r="0" b="0"/>
          <a:pathLst>
            <a:path>
              <a:moveTo>
                <a:pt x="0" y="591176"/>
              </a:moveTo>
              <a:lnTo>
                <a:pt x="155124" y="591176"/>
              </a:lnTo>
              <a:lnTo>
                <a:pt x="155124" y="0"/>
              </a:lnTo>
              <a:lnTo>
                <a:pt x="310249" y="0"/>
              </a:lnTo>
            </a:path>
          </a:pathLst>
        </a:custGeom>
        <a:noFill/>
        <a:ln w="15875"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TW" altLang="en-US" sz="500" kern="1200"/>
        </a:p>
      </dsp:txBody>
      <dsp:txXfrm>
        <a:off x="2112940" y="1699862"/>
        <a:ext cx="33382" cy="33382"/>
      </dsp:txXfrm>
    </dsp:sp>
    <dsp:sp modelId="{95FB0B6A-82E2-49A0-84C8-EF6168BE495D}">
      <dsp:nvSpPr>
        <dsp:cNvPr id="0" name=""/>
        <dsp:cNvSpPr/>
      </dsp:nvSpPr>
      <dsp:spPr>
        <a:xfrm>
          <a:off x="1974507" y="829788"/>
          <a:ext cx="310249" cy="1182352"/>
        </a:xfrm>
        <a:custGeom>
          <a:avLst/>
          <a:gdLst/>
          <a:ahLst/>
          <a:cxnLst/>
          <a:rect l="0" t="0" r="0" b="0"/>
          <a:pathLst>
            <a:path>
              <a:moveTo>
                <a:pt x="0" y="1182352"/>
              </a:moveTo>
              <a:lnTo>
                <a:pt x="155124" y="1182352"/>
              </a:lnTo>
              <a:lnTo>
                <a:pt x="155124" y="0"/>
              </a:lnTo>
              <a:lnTo>
                <a:pt x="310249" y="0"/>
              </a:lnTo>
            </a:path>
          </a:pathLst>
        </a:custGeom>
        <a:noFill/>
        <a:ln w="15875"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TW" altLang="en-US" sz="500" kern="1200"/>
        </a:p>
      </dsp:txBody>
      <dsp:txXfrm>
        <a:off x="2099072" y="1390405"/>
        <a:ext cx="61119" cy="61119"/>
      </dsp:txXfrm>
    </dsp:sp>
    <dsp:sp modelId="{4DCC8F3E-F709-4B42-99CB-9E754E86A040}">
      <dsp:nvSpPr>
        <dsp:cNvPr id="0" name=""/>
        <dsp:cNvSpPr/>
      </dsp:nvSpPr>
      <dsp:spPr>
        <a:xfrm>
          <a:off x="1974507" y="238612"/>
          <a:ext cx="310249" cy="1773529"/>
        </a:xfrm>
        <a:custGeom>
          <a:avLst/>
          <a:gdLst/>
          <a:ahLst/>
          <a:cxnLst/>
          <a:rect l="0" t="0" r="0" b="0"/>
          <a:pathLst>
            <a:path>
              <a:moveTo>
                <a:pt x="0" y="1773529"/>
              </a:moveTo>
              <a:lnTo>
                <a:pt x="155124" y="1773529"/>
              </a:lnTo>
              <a:lnTo>
                <a:pt x="155124" y="0"/>
              </a:lnTo>
              <a:lnTo>
                <a:pt x="310249" y="0"/>
              </a:lnTo>
            </a:path>
          </a:pathLst>
        </a:custGeom>
        <a:noFill/>
        <a:ln w="15875"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zh-TW" altLang="en-US" sz="600" kern="1200"/>
        </a:p>
      </dsp:txBody>
      <dsp:txXfrm>
        <a:off x="2084620" y="1080365"/>
        <a:ext cx="90023" cy="90023"/>
      </dsp:txXfrm>
    </dsp:sp>
    <dsp:sp modelId="{D2007AEC-647D-47B0-B4C8-FF0881230684}">
      <dsp:nvSpPr>
        <dsp:cNvPr id="0" name=""/>
        <dsp:cNvSpPr/>
      </dsp:nvSpPr>
      <dsp:spPr>
        <a:xfrm rot="16200000">
          <a:off x="30702" y="1312919"/>
          <a:ext cx="2489163" cy="1398444"/>
        </a:xfrm>
        <a:prstGeom prst="roundRect">
          <a:avLst>
            <a:gd name="adj" fmla="val 1000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vert"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zh-TW" altLang="en-US" sz="2800" b="1" kern="1200" dirty="0">
              <a:latin typeface="微軟正黑體" pitchFamily="34" charset="-120"/>
              <a:ea typeface="微軟正黑體" pitchFamily="34" charset="-120"/>
              <a:cs typeface="+mn-cs"/>
            </a:rPr>
            <a:t>總積分</a:t>
          </a:r>
          <a:r>
            <a:rPr lang="en-US" altLang="zh-TW" sz="2800" b="1" kern="1200" dirty="0">
              <a:latin typeface="微軟正黑體" pitchFamily="34" charset="-120"/>
              <a:ea typeface="微軟正黑體" pitchFamily="34" charset="-120"/>
              <a:cs typeface="+mn-cs"/>
            </a:rPr>
            <a:t>79</a:t>
          </a:r>
          <a:r>
            <a:rPr lang="zh-TW" altLang="en-US" sz="2800" b="1" kern="1200" dirty="0">
              <a:latin typeface="微軟正黑體" pitchFamily="34" charset="-120"/>
              <a:ea typeface="微軟正黑體" pitchFamily="34" charset="-120"/>
              <a:cs typeface="+mn-cs"/>
            </a:rPr>
            <a:t>分</a:t>
          </a:r>
        </a:p>
      </dsp:txBody>
      <dsp:txXfrm>
        <a:off x="71661" y="1353878"/>
        <a:ext cx="2407245" cy="1316526"/>
      </dsp:txXfrm>
    </dsp:sp>
    <dsp:sp modelId="{C36D933B-DC2E-49DB-B383-FA9682E4DD3D}">
      <dsp:nvSpPr>
        <dsp:cNvPr id="0" name=""/>
        <dsp:cNvSpPr/>
      </dsp:nvSpPr>
      <dsp:spPr>
        <a:xfrm>
          <a:off x="2284756" y="2141"/>
          <a:ext cx="1949777" cy="472941"/>
        </a:xfrm>
        <a:prstGeom prst="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kumimoji="1" lang="zh-TW" altLang="en-US" sz="1600" b="1" i="0" u="none" strike="noStrike" kern="1200" cap="none" normalizeH="0" baseline="0">
              <a:ln/>
              <a:effectLst/>
              <a:latin typeface="微軟正黑體" panose="020B0604030504040204" pitchFamily="34" charset="-120"/>
              <a:ea typeface="微軟正黑體" panose="020B0604030504040204" pitchFamily="34" charset="-120"/>
            </a:rPr>
            <a:t>畢業資格（</a:t>
          </a:r>
          <a:r>
            <a:rPr kumimoji="1" lang="en-US" altLang="zh-TW" sz="1600" b="1" i="0" u="none" strike="noStrike" kern="1200" cap="none" normalizeH="0" baseline="0">
              <a:ln/>
              <a:effectLst/>
              <a:latin typeface="微軟正黑體" panose="020B0604030504040204" pitchFamily="34" charset="-120"/>
              <a:ea typeface="微軟正黑體" panose="020B0604030504040204" pitchFamily="34" charset="-120"/>
            </a:rPr>
            <a:t>2</a:t>
          </a:r>
          <a:r>
            <a:rPr kumimoji="1" lang="zh-TW" altLang="en-US" sz="1600" b="1" i="0" u="none" strike="noStrike" kern="1200" cap="none" normalizeH="0" baseline="0">
              <a:ln/>
              <a:effectLst/>
              <a:latin typeface="微軟正黑體" panose="020B0604030504040204" pitchFamily="34" charset="-120"/>
              <a:ea typeface="微軟正黑體" panose="020B0604030504040204" pitchFamily="34" charset="-120"/>
            </a:rPr>
            <a:t>分）</a:t>
          </a:r>
          <a:endParaRPr lang="zh-TW" altLang="en-US" sz="1600" kern="1200" dirty="0"/>
        </a:p>
      </dsp:txBody>
      <dsp:txXfrm>
        <a:off x="2284756" y="2141"/>
        <a:ext cx="1949777" cy="472941"/>
      </dsp:txXfrm>
    </dsp:sp>
    <dsp:sp modelId="{E7DD4E41-BC36-48D7-9C26-C49247D78B79}">
      <dsp:nvSpPr>
        <dsp:cNvPr id="0" name=""/>
        <dsp:cNvSpPr/>
      </dsp:nvSpPr>
      <dsp:spPr>
        <a:xfrm>
          <a:off x="2284756" y="593318"/>
          <a:ext cx="1949777" cy="472941"/>
        </a:xfrm>
        <a:prstGeom prst="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kumimoji="1" lang="zh-TW" altLang="en-US" sz="1300" b="1" i="0" u="none" strike="noStrike" kern="1200" cap="none" normalizeH="0" baseline="0" dirty="0">
              <a:ln/>
              <a:effectLst/>
              <a:latin typeface="微軟正黑體" panose="020B0604030504040204" pitchFamily="34" charset="-120"/>
              <a:ea typeface="微軟正黑體" panose="020B0604030504040204" pitchFamily="34" charset="-120"/>
            </a:rPr>
            <a:t>志願序（</a:t>
          </a:r>
          <a:r>
            <a:rPr kumimoji="1" lang="en-US" altLang="zh-TW" sz="1300" b="1" i="0" u="none" strike="noStrike" kern="1200" cap="none" normalizeH="0" baseline="0" dirty="0">
              <a:ln/>
              <a:effectLst/>
              <a:latin typeface="微軟正黑體" panose="020B0604030504040204" pitchFamily="34" charset="-120"/>
              <a:ea typeface="微軟正黑體" panose="020B0604030504040204" pitchFamily="34" charset="-120"/>
            </a:rPr>
            <a:t>7</a:t>
          </a:r>
          <a:r>
            <a:rPr kumimoji="1" lang="zh-TW" altLang="en-US" sz="1300" b="1" i="0" u="none" strike="noStrike" kern="1200" cap="none" normalizeH="0" baseline="0" dirty="0">
              <a:ln/>
              <a:effectLst/>
              <a:latin typeface="微軟正黑體" panose="020B0604030504040204" pitchFamily="34" charset="-120"/>
              <a:ea typeface="微軟正黑體" panose="020B0604030504040204" pitchFamily="34" charset="-120"/>
            </a:rPr>
            <a:t>分）</a:t>
          </a:r>
          <a:endParaRPr lang="zh-TW" altLang="en-US" sz="1300" kern="1200" dirty="0"/>
        </a:p>
      </dsp:txBody>
      <dsp:txXfrm>
        <a:off x="2284756" y="593318"/>
        <a:ext cx="1949777" cy="472941"/>
      </dsp:txXfrm>
    </dsp:sp>
    <dsp:sp modelId="{A8CAA23B-DECC-4DE6-98E2-2C9D8BE5E59C}">
      <dsp:nvSpPr>
        <dsp:cNvPr id="0" name=""/>
        <dsp:cNvSpPr/>
      </dsp:nvSpPr>
      <dsp:spPr>
        <a:xfrm>
          <a:off x="2284756" y="1184494"/>
          <a:ext cx="1949777" cy="472941"/>
        </a:xfrm>
        <a:prstGeom prst="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kumimoji="1" lang="zh-TW" altLang="en-US" sz="1300" b="1" i="0" u="none" strike="noStrike" kern="1200" cap="none" normalizeH="0" baseline="0">
              <a:ln/>
              <a:effectLst/>
              <a:latin typeface="微軟正黑體" panose="020B0604030504040204" pitchFamily="34" charset="-120"/>
              <a:ea typeface="微軟正黑體" panose="020B0604030504040204" pitchFamily="34" charset="-120"/>
              <a:cs typeface="+mn-cs"/>
            </a:rPr>
            <a:t>均衡學習（</a:t>
          </a:r>
          <a:r>
            <a:rPr kumimoji="1" lang="en-US" altLang="zh-TW" sz="1300" b="1" i="0" u="none" strike="noStrike" kern="1200" cap="none" normalizeH="0" baseline="0">
              <a:ln/>
              <a:effectLst/>
              <a:latin typeface="微軟正黑體" panose="020B0604030504040204" pitchFamily="34" charset="-120"/>
              <a:ea typeface="微軟正黑體" panose="020B0604030504040204" pitchFamily="34" charset="-120"/>
              <a:cs typeface="+mn-cs"/>
            </a:rPr>
            <a:t>9</a:t>
          </a:r>
          <a:r>
            <a:rPr kumimoji="1" lang="zh-TW" altLang="en-US" sz="1300" b="1" i="0" u="none" strike="noStrike" kern="1200" cap="none" normalizeH="0" baseline="0">
              <a:ln/>
              <a:effectLst/>
              <a:latin typeface="微軟正黑體" panose="020B0604030504040204" pitchFamily="34" charset="-120"/>
              <a:ea typeface="微軟正黑體" panose="020B0604030504040204" pitchFamily="34" charset="-120"/>
              <a:cs typeface="+mn-cs"/>
            </a:rPr>
            <a:t>分）</a:t>
          </a:r>
          <a:endParaRPr lang="zh-TW" altLang="en-US" sz="1300" kern="1200" dirty="0"/>
        </a:p>
      </dsp:txBody>
      <dsp:txXfrm>
        <a:off x="2284756" y="1184494"/>
        <a:ext cx="1949777" cy="472941"/>
      </dsp:txXfrm>
    </dsp:sp>
    <dsp:sp modelId="{EE9A99F2-3E14-4D11-917F-B58A06B280AB}">
      <dsp:nvSpPr>
        <dsp:cNvPr id="0" name=""/>
        <dsp:cNvSpPr/>
      </dsp:nvSpPr>
      <dsp:spPr>
        <a:xfrm>
          <a:off x="2284756" y="1775670"/>
          <a:ext cx="1924694" cy="472941"/>
        </a:xfrm>
        <a:prstGeom prst="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kumimoji="1" lang="zh-TW" altLang="en-US" sz="1300" b="1" i="0" u="none" strike="noStrike" kern="1200" cap="none" normalizeH="0" baseline="0" dirty="0">
              <a:ln/>
              <a:effectLst/>
              <a:latin typeface="微軟正黑體" panose="020B0604030504040204" pitchFamily="34" charset="-120"/>
              <a:ea typeface="微軟正黑體" panose="020B0604030504040204" pitchFamily="34" charset="-120"/>
              <a:cs typeface="+mn-cs"/>
            </a:rPr>
            <a:t>多元學習表現（</a:t>
          </a:r>
          <a:r>
            <a:rPr kumimoji="1" lang="en-US" altLang="zh-TW" sz="1300" b="1" i="0" u="none" strike="noStrike" kern="1200" cap="none" normalizeH="0" baseline="0" dirty="0">
              <a:ln/>
              <a:effectLst/>
              <a:latin typeface="微軟正黑體" panose="020B0604030504040204" pitchFamily="34" charset="-120"/>
              <a:ea typeface="微軟正黑體" panose="020B0604030504040204" pitchFamily="34" charset="-120"/>
              <a:cs typeface="+mn-cs"/>
            </a:rPr>
            <a:t>28</a:t>
          </a:r>
          <a:r>
            <a:rPr kumimoji="1" lang="zh-TW" altLang="en-US" sz="1300" b="1" i="0" u="none" strike="noStrike" kern="1200" cap="none" normalizeH="0" baseline="0" dirty="0">
              <a:ln/>
              <a:effectLst/>
              <a:latin typeface="微軟正黑體" panose="020B0604030504040204" pitchFamily="34" charset="-120"/>
              <a:ea typeface="微軟正黑體" panose="020B0604030504040204" pitchFamily="34" charset="-120"/>
              <a:cs typeface="+mn-cs"/>
            </a:rPr>
            <a:t>分）</a:t>
          </a:r>
          <a:endParaRPr lang="zh-TW" altLang="en-US" sz="1300" kern="1200" dirty="0"/>
        </a:p>
      </dsp:txBody>
      <dsp:txXfrm>
        <a:off x="2284756" y="1775670"/>
        <a:ext cx="1924694" cy="472941"/>
      </dsp:txXfrm>
    </dsp:sp>
    <dsp:sp modelId="{FE5079DA-EFC3-4922-A063-981745543C78}">
      <dsp:nvSpPr>
        <dsp:cNvPr id="0" name=""/>
        <dsp:cNvSpPr/>
      </dsp:nvSpPr>
      <dsp:spPr>
        <a:xfrm>
          <a:off x="2284756" y="2366847"/>
          <a:ext cx="1924694" cy="472941"/>
        </a:xfrm>
        <a:prstGeom prst="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kumimoji="1" lang="zh-TW" altLang="en-US" sz="1300" b="1" i="0" u="none" strike="noStrike" kern="1200" cap="none" normalizeH="0" baseline="0">
              <a:ln/>
              <a:effectLst/>
              <a:latin typeface="微軟正黑體" panose="020B0604030504040204" pitchFamily="34" charset="-120"/>
              <a:ea typeface="微軟正黑體" panose="020B0604030504040204" pitchFamily="34" charset="-120"/>
              <a:cs typeface="+mn-cs"/>
            </a:rPr>
            <a:t>適性發展（</a:t>
          </a:r>
          <a:r>
            <a:rPr kumimoji="1" lang="en-US" altLang="zh-TW" sz="1300" b="1" i="0" u="none" strike="noStrike" kern="1200" cap="none" normalizeH="0" baseline="0">
              <a:ln/>
              <a:effectLst/>
              <a:latin typeface="微軟正黑體" panose="020B0604030504040204" pitchFamily="34" charset="-120"/>
              <a:ea typeface="微軟正黑體" panose="020B0604030504040204" pitchFamily="34" charset="-120"/>
              <a:cs typeface="+mn-cs"/>
            </a:rPr>
            <a:t>6</a:t>
          </a:r>
          <a:r>
            <a:rPr kumimoji="1" lang="zh-TW" altLang="en-US" sz="1300" b="1" i="0" u="none" strike="noStrike" kern="1200" cap="none" normalizeH="0" baseline="0">
              <a:ln/>
              <a:effectLst/>
              <a:latin typeface="微軟正黑體" panose="020B0604030504040204" pitchFamily="34" charset="-120"/>
              <a:ea typeface="微軟正黑體" panose="020B0604030504040204" pitchFamily="34" charset="-120"/>
              <a:cs typeface="+mn-cs"/>
            </a:rPr>
            <a:t>分）</a:t>
          </a:r>
          <a:endParaRPr lang="zh-TW" altLang="en-US" sz="1300" kern="1200" dirty="0"/>
        </a:p>
      </dsp:txBody>
      <dsp:txXfrm>
        <a:off x="2284756" y="2366847"/>
        <a:ext cx="1924694" cy="472941"/>
      </dsp:txXfrm>
    </dsp:sp>
    <dsp:sp modelId="{2024498F-F7CF-4062-9396-EF5F2D7129E6}">
      <dsp:nvSpPr>
        <dsp:cNvPr id="0" name=""/>
        <dsp:cNvSpPr/>
      </dsp:nvSpPr>
      <dsp:spPr>
        <a:xfrm>
          <a:off x="2284756" y="2958023"/>
          <a:ext cx="1949777" cy="472941"/>
        </a:xfrm>
        <a:prstGeom prst="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kumimoji="1" lang="zh-TW" altLang="en-US" sz="1300" b="1" i="0" u="none" strike="noStrike" kern="1200" cap="none" normalizeH="0" baseline="0">
              <a:ln/>
              <a:effectLst/>
              <a:latin typeface="微軟正黑體" panose="020B0604030504040204" pitchFamily="34" charset="-120"/>
              <a:ea typeface="微軟正黑體" panose="020B0604030504040204" pitchFamily="34" charset="-120"/>
              <a:cs typeface="+mn-cs"/>
            </a:rPr>
            <a:t>經濟弱勢</a:t>
          </a:r>
          <a:r>
            <a:rPr kumimoji="1" lang="en-US" altLang="zh-TW" sz="1300" b="1" i="0" u="none" strike="noStrike" kern="1200" cap="none" normalizeH="0" baseline="0">
              <a:ln/>
              <a:effectLst/>
              <a:latin typeface="微軟正黑體" panose="020B0604030504040204" pitchFamily="34" charset="-120"/>
              <a:ea typeface="微軟正黑體" panose="020B0604030504040204" pitchFamily="34" charset="-120"/>
              <a:cs typeface="+mn-cs"/>
            </a:rPr>
            <a:t>(2</a:t>
          </a:r>
          <a:r>
            <a:rPr kumimoji="1" lang="zh-TW" altLang="en-US" sz="1300" b="1" i="0" u="none" strike="noStrike" kern="1200" cap="none" normalizeH="0" baseline="0">
              <a:ln/>
              <a:effectLst/>
              <a:latin typeface="微軟正黑體" panose="020B0604030504040204" pitchFamily="34" charset="-120"/>
              <a:ea typeface="微軟正黑體" panose="020B0604030504040204" pitchFamily="34" charset="-120"/>
              <a:cs typeface="+mn-cs"/>
            </a:rPr>
            <a:t>分</a:t>
          </a:r>
          <a:r>
            <a:rPr kumimoji="1" lang="en-US" altLang="zh-TW" sz="1300" b="1" i="0" u="none" strike="noStrike" kern="1200" cap="none" normalizeH="0" baseline="0">
              <a:ln/>
              <a:effectLst/>
              <a:latin typeface="微軟正黑體" panose="020B0604030504040204" pitchFamily="34" charset="-120"/>
              <a:ea typeface="微軟正黑體" panose="020B0604030504040204" pitchFamily="34" charset="-120"/>
              <a:cs typeface="+mn-cs"/>
            </a:rPr>
            <a:t>)</a:t>
          </a:r>
          <a:endParaRPr lang="zh-TW" altLang="en-US" sz="1300" kern="1200" dirty="0"/>
        </a:p>
      </dsp:txBody>
      <dsp:txXfrm>
        <a:off x="2284756" y="2958023"/>
        <a:ext cx="1949777" cy="472941"/>
      </dsp:txXfrm>
    </dsp:sp>
    <dsp:sp modelId="{4149323B-3026-48D2-9406-B1B2030D0A79}">
      <dsp:nvSpPr>
        <dsp:cNvPr id="0" name=""/>
        <dsp:cNvSpPr/>
      </dsp:nvSpPr>
      <dsp:spPr>
        <a:xfrm>
          <a:off x="2284756" y="3549200"/>
          <a:ext cx="2683796" cy="472941"/>
        </a:xfrm>
        <a:prstGeom prst="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kumimoji="1" lang="zh-TW" altLang="en-US" sz="1300" b="1" i="0" u="none" strike="noStrike" kern="1200" cap="none" normalizeH="0" baseline="0" dirty="0">
              <a:ln/>
              <a:effectLst/>
              <a:latin typeface="微軟正黑體" panose="020B0604030504040204" pitchFamily="34" charset="-120"/>
              <a:ea typeface="微軟正黑體" panose="020B0604030504040204" pitchFamily="34" charset="-120"/>
              <a:cs typeface="+mn-cs"/>
            </a:rPr>
            <a:t>國中教育會考</a:t>
          </a:r>
          <a:r>
            <a:rPr kumimoji="1" lang="zh-TW" altLang="en-US" sz="1300" b="1" i="0" u="none" strike="noStrike" kern="1200" cap="none" normalizeH="0" baseline="0" dirty="0">
              <a:ln/>
              <a:solidFill>
                <a:srgbClr val="FFFF00"/>
              </a:solidFill>
              <a:effectLst/>
              <a:latin typeface="微軟正黑體" panose="020B0604030504040204" pitchFamily="34" charset="-120"/>
              <a:ea typeface="微軟正黑體" panose="020B0604030504040204" pitchFamily="34" charset="-120"/>
              <a:cs typeface="+mn-cs"/>
            </a:rPr>
            <a:t>（至多採計</a:t>
          </a:r>
          <a:r>
            <a:rPr kumimoji="1" lang="en-US" altLang="en-US" sz="1300" b="1" i="0" u="none" strike="noStrike" kern="1200" cap="none" normalizeH="0" baseline="0" dirty="0">
              <a:ln/>
              <a:solidFill>
                <a:srgbClr val="FFFF00"/>
              </a:solidFill>
              <a:effectLst/>
              <a:latin typeface="微軟正黑體" panose="020B0604030504040204" pitchFamily="34" charset="-120"/>
              <a:ea typeface="微軟正黑體" panose="020B0604030504040204" pitchFamily="34" charset="-120"/>
              <a:cs typeface="+mn-cs"/>
            </a:rPr>
            <a:t>25</a:t>
          </a:r>
          <a:r>
            <a:rPr kumimoji="1" lang="zh-TW" altLang="en-US" sz="1300" b="1" i="0" u="none" strike="noStrike" kern="1200" cap="none" normalizeH="0" baseline="0" dirty="0">
              <a:ln/>
              <a:solidFill>
                <a:srgbClr val="FFFF00"/>
              </a:solidFill>
              <a:effectLst/>
              <a:latin typeface="微軟正黑體" panose="020B0604030504040204" pitchFamily="34" charset="-120"/>
              <a:ea typeface="微軟正黑體" panose="020B0604030504040204" pitchFamily="34" charset="-120"/>
              <a:cs typeface="+mn-cs"/>
            </a:rPr>
            <a:t>分）</a:t>
          </a:r>
          <a:endParaRPr lang="zh-TW" altLang="en-US" sz="1300" u="none" kern="1200" dirty="0">
            <a:solidFill>
              <a:srgbClr val="FFFF00"/>
            </a:solidFill>
          </a:endParaRPr>
        </a:p>
      </dsp:txBody>
      <dsp:txXfrm>
        <a:off x="2284756" y="3549200"/>
        <a:ext cx="2683796" cy="472941"/>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B08634-06ED-4597-A103-9D0C018CD380}">
      <dsp:nvSpPr>
        <dsp:cNvPr id="0" name=""/>
        <dsp:cNvSpPr/>
      </dsp:nvSpPr>
      <dsp:spPr>
        <a:xfrm>
          <a:off x="1093517" y="636108"/>
          <a:ext cx="311754" cy="960032"/>
        </a:xfrm>
        <a:prstGeom prst="rightArrow">
          <a:avLst>
            <a:gd name="adj1" fmla="val 70000"/>
            <a:gd name="adj2" fmla="val 50000"/>
          </a:avLst>
        </a:prstGeom>
        <a:solidFill>
          <a:srgbClr val="1F497D">
            <a:lumMod val="40000"/>
            <a:lumOff val="60000"/>
          </a:srgbClr>
        </a:solidFill>
        <a:ln w="9525" cap="flat" cmpd="sng" algn="ctr">
          <a:solidFill>
            <a:srgbClr val="4BACC6">
              <a:tint val="40000"/>
              <a:alpha val="90000"/>
              <a:hueOff val="0"/>
              <a:satOff val="0"/>
              <a:lumOff val="0"/>
              <a:alphaOff val="0"/>
            </a:srgb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BBE21DD7-8852-4648-BA7E-F4D212A0E1B5}">
      <dsp:nvSpPr>
        <dsp:cNvPr id="0" name=""/>
        <dsp:cNvSpPr/>
      </dsp:nvSpPr>
      <dsp:spPr>
        <a:xfrm>
          <a:off x="816" y="324354"/>
          <a:ext cx="1107807" cy="1583539"/>
        </a:xfrm>
        <a:prstGeom prst="flowChartAlternateProcess">
          <a:avLst/>
        </a:prstGeom>
        <a:solidFill>
          <a:srgbClr val="A50021"/>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zh-TW" altLang="en-US" sz="2400" b="1" kern="1200" dirty="0">
              <a:solidFill>
                <a:srgbClr val="CCFFFF"/>
              </a:solidFill>
              <a:latin typeface="微軟正黑體" pitchFamily="34" charset="-120"/>
              <a:ea typeface="微軟正黑體" pitchFamily="34" charset="-120"/>
              <a:cs typeface="+mn-cs"/>
            </a:rPr>
            <a:t>總積分</a:t>
          </a:r>
        </a:p>
      </dsp:txBody>
      <dsp:txXfrm>
        <a:off x="54894" y="378432"/>
        <a:ext cx="999651" cy="1475383"/>
      </dsp:txXfrm>
    </dsp:sp>
    <dsp:sp modelId="{E6E0E1D6-1432-434B-B145-2FB0CAAA0175}">
      <dsp:nvSpPr>
        <dsp:cNvPr id="0" name=""/>
        <dsp:cNvSpPr/>
      </dsp:nvSpPr>
      <dsp:spPr>
        <a:xfrm>
          <a:off x="2556609" y="636108"/>
          <a:ext cx="311754" cy="960032"/>
        </a:xfrm>
        <a:prstGeom prst="rightArrow">
          <a:avLst>
            <a:gd name="adj1" fmla="val 70000"/>
            <a:gd name="adj2" fmla="val 50000"/>
          </a:avLst>
        </a:prstGeom>
        <a:solidFill>
          <a:srgbClr val="1F497D">
            <a:lumMod val="40000"/>
            <a:lumOff val="60000"/>
          </a:srgbClr>
        </a:solidFill>
        <a:ln w="9525" cap="flat" cmpd="sng" algn="ctr">
          <a:solidFill>
            <a:srgbClr val="4BACC6">
              <a:tint val="40000"/>
              <a:alpha val="90000"/>
              <a:hueOff val="-2685120"/>
              <a:satOff val="12063"/>
              <a:lumOff val="829"/>
              <a:alphaOff val="0"/>
            </a:srgb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47819AF0-5541-412A-ABB5-F1FB207327CD}">
      <dsp:nvSpPr>
        <dsp:cNvPr id="0" name=""/>
        <dsp:cNvSpPr/>
      </dsp:nvSpPr>
      <dsp:spPr>
        <a:xfrm>
          <a:off x="1447275" y="324354"/>
          <a:ext cx="1109335" cy="1583539"/>
        </a:xfrm>
        <a:prstGeom prst="flowChartAlternateProcess">
          <a:avLst/>
        </a:prstGeom>
        <a:solidFill>
          <a:srgbClr val="66330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buNone/>
          </a:pPr>
          <a:endParaRPr lang="en-US" altLang="zh-TW" sz="2400" b="1" kern="1200" dirty="0">
            <a:solidFill>
              <a:srgbClr val="CCECFF"/>
            </a:solidFill>
            <a:latin typeface="微軟正黑體" pitchFamily="34" charset="-120"/>
            <a:ea typeface="微軟正黑體" pitchFamily="34" charset="-120"/>
            <a:cs typeface="+mn-cs"/>
          </a:endParaRPr>
        </a:p>
        <a:p>
          <a:pPr marL="0" lvl="0" indent="0" algn="ctr" defTabSz="1066800">
            <a:lnSpc>
              <a:spcPct val="90000"/>
            </a:lnSpc>
            <a:spcBef>
              <a:spcPct val="0"/>
            </a:spcBef>
            <a:buNone/>
          </a:pPr>
          <a:r>
            <a:rPr lang="zh-TW" altLang="en-US" sz="2400" b="1" kern="1200" dirty="0">
              <a:solidFill>
                <a:srgbClr val="CCECFF"/>
              </a:solidFill>
              <a:latin typeface="微軟正黑體" pitchFamily="34" charset="-120"/>
              <a:ea typeface="微軟正黑體" pitchFamily="34" charset="-120"/>
              <a:cs typeface="+mn-cs"/>
            </a:rPr>
            <a:t>畢業</a:t>
          </a:r>
          <a:endParaRPr lang="en-US" altLang="zh-TW" sz="2400" b="1" kern="1200" dirty="0">
            <a:solidFill>
              <a:srgbClr val="CCECFF"/>
            </a:solidFill>
            <a:latin typeface="微軟正黑體" pitchFamily="34" charset="-120"/>
            <a:ea typeface="微軟正黑體" pitchFamily="34" charset="-120"/>
            <a:cs typeface="+mn-cs"/>
          </a:endParaRPr>
        </a:p>
        <a:p>
          <a:pPr marL="0" lvl="0" indent="0" algn="ctr" defTabSz="1066800">
            <a:lnSpc>
              <a:spcPct val="90000"/>
            </a:lnSpc>
            <a:spcBef>
              <a:spcPct val="0"/>
            </a:spcBef>
            <a:buNone/>
          </a:pPr>
          <a:r>
            <a:rPr lang="zh-TW" altLang="en-US" sz="2400" b="1" kern="1200" dirty="0">
              <a:solidFill>
                <a:srgbClr val="CCECFF"/>
              </a:solidFill>
              <a:latin typeface="微軟正黑體" pitchFamily="34" charset="-120"/>
              <a:ea typeface="微軟正黑體" pitchFamily="34" charset="-120"/>
              <a:cs typeface="+mn-cs"/>
            </a:rPr>
            <a:t>資格</a:t>
          </a:r>
        </a:p>
        <a:p>
          <a:pPr marL="0" lvl="0" indent="0" algn="ctr" defTabSz="1066800">
            <a:lnSpc>
              <a:spcPct val="90000"/>
            </a:lnSpc>
            <a:spcBef>
              <a:spcPct val="0"/>
            </a:spcBef>
            <a:spcAft>
              <a:spcPts val="0"/>
            </a:spcAft>
            <a:buNone/>
          </a:pPr>
          <a:endParaRPr lang="zh-TW" altLang="en-US" sz="2400" b="1" kern="1200" dirty="0">
            <a:solidFill>
              <a:srgbClr val="CCECFF"/>
            </a:solidFill>
            <a:latin typeface="微軟正黑體" pitchFamily="34" charset="-120"/>
            <a:ea typeface="微軟正黑體" pitchFamily="34" charset="-120"/>
            <a:cs typeface="+mn-cs"/>
          </a:endParaRPr>
        </a:p>
      </dsp:txBody>
      <dsp:txXfrm>
        <a:off x="1501427" y="378506"/>
        <a:ext cx="1001031" cy="1475235"/>
      </dsp:txXfrm>
    </dsp:sp>
    <dsp:sp modelId="{12B20780-4A77-42AC-A1A4-C88A3F0F48DA}">
      <dsp:nvSpPr>
        <dsp:cNvPr id="0" name=""/>
        <dsp:cNvSpPr/>
      </dsp:nvSpPr>
      <dsp:spPr>
        <a:xfrm>
          <a:off x="3995785" y="636108"/>
          <a:ext cx="311754" cy="960032"/>
        </a:xfrm>
        <a:prstGeom prst="rightArrow">
          <a:avLst>
            <a:gd name="adj1" fmla="val 70000"/>
            <a:gd name="adj2" fmla="val 50000"/>
          </a:avLst>
        </a:prstGeom>
        <a:solidFill>
          <a:srgbClr val="4BACC6">
            <a:tint val="40000"/>
            <a:alpha val="90000"/>
            <a:hueOff val="-5370241"/>
            <a:satOff val="24126"/>
            <a:lumOff val="1658"/>
            <a:alphaOff val="0"/>
          </a:srgbClr>
        </a:solidFill>
        <a:ln w="9525" cap="flat" cmpd="sng" algn="ctr">
          <a:solidFill>
            <a:srgbClr val="4BACC6">
              <a:tint val="40000"/>
              <a:alpha val="90000"/>
              <a:hueOff val="-5370241"/>
              <a:satOff val="24126"/>
              <a:lumOff val="1658"/>
              <a:alphaOff val="0"/>
            </a:srgb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0EB5E962-D3EF-418A-9782-ABAF9847757F}">
      <dsp:nvSpPr>
        <dsp:cNvPr id="0" name=""/>
        <dsp:cNvSpPr/>
      </dsp:nvSpPr>
      <dsp:spPr>
        <a:xfrm>
          <a:off x="2892417" y="319962"/>
          <a:ext cx="1113954" cy="1592324"/>
        </a:xfrm>
        <a:prstGeom prst="flowChartAlternateProcess">
          <a:avLst/>
        </a:prstGeom>
        <a:solidFill>
          <a:srgbClr val="3333FF"/>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100000"/>
            </a:lnSpc>
            <a:spcBef>
              <a:spcPct val="0"/>
            </a:spcBef>
            <a:spcAft>
              <a:spcPts val="0"/>
            </a:spcAft>
            <a:buNone/>
          </a:pPr>
          <a:r>
            <a:rPr lang="zh-TW" altLang="en-US" sz="2400" b="1" kern="1200" dirty="0">
              <a:solidFill>
                <a:srgbClr val="FFCCFF"/>
              </a:solidFill>
              <a:latin typeface="微軟正黑體" pitchFamily="34" charset="-120"/>
              <a:ea typeface="微軟正黑體" pitchFamily="34" charset="-120"/>
              <a:cs typeface="+mn-cs"/>
            </a:rPr>
            <a:t>志願序</a:t>
          </a:r>
          <a:endParaRPr lang="en-US" altLang="zh-TW" sz="2400" b="1" kern="1200" dirty="0">
            <a:solidFill>
              <a:srgbClr val="FFCCFF"/>
            </a:solidFill>
            <a:latin typeface="微軟正黑體" pitchFamily="34" charset="-120"/>
            <a:ea typeface="微軟正黑體" pitchFamily="34" charset="-120"/>
            <a:cs typeface="+mn-cs"/>
          </a:endParaRPr>
        </a:p>
        <a:p>
          <a:pPr marL="0" lvl="0" indent="0" algn="ctr" defTabSz="1066800">
            <a:lnSpc>
              <a:spcPct val="100000"/>
            </a:lnSpc>
            <a:spcBef>
              <a:spcPct val="0"/>
            </a:spcBef>
            <a:spcAft>
              <a:spcPts val="0"/>
            </a:spcAft>
            <a:buNone/>
          </a:pPr>
          <a:r>
            <a:rPr lang="zh-TW" altLang="en-US" sz="2400" b="1" kern="1200" dirty="0">
              <a:solidFill>
                <a:srgbClr val="FFCCFF"/>
              </a:solidFill>
              <a:latin typeface="微軟正黑體" pitchFamily="34" charset="-120"/>
              <a:ea typeface="微軟正黑體" pitchFamily="34" charset="-120"/>
              <a:cs typeface="+mn-cs"/>
            </a:rPr>
            <a:t>積分</a:t>
          </a:r>
        </a:p>
      </dsp:txBody>
      <dsp:txXfrm>
        <a:off x="2946795" y="374340"/>
        <a:ext cx="1005198" cy="1483568"/>
      </dsp:txXfrm>
    </dsp:sp>
    <dsp:sp modelId="{8B3EC245-9963-4E55-871E-ACF8A4583656}">
      <dsp:nvSpPr>
        <dsp:cNvPr id="0" name=""/>
        <dsp:cNvSpPr/>
      </dsp:nvSpPr>
      <dsp:spPr>
        <a:xfrm>
          <a:off x="5400604" y="811413"/>
          <a:ext cx="386335" cy="681435"/>
        </a:xfrm>
        <a:prstGeom prst="rightArrow">
          <a:avLst>
            <a:gd name="adj1" fmla="val 70000"/>
            <a:gd name="adj2" fmla="val 50000"/>
          </a:avLst>
        </a:prstGeom>
        <a:solidFill>
          <a:schemeClr val="accent5">
            <a:tint val="40000"/>
            <a:alpha val="90000"/>
            <a:hueOff val="-1065245"/>
            <a:satOff val="-3024"/>
            <a:lumOff val="91"/>
            <a:alphaOff val="0"/>
          </a:schemeClr>
        </a:solidFill>
        <a:ln w="9525" cap="flat" cmpd="sng" algn="ctr">
          <a:solidFill>
            <a:schemeClr val="accent5">
              <a:tint val="40000"/>
              <a:alpha val="90000"/>
              <a:hueOff val="-1065245"/>
              <a:satOff val="-3024"/>
              <a:lumOff val="91"/>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E7F3DAB7-DCB4-4E62-9480-B63376FA94B9}">
      <dsp:nvSpPr>
        <dsp:cNvPr id="0" name=""/>
        <dsp:cNvSpPr/>
      </dsp:nvSpPr>
      <dsp:spPr>
        <a:xfrm>
          <a:off x="4346397" y="360002"/>
          <a:ext cx="1076383" cy="1584252"/>
        </a:xfrm>
        <a:prstGeom prst="flowChartAlternateProcess">
          <a:avLst/>
        </a:prstGeom>
        <a:solidFill>
          <a:srgbClr val="00B0F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100000"/>
            </a:lnSpc>
            <a:spcBef>
              <a:spcPct val="0"/>
            </a:spcBef>
            <a:spcAft>
              <a:spcPts val="0"/>
            </a:spcAft>
            <a:buNone/>
          </a:pPr>
          <a:r>
            <a:rPr lang="zh-TW" altLang="en-US" sz="2400" b="1" kern="1200" dirty="0">
              <a:solidFill>
                <a:srgbClr val="FFCCFF"/>
              </a:solidFill>
              <a:latin typeface="微軟正黑體" pitchFamily="34" charset="-120"/>
              <a:ea typeface="微軟正黑體" pitchFamily="34" charset="-120"/>
              <a:cs typeface="+mn-cs"/>
            </a:rPr>
            <a:t>均衡</a:t>
          </a:r>
          <a:endParaRPr lang="en-US" altLang="zh-TW" sz="2400" b="1" kern="1200" dirty="0">
            <a:solidFill>
              <a:srgbClr val="FFCCFF"/>
            </a:solidFill>
            <a:latin typeface="微軟正黑體" pitchFamily="34" charset="-120"/>
            <a:ea typeface="微軟正黑體" pitchFamily="34" charset="-120"/>
            <a:cs typeface="+mn-cs"/>
          </a:endParaRPr>
        </a:p>
        <a:p>
          <a:pPr marL="0" lvl="0" indent="0" algn="ctr" defTabSz="1066800">
            <a:lnSpc>
              <a:spcPct val="100000"/>
            </a:lnSpc>
            <a:spcBef>
              <a:spcPct val="0"/>
            </a:spcBef>
            <a:spcAft>
              <a:spcPts val="0"/>
            </a:spcAft>
            <a:buNone/>
          </a:pPr>
          <a:r>
            <a:rPr lang="zh-TW" altLang="en-US" sz="2400" b="1" kern="1200" dirty="0">
              <a:solidFill>
                <a:srgbClr val="FFCCFF"/>
              </a:solidFill>
              <a:latin typeface="微軟正黑體" pitchFamily="34" charset="-120"/>
              <a:ea typeface="微軟正黑體" pitchFamily="34" charset="-120"/>
              <a:cs typeface="+mn-cs"/>
            </a:rPr>
            <a:t>學習</a:t>
          </a:r>
          <a:endParaRPr lang="en-US" altLang="zh-TW" sz="2400" b="1" kern="1200" dirty="0">
            <a:solidFill>
              <a:srgbClr val="FFCCFF"/>
            </a:solidFill>
            <a:latin typeface="微軟正黑體" pitchFamily="34" charset="-120"/>
            <a:ea typeface="微軟正黑體" pitchFamily="34" charset="-120"/>
            <a:cs typeface="+mn-cs"/>
          </a:endParaRPr>
        </a:p>
        <a:p>
          <a:pPr marL="0" lvl="0" indent="0" algn="ctr" defTabSz="1066800">
            <a:lnSpc>
              <a:spcPct val="100000"/>
            </a:lnSpc>
            <a:spcBef>
              <a:spcPct val="0"/>
            </a:spcBef>
            <a:spcAft>
              <a:spcPts val="0"/>
            </a:spcAft>
            <a:buNone/>
          </a:pPr>
          <a:r>
            <a:rPr lang="zh-TW" altLang="en-US" sz="2400" b="1" kern="1200" dirty="0">
              <a:solidFill>
                <a:srgbClr val="FFCCFF"/>
              </a:solidFill>
              <a:latin typeface="微軟正黑體" pitchFamily="34" charset="-120"/>
              <a:ea typeface="微軟正黑體" pitchFamily="34" charset="-120"/>
              <a:cs typeface="+mn-cs"/>
            </a:rPr>
            <a:t>積分</a:t>
          </a:r>
        </a:p>
      </dsp:txBody>
      <dsp:txXfrm>
        <a:off x="4398941" y="412546"/>
        <a:ext cx="971295" cy="1479164"/>
      </dsp:txXfrm>
    </dsp:sp>
    <dsp:sp modelId="{6AFC2A79-2733-4833-9121-ED88066BB48F}">
      <dsp:nvSpPr>
        <dsp:cNvPr id="0" name=""/>
        <dsp:cNvSpPr/>
      </dsp:nvSpPr>
      <dsp:spPr>
        <a:xfrm>
          <a:off x="6798101" y="649978"/>
          <a:ext cx="311754" cy="1012551"/>
        </a:xfrm>
        <a:prstGeom prst="rightArrow">
          <a:avLst>
            <a:gd name="adj1" fmla="val 70000"/>
            <a:gd name="adj2" fmla="val 50000"/>
          </a:avLst>
        </a:prstGeom>
        <a:solidFill>
          <a:srgbClr val="1F497D">
            <a:lumMod val="40000"/>
            <a:lumOff val="60000"/>
          </a:srgbClr>
        </a:solidFill>
        <a:ln w="9525" cap="flat" cmpd="sng" algn="ctr">
          <a:solidFill>
            <a:srgbClr val="4BACC6">
              <a:tint val="40000"/>
              <a:alpha val="90000"/>
              <a:hueOff val="-8055361"/>
              <a:satOff val="36190"/>
              <a:lumOff val="2488"/>
              <a:alphaOff val="0"/>
            </a:srgb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455BB206-F7A9-44F4-BB83-D6B4039EF170}">
      <dsp:nvSpPr>
        <dsp:cNvPr id="0" name=""/>
        <dsp:cNvSpPr/>
      </dsp:nvSpPr>
      <dsp:spPr>
        <a:xfrm>
          <a:off x="5698065" y="327617"/>
          <a:ext cx="1103243" cy="1577014"/>
        </a:xfrm>
        <a:prstGeom prst="flowChartAlternateProcess">
          <a:avLst/>
        </a:prstGeom>
        <a:solidFill>
          <a:srgbClr val="008000"/>
        </a:solidFill>
        <a:ln>
          <a:solidFill>
            <a:srgbClr val="003366"/>
          </a:solid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zh-TW" altLang="en-US" sz="2000" b="1" kern="1200" dirty="0">
              <a:solidFill>
                <a:srgbClr val="FFFFCC"/>
              </a:solidFill>
              <a:latin typeface="微軟正黑體" pitchFamily="34" charset="-120"/>
              <a:ea typeface="微軟正黑體" pitchFamily="34" charset="-120"/>
              <a:cs typeface="+mn-cs"/>
            </a:rPr>
            <a:t>多元</a:t>
          </a:r>
          <a:endParaRPr lang="en-US" altLang="zh-TW" sz="2000" b="1" kern="1200" dirty="0">
            <a:solidFill>
              <a:srgbClr val="FFFFCC"/>
            </a:solidFill>
            <a:latin typeface="微軟正黑體" pitchFamily="34" charset="-120"/>
            <a:ea typeface="微軟正黑體" pitchFamily="34" charset="-120"/>
            <a:cs typeface="+mn-cs"/>
          </a:endParaRPr>
        </a:p>
        <a:p>
          <a:pPr marL="0" lvl="0" indent="0" algn="ctr" defTabSz="889000">
            <a:lnSpc>
              <a:spcPct val="90000"/>
            </a:lnSpc>
            <a:spcBef>
              <a:spcPct val="0"/>
            </a:spcBef>
            <a:spcAft>
              <a:spcPct val="35000"/>
            </a:spcAft>
            <a:buNone/>
          </a:pPr>
          <a:r>
            <a:rPr lang="zh-TW" altLang="en-US" sz="2000" b="1" kern="1200" dirty="0">
              <a:solidFill>
                <a:srgbClr val="FFFFCC"/>
              </a:solidFill>
              <a:latin typeface="微軟正黑體" pitchFamily="34" charset="-120"/>
              <a:ea typeface="微軟正黑體" pitchFamily="34" charset="-120"/>
              <a:cs typeface="+mn-cs"/>
            </a:rPr>
            <a:t>學習</a:t>
          </a:r>
          <a:endParaRPr lang="en-US" altLang="zh-TW" sz="2000" b="1" kern="1200" dirty="0">
            <a:solidFill>
              <a:srgbClr val="FFFFCC"/>
            </a:solidFill>
            <a:latin typeface="微軟正黑體" pitchFamily="34" charset="-120"/>
            <a:ea typeface="微軟正黑體" pitchFamily="34" charset="-120"/>
            <a:cs typeface="+mn-cs"/>
          </a:endParaRPr>
        </a:p>
        <a:p>
          <a:pPr marL="0" lvl="0" indent="0" algn="ctr" defTabSz="889000">
            <a:lnSpc>
              <a:spcPct val="90000"/>
            </a:lnSpc>
            <a:spcBef>
              <a:spcPct val="0"/>
            </a:spcBef>
            <a:spcAft>
              <a:spcPct val="35000"/>
            </a:spcAft>
            <a:buNone/>
          </a:pPr>
          <a:r>
            <a:rPr lang="zh-TW" altLang="en-US" sz="2000" b="1" kern="1200" dirty="0">
              <a:solidFill>
                <a:srgbClr val="FFFFCC"/>
              </a:solidFill>
              <a:latin typeface="微軟正黑體" pitchFamily="34" charset="-120"/>
              <a:ea typeface="微軟正黑體" pitchFamily="34" charset="-120"/>
              <a:cs typeface="+mn-cs"/>
            </a:rPr>
            <a:t>總積分</a:t>
          </a:r>
        </a:p>
      </dsp:txBody>
      <dsp:txXfrm>
        <a:off x="5751920" y="381472"/>
        <a:ext cx="995533" cy="1469304"/>
      </dsp:txXfrm>
    </dsp:sp>
    <dsp:sp modelId="{93007A76-C4BC-4E80-8971-325699B65C4B}">
      <dsp:nvSpPr>
        <dsp:cNvPr id="0" name=""/>
        <dsp:cNvSpPr/>
      </dsp:nvSpPr>
      <dsp:spPr>
        <a:xfrm>
          <a:off x="6839905" y="647593"/>
          <a:ext cx="311754" cy="1031195"/>
        </a:xfrm>
        <a:prstGeom prst="rightArrow">
          <a:avLst>
            <a:gd name="adj1" fmla="val 70000"/>
            <a:gd name="adj2" fmla="val 50000"/>
          </a:avLst>
        </a:prstGeom>
        <a:solidFill>
          <a:srgbClr val="1F497D">
            <a:lumMod val="40000"/>
            <a:lumOff val="60000"/>
          </a:srgbClr>
        </a:solidFill>
        <a:ln w="9525" cap="flat" cmpd="sng" algn="ctr">
          <a:solidFill>
            <a:srgbClr val="4BACC6">
              <a:tint val="40000"/>
              <a:alpha val="90000"/>
              <a:hueOff val="-10740482"/>
              <a:satOff val="48253"/>
              <a:lumOff val="3317"/>
              <a:alphaOff val="0"/>
            </a:srgb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A21E0AAE-D738-4B6E-B402-EC190601BA55}">
      <dsp:nvSpPr>
        <dsp:cNvPr id="0" name=""/>
        <dsp:cNvSpPr/>
      </dsp:nvSpPr>
      <dsp:spPr>
        <a:xfrm>
          <a:off x="7126356" y="349429"/>
          <a:ext cx="1103243" cy="1592324"/>
        </a:xfrm>
        <a:prstGeom prst="flowChartAlternateProcess">
          <a:avLst/>
        </a:prstGeom>
        <a:solidFill>
          <a:srgbClr val="660066"/>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ts val="0"/>
            </a:spcAft>
            <a:buNone/>
          </a:pPr>
          <a:r>
            <a:rPr lang="zh-TW" altLang="en-US" sz="2400" b="1" kern="1200" dirty="0">
              <a:solidFill>
                <a:srgbClr val="CCFFCC"/>
              </a:solidFill>
              <a:latin typeface="微軟正黑體" pitchFamily="34" charset="-120"/>
              <a:ea typeface="微軟正黑體" pitchFamily="34" charset="-120"/>
              <a:cs typeface="+mn-cs"/>
            </a:rPr>
            <a:t>適性</a:t>
          </a:r>
          <a:endParaRPr lang="en-US" altLang="zh-TW" sz="2400" b="1" kern="1200" dirty="0">
            <a:solidFill>
              <a:srgbClr val="CCFFCC"/>
            </a:solidFill>
            <a:latin typeface="微軟正黑體" pitchFamily="34" charset="-120"/>
            <a:ea typeface="微軟正黑體" pitchFamily="34" charset="-120"/>
            <a:cs typeface="+mn-cs"/>
          </a:endParaRPr>
        </a:p>
        <a:p>
          <a:pPr marL="0" lvl="0" indent="0" algn="ctr" defTabSz="1066800">
            <a:lnSpc>
              <a:spcPct val="100000"/>
            </a:lnSpc>
            <a:spcBef>
              <a:spcPct val="0"/>
            </a:spcBef>
            <a:spcAft>
              <a:spcPts val="0"/>
            </a:spcAft>
            <a:buNone/>
          </a:pPr>
          <a:r>
            <a:rPr lang="zh-TW" altLang="en-US" sz="2400" b="1" kern="1200" dirty="0">
              <a:solidFill>
                <a:srgbClr val="CCFFCC"/>
              </a:solidFill>
              <a:latin typeface="微軟正黑體" pitchFamily="34" charset="-120"/>
              <a:ea typeface="微軟正黑體" pitchFamily="34" charset="-120"/>
              <a:cs typeface="+mn-cs"/>
            </a:rPr>
            <a:t>發展</a:t>
          </a:r>
          <a:endParaRPr lang="en-US" altLang="zh-TW" sz="2400" b="1" kern="1200" dirty="0">
            <a:solidFill>
              <a:srgbClr val="CCFFCC"/>
            </a:solidFill>
            <a:latin typeface="微軟正黑體" pitchFamily="34" charset="-120"/>
            <a:ea typeface="微軟正黑體" pitchFamily="34" charset="-120"/>
            <a:cs typeface="+mn-cs"/>
          </a:endParaRPr>
        </a:p>
        <a:p>
          <a:pPr marL="0" lvl="0" indent="0" algn="ctr" defTabSz="1066800">
            <a:lnSpc>
              <a:spcPct val="90000"/>
            </a:lnSpc>
            <a:spcBef>
              <a:spcPct val="0"/>
            </a:spcBef>
            <a:spcAft>
              <a:spcPts val="0"/>
            </a:spcAft>
            <a:buNone/>
          </a:pPr>
          <a:r>
            <a:rPr lang="zh-TW" altLang="en-US" sz="2400" b="1" kern="1200" dirty="0">
              <a:solidFill>
                <a:srgbClr val="CCFFCC"/>
              </a:solidFill>
              <a:latin typeface="微軟正黑體" pitchFamily="34" charset="-120"/>
              <a:ea typeface="微軟正黑體" pitchFamily="34" charset="-120"/>
              <a:cs typeface="+mn-cs"/>
            </a:rPr>
            <a:t>積分</a:t>
          </a:r>
        </a:p>
      </dsp:txBody>
      <dsp:txXfrm>
        <a:off x="7180211" y="403284"/>
        <a:ext cx="995533" cy="1484614"/>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B08634-06ED-4597-A103-9D0C018CD380}">
      <dsp:nvSpPr>
        <dsp:cNvPr id="0" name=""/>
        <dsp:cNvSpPr/>
      </dsp:nvSpPr>
      <dsp:spPr>
        <a:xfrm>
          <a:off x="1644984" y="683636"/>
          <a:ext cx="467953" cy="1441039"/>
        </a:xfrm>
        <a:prstGeom prst="rightArrow">
          <a:avLst>
            <a:gd name="adj1" fmla="val 70000"/>
            <a:gd name="adj2" fmla="val 50000"/>
          </a:avLst>
        </a:prstGeom>
        <a:solidFill>
          <a:srgbClr val="1F497D">
            <a:lumMod val="40000"/>
            <a:lumOff val="60000"/>
          </a:srgbClr>
        </a:solidFill>
        <a:ln w="9525" cap="flat" cmpd="sng" algn="ctr">
          <a:solidFill>
            <a:srgbClr val="4BACC6">
              <a:tint val="40000"/>
              <a:alpha val="90000"/>
              <a:hueOff val="0"/>
              <a:satOff val="0"/>
              <a:lumOff val="0"/>
              <a:alphaOff val="0"/>
            </a:srgb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BBE21DD7-8852-4648-BA7E-F4D212A0E1B5}">
      <dsp:nvSpPr>
        <dsp:cNvPr id="0" name=""/>
        <dsp:cNvSpPr/>
      </dsp:nvSpPr>
      <dsp:spPr>
        <a:xfrm>
          <a:off x="4804" y="215685"/>
          <a:ext cx="1662853" cy="2376941"/>
        </a:xfrm>
        <a:prstGeom prst="flowChartAlternateProcess">
          <a:avLst/>
        </a:prstGeom>
        <a:solidFill>
          <a:srgbClr val="A50021"/>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zh-TW" altLang="en-US" sz="2400" b="1" kern="1200" dirty="0">
              <a:solidFill>
                <a:srgbClr val="CCFFFF"/>
              </a:solidFill>
              <a:latin typeface="微軟正黑體" pitchFamily="34" charset="-120"/>
              <a:ea typeface="微軟正黑體" pitchFamily="34" charset="-120"/>
              <a:cs typeface="+mn-cs"/>
            </a:rPr>
            <a:t>經濟</a:t>
          </a:r>
          <a:endParaRPr lang="en-US" altLang="zh-TW" sz="2400" b="1" kern="1200" dirty="0">
            <a:solidFill>
              <a:srgbClr val="CCFFFF"/>
            </a:solidFill>
            <a:latin typeface="微軟正黑體" pitchFamily="34" charset="-120"/>
            <a:ea typeface="微軟正黑體" pitchFamily="34" charset="-120"/>
            <a:cs typeface="+mn-cs"/>
          </a:endParaRPr>
        </a:p>
        <a:p>
          <a:pPr marL="0" lvl="0" indent="0" algn="ctr" defTabSz="1066800">
            <a:lnSpc>
              <a:spcPct val="90000"/>
            </a:lnSpc>
            <a:spcBef>
              <a:spcPct val="0"/>
            </a:spcBef>
            <a:spcAft>
              <a:spcPct val="35000"/>
            </a:spcAft>
            <a:buNone/>
          </a:pPr>
          <a:r>
            <a:rPr lang="zh-TW" altLang="en-US" sz="2400" b="1" kern="1200" dirty="0">
              <a:solidFill>
                <a:srgbClr val="CCFFFF"/>
              </a:solidFill>
              <a:latin typeface="微軟正黑體" pitchFamily="34" charset="-120"/>
              <a:ea typeface="微軟正黑體" pitchFamily="34" charset="-120"/>
              <a:cs typeface="+mn-cs"/>
            </a:rPr>
            <a:t>弱勢</a:t>
          </a:r>
          <a:endParaRPr lang="en-US" altLang="zh-TW" sz="2400" b="1" kern="1200" dirty="0">
            <a:solidFill>
              <a:srgbClr val="CCFFFF"/>
            </a:solidFill>
            <a:latin typeface="微軟正黑體" pitchFamily="34" charset="-120"/>
            <a:ea typeface="微軟正黑體" pitchFamily="34" charset="-120"/>
            <a:cs typeface="+mn-cs"/>
          </a:endParaRPr>
        </a:p>
        <a:p>
          <a:pPr marL="0" lvl="0" indent="0" algn="ctr" defTabSz="1066800">
            <a:lnSpc>
              <a:spcPct val="90000"/>
            </a:lnSpc>
            <a:spcBef>
              <a:spcPct val="0"/>
            </a:spcBef>
            <a:spcAft>
              <a:spcPct val="35000"/>
            </a:spcAft>
            <a:buNone/>
          </a:pPr>
          <a:r>
            <a:rPr lang="zh-TW" altLang="en-US" sz="2400" b="1" kern="1200" dirty="0">
              <a:solidFill>
                <a:srgbClr val="CCFFFF"/>
              </a:solidFill>
              <a:latin typeface="微軟正黑體" pitchFamily="34" charset="-120"/>
              <a:ea typeface="微軟正黑體" pitchFamily="34" charset="-120"/>
              <a:cs typeface="+mn-cs"/>
            </a:rPr>
            <a:t>積分</a:t>
          </a:r>
        </a:p>
      </dsp:txBody>
      <dsp:txXfrm>
        <a:off x="85976" y="296857"/>
        <a:ext cx="1500509" cy="2214597"/>
      </dsp:txXfrm>
    </dsp:sp>
    <dsp:sp modelId="{E6E0E1D6-1432-434B-B145-2FB0CAAA0175}">
      <dsp:nvSpPr>
        <dsp:cNvPr id="0" name=""/>
        <dsp:cNvSpPr/>
      </dsp:nvSpPr>
      <dsp:spPr>
        <a:xfrm>
          <a:off x="3841129" y="683636"/>
          <a:ext cx="467953" cy="1441039"/>
        </a:xfrm>
        <a:prstGeom prst="rightArrow">
          <a:avLst>
            <a:gd name="adj1" fmla="val 70000"/>
            <a:gd name="adj2" fmla="val 50000"/>
          </a:avLst>
        </a:prstGeom>
        <a:solidFill>
          <a:srgbClr val="1F497D">
            <a:lumMod val="40000"/>
            <a:lumOff val="60000"/>
          </a:srgbClr>
        </a:solidFill>
        <a:ln w="9525" cap="flat" cmpd="sng" algn="ctr">
          <a:solidFill>
            <a:srgbClr val="4BACC6">
              <a:tint val="40000"/>
              <a:alpha val="90000"/>
              <a:hueOff val="-2685120"/>
              <a:satOff val="12063"/>
              <a:lumOff val="829"/>
              <a:alphaOff val="0"/>
            </a:srgb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47819AF0-5541-412A-ABB5-F1FB207327CD}">
      <dsp:nvSpPr>
        <dsp:cNvPr id="0" name=""/>
        <dsp:cNvSpPr/>
      </dsp:nvSpPr>
      <dsp:spPr>
        <a:xfrm>
          <a:off x="2175984" y="215685"/>
          <a:ext cx="1665147" cy="2376941"/>
        </a:xfrm>
        <a:prstGeom prst="flowChartAlternateProcess">
          <a:avLst/>
        </a:prstGeom>
        <a:solidFill>
          <a:srgbClr val="66330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buNone/>
          </a:pPr>
          <a:endParaRPr lang="en-US" altLang="zh-TW" sz="2400" b="1" kern="1200" dirty="0">
            <a:solidFill>
              <a:srgbClr val="CCECFF"/>
            </a:solidFill>
            <a:latin typeface="微軟正黑體" pitchFamily="34" charset="-120"/>
            <a:ea typeface="微軟正黑體" pitchFamily="34" charset="-120"/>
            <a:cs typeface="+mn-cs"/>
          </a:endParaRPr>
        </a:p>
        <a:p>
          <a:pPr marL="0" lvl="0" indent="0" algn="ctr" defTabSz="1066800">
            <a:lnSpc>
              <a:spcPct val="90000"/>
            </a:lnSpc>
            <a:spcBef>
              <a:spcPct val="0"/>
            </a:spcBef>
            <a:buNone/>
          </a:pPr>
          <a:r>
            <a:rPr lang="zh-TW" altLang="zh-TW" sz="2400" b="1" kern="1200" dirty="0">
              <a:solidFill>
                <a:srgbClr val="CCECFF"/>
              </a:solidFill>
              <a:latin typeface="微軟正黑體" pitchFamily="34" charset="-120"/>
              <a:ea typeface="微軟正黑體" pitchFamily="34" charset="-120"/>
              <a:cs typeface="+mn-cs"/>
            </a:rPr>
            <a:t>國中</a:t>
          </a:r>
        </a:p>
        <a:p>
          <a:pPr marL="0" lvl="0" indent="0" algn="ctr" defTabSz="1066800">
            <a:lnSpc>
              <a:spcPct val="90000"/>
            </a:lnSpc>
            <a:spcBef>
              <a:spcPct val="0"/>
            </a:spcBef>
            <a:buNone/>
          </a:pPr>
          <a:r>
            <a:rPr lang="zh-TW" altLang="zh-TW" sz="2400" b="1" kern="1200" dirty="0">
              <a:solidFill>
                <a:srgbClr val="CCECFF"/>
              </a:solidFill>
              <a:latin typeface="微軟正黑體" pitchFamily="34" charset="-120"/>
              <a:ea typeface="微軟正黑體" pitchFamily="34" charset="-120"/>
              <a:cs typeface="+mn-cs"/>
            </a:rPr>
            <a:t>會考</a:t>
          </a:r>
        </a:p>
        <a:p>
          <a:pPr marL="0" lvl="0" indent="0" algn="ctr" defTabSz="1066800">
            <a:lnSpc>
              <a:spcPct val="90000"/>
            </a:lnSpc>
            <a:spcBef>
              <a:spcPct val="0"/>
            </a:spcBef>
            <a:buNone/>
          </a:pPr>
          <a:r>
            <a:rPr lang="zh-TW" altLang="zh-TW" sz="2400" b="1" kern="1200" dirty="0">
              <a:solidFill>
                <a:srgbClr val="CCECFF"/>
              </a:solidFill>
              <a:latin typeface="微軟正黑體" pitchFamily="34" charset="-120"/>
              <a:ea typeface="微軟正黑體" pitchFamily="34" charset="-120"/>
              <a:cs typeface="+mn-cs"/>
            </a:rPr>
            <a:t>總積分</a:t>
          </a:r>
        </a:p>
        <a:p>
          <a:pPr marL="0" lvl="0" indent="0" algn="ctr" defTabSz="1066800">
            <a:lnSpc>
              <a:spcPct val="90000"/>
            </a:lnSpc>
            <a:spcBef>
              <a:spcPct val="0"/>
            </a:spcBef>
            <a:spcAft>
              <a:spcPts val="0"/>
            </a:spcAft>
            <a:buNone/>
          </a:pPr>
          <a:endParaRPr lang="zh-TW" altLang="en-US" sz="2400" b="1" kern="1200" dirty="0">
            <a:solidFill>
              <a:srgbClr val="CCECFF"/>
            </a:solidFill>
            <a:latin typeface="微軟正黑體" pitchFamily="34" charset="-120"/>
            <a:ea typeface="微軟正黑體" pitchFamily="34" charset="-120"/>
            <a:cs typeface="+mn-cs"/>
          </a:endParaRPr>
        </a:p>
      </dsp:txBody>
      <dsp:txXfrm>
        <a:off x="2257268" y="296969"/>
        <a:ext cx="1502579" cy="2214373"/>
      </dsp:txXfrm>
    </dsp:sp>
    <dsp:sp modelId="{6AFC2A79-2733-4833-9121-ED88066BB48F}">
      <dsp:nvSpPr>
        <dsp:cNvPr id="0" name=""/>
        <dsp:cNvSpPr/>
      </dsp:nvSpPr>
      <dsp:spPr>
        <a:xfrm>
          <a:off x="6077296" y="704457"/>
          <a:ext cx="467953" cy="1519870"/>
        </a:xfrm>
        <a:prstGeom prst="rightArrow">
          <a:avLst>
            <a:gd name="adj1" fmla="val 70000"/>
            <a:gd name="adj2" fmla="val 50000"/>
          </a:avLst>
        </a:prstGeom>
        <a:solidFill>
          <a:srgbClr val="1F497D">
            <a:lumMod val="40000"/>
            <a:lumOff val="60000"/>
          </a:srgbClr>
        </a:solidFill>
        <a:ln w="9525" cap="flat" cmpd="sng" algn="ctr">
          <a:solidFill>
            <a:srgbClr val="4BACC6">
              <a:tint val="40000"/>
              <a:alpha val="90000"/>
              <a:hueOff val="-8055361"/>
              <a:satOff val="36190"/>
              <a:lumOff val="2488"/>
              <a:alphaOff val="0"/>
            </a:srgb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455BB206-F7A9-44F4-BB83-D6B4039EF170}">
      <dsp:nvSpPr>
        <dsp:cNvPr id="0" name=""/>
        <dsp:cNvSpPr/>
      </dsp:nvSpPr>
      <dsp:spPr>
        <a:xfrm>
          <a:off x="4426108" y="220582"/>
          <a:ext cx="1656002" cy="2367147"/>
        </a:xfrm>
        <a:prstGeom prst="flowChartAlternateProcess">
          <a:avLst/>
        </a:prstGeom>
        <a:solidFill>
          <a:srgbClr val="008000"/>
        </a:solidFill>
        <a:ln>
          <a:solidFill>
            <a:srgbClr val="003366"/>
          </a:solid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endParaRPr lang="en-US" altLang="zh-TW" sz="2400" b="1" kern="1200" dirty="0">
            <a:solidFill>
              <a:srgbClr val="FFFFCC"/>
            </a:solidFill>
            <a:latin typeface="微軟正黑體" pitchFamily="34" charset="-120"/>
            <a:ea typeface="微軟正黑體" pitchFamily="34" charset="-120"/>
            <a:cs typeface="+mn-cs"/>
          </a:endParaRPr>
        </a:p>
        <a:p>
          <a:pPr marL="0" lvl="0" indent="0" algn="ctr" defTabSz="1066800">
            <a:lnSpc>
              <a:spcPct val="90000"/>
            </a:lnSpc>
            <a:spcBef>
              <a:spcPct val="0"/>
            </a:spcBef>
            <a:spcAft>
              <a:spcPct val="35000"/>
            </a:spcAft>
            <a:buNone/>
          </a:pPr>
          <a:r>
            <a:rPr lang="zh-TW" altLang="en-US" sz="2400" b="1" kern="1200" dirty="0">
              <a:solidFill>
                <a:srgbClr val="FFFFCC"/>
              </a:solidFill>
              <a:latin typeface="微軟正黑體" pitchFamily="34" charset="-120"/>
              <a:ea typeface="微軟正黑體" pitchFamily="34" charset="-120"/>
              <a:cs typeface="+mn-cs"/>
            </a:rPr>
            <a:t>會考成績逐科比序</a:t>
          </a:r>
        </a:p>
        <a:p>
          <a:pPr marL="0" lvl="0" indent="0" algn="ctr" defTabSz="1066800">
            <a:lnSpc>
              <a:spcPct val="90000"/>
            </a:lnSpc>
            <a:spcBef>
              <a:spcPct val="0"/>
            </a:spcBef>
            <a:spcAft>
              <a:spcPct val="35000"/>
            </a:spcAft>
            <a:buNone/>
          </a:pPr>
          <a:endParaRPr lang="zh-TW" altLang="en-US" sz="2400" b="1" kern="1200" dirty="0">
            <a:solidFill>
              <a:srgbClr val="FFFFCC"/>
            </a:solidFill>
            <a:latin typeface="微軟正黑體" pitchFamily="34" charset="-120"/>
            <a:ea typeface="微軟正黑體" pitchFamily="34" charset="-120"/>
            <a:cs typeface="+mn-cs"/>
          </a:endParaRPr>
        </a:p>
      </dsp:txBody>
      <dsp:txXfrm>
        <a:off x="4506946" y="301420"/>
        <a:ext cx="1494326" cy="2205471"/>
      </dsp:txXfrm>
    </dsp:sp>
    <dsp:sp modelId="{93007A76-C4BC-4E80-8971-325699B65C4B}">
      <dsp:nvSpPr>
        <dsp:cNvPr id="0" name=""/>
        <dsp:cNvSpPr/>
      </dsp:nvSpPr>
      <dsp:spPr>
        <a:xfrm>
          <a:off x="6140045" y="700877"/>
          <a:ext cx="467953" cy="1547855"/>
        </a:xfrm>
        <a:prstGeom prst="rightArrow">
          <a:avLst>
            <a:gd name="adj1" fmla="val 70000"/>
            <a:gd name="adj2" fmla="val 50000"/>
          </a:avLst>
        </a:prstGeom>
        <a:solidFill>
          <a:srgbClr val="1F497D">
            <a:lumMod val="40000"/>
            <a:lumOff val="60000"/>
          </a:srgbClr>
        </a:solidFill>
        <a:ln w="9525" cap="flat" cmpd="sng" algn="ctr">
          <a:solidFill>
            <a:srgbClr val="4BACC6">
              <a:tint val="40000"/>
              <a:alpha val="90000"/>
              <a:hueOff val="-10740482"/>
              <a:satOff val="48253"/>
              <a:lumOff val="3317"/>
              <a:alphaOff val="0"/>
            </a:srgb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A21E0AAE-D738-4B6E-B402-EC190601BA55}">
      <dsp:nvSpPr>
        <dsp:cNvPr id="0" name=""/>
        <dsp:cNvSpPr/>
      </dsp:nvSpPr>
      <dsp:spPr>
        <a:xfrm>
          <a:off x="6573597" y="253323"/>
          <a:ext cx="1656002" cy="2390129"/>
        </a:xfrm>
        <a:prstGeom prst="flowChartAlternateProcess">
          <a:avLst/>
        </a:prstGeom>
        <a:solidFill>
          <a:srgbClr val="660066"/>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zh-TW" altLang="en-US" sz="2400" b="1" kern="1200" dirty="0">
              <a:solidFill>
                <a:srgbClr val="CCFFCC"/>
              </a:solidFill>
              <a:latin typeface="微軟正黑體" pitchFamily="34" charset="-120"/>
              <a:ea typeface="微軟正黑體" pitchFamily="34" charset="-120"/>
              <a:cs typeface="+mn-cs"/>
            </a:rPr>
            <a:t>會考成績逐科標示</a:t>
          </a:r>
        </a:p>
      </dsp:txBody>
      <dsp:txXfrm>
        <a:off x="6654435" y="334161"/>
        <a:ext cx="1494326" cy="2228453"/>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DA58C2-E56C-43EA-A954-B0219353F669}">
      <dsp:nvSpPr>
        <dsp:cNvPr id="0" name=""/>
        <dsp:cNvSpPr/>
      </dsp:nvSpPr>
      <dsp:spPr>
        <a:xfrm>
          <a:off x="0" y="514182"/>
          <a:ext cx="2587787" cy="1552672"/>
        </a:xfrm>
        <a:prstGeom prst="rect">
          <a:avLst/>
        </a:prstGeom>
        <a:solidFill>
          <a:schemeClr val="accent2">
            <a:hueOff val="0"/>
            <a:satOff val="0"/>
            <a:lumOff val="0"/>
            <a:alphaOff val="0"/>
          </a:schemeClr>
        </a:solidFill>
        <a:ln w="2222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zh-TW" altLang="en-US" sz="2800" b="1" kern="1200" dirty="0">
              <a:latin typeface="微軟正黑體" panose="020B0604030504040204" pitchFamily="34" charset="-120"/>
              <a:ea typeface="微軟正黑體" panose="020B0604030504040204" pitchFamily="34" charset="-120"/>
              <a:cs typeface="+mn-cs"/>
            </a:rPr>
            <a:t>技藝技能優良學生甄審入學</a:t>
          </a:r>
        </a:p>
      </dsp:txBody>
      <dsp:txXfrm>
        <a:off x="0" y="514182"/>
        <a:ext cx="2587787" cy="1552672"/>
      </dsp:txXfrm>
    </dsp:sp>
    <dsp:sp modelId="{045B8913-2110-4799-AFB4-CA647A5A8553}">
      <dsp:nvSpPr>
        <dsp:cNvPr id="0" name=""/>
        <dsp:cNvSpPr/>
      </dsp:nvSpPr>
      <dsp:spPr>
        <a:xfrm>
          <a:off x="2846566" y="514182"/>
          <a:ext cx="2587787" cy="1552672"/>
        </a:xfrm>
        <a:prstGeom prst="rect">
          <a:avLst/>
        </a:prstGeom>
        <a:solidFill>
          <a:schemeClr val="accent3">
            <a:hueOff val="0"/>
            <a:satOff val="0"/>
            <a:lumOff val="0"/>
            <a:alphaOff val="0"/>
          </a:schemeClr>
        </a:solidFill>
        <a:ln w="2222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zh-TW" altLang="en-US" sz="2800" b="1" kern="1200" dirty="0">
              <a:latin typeface="微軟正黑體" panose="020B0604030504040204" pitchFamily="34" charset="-120"/>
              <a:ea typeface="微軟正黑體" panose="020B0604030504040204" pitchFamily="34" charset="-120"/>
              <a:cs typeface="+mn-cs"/>
            </a:rPr>
            <a:t>進修部</a:t>
          </a:r>
          <a:endParaRPr lang="en-US" altLang="zh-TW" sz="2800" b="1" kern="1200" dirty="0">
            <a:latin typeface="微軟正黑體" panose="020B0604030504040204" pitchFamily="34" charset="-120"/>
            <a:ea typeface="微軟正黑體" panose="020B0604030504040204" pitchFamily="34" charset="-120"/>
            <a:cs typeface="+mn-cs"/>
          </a:endParaRPr>
        </a:p>
        <a:p>
          <a:pPr marL="0" lvl="0" indent="0" algn="ctr" defTabSz="1244600">
            <a:lnSpc>
              <a:spcPct val="90000"/>
            </a:lnSpc>
            <a:spcBef>
              <a:spcPct val="0"/>
            </a:spcBef>
            <a:spcAft>
              <a:spcPct val="35000"/>
            </a:spcAft>
            <a:buNone/>
          </a:pPr>
          <a:r>
            <a:rPr lang="en-US" altLang="zh-TW" sz="2800" b="1" kern="1200" dirty="0">
              <a:latin typeface="微軟正黑體" panose="020B0604030504040204" pitchFamily="34" charset="-120"/>
              <a:ea typeface="微軟正黑體" panose="020B0604030504040204" pitchFamily="34" charset="-120"/>
              <a:cs typeface="+mn-cs"/>
            </a:rPr>
            <a:t>(</a:t>
          </a:r>
          <a:r>
            <a:rPr lang="zh-TW" altLang="en-US" sz="2800" b="1" kern="1200" dirty="0">
              <a:latin typeface="微軟正黑體" panose="020B0604030504040204" pitchFamily="34" charset="-120"/>
              <a:ea typeface="微軟正黑體" panose="020B0604030504040204" pitchFamily="34" charset="-120"/>
              <a:cs typeface="+mn-cs"/>
            </a:rPr>
            <a:t>夜間上課</a:t>
          </a:r>
          <a:r>
            <a:rPr lang="en-US" altLang="zh-TW" sz="2800" b="1" kern="1200" dirty="0">
              <a:latin typeface="微軟正黑體" panose="020B0604030504040204" pitchFamily="34" charset="-120"/>
              <a:ea typeface="微軟正黑體" panose="020B0604030504040204" pitchFamily="34" charset="-120"/>
              <a:cs typeface="+mn-cs"/>
            </a:rPr>
            <a:t>)</a:t>
          </a:r>
          <a:endParaRPr lang="zh-TW" altLang="en-US" sz="2800" b="1" kern="1200" dirty="0">
            <a:latin typeface="微軟正黑體" panose="020B0604030504040204" pitchFamily="34" charset="-120"/>
            <a:ea typeface="微軟正黑體" panose="020B0604030504040204" pitchFamily="34" charset="-120"/>
            <a:cs typeface="+mn-cs"/>
          </a:endParaRPr>
        </a:p>
      </dsp:txBody>
      <dsp:txXfrm>
        <a:off x="2846566" y="514182"/>
        <a:ext cx="2587787" cy="1552672"/>
      </dsp:txXfrm>
    </dsp:sp>
    <dsp:sp modelId="{34C647E4-A7AD-45EE-83AC-88A0D351F1F8}">
      <dsp:nvSpPr>
        <dsp:cNvPr id="0" name=""/>
        <dsp:cNvSpPr/>
      </dsp:nvSpPr>
      <dsp:spPr>
        <a:xfrm>
          <a:off x="5693132" y="514182"/>
          <a:ext cx="2587787" cy="1552672"/>
        </a:xfrm>
        <a:prstGeom prst="rect">
          <a:avLst/>
        </a:prstGeom>
        <a:solidFill>
          <a:schemeClr val="accent4">
            <a:hueOff val="0"/>
            <a:satOff val="0"/>
            <a:lumOff val="0"/>
            <a:alphaOff val="0"/>
          </a:schemeClr>
        </a:solidFill>
        <a:ln w="2222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zh-TW" altLang="en-US" sz="2800" b="1" kern="1200" dirty="0">
              <a:latin typeface="微軟正黑體" panose="020B0604030504040204" pitchFamily="34" charset="-120"/>
              <a:ea typeface="微軟正黑體" panose="020B0604030504040204" pitchFamily="34" charset="-120"/>
              <a:cs typeface="+mn-cs"/>
            </a:rPr>
            <a:t>離島生</a:t>
          </a:r>
          <a:endParaRPr lang="en-US" altLang="zh-TW" sz="2800" b="1" kern="1200" dirty="0">
            <a:latin typeface="微軟正黑體" panose="020B0604030504040204" pitchFamily="34" charset="-120"/>
            <a:ea typeface="微軟正黑體" panose="020B0604030504040204" pitchFamily="34" charset="-120"/>
            <a:cs typeface="+mn-cs"/>
          </a:endParaRPr>
        </a:p>
        <a:p>
          <a:pPr marL="0" lvl="0" indent="0" algn="ctr" defTabSz="1244600">
            <a:lnSpc>
              <a:spcPct val="90000"/>
            </a:lnSpc>
            <a:spcBef>
              <a:spcPct val="0"/>
            </a:spcBef>
            <a:spcAft>
              <a:spcPct val="35000"/>
            </a:spcAft>
            <a:buNone/>
          </a:pPr>
          <a:r>
            <a:rPr lang="zh-TW" altLang="en-US" sz="2800" b="1" kern="1200" dirty="0">
              <a:latin typeface="微軟正黑體" panose="020B0604030504040204" pitchFamily="34" charset="-120"/>
              <a:ea typeface="微軟正黑體" panose="020B0604030504040204" pitchFamily="34" charset="-120"/>
              <a:cs typeface="+mn-cs"/>
            </a:rPr>
            <a:t>免試入學</a:t>
          </a:r>
        </a:p>
      </dsp:txBody>
      <dsp:txXfrm>
        <a:off x="5693132" y="514182"/>
        <a:ext cx="2587787" cy="1552672"/>
      </dsp:txXfrm>
    </dsp:sp>
    <dsp:sp modelId="{CB0D1AD0-E2F7-4302-8013-F73575E228A7}">
      <dsp:nvSpPr>
        <dsp:cNvPr id="0" name=""/>
        <dsp:cNvSpPr/>
      </dsp:nvSpPr>
      <dsp:spPr>
        <a:xfrm>
          <a:off x="1423283" y="2325633"/>
          <a:ext cx="2587787" cy="1552672"/>
        </a:xfrm>
        <a:prstGeom prst="rect">
          <a:avLst/>
        </a:prstGeom>
        <a:solidFill>
          <a:schemeClr val="accent5">
            <a:hueOff val="0"/>
            <a:satOff val="0"/>
            <a:lumOff val="0"/>
            <a:alphaOff val="0"/>
          </a:schemeClr>
        </a:solidFill>
        <a:ln w="2222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zh-TW" altLang="en-US" sz="2800" b="1" kern="1200" dirty="0">
              <a:latin typeface="微軟正黑體" panose="020B0604030504040204" pitchFamily="34" charset="-120"/>
              <a:ea typeface="微軟正黑體" panose="020B0604030504040204" pitchFamily="34" charset="-120"/>
            </a:rPr>
            <a:t>直升入學</a:t>
          </a:r>
        </a:p>
      </dsp:txBody>
      <dsp:txXfrm>
        <a:off x="1423283" y="2325633"/>
        <a:ext cx="2587787" cy="1552672"/>
      </dsp:txXfrm>
    </dsp:sp>
    <dsp:sp modelId="{CFD4A7BC-7C17-41CB-AFB8-C3CEF7C2787F}">
      <dsp:nvSpPr>
        <dsp:cNvPr id="0" name=""/>
        <dsp:cNvSpPr/>
      </dsp:nvSpPr>
      <dsp:spPr>
        <a:xfrm>
          <a:off x="4269849" y="2325633"/>
          <a:ext cx="2587787" cy="1552672"/>
        </a:xfrm>
        <a:prstGeom prst="rect">
          <a:avLst/>
        </a:prstGeom>
        <a:solidFill>
          <a:schemeClr val="accent6">
            <a:hueOff val="0"/>
            <a:satOff val="0"/>
            <a:lumOff val="0"/>
            <a:alphaOff val="0"/>
          </a:schemeClr>
        </a:solidFill>
        <a:ln w="2222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zh-TW" altLang="en-US" sz="2800" b="1" kern="1200" dirty="0">
              <a:latin typeface="微軟正黑體" panose="020B0604030504040204" pitchFamily="34" charset="-120"/>
              <a:ea typeface="微軟正黑體" panose="020B0604030504040204" pitchFamily="34" charset="-120"/>
            </a:rPr>
            <a:t>原住民</a:t>
          </a:r>
          <a:endParaRPr lang="en-US" altLang="zh-TW" sz="2800" b="1" kern="1200" dirty="0">
            <a:latin typeface="微軟正黑體" panose="020B0604030504040204" pitchFamily="34" charset="-120"/>
            <a:ea typeface="微軟正黑體" panose="020B0604030504040204" pitchFamily="34" charset="-120"/>
          </a:endParaRPr>
        </a:p>
        <a:p>
          <a:pPr marL="0" lvl="0" indent="0" algn="ctr" defTabSz="1244600">
            <a:lnSpc>
              <a:spcPct val="90000"/>
            </a:lnSpc>
            <a:spcBef>
              <a:spcPct val="0"/>
            </a:spcBef>
            <a:spcAft>
              <a:spcPct val="35000"/>
            </a:spcAft>
            <a:buNone/>
          </a:pPr>
          <a:r>
            <a:rPr lang="zh-TW" altLang="en-US" sz="2800" b="1" kern="1200" dirty="0">
              <a:latin typeface="微軟正黑體" panose="020B0604030504040204" pitchFamily="34" charset="-120"/>
              <a:ea typeface="微軟正黑體" panose="020B0604030504040204" pitchFamily="34" charset="-120"/>
            </a:rPr>
            <a:t>實驗教育班</a:t>
          </a:r>
        </a:p>
      </dsp:txBody>
      <dsp:txXfrm>
        <a:off x="4269849" y="2325633"/>
        <a:ext cx="2587787" cy="155267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48A82E-AB00-4DFB-8002-DA6488437830}">
      <dsp:nvSpPr>
        <dsp:cNvPr id="0" name=""/>
        <dsp:cNvSpPr/>
      </dsp:nvSpPr>
      <dsp:spPr>
        <a:xfrm>
          <a:off x="-5699197" y="-872376"/>
          <a:ext cx="6785312" cy="6785312"/>
        </a:xfrm>
        <a:prstGeom prst="blockArc">
          <a:avLst>
            <a:gd name="adj1" fmla="val 18900000"/>
            <a:gd name="adj2" fmla="val 2700000"/>
            <a:gd name="adj3" fmla="val 335"/>
          </a:avLst>
        </a:prstGeom>
        <a:noFill/>
        <a:ln w="25400" cap="flat" cmpd="sng" algn="ctr">
          <a:solidFill>
            <a:srgbClr val="C0504D">
              <a:hueOff val="0"/>
              <a:satOff val="0"/>
              <a:lumOff val="0"/>
              <a:alphaOff val="0"/>
            </a:srgb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87C32EE2-572F-4BE5-8A0C-937DB636B144}">
      <dsp:nvSpPr>
        <dsp:cNvPr id="0" name=""/>
        <dsp:cNvSpPr/>
      </dsp:nvSpPr>
      <dsp:spPr>
        <a:xfrm>
          <a:off x="474778" y="314934"/>
          <a:ext cx="7087459" cy="630271"/>
        </a:xfrm>
        <a:prstGeom prst="rect">
          <a:avLst/>
        </a:prstGeom>
        <a:gradFill rotWithShape="0">
          <a:gsLst>
            <a:gs pos="0">
              <a:srgbClr val="C0504D">
                <a:hueOff val="0"/>
                <a:satOff val="0"/>
                <a:lumOff val="0"/>
                <a:alphaOff val="0"/>
                <a:shade val="51000"/>
                <a:satMod val="130000"/>
              </a:srgbClr>
            </a:gs>
            <a:gs pos="80000">
              <a:srgbClr val="C0504D">
                <a:hueOff val="0"/>
                <a:satOff val="0"/>
                <a:lumOff val="0"/>
                <a:alphaOff val="0"/>
                <a:shade val="93000"/>
                <a:satMod val="130000"/>
              </a:srgbClr>
            </a:gs>
            <a:gs pos="100000">
              <a:srgbClr val="C0504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00278" tIns="58420" rIns="58420" bIns="58420" numCol="1" spcCol="1270" anchor="ctr" anchorCtr="0">
          <a:noAutofit/>
        </a:bodyPr>
        <a:lstStyle/>
        <a:p>
          <a:pPr marL="0" lvl="0" indent="0" algn="l" defTabSz="1022350">
            <a:lnSpc>
              <a:spcPct val="90000"/>
            </a:lnSpc>
            <a:spcBef>
              <a:spcPct val="0"/>
            </a:spcBef>
            <a:spcAft>
              <a:spcPct val="35000"/>
            </a:spcAft>
            <a:buNone/>
          </a:pPr>
          <a:r>
            <a:rPr lang="zh-TW" altLang="en-US" sz="2300" b="1" kern="1200" dirty="0">
              <a:solidFill>
                <a:sysClr val="window" lastClr="FFFFFF"/>
              </a:solidFill>
              <a:latin typeface="微軟正黑體" pitchFamily="34" charset="-120"/>
              <a:ea typeface="微軟正黑體" pitchFamily="34" charset="-120"/>
              <a:cs typeface="+mn-cs"/>
            </a:rPr>
            <a:t>原就讀學區未設置適性群別或產業特殊類科</a:t>
          </a:r>
        </a:p>
      </dsp:txBody>
      <dsp:txXfrm>
        <a:off x="474778" y="314934"/>
        <a:ext cx="7087459" cy="630271"/>
      </dsp:txXfrm>
    </dsp:sp>
    <dsp:sp modelId="{F86C117C-AAE0-48D2-843F-93FA4FFFAFCD}">
      <dsp:nvSpPr>
        <dsp:cNvPr id="0" name=""/>
        <dsp:cNvSpPr/>
      </dsp:nvSpPr>
      <dsp:spPr>
        <a:xfrm>
          <a:off x="80858" y="236150"/>
          <a:ext cx="787839" cy="787839"/>
        </a:xfrm>
        <a:prstGeom prst="ellipse">
          <a:avLst/>
        </a:prstGeom>
        <a:solidFill>
          <a:sysClr val="window" lastClr="FFFFFF">
            <a:hueOff val="0"/>
            <a:satOff val="0"/>
            <a:lumOff val="0"/>
            <a:alphaOff val="0"/>
          </a:sysClr>
        </a:solidFill>
        <a:ln w="9525" cap="flat" cmpd="sng" algn="ctr">
          <a:solidFill>
            <a:srgbClr val="C0504D">
              <a:hueOff val="0"/>
              <a:satOff val="0"/>
              <a:lumOff val="0"/>
              <a:alphaOff val="0"/>
            </a:srgb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ysClr val="window" lastClr="FFFFFF"/>
          </a:contourClr>
        </a:sp3d>
      </dsp:spPr>
      <dsp:style>
        <a:lnRef idx="1">
          <a:scrgbClr r="0" g="0" b="0"/>
        </a:lnRef>
        <a:fillRef idx="1">
          <a:scrgbClr r="0" g="0" b="0"/>
        </a:fillRef>
        <a:effectRef idx="2">
          <a:scrgbClr r="0" g="0" b="0"/>
        </a:effectRef>
        <a:fontRef idx="minor"/>
      </dsp:style>
    </dsp:sp>
    <dsp:sp modelId="{E9EB7000-EEF1-41C1-A9AF-46DE3ABA9938}">
      <dsp:nvSpPr>
        <dsp:cNvPr id="0" name=""/>
        <dsp:cNvSpPr/>
      </dsp:nvSpPr>
      <dsp:spPr>
        <a:xfrm>
          <a:off x="926412" y="1260039"/>
          <a:ext cx="6635825" cy="630271"/>
        </a:xfrm>
        <a:prstGeom prst="rect">
          <a:avLst/>
        </a:prstGeom>
        <a:gradFill rotWithShape="0">
          <a:gsLst>
            <a:gs pos="0">
              <a:srgbClr val="9BBB59">
                <a:hueOff val="0"/>
                <a:satOff val="0"/>
                <a:lumOff val="0"/>
                <a:alphaOff val="0"/>
                <a:shade val="51000"/>
                <a:satMod val="130000"/>
              </a:srgbClr>
            </a:gs>
            <a:gs pos="80000">
              <a:srgbClr val="9BBB59">
                <a:hueOff val="0"/>
                <a:satOff val="0"/>
                <a:lumOff val="0"/>
                <a:alphaOff val="0"/>
                <a:shade val="93000"/>
                <a:satMod val="130000"/>
              </a:srgbClr>
            </a:gs>
            <a:gs pos="100000">
              <a:srgbClr val="9BBB59">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00278" tIns="58420" rIns="58420" bIns="58420" numCol="1" spcCol="1270" anchor="ctr" anchorCtr="0">
          <a:noAutofit/>
        </a:bodyPr>
        <a:lstStyle/>
        <a:p>
          <a:pPr marL="0" lvl="0" indent="0" algn="l" defTabSz="1022350">
            <a:lnSpc>
              <a:spcPct val="90000"/>
            </a:lnSpc>
            <a:spcBef>
              <a:spcPct val="0"/>
            </a:spcBef>
            <a:spcAft>
              <a:spcPct val="35000"/>
            </a:spcAft>
            <a:buNone/>
          </a:pPr>
          <a:r>
            <a:rPr lang="zh-TW" altLang="en-US" sz="2300" b="1" kern="1200" dirty="0">
              <a:solidFill>
                <a:sysClr val="window" lastClr="FFFFFF"/>
              </a:solidFill>
              <a:latin typeface="微軟正黑體" pitchFamily="34" charset="-120"/>
              <a:ea typeface="微軟正黑體" pitchFamily="34" charset="-120"/>
              <a:cs typeface="+mn-cs"/>
            </a:rPr>
            <a:t>因搬家遷徙至本區居住者</a:t>
          </a:r>
        </a:p>
      </dsp:txBody>
      <dsp:txXfrm>
        <a:off x="926412" y="1260039"/>
        <a:ext cx="6635825" cy="630271"/>
      </dsp:txXfrm>
    </dsp:sp>
    <dsp:sp modelId="{205BFE64-89B3-4879-8DA6-087207728515}">
      <dsp:nvSpPr>
        <dsp:cNvPr id="0" name=""/>
        <dsp:cNvSpPr/>
      </dsp:nvSpPr>
      <dsp:spPr>
        <a:xfrm>
          <a:off x="532492" y="1181255"/>
          <a:ext cx="787839" cy="787839"/>
        </a:xfrm>
        <a:prstGeom prst="ellipse">
          <a:avLst/>
        </a:prstGeom>
        <a:solidFill>
          <a:sysClr val="window" lastClr="FFFFFF">
            <a:hueOff val="0"/>
            <a:satOff val="0"/>
            <a:lumOff val="0"/>
            <a:alphaOff val="0"/>
          </a:sysClr>
        </a:solidFill>
        <a:ln w="9525" cap="flat" cmpd="sng" algn="ctr">
          <a:solidFill>
            <a:srgbClr val="9BBB59">
              <a:hueOff val="0"/>
              <a:satOff val="0"/>
              <a:lumOff val="0"/>
              <a:alphaOff val="0"/>
            </a:srgb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ysClr val="window" lastClr="FFFFFF"/>
          </a:contourClr>
        </a:sp3d>
      </dsp:spPr>
      <dsp:style>
        <a:lnRef idx="1">
          <a:scrgbClr r="0" g="0" b="0"/>
        </a:lnRef>
        <a:fillRef idx="1">
          <a:scrgbClr r="0" g="0" b="0"/>
        </a:fillRef>
        <a:effectRef idx="2">
          <a:scrgbClr r="0" g="0" b="0"/>
        </a:effectRef>
        <a:fontRef idx="minor"/>
      </dsp:style>
    </dsp:sp>
    <dsp:sp modelId="{E4FF4302-3C06-4B82-AB1B-4AE28D155572}">
      <dsp:nvSpPr>
        <dsp:cNvPr id="0" name=""/>
        <dsp:cNvSpPr/>
      </dsp:nvSpPr>
      <dsp:spPr>
        <a:xfrm>
          <a:off x="1065027" y="2205144"/>
          <a:ext cx="6497209" cy="630271"/>
        </a:xfrm>
        <a:prstGeom prst="rect">
          <a:avLst/>
        </a:prstGeom>
        <a:gradFill rotWithShape="0">
          <a:gsLst>
            <a:gs pos="0">
              <a:srgbClr val="8064A2">
                <a:hueOff val="0"/>
                <a:satOff val="0"/>
                <a:lumOff val="0"/>
                <a:alphaOff val="0"/>
                <a:shade val="51000"/>
                <a:satMod val="130000"/>
              </a:srgbClr>
            </a:gs>
            <a:gs pos="80000">
              <a:srgbClr val="8064A2">
                <a:hueOff val="0"/>
                <a:satOff val="0"/>
                <a:lumOff val="0"/>
                <a:alphaOff val="0"/>
                <a:shade val="93000"/>
                <a:satMod val="130000"/>
              </a:srgbClr>
            </a:gs>
            <a:gs pos="100000">
              <a:srgbClr val="8064A2">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00278" tIns="58420" rIns="58420" bIns="58420" numCol="1" spcCol="1270" anchor="ctr" anchorCtr="0">
          <a:noAutofit/>
        </a:bodyPr>
        <a:lstStyle/>
        <a:p>
          <a:pPr marL="0" lvl="0" indent="0" algn="l" defTabSz="1022350">
            <a:lnSpc>
              <a:spcPct val="90000"/>
            </a:lnSpc>
            <a:spcBef>
              <a:spcPct val="0"/>
            </a:spcBef>
            <a:spcAft>
              <a:spcPct val="35000"/>
            </a:spcAft>
            <a:buNone/>
          </a:pPr>
          <a:r>
            <a:rPr lang="zh-TW" altLang="en-US" sz="2300" b="1" kern="1200" dirty="0">
              <a:solidFill>
                <a:sysClr val="window" lastClr="FFFFFF"/>
              </a:solidFill>
              <a:latin typeface="微軟正黑體" pitchFamily="34" charset="-120"/>
              <a:ea typeface="微軟正黑體" pitchFamily="34" charset="-120"/>
              <a:cs typeface="+mn-cs"/>
            </a:rPr>
            <a:t>跨區學生申請返回本區戶籍所在地就讀</a:t>
          </a:r>
        </a:p>
      </dsp:txBody>
      <dsp:txXfrm>
        <a:off x="1065027" y="2205144"/>
        <a:ext cx="6497209" cy="630271"/>
      </dsp:txXfrm>
    </dsp:sp>
    <dsp:sp modelId="{5B008F7F-FB57-4E27-91DE-4C6153DD672E}">
      <dsp:nvSpPr>
        <dsp:cNvPr id="0" name=""/>
        <dsp:cNvSpPr/>
      </dsp:nvSpPr>
      <dsp:spPr>
        <a:xfrm>
          <a:off x="671108" y="2126360"/>
          <a:ext cx="787839" cy="787839"/>
        </a:xfrm>
        <a:prstGeom prst="ellipse">
          <a:avLst/>
        </a:prstGeom>
        <a:solidFill>
          <a:sysClr val="window" lastClr="FFFFFF">
            <a:hueOff val="0"/>
            <a:satOff val="0"/>
            <a:lumOff val="0"/>
            <a:alphaOff val="0"/>
          </a:sysClr>
        </a:solidFill>
        <a:ln w="9525" cap="flat" cmpd="sng" algn="ctr">
          <a:solidFill>
            <a:srgbClr val="8064A2">
              <a:hueOff val="0"/>
              <a:satOff val="0"/>
              <a:lumOff val="0"/>
              <a:alphaOff val="0"/>
            </a:srgb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ysClr val="window" lastClr="FFFFFF"/>
          </a:contourClr>
        </a:sp3d>
      </dsp:spPr>
      <dsp:style>
        <a:lnRef idx="1">
          <a:scrgbClr r="0" g="0" b="0"/>
        </a:lnRef>
        <a:fillRef idx="1">
          <a:scrgbClr r="0" g="0" b="0"/>
        </a:fillRef>
        <a:effectRef idx="2">
          <a:scrgbClr r="0" g="0" b="0"/>
        </a:effectRef>
        <a:fontRef idx="minor"/>
      </dsp:style>
    </dsp:sp>
    <dsp:sp modelId="{CDB21CEF-4B40-4F7A-80A9-601EA1ECCBB0}">
      <dsp:nvSpPr>
        <dsp:cNvPr id="0" name=""/>
        <dsp:cNvSpPr/>
      </dsp:nvSpPr>
      <dsp:spPr>
        <a:xfrm>
          <a:off x="926412" y="3150249"/>
          <a:ext cx="6635825" cy="630271"/>
        </a:xfrm>
        <a:prstGeom prst="rect">
          <a:avLst/>
        </a:prstGeom>
        <a:gradFill rotWithShape="0">
          <a:gsLst>
            <a:gs pos="0">
              <a:srgbClr val="4BACC6">
                <a:hueOff val="0"/>
                <a:satOff val="0"/>
                <a:lumOff val="0"/>
                <a:alphaOff val="0"/>
                <a:shade val="51000"/>
                <a:satMod val="130000"/>
              </a:srgbClr>
            </a:gs>
            <a:gs pos="80000">
              <a:srgbClr val="4BACC6">
                <a:hueOff val="0"/>
                <a:satOff val="0"/>
                <a:lumOff val="0"/>
                <a:alphaOff val="0"/>
                <a:shade val="93000"/>
                <a:satMod val="130000"/>
              </a:srgbClr>
            </a:gs>
            <a:gs pos="100000">
              <a:srgbClr val="4BACC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00278" tIns="58420" rIns="58420" bIns="58420" numCol="1" spcCol="1270" anchor="ctr" anchorCtr="0">
          <a:noAutofit/>
        </a:bodyPr>
        <a:lstStyle/>
        <a:p>
          <a:pPr marL="0" lvl="0" indent="0" algn="l" defTabSz="1022350">
            <a:lnSpc>
              <a:spcPct val="90000"/>
            </a:lnSpc>
            <a:spcBef>
              <a:spcPct val="0"/>
            </a:spcBef>
            <a:spcAft>
              <a:spcPct val="35000"/>
            </a:spcAft>
            <a:buNone/>
          </a:pPr>
          <a:r>
            <a:rPr lang="zh-TW" altLang="en-US" sz="2300" b="1" kern="1200" dirty="0">
              <a:solidFill>
                <a:sysClr val="window" lastClr="FFFFFF"/>
              </a:solidFill>
              <a:latin typeface="微軟正黑體" pitchFamily="34" charset="-120"/>
              <a:ea typeface="微軟正黑體" pitchFamily="34" charset="-120"/>
              <a:cs typeface="+mn-cs"/>
            </a:rPr>
            <a:t>臺商子女學校或海外返國就讀</a:t>
          </a:r>
          <a:r>
            <a:rPr lang="en-US" altLang="zh-TW" sz="2300" b="1" kern="1200" dirty="0">
              <a:solidFill>
                <a:sysClr val="window" lastClr="FFFFFF"/>
              </a:solidFill>
              <a:latin typeface="微軟正黑體" pitchFamily="34" charset="-120"/>
              <a:ea typeface="微軟正黑體" pitchFamily="34" charset="-120"/>
              <a:cs typeface="+mn-cs"/>
            </a:rPr>
            <a:t>(</a:t>
          </a:r>
          <a:r>
            <a:rPr lang="zh-TW" altLang="en-US" sz="2300" b="1" kern="1200" dirty="0">
              <a:solidFill>
                <a:sysClr val="window" lastClr="FFFFFF"/>
              </a:solidFill>
              <a:latin typeface="微軟正黑體" pitchFamily="34" charset="-120"/>
              <a:ea typeface="微軟正黑體" pitchFamily="34" charset="-120"/>
              <a:cs typeface="+mn-cs"/>
            </a:rPr>
            <a:t>戶籍不在本縣者</a:t>
          </a:r>
          <a:r>
            <a:rPr lang="en-US" altLang="zh-TW" sz="2300" b="1" kern="1200" dirty="0">
              <a:solidFill>
                <a:sysClr val="window" lastClr="FFFFFF"/>
              </a:solidFill>
              <a:latin typeface="微軟正黑體" pitchFamily="34" charset="-120"/>
              <a:ea typeface="微軟正黑體" pitchFamily="34" charset="-120"/>
              <a:cs typeface="+mn-cs"/>
            </a:rPr>
            <a:t>)</a:t>
          </a:r>
          <a:endParaRPr lang="zh-TW" altLang="en-US" sz="2300" b="1" kern="1200" dirty="0">
            <a:solidFill>
              <a:sysClr val="window" lastClr="FFFFFF"/>
            </a:solidFill>
            <a:latin typeface="微軟正黑體" pitchFamily="34" charset="-120"/>
            <a:ea typeface="微軟正黑體" pitchFamily="34" charset="-120"/>
            <a:cs typeface="+mn-cs"/>
          </a:endParaRPr>
        </a:p>
      </dsp:txBody>
      <dsp:txXfrm>
        <a:off x="926412" y="3150249"/>
        <a:ext cx="6635825" cy="630271"/>
      </dsp:txXfrm>
    </dsp:sp>
    <dsp:sp modelId="{5A4A8DDD-51A4-4AFB-8689-F8BDCA08A075}">
      <dsp:nvSpPr>
        <dsp:cNvPr id="0" name=""/>
        <dsp:cNvSpPr/>
      </dsp:nvSpPr>
      <dsp:spPr>
        <a:xfrm>
          <a:off x="532492" y="3071465"/>
          <a:ext cx="787839" cy="787839"/>
        </a:xfrm>
        <a:prstGeom prst="ellipse">
          <a:avLst/>
        </a:prstGeom>
        <a:solidFill>
          <a:sysClr val="window" lastClr="FFFFFF">
            <a:hueOff val="0"/>
            <a:satOff val="0"/>
            <a:lumOff val="0"/>
            <a:alphaOff val="0"/>
          </a:sysClr>
        </a:solidFill>
        <a:ln w="9525" cap="flat" cmpd="sng" algn="ctr">
          <a:solidFill>
            <a:srgbClr val="4BACC6">
              <a:hueOff val="0"/>
              <a:satOff val="0"/>
              <a:lumOff val="0"/>
              <a:alphaOff val="0"/>
            </a:srgb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ysClr val="window" lastClr="FFFFFF"/>
          </a:contourClr>
        </a:sp3d>
      </dsp:spPr>
      <dsp:style>
        <a:lnRef idx="1">
          <a:scrgbClr r="0" g="0" b="0"/>
        </a:lnRef>
        <a:fillRef idx="1">
          <a:scrgbClr r="0" g="0" b="0"/>
        </a:fillRef>
        <a:effectRef idx="2">
          <a:scrgbClr r="0" g="0" b="0"/>
        </a:effectRef>
        <a:fontRef idx="minor"/>
      </dsp:style>
    </dsp:sp>
    <dsp:sp modelId="{382CD61E-7CD0-4883-BE6D-7B88BD103B18}">
      <dsp:nvSpPr>
        <dsp:cNvPr id="0" name=""/>
        <dsp:cNvSpPr/>
      </dsp:nvSpPr>
      <dsp:spPr>
        <a:xfrm>
          <a:off x="474778" y="4095354"/>
          <a:ext cx="7087459" cy="630271"/>
        </a:xfrm>
        <a:prstGeom prst="rect">
          <a:avLst/>
        </a:prstGeom>
        <a:gradFill rotWithShape="0">
          <a:gsLst>
            <a:gs pos="0">
              <a:srgbClr val="F79646">
                <a:hueOff val="0"/>
                <a:satOff val="0"/>
                <a:lumOff val="0"/>
                <a:alphaOff val="0"/>
                <a:shade val="51000"/>
                <a:satMod val="130000"/>
              </a:srgbClr>
            </a:gs>
            <a:gs pos="80000">
              <a:srgbClr val="F79646">
                <a:hueOff val="0"/>
                <a:satOff val="0"/>
                <a:lumOff val="0"/>
                <a:alphaOff val="0"/>
                <a:shade val="93000"/>
                <a:satMod val="130000"/>
              </a:srgbClr>
            </a:gs>
            <a:gs pos="100000">
              <a:srgbClr val="F7964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00278" tIns="58420" rIns="58420" bIns="58420" numCol="1" spcCol="1270" anchor="ctr" anchorCtr="0">
          <a:noAutofit/>
        </a:bodyPr>
        <a:lstStyle/>
        <a:p>
          <a:pPr marL="0" lvl="0" indent="0" algn="l" defTabSz="1022350">
            <a:lnSpc>
              <a:spcPct val="90000"/>
            </a:lnSpc>
            <a:spcBef>
              <a:spcPct val="0"/>
            </a:spcBef>
            <a:spcAft>
              <a:spcPct val="35000"/>
            </a:spcAft>
            <a:buNone/>
          </a:pPr>
          <a:r>
            <a:rPr lang="zh-TW" altLang="en-US" sz="2300" b="1" kern="1200" dirty="0">
              <a:solidFill>
                <a:sysClr val="window" lastClr="FFFFFF"/>
              </a:solidFill>
              <a:latin typeface="微軟正黑體" pitchFamily="34" charset="-120"/>
              <a:ea typeface="微軟正黑體" pitchFamily="34" charset="-120"/>
              <a:cs typeface="+mn-cs"/>
            </a:rPr>
            <a:t>其他特殊原因</a:t>
          </a:r>
        </a:p>
      </dsp:txBody>
      <dsp:txXfrm>
        <a:off x="474778" y="4095354"/>
        <a:ext cx="7087459" cy="630271"/>
      </dsp:txXfrm>
    </dsp:sp>
    <dsp:sp modelId="{E2F369BC-B8E5-43AC-98C5-00BD2BCA4FFB}">
      <dsp:nvSpPr>
        <dsp:cNvPr id="0" name=""/>
        <dsp:cNvSpPr/>
      </dsp:nvSpPr>
      <dsp:spPr>
        <a:xfrm>
          <a:off x="80858" y="4016570"/>
          <a:ext cx="787839" cy="787839"/>
        </a:xfrm>
        <a:prstGeom prst="ellipse">
          <a:avLst/>
        </a:prstGeom>
        <a:solidFill>
          <a:sysClr val="window" lastClr="FFFFFF">
            <a:hueOff val="0"/>
            <a:satOff val="0"/>
            <a:lumOff val="0"/>
            <a:alphaOff val="0"/>
          </a:sysClr>
        </a:solidFill>
        <a:ln w="9525" cap="flat" cmpd="sng" algn="ctr">
          <a:solidFill>
            <a:srgbClr val="F79646">
              <a:hueOff val="0"/>
              <a:satOff val="0"/>
              <a:lumOff val="0"/>
              <a:alphaOff val="0"/>
            </a:srgb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ysClr val="window" lastClr="FFFFFF"/>
          </a:contourClr>
        </a:sp3d>
      </dsp:spPr>
      <dsp:style>
        <a:lnRef idx="1">
          <a:scrgbClr r="0" g="0" b="0"/>
        </a:lnRef>
        <a:fillRef idx="1">
          <a:scrgbClr r="0" g="0" b="0"/>
        </a:fillRef>
        <a:effectRef idx="2">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0F0CF2-F7C9-4715-A649-B5EBA4586B74}">
      <dsp:nvSpPr>
        <dsp:cNvPr id="0" name=""/>
        <dsp:cNvSpPr/>
      </dsp:nvSpPr>
      <dsp:spPr>
        <a:xfrm>
          <a:off x="0" y="43407"/>
          <a:ext cx="4248472" cy="770572"/>
        </a:xfrm>
        <a:prstGeom prst="roundRect">
          <a:avLst>
            <a:gd name="adj" fmla="val 10000"/>
          </a:avLst>
        </a:prstGeom>
        <a:gradFill rotWithShape="0">
          <a:gsLst>
            <a:gs pos="0">
              <a:srgbClr val="8064A2">
                <a:hueOff val="0"/>
                <a:satOff val="0"/>
                <a:lumOff val="0"/>
                <a:alphaOff val="0"/>
                <a:shade val="51000"/>
                <a:satMod val="130000"/>
              </a:srgbClr>
            </a:gs>
            <a:gs pos="80000">
              <a:srgbClr val="8064A2">
                <a:hueOff val="0"/>
                <a:satOff val="0"/>
                <a:lumOff val="0"/>
                <a:alphaOff val="0"/>
                <a:shade val="93000"/>
                <a:satMod val="130000"/>
              </a:srgbClr>
            </a:gs>
            <a:gs pos="100000">
              <a:srgbClr val="8064A2">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75000"/>
            </a:lnSpc>
            <a:spcBef>
              <a:spcPct val="0"/>
            </a:spcBef>
            <a:spcAft>
              <a:spcPts val="0"/>
            </a:spcAft>
            <a:buNone/>
          </a:pPr>
          <a:r>
            <a:rPr lang="zh-TW" altLang="en-US" sz="2000" b="1" kern="1200" dirty="0">
              <a:solidFill>
                <a:sysClr val="window" lastClr="FFFFFF"/>
              </a:solidFill>
              <a:latin typeface="微軟正黑體" pitchFamily="34" charset="-120"/>
              <a:ea typeface="微軟正黑體" pitchFamily="34" charset="-120"/>
              <a:cs typeface="+mn-cs"/>
            </a:rPr>
            <a:t>一、進入本區</a:t>
          </a:r>
          <a:r>
            <a:rPr lang="zh-TW" altLang="en-US" sz="2000" b="1" kern="1200" dirty="0">
              <a:solidFill>
                <a:srgbClr val="FFFF00"/>
              </a:solidFill>
              <a:latin typeface="微軟正黑體" pitchFamily="34" charset="-120"/>
              <a:ea typeface="微軟正黑體" pitchFamily="34" charset="-120"/>
              <a:cs typeface="+mn-cs"/>
            </a:rPr>
            <a:t>免試入學作業平台</a:t>
          </a:r>
        </a:p>
      </dsp:txBody>
      <dsp:txXfrm>
        <a:off x="22569" y="65976"/>
        <a:ext cx="4203334" cy="725434"/>
      </dsp:txXfrm>
    </dsp:sp>
    <dsp:sp modelId="{94372483-7177-43C0-BF99-82560AE20F47}">
      <dsp:nvSpPr>
        <dsp:cNvPr id="0" name=""/>
        <dsp:cNvSpPr/>
      </dsp:nvSpPr>
      <dsp:spPr>
        <a:xfrm rot="5400000">
          <a:off x="1979753" y="833244"/>
          <a:ext cx="288964" cy="346757"/>
        </a:xfrm>
        <a:prstGeom prst="rightArrow">
          <a:avLst>
            <a:gd name="adj1" fmla="val 60000"/>
            <a:gd name="adj2" fmla="val 50000"/>
          </a:avLst>
        </a:prstGeom>
        <a:solidFill>
          <a:srgbClr val="8064A2">
            <a:hueOff val="0"/>
            <a:satOff val="0"/>
            <a:lumOff val="0"/>
            <a:alphaOff val="0"/>
          </a:srgb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ysClr val="window" lastClr="FFFFFF"/>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75000"/>
            </a:lnSpc>
            <a:spcBef>
              <a:spcPct val="0"/>
            </a:spcBef>
            <a:spcAft>
              <a:spcPts val="0"/>
            </a:spcAft>
            <a:buNone/>
          </a:pPr>
          <a:endParaRPr lang="zh-TW" altLang="en-US" sz="2000" b="1" kern="1200">
            <a:solidFill>
              <a:sysClr val="window" lastClr="FFFFFF"/>
            </a:solidFill>
            <a:latin typeface="微軟正黑體" pitchFamily="34" charset="-120"/>
            <a:ea typeface="微軟正黑體" pitchFamily="34" charset="-120"/>
            <a:cs typeface="+mn-cs"/>
          </a:endParaRPr>
        </a:p>
      </dsp:txBody>
      <dsp:txXfrm rot="-5400000">
        <a:off x="2020208" y="862141"/>
        <a:ext cx="208055" cy="202275"/>
      </dsp:txXfrm>
    </dsp:sp>
    <dsp:sp modelId="{7EE6A867-2857-4402-AB47-BA0B105F9C2E}">
      <dsp:nvSpPr>
        <dsp:cNvPr id="0" name=""/>
        <dsp:cNvSpPr/>
      </dsp:nvSpPr>
      <dsp:spPr>
        <a:xfrm>
          <a:off x="0" y="1199266"/>
          <a:ext cx="4248472" cy="770572"/>
        </a:xfrm>
        <a:prstGeom prst="roundRect">
          <a:avLst>
            <a:gd name="adj" fmla="val 10000"/>
          </a:avLst>
        </a:prstGeom>
        <a:gradFill rotWithShape="0">
          <a:gsLst>
            <a:gs pos="0">
              <a:srgbClr val="8064A2">
                <a:hueOff val="-1116192"/>
                <a:satOff val="6725"/>
                <a:lumOff val="539"/>
                <a:alphaOff val="0"/>
                <a:shade val="51000"/>
                <a:satMod val="130000"/>
              </a:srgbClr>
            </a:gs>
            <a:gs pos="80000">
              <a:srgbClr val="8064A2">
                <a:hueOff val="-1116192"/>
                <a:satOff val="6725"/>
                <a:lumOff val="539"/>
                <a:alphaOff val="0"/>
                <a:shade val="93000"/>
                <a:satMod val="130000"/>
              </a:srgbClr>
            </a:gs>
            <a:gs pos="100000">
              <a:srgbClr val="8064A2">
                <a:hueOff val="-1116192"/>
                <a:satOff val="6725"/>
                <a:lumOff val="539"/>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75000"/>
            </a:lnSpc>
            <a:spcBef>
              <a:spcPct val="0"/>
            </a:spcBef>
            <a:spcAft>
              <a:spcPts val="0"/>
            </a:spcAft>
            <a:buNone/>
          </a:pPr>
          <a:r>
            <a:rPr lang="zh-TW" altLang="en-US" sz="2000" b="1" kern="1200" dirty="0">
              <a:solidFill>
                <a:sysClr val="window" lastClr="FFFFFF"/>
              </a:solidFill>
              <a:latin typeface="微軟正黑體" pitchFamily="34" charset="-120"/>
              <a:ea typeface="微軟正黑體" pitchFamily="34" charset="-120"/>
              <a:cs typeface="+mn-cs"/>
            </a:rPr>
            <a:t>二、點選</a:t>
          </a:r>
          <a:r>
            <a:rPr lang="zh-TW" altLang="en-US" sz="2000" b="1" kern="1200" dirty="0">
              <a:solidFill>
                <a:srgbClr val="FFFF00"/>
              </a:solidFill>
              <a:latin typeface="微軟正黑體" pitchFamily="34" charset="-120"/>
              <a:ea typeface="微軟正黑體" pitchFamily="34" charset="-120"/>
              <a:cs typeface="+mn-cs"/>
            </a:rPr>
            <a:t>變更就學區</a:t>
          </a:r>
        </a:p>
      </dsp:txBody>
      <dsp:txXfrm>
        <a:off x="22569" y="1221835"/>
        <a:ext cx="4203334" cy="725434"/>
      </dsp:txXfrm>
    </dsp:sp>
    <dsp:sp modelId="{D494690B-D544-4BFA-B42B-D33B6B8D7F60}">
      <dsp:nvSpPr>
        <dsp:cNvPr id="0" name=""/>
        <dsp:cNvSpPr/>
      </dsp:nvSpPr>
      <dsp:spPr>
        <a:xfrm rot="5400000">
          <a:off x="1979753" y="1989103"/>
          <a:ext cx="288964" cy="346757"/>
        </a:xfrm>
        <a:prstGeom prst="rightArrow">
          <a:avLst>
            <a:gd name="adj1" fmla="val 60000"/>
            <a:gd name="adj2" fmla="val 50000"/>
          </a:avLst>
        </a:prstGeom>
        <a:solidFill>
          <a:srgbClr val="8064A2">
            <a:hueOff val="-1488257"/>
            <a:satOff val="8966"/>
            <a:lumOff val="719"/>
            <a:alphaOff val="0"/>
          </a:srgb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ysClr val="window" lastClr="FFFFFF"/>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75000"/>
            </a:lnSpc>
            <a:spcBef>
              <a:spcPct val="0"/>
            </a:spcBef>
            <a:spcAft>
              <a:spcPts val="0"/>
            </a:spcAft>
            <a:buNone/>
          </a:pPr>
          <a:endParaRPr lang="zh-TW" altLang="en-US" sz="2000" b="1" kern="1200">
            <a:solidFill>
              <a:sysClr val="window" lastClr="FFFFFF"/>
            </a:solidFill>
            <a:latin typeface="微軟正黑體" pitchFamily="34" charset="-120"/>
            <a:ea typeface="微軟正黑體" pitchFamily="34" charset="-120"/>
            <a:cs typeface="+mn-cs"/>
          </a:endParaRPr>
        </a:p>
      </dsp:txBody>
      <dsp:txXfrm rot="-5400000">
        <a:off x="2020208" y="2018000"/>
        <a:ext cx="208055" cy="202275"/>
      </dsp:txXfrm>
    </dsp:sp>
    <dsp:sp modelId="{B034C1C6-7DF2-463C-9B68-FD62C95B7EE7}">
      <dsp:nvSpPr>
        <dsp:cNvPr id="0" name=""/>
        <dsp:cNvSpPr/>
      </dsp:nvSpPr>
      <dsp:spPr>
        <a:xfrm>
          <a:off x="0" y="2355125"/>
          <a:ext cx="4248472" cy="770572"/>
        </a:xfrm>
        <a:prstGeom prst="roundRect">
          <a:avLst>
            <a:gd name="adj" fmla="val 10000"/>
          </a:avLst>
        </a:prstGeom>
        <a:gradFill rotWithShape="0">
          <a:gsLst>
            <a:gs pos="0">
              <a:srgbClr val="8064A2">
                <a:hueOff val="-2232385"/>
                <a:satOff val="13449"/>
                <a:lumOff val="1078"/>
                <a:alphaOff val="0"/>
                <a:shade val="51000"/>
                <a:satMod val="130000"/>
              </a:srgbClr>
            </a:gs>
            <a:gs pos="80000">
              <a:srgbClr val="8064A2">
                <a:hueOff val="-2232385"/>
                <a:satOff val="13449"/>
                <a:lumOff val="1078"/>
                <a:alphaOff val="0"/>
                <a:shade val="93000"/>
                <a:satMod val="130000"/>
              </a:srgbClr>
            </a:gs>
            <a:gs pos="100000">
              <a:srgbClr val="8064A2">
                <a:hueOff val="-2232385"/>
                <a:satOff val="13449"/>
                <a:lumOff val="1078"/>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539750" lvl="0" indent="-539750" algn="l" defTabSz="889000">
            <a:lnSpc>
              <a:spcPct val="75000"/>
            </a:lnSpc>
            <a:spcBef>
              <a:spcPct val="0"/>
            </a:spcBef>
            <a:spcAft>
              <a:spcPts val="0"/>
            </a:spcAft>
            <a:buNone/>
          </a:pPr>
          <a:r>
            <a:rPr lang="zh-TW" altLang="en-US" sz="2000" b="1" kern="1200" dirty="0">
              <a:solidFill>
                <a:sysClr val="window" lastClr="FFFFFF"/>
              </a:solidFill>
              <a:latin typeface="微軟正黑體" pitchFamily="34" charset="-120"/>
              <a:ea typeface="微軟正黑體" pitchFamily="34" charset="-120"/>
              <a:cs typeface="+mn-cs"/>
            </a:rPr>
            <a:t>三、閱讀個人資料授權宣告，並勾選</a:t>
          </a:r>
          <a:r>
            <a:rPr lang="zh-TW" altLang="en-US" sz="2000" b="1" u="wavy" kern="1200" dirty="0">
              <a:solidFill>
                <a:srgbClr val="FFFF00"/>
              </a:solidFill>
              <a:latin typeface="微軟正黑體" pitchFamily="34" charset="-120"/>
              <a:ea typeface="微軟正黑體" pitchFamily="34" charset="-120"/>
              <a:cs typeface="+mn-cs"/>
            </a:rPr>
            <a:t>我已閱讀，並同意授權</a:t>
          </a:r>
          <a:r>
            <a:rPr lang="zh-TW" altLang="en-US" sz="2000" b="1" kern="1200" dirty="0">
              <a:solidFill>
                <a:sysClr val="window" lastClr="FFFFFF"/>
              </a:solidFill>
              <a:latin typeface="微軟正黑體" pitchFamily="34" charset="-120"/>
              <a:ea typeface="微軟正黑體" pitchFamily="34" charset="-120"/>
              <a:cs typeface="+mn-cs"/>
            </a:rPr>
            <a:t>選項</a:t>
          </a:r>
        </a:p>
      </dsp:txBody>
      <dsp:txXfrm>
        <a:off x="22569" y="2377694"/>
        <a:ext cx="4203334" cy="725434"/>
      </dsp:txXfrm>
    </dsp:sp>
    <dsp:sp modelId="{D9FDFAA5-4B68-4C47-A5E4-0FB5CC5F22EC}">
      <dsp:nvSpPr>
        <dsp:cNvPr id="0" name=""/>
        <dsp:cNvSpPr/>
      </dsp:nvSpPr>
      <dsp:spPr>
        <a:xfrm rot="5400000">
          <a:off x="1979753" y="3144962"/>
          <a:ext cx="288964" cy="346757"/>
        </a:xfrm>
        <a:prstGeom prst="rightArrow">
          <a:avLst>
            <a:gd name="adj1" fmla="val 60000"/>
            <a:gd name="adj2" fmla="val 50000"/>
          </a:avLst>
        </a:prstGeom>
        <a:solidFill>
          <a:srgbClr val="8064A2">
            <a:hueOff val="-2976513"/>
            <a:satOff val="17933"/>
            <a:lumOff val="1437"/>
            <a:alphaOff val="0"/>
          </a:srgb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ysClr val="window" lastClr="FFFFFF"/>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75000"/>
            </a:lnSpc>
            <a:spcBef>
              <a:spcPct val="0"/>
            </a:spcBef>
            <a:spcAft>
              <a:spcPts val="0"/>
            </a:spcAft>
            <a:buNone/>
          </a:pPr>
          <a:endParaRPr lang="zh-TW" altLang="en-US" sz="2000" b="1" kern="1200">
            <a:solidFill>
              <a:sysClr val="window" lastClr="FFFFFF"/>
            </a:solidFill>
            <a:latin typeface="微軟正黑體" pitchFamily="34" charset="-120"/>
            <a:ea typeface="微軟正黑體" pitchFamily="34" charset="-120"/>
            <a:cs typeface="+mn-cs"/>
          </a:endParaRPr>
        </a:p>
      </dsp:txBody>
      <dsp:txXfrm rot="-5400000">
        <a:off x="2020208" y="3173859"/>
        <a:ext cx="208055" cy="202275"/>
      </dsp:txXfrm>
    </dsp:sp>
    <dsp:sp modelId="{3743BC11-AFF0-4A3A-B18F-05E12EE3678B}">
      <dsp:nvSpPr>
        <dsp:cNvPr id="0" name=""/>
        <dsp:cNvSpPr/>
      </dsp:nvSpPr>
      <dsp:spPr>
        <a:xfrm>
          <a:off x="0" y="3510984"/>
          <a:ext cx="4248472" cy="770572"/>
        </a:xfrm>
        <a:prstGeom prst="roundRect">
          <a:avLst>
            <a:gd name="adj" fmla="val 10000"/>
          </a:avLst>
        </a:prstGeom>
        <a:gradFill rotWithShape="0">
          <a:gsLst>
            <a:gs pos="0">
              <a:srgbClr val="8064A2">
                <a:hueOff val="-3348577"/>
                <a:satOff val="20174"/>
                <a:lumOff val="1617"/>
                <a:alphaOff val="0"/>
                <a:shade val="51000"/>
                <a:satMod val="130000"/>
              </a:srgbClr>
            </a:gs>
            <a:gs pos="80000">
              <a:srgbClr val="8064A2">
                <a:hueOff val="-3348577"/>
                <a:satOff val="20174"/>
                <a:lumOff val="1617"/>
                <a:alphaOff val="0"/>
                <a:shade val="93000"/>
                <a:satMod val="130000"/>
              </a:srgbClr>
            </a:gs>
            <a:gs pos="100000">
              <a:srgbClr val="8064A2">
                <a:hueOff val="-3348577"/>
                <a:satOff val="20174"/>
                <a:lumOff val="1617"/>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452438" lvl="0" indent="-452438" algn="l" defTabSz="889000">
            <a:lnSpc>
              <a:spcPct val="90000"/>
            </a:lnSpc>
            <a:spcBef>
              <a:spcPct val="0"/>
            </a:spcBef>
            <a:spcAft>
              <a:spcPct val="35000"/>
            </a:spcAft>
            <a:buNone/>
          </a:pPr>
          <a:r>
            <a:rPr lang="zh-TW" altLang="en-US" sz="2000" b="1" kern="1200" dirty="0">
              <a:solidFill>
                <a:sysClr val="window" lastClr="FFFFFF"/>
              </a:solidFill>
              <a:latin typeface="微軟正黑體" pitchFamily="34" charset="-120"/>
              <a:ea typeface="微軟正黑體" pitchFamily="34" charset="-120"/>
              <a:cs typeface="+mn-cs"/>
            </a:rPr>
            <a:t>四、輸入</a:t>
          </a:r>
          <a:r>
            <a:rPr lang="zh-TW" altLang="en-US" sz="2000" b="1" kern="1200" dirty="0">
              <a:solidFill>
                <a:srgbClr val="FFFF00"/>
              </a:solidFill>
              <a:latin typeface="微軟正黑體" pitchFamily="34" charset="-120"/>
              <a:ea typeface="微軟正黑體" pitchFamily="34" charset="-120"/>
              <a:cs typeface="+mn-cs"/>
            </a:rPr>
            <a:t>國中教育會考准考證號碼</a:t>
          </a:r>
          <a:r>
            <a:rPr lang="zh-TW" altLang="en-US" sz="2000" b="1" kern="1200" dirty="0">
              <a:solidFill>
                <a:sysClr val="window" lastClr="FFFFFF"/>
              </a:solidFill>
              <a:latin typeface="微軟正黑體" pitchFamily="34" charset="-120"/>
              <a:ea typeface="微軟正黑體" pitchFamily="34" charset="-120"/>
              <a:cs typeface="+mn-cs"/>
            </a:rPr>
            <a:t>及</a:t>
          </a:r>
          <a:r>
            <a:rPr lang="zh-TW" altLang="en-US" sz="2000" b="1" kern="1200" dirty="0">
              <a:solidFill>
                <a:srgbClr val="FFFF00"/>
              </a:solidFill>
              <a:latin typeface="微軟正黑體" pitchFamily="34" charset="-120"/>
              <a:ea typeface="微軟正黑體" pitchFamily="34" charset="-120"/>
              <a:cs typeface="+mn-cs"/>
            </a:rPr>
            <a:t>身分證統一編號</a:t>
          </a:r>
          <a:r>
            <a:rPr lang="zh-TW" altLang="en-US" sz="2000" b="1" kern="1200" dirty="0">
              <a:solidFill>
                <a:schemeClr val="bg1"/>
              </a:solidFill>
              <a:latin typeface="微軟正黑體" pitchFamily="34" charset="-120"/>
              <a:ea typeface="微軟正黑體" pitchFamily="34" charset="-120"/>
              <a:cs typeface="+mn-cs"/>
            </a:rPr>
            <a:t>進行驗證</a:t>
          </a:r>
        </a:p>
      </dsp:txBody>
      <dsp:txXfrm>
        <a:off x="22569" y="3533553"/>
        <a:ext cx="4203334" cy="725434"/>
      </dsp:txXfrm>
    </dsp:sp>
    <dsp:sp modelId="{E6CA3294-8BF0-4D27-97C1-991E18460532}">
      <dsp:nvSpPr>
        <dsp:cNvPr id="0" name=""/>
        <dsp:cNvSpPr/>
      </dsp:nvSpPr>
      <dsp:spPr>
        <a:xfrm rot="5400000">
          <a:off x="1994795" y="4280765"/>
          <a:ext cx="258880" cy="346757"/>
        </a:xfrm>
        <a:prstGeom prst="rightArrow">
          <a:avLst>
            <a:gd name="adj1" fmla="val 60000"/>
            <a:gd name="adj2" fmla="val 50000"/>
          </a:avLst>
        </a:prstGeom>
        <a:solidFill>
          <a:srgbClr val="8064A2">
            <a:hueOff val="-4464770"/>
            <a:satOff val="26899"/>
            <a:lumOff val="2156"/>
            <a:alphaOff val="0"/>
          </a:srgb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ysClr val="window" lastClr="FFFFFF"/>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zh-TW" altLang="en-US" sz="2000" b="1" kern="1200">
            <a:solidFill>
              <a:sysClr val="window" lastClr="FFFFFF"/>
            </a:solidFill>
            <a:latin typeface="微軟正黑體" pitchFamily="34" charset="-120"/>
            <a:ea typeface="微軟正黑體" pitchFamily="34" charset="-120"/>
            <a:cs typeface="+mn-cs"/>
          </a:endParaRPr>
        </a:p>
      </dsp:txBody>
      <dsp:txXfrm rot="-5400000">
        <a:off x="2020208" y="4324703"/>
        <a:ext cx="208055" cy="181216"/>
      </dsp:txXfrm>
    </dsp:sp>
    <dsp:sp modelId="{2868515F-6C95-4847-AB09-092DAFFCC335}">
      <dsp:nvSpPr>
        <dsp:cNvPr id="0" name=""/>
        <dsp:cNvSpPr/>
      </dsp:nvSpPr>
      <dsp:spPr>
        <a:xfrm>
          <a:off x="0" y="4626731"/>
          <a:ext cx="4248472" cy="770572"/>
        </a:xfrm>
        <a:prstGeom prst="roundRect">
          <a:avLst>
            <a:gd name="adj" fmla="val 10000"/>
          </a:avLst>
        </a:prstGeom>
        <a:gradFill rotWithShape="0">
          <a:gsLst>
            <a:gs pos="0">
              <a:srgbClr val="8064A2">
                <a:hueOff val="-4464770"/>
                <a:satOff val="26899"/>
                <a:lumOff val="2156"/>
                <a:alphaOff val="0"/>
                <a:shade val="51000"/>
                <a:satMod val="130000"/>
              </a:srgbClr>
            </a:gs>
            <a:gs pos="80000">
              <a:srgbClr val="8064A2">
                <a:hueOff val="-4464770"/>
                <a:satOff val="26899"/>
                <a:lumOff val="2156"/>
                <a:alphaOff val="0"/>
                <a:shade val="93000"/>
                <a:satMod val="130000"/>
              </a:srgbClr>
            </a:gs>
            <a:gs pos="100000">
              <a:srgbClr val="8064A2">
                <a:hueOff val="-4464770"/>
                <a:satOff val="26899"/>
                <a:lumOff val="2156"/>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539750" lvl="0" indent="-539750" algn="l" defTabSz="889000">
            <a:lnSpc>
              <a:spcPct val="90000"/>
            </a:lnSpc>
            <a:spcBef>
              <a:spcPct val="0"/>
            </a:spcBef>
            <a:spcAft>
              <a:spcPct val="35000"/>
            </a:spcAft>
            <a:buNone/>
          </a:pPr>
          <a:r>
            <a:rPr lang="zh-TW" altLang="en-US" sz="2000" b="1" kern="1200" dirty="0">
              <a:solidFill>
                <a:sysClr val="window" lastClr="FFFFFF"/>
              </a:solidFill>
              <a:latin typeface="微軟正黑體" pitchFamily="34" charset="-120"/>
              <a:ea typeface="微軟正黑體" pitchFamily="34" charset="-120"/>
              <a:cs typeface="+mn-cs"/>
            </a:rPr>
            <a:t>五、未參加國中會考者請以</a:t>
          </a:r>
          <a:r>
            <a:rPr lang="zh-TW" altLang="en-US" sz="2000" b="1" kern="1200" dirty="0">
              <a:solidFill>
                <a:srgbClr val="FFFF00"/>
              </a:solidFill>
              <a:latin typeface="微軟正黑體" pitchFamily="34" charset="-120"/>
              <a:ea typeface="微軟正黑體" pitchFamily="34" charset="-120"/>
              <a:cs typeface="+mn-cs"/>
            </a:rPr>
            <a:t>身分證統一編號</a:t>
          </a:r>
          <a:r>
            <a:rPr lang="zh-TW" altLang="en-US" sz="2000" b="1" kern="1200" dirty="0">
              <a:solidFill>
                <a:sysClr val="window" lastClr="FFFFFF"/>
              </a:solidFill>
              <a:latin typeface="微軟正黑體" pitchFamily="34" charset="-120"/>
              <a:ea typeface="微軟正黑體" pitchFamily="34" charset="-120"/>
              <a:cs typeface="+mn-cs"/>
            </a:rPr>
            <a:t>進行</a:t>
          </a:r>
          <a:r>
            <a:rPr lang="zh-TW" altLang="en-US" sz="2000" b="1" kern="1200" dirty="0">
              <a:solidFill>
                <a:srgbClr val="FFFF00"/>
              </a:solidFill>
              <a:latin typeface="微軟正黑體" pitchFamily="34" charset="-120"/>
              <a:ea typeface="微軟正黑體" pitchFamily="34" charset="-120"/>
              <a:cs typeface="+mn-cs"/>
            </a:rPr>
            <a:t>註冊</a:t>
          </a:r>
        </a:p>
      </dsp:txBody>
      <dsp:txXfrm>
        <a:off x="22569" y="4649300"/>
        <a:ext cx="4203334" cy="72543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0F0CF2-F7C9-4715-A649-B5EBA4586B74}">
      <dsp:nvSpPr>
        <dsp:cNvPr id="0" name=""/>
        <dsp:cNvSpPr/>
      </dsp:nvSpPr>
      <dsp:spPr>
        <a:xfrm>
          <a:off x="0" y="72007"/>
          <a:ext cx="4248472" cy="770572"/>
        </a:xfrm>
        <a:prstGeom prst="roundRect">
          <a:avLst>
            <a:gd name="adj" fmla="val 10000"/>
          </a:avLst>
        </a:prstGeom>
        <a:gradFill rotWithShape="0">
          <a:gsLst>
            <a:gs pos="0">
              <a:srgbClr val="C0504D">
                <a:hueOff val="0"/>
                <a:satOff val="0"/>
                <a:lumOff val="0"/>
                <a:alphaOff val="0"/>
                <a:shade val="51000"/>
                <a:satMod val="130000"/>
              </a:srgbClr>
            </a:gs>
            <a:gs pos="80000">
              <a:srgbClr val="C0504D">
                <a:hueOff val="0"/>
                <a:satOff val="0"/>
                <a:lumOff val="0"/>
                <a:alphaOff val="0"/>
                <a:shade val="93000"/>
                <a:satMod val="130000"/>
              </a:srgbClr>
            </a:gs>
            <a:gs pos="100000">
              <a:srgbClr val="C0504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75000"/>
            </a:lnSpc>
            <a:spcBef>
              <a:spcPct val="0"/>
            </a:spcBef>
            <a:spcAft>
              <a:spcPts val="0"/>
            </a:spcAft>
            <a:buNone/>
          </a:pPr>
          <a:r>
            <a:rPr lang="zh-TW" altLang="en-US" sz="2000" b="1" kern="1200" dirty="0">
              <a:solidFill>
                <a:sysClr val="window" lastClr="FFFFFF"/>
              </a:solidFill>
              <a:latin typeface="微軟正黑體" pitchFamily="34" charset="-120"/>
              <a:ea typeface="微軟正黑體" pitchFamily="34" charset="-120"/>
              <a:cs typeface="+mn-cs"/>
            </a:rPr>
            <a:t>六、選取</a:t>
          </a:r>
          <a:r>
            <a:rPr lang="zh-TW" altLang="en-US" sz="2000" b="1" u="wavy" kern="1200" dirty="0">
              <a:solidFill>
                <a:srgbClr val="FFFF00"/>
              </a:solidFill>
              <a:latin typeface="微軟正黑體" pitchFamily="34" charset="-120"/>
              <a:ea typeface="微軟正黑體" pitchFamily="34" charset="-120"/>
              <a:cs typeface="+mn-cs"/>
            </a:rPr>
            <a:t>欲參加之就學區</a:t>
          </a:r>
          <a:endParaRPr lang="zh-TW" altLang="en-US" sz="2000" b="1" kern="1200" dirty="0">
            <a:solidFill>
              <a:srgbClr val="FFFF00"/>
            </a:solidFill>
            <a:latin typeface="微軟正黑體" pitchFamily="34" charset="-120"/>
            <a:ea typeface="微軟正黑體" pitchFamily="34" charset="-120"/>
            <a:cs typeface="+mn-cs"/>
          </a:endParaRPr>
        </a:p>
      </dsp:txBody>
      <dsp:txXfrm>
        <a:off x="22569" y="94576"/>
        <a:ext cx="4203334" cy="725434"/>
      </dsp:txXfrm>
    </dsp:sp>
    <dsp:sp modelId="{94372483-7177-43C0-BF99-82560AE20F47}">
      <dsp:nvSpPr>
        <dsp:cNvPr id="0" name=""/>
        <dsp:cNvSpPr/>
      </dsp:nvSpPr>
      <dsp:spPr>
        <a:xfrm rot="5400000">
          <a:off x="1990478" y="847544"/>
          <a:ext cx="267514" cy="346757"/>
        </a:xfrm>
        <a:prstGeom prst="rightArrow">
          <a:avLst>
            <a:gd name="adj1" fmla="val 60000"/>
            <a:gd name="adj2" fmla="val 50000"/>
          </a:avLst>
        </a:prstGeom>
        <a:solidFill>
          <a:srgbClr val="C0504D">
            <a:hueOff val="0"/>
            <a:satOff val="0"/>
            <a:lumOff val="0"/>
            <a:alphaOff val="0"/>
          </a:srgb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ysClr val="window" lastClr="FFFFFF"/>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75000"/>
            </a:lnSpc>
            <a:spcBef>
              <a:spcPct val="0"/>
            </a:spcBef>
            <a:spcAft>
              <a:spcPts val="0"/>
            </a:spcAft>
            <a:buNone/>
          </a:pPr>
          <a:endParaRPr lang="zh-TW" altLang="en-US" sz="2000" b="1" kern="1200">
            <a:solidFill>
              <a:sysClr val="window" lastClr="FFFFFF"/>
            </a:solidFill>
            <a:latin typeface="微軟正黑體" pitchFamily="34" charset="-120"/>
            <a:ea typeface="微軟正黑體" pitchFamily="34" charset="-120"/>
            <a:cs typeface="+mn-cs"/>
          </a:endParaRPr>
        </a:p>
      </dsp:txBody>
      <dsp:txXfrm rot="-5400000">
        <a:off x="2020208" y="887165"/>
        <a:ext cx="208055" cy="187260"/>
      </dsp:txXfrm>
    </dsp:sp>
    <dsp:sp modelId="{7EE6A867-2857-4402-AB47-BA0B105F9C2E}">
      <dsp:nvSpPr>
        <dsp:cNvPr id="0" name=""/>
        <dsp:cNvSpPr/>
      </dsp:nvSpPr>
      <dsp:spPr>
        <a:xfrm>
          <a:off x="0" y="1199266"/>
          <a:ext cx="4248472" cy="770572"/>
        </a:xfrm>
        <a:prstGeom prst="roundRect">
          <a:avLst>
            <a:gd name="adj" fmla="val 10000"/>
          </a:avLst>
        </a:prstGeom>
        <a:gradFill rotWithShape="0">
          <a:gsLst>
            <a:gs pos="0">
              <a:srgbClr val="9BBB59">
                <a:hueOff val="0"/>
                <a:satOff val="0"/>
                <a:lumOff val="0"/>
                <a:alphaOff val="0"/>
                <a:shade val="51000"/>
                <a:satMod val="130000"/>
              </a:srgbClr>
            </a:gs>
            <a:gs pos="80000">
              <a:srgbClr val="9BBB59">
                <a:hueOff val="0"/>
                <a:satOff val="0"/>
                <a:lumOff val="0"/>
                <a:alphaOff val="0"/>
                <a:shade val="93000"/>
                <a:satMod val="130000"/>
              </a:srgbClr>
            </a:gs>
            <a:gs pos="100000">
              <a:srgbClr val="9BBB59">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75000"/>
            </a:lnSpc>
            <a:spcBef>
              <a:spcPct val="0"/>
            </a:spcBef>
            <a:spcAft>
              <a:spcPts val="0"/>
            </a:spcAft>
            <a:buNone/>
          </a:pPr>
          <a:r>
            <a:rPr lang="zh-TW" altLang="en-US" sz="2000" b="1" kern="1200" dirty="0">
              <a:solidFill>
                <a:sysClr val="window" lastClr="FFFFFF"/>
              </a:solidFill>
              <a:latin typeface="微軟正黑體" pitchFamily="34" charset="-120"/>
              <a:ea typeface="微軟正黑體" pitchFamily="34" charset="-120"/>
              <a:cs typeface="+mn-cs"/>
            </a:rPr>
            <a:t>七、選取</a:t>
          </a:r>
          <a:r>
            <a:rPr lang="zh-TW" altLang="en-US" sz="2000" b="1" u="wavy" kern="1200" dirty="0">
              <a:solidFill>
                <a:srgbClr val="FFFF00"/>
              </a:solidFill>
              <a:latin typeface="微軟正黑體" pitchFamily="34" charset="-120"/>
              <a:ea typeface="微軟正黑體" pitchFamily="34" charset="-120"/>
              <a:cs typeface="+mn-cs"/>
            </a:rPr>
            <a:t>申請原因</a:t>
          </a:r>
          <a:endParaRPr lang="zh-TW" altLang="en-US" sz="2000" b="1" kern="1200" dirty="0">
            <a:solidFill>
              <a:srgbClr val="FFFF00"/>
            </a:solidFill>
            <a:latin typeface="微軟正黑體" pitchFamily="34" charset="-120"/>
            <a:ea typeface="微軟正黑體" pitchFamily="34" charset="-120"/>
            <a:cs typeface="+mn-cs"/>
          </a:endParaRPr>
        </a:p>
      </dsp:txBody>
      <dsp:txXfrm>
        <a:off x="22569" y="1221835"/>
        <a:ext cx="4203334" cy="725434"/>
      </dsp:txXfrm>
    </dsp:sp>
    <dsp:sp modelId="{D494690B-D544-4BFA-B42B-D33B6B8D7F60}">
      <dsp:nvSpPr>
        <dsp:cNvPr id="0" name=""/>
        <dsp:cNvSpPr/>
      </dsp:nvSpPr>
      <dsp:spPr>
        <a:xfrm rot="5400000">
          <a:off x="1979753" y="1989103"/>
          <a:ext cx="288964" cy="346757"/>
        </a:xfrm>
        <a:prstGeom prst="rightArrow">
          <a:avLst>
            <a:gd name="adj1" fmla="val 60000"/>
            <a:gd name="adj2" fmla="val 50000"/>
          </a:avLst>
        </a:prstGeom>
        <a:solidFill>
          <a:srgbClr val="9BBB59">
            <a:hueOff val="0"/>
            <a:satOff val="0"/>
            <a:lumOff val="0"/>
            <a:alphaOff val="0"/>
          </a:srgb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ysClr val="window" lastClr="FFFFFF"/>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75000"/>
            </a:lnSpc>
            <a:spcBef>
              <a:spcPct val="0"/>
            </a:spcBef>
            <a:spcAft>
              <a:spcPts val="0"/>
            </a:spcAft>
            <a:buNone/>
          </a:pPr>
          <a:endParaRPr lang="zh-TW" altLang="en-US" sz="2000" b="1" kern="1200">
            <a:solidFill>
              <a:sysClr val="window" lastClr="FFFFFF"/>
            </a:solidFill>
            <a:latin typeface="微軟正黑體" pitchFamily="34" charset="-120"/>
            <a:ea typeface="微軟正黑體" pitchFamily="34" charset="-120"/>
            <a:cs typeface="+mn-cs"/>
          </a:endParaRPr>
        </a:p>
      </dsp:txBody>
      <dsp:txXfrm rot="-5400000">
        <a:off x="2020208" y="2018000"/>
        <a:ext cx="208055" cy="202275"/>
      </dsp:txXfrm>
    </dsp:sp>
    <dsp:sp modelId="{B034C1C6-7DF2-463C-9B68-FD62C95B7EE7}">
      <dsp:nvSpPr>
        <dsp:cNvPr id="0" name=""/>
        <dsp:cNvSpPr/>
      </dsp:nvSpPr>
      <dsp:spPr>
        <a:xfrm>
          <a:off x="0" y="2355125"/>
          <a:ext cx="4248472" cy="770572"/>
        </a:xfrm>
        <a:prstGeom prst="roundRect">
          <a:avLst>
            <a:gd name="adj" fmla="val 10000"/>
          </a:avLst>
        </a:prstGeom>
        <a:gradFill rotWithShape="0">
          <a:gsLst>
            <a:gs pos="0">
              <a:srgbClr val="8064A2">
                <a:hueOff val="0"/>
                <a:satOff val="0"/>
                <a:lumOff val="0"/>
                <a:alphaOff val="0"/>
                <a:shade val="51000"/>
                <a:satMod val="130000"/>
              </a:srgbClr>
            </a:gs>
            <a:gs pos="80000">
              <a:srgbClr val="8064A2">
                <a:hueOff val="0"/>
                <a:satOff val="0"/>
                <a:lumOff val="0"/>
                <a:alphaOff val="0"/>
                <a:shade val="93000"/>
                <a:satMod val="130000"/>
              </a:srgbClr>
            </a:gs>
            <a:gs pos="100000">
              <a:srgbClr val="8064A2">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75000"/>
            </a:lnSpc>
            <a:spcBef>
              <a:spcPct val="0"/>
            </a:spcBef>
            <a:spcAft>
              <a:spcPts val="0"/>
            </a:spcAft>
            <a:buNone/>
          </a:pPr>
          <a:r>
            <a:rPr lang="zh-TW" altLang="en-US" sz="2000" b="1" kern="1200" dirty="0">
              <a:solidFill>
                <a:sysClr val="window" lastClr="FFFFFF"/>
              </a:solidFill>
              <a:latin typeface="微軟正黑體" pitchFamily="34" charset="-120"/>
              <a:ea typeface="微軟正黑體" pitchFamily="34" charset="-120"/>
              <a:cs typeface="+mn-cs"/>
            </a:rPr>
            <a:t>八、確認</a:t>
          </a:r>
          <a:r>
            <a:rPr lang="zh-TW" altLang="en-US" sz="2000" b="1" kern="1200" dirty="0">
              <a:solidFill>
                <a:srgbClr val="FFFF00"/>
              </a:solidFill>
              <a:latin typeface="微軟正黑體" pitchFamily="34" charset="-120"/>
              <a:ea typeface="微軟正黑體" pitchFamily="34" charset="-120"/>
              <a:cs typeface="+mn-cs"/>
            </a:rPr>
            <a:t>儲存後列印變更就學區申請書</a:t>
          </a:r>
        </a:p>
      </dsp:txBody>
      <dsp:txXfrm>
        <a:off x="22569" y="2377694"/>
        <a:ext cx="4203334" cy="725434"/>
      </dsp:txXfrm>
    </dsp:sp>
    <dsp:sp modelId="{D9FDFAA5-4B68-4C47-A5E4-0FB5CC5F22EC}">
      <dsp:nvSpPr>
        <dsp:cNvPr id="0" name=""/>
        <dsp:cNvSpPr/>
      </dsp:nvSpPr>
      <dsp:spPr>
        <a:xfrm rot="5400000">
          <a:off x="1979753" y="3144962"/>
          <a:ext cx="288964" cy="346757"/>
        </a:xfrm>
        <a:prstGeom prst="rightArrow">
          <a:avLst>
            <a:gd name="adj1" fmla="val 60000"/>
            <a:gd name="adj2" fmla="val 50000"/>
          </a:avLst>
        </a:prstGeom>
        <a:solidFill>
          <a:srgbClr val="8064A2">
            <a:hueOff val="0"/>
            <a:satOff val="0"/>
            <a:lumOff val="0"/>
            <a:alphaOff val="0"/>
          </a:srgb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ysClr val="window" lastClr="FFFFFF"/>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75000"/>
            </a:lnSpc>
            <a:spcBef>
              <a:spcPct val="0"/>
            </a:spcBef>
            <a:spcAft>
              <a:spcPts val="0"/>
            </a:spcAft>
            <a:buNone/>
          </a:pPr>
          <a:endParaRPr lang="zh-TW" altLang="en-US" sz="2000" b="1" kern="1200">
            <a:solidFill>
              <a:sysClr val="window" lastClr="FFFFFF"/>
            </a:solidFill>
            <a:latin typeface="微軟正黑體" pitchFamily="34" charset="-120"/>
            <a:ea typeface="微軟正黑體" pitchFamily="34" charset="-120"/>
            <a:cs typeface="+mn-cs"/>
          </a:endParaRPr>
        </a:p>
      </dsp:txBody>
      <dsp:txXfrm rot="-5400000">
        <a:off x="2020208" y="3173859"/>
        <a:ext cx="208055" cy="202275"/>
      </dsp:txXfrm>
    </dsp:sp>
    <dsp:sp modelId="{3743BC11-AFF0-4A3A-B18F-05E12EE3678B}">
      <dsp:nvSpPr>
        <dsp:cNvPr id="0" name=""/>
        <dsp:cNvSpPr/>
      </dsp:nvSpPr>
      <dsp:spPr>
        <a:xfrm>
          <a:off x="0" y="3510984"/>
          <a:ext cx="4248472" cy="770572"/>
        </a:xfrm>
        <a:prstGeom prst="roundRect">
          <a:avLst>
            <a:gd name="adj" fmla="val 10000"/>
          </a:avLst>
        </a:prstGeom>
        <a:gradFill rotWithShape="0">
          <a:gsLst>
            <a:gs pos="0">
              <a:srgbClr val="4BACC6">
                <a:hueOff val="0"/>
                <a:satOff val="0"/>
                <a:lumOff val="0"/>
                <a:alphaOff val="0"/>
                <a:shade val="51000"/>
                <a:satMod val="130000"/>
              </a:srgbClr>
            </a:gs>
            <a:gs pos="80000">
              <a:srgbClr val="4BACC6">
                <a:hueOff val="0"/>
                <a:satOff val="0"/>
                <a:lumOff val="0"/>
                <a:alphaOff val="0"/>
                <a:shade val="93000"/>
                <a:satMod val="130000"/>
              </a:srgbClr>
            </a:gs>
            <a:gs pos="100000">
              <a:srgbClr val="4BACC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539750" lvl="0" indent="-539750" algn="l" defTabSz="889000">
            <a:lnSpc>
              <a:spcPct val="90000"/>
            </a:lnSpc>
            <a:spcBef>
              <a:spcPct val="0"/>
            </a:spcBef>
            <a:spcAft>
              <a:spcPct val="35000"/>
            </a:spcAft>
            <a:buNone/>
          </a:pPr>
          <a:r>
            <a:rPr lang="zh-TW" altLang="en-US" sz="2000" b="1" kern="1200" dirty="0">
              <a:solidFill>
                <a:sysClr val="window" lastClr="FFFFFF"/>
              </a:solidFill>
              <a:latin typeface="微軟正黑體" pitchFamily="34" charset="-120"/>
              <a:ea typeface="微軟正黑體" pitchFamily="34" charset="-120"/>
              <a:cs typeface="+mn-cs"/>
            </a:rPr>
            <a:t>九、</a:t>
          </a:r>
          <a:r>
            <a:rPr lang="zh-TW" altLang="en-US" sz="2000" b="1" kern="1200" dirty="0">
              <a:solidFill>
                <a:srgbClr val="FFFF00"/>
              </a:solidFill>
              <a:latin typeface="微軟正黑體" pitchFamily="34" charset="-120"/>
              <a:ea typeface="微軟正黑體" pitchFamily="34" charset="-120"/>
              <a:cs typeface="+mn-cs"/>
            </a:rPr>
            <a:t>申請人、學生父母雙方</a:t>
          </a:r>
          <a:r>
            <a:rPr lang="en-US" sz="2000" b="1" kern="1200" dirty="0">
              <a:solidFill>
                <a:srgbClr val="FFFF00"/>
              </a:solidFill>
              <a:latin typeface="微軟正黑體" pitchFamily="34" charset="-120"/>
              <a:ea typeface="微軟正黑體" pitchFamily="34" charset="-120"/>
              <a:cs typeface="+mn-cs"/>
            </a:rPr>
            <a:t>(</a:t>
          </a:r>
          <a:r>
            <a:rPr lang="zh-TW" altLang="en-US" sz="2000" b="1" kern="1200" dirty="0">
              <a:solidFill>
                <a:srgbClr val="FFFF00"/>
              </a:solidFill>
              <a:latin typeface="微軟正黑體" pitchFamily="34" charset="-120"/>
              <a:ea typeface="微軟正黑體" pitchFamily="34" charset="-120"/>
              <a:cs typeface="+mn-cs"/>
            </a:rPr>
            <a:t>或監護人</a:t>
          </a:r>
          <a:r>
            <a:rPr lang="en-US" sz="2000" b="1" kern="1200" dirty="0">
              <a:solidFill>
                <a:srgbClr val="FFFF00"/>
              </a:solidFill>
              <a:latin typeface="微軟正黑體" pitchFamily="34" charset="-120"/>
              <a:ea typeface="微軟正黑體" pitchFamily="34" charset="-120"/>
              <a:cs typeface="+mn-cs"/>
            </a:rPr>
            <a:t>)</a:t>
          </a:r>
          <a:r>
            <a:rPr lang="zh-TW" altLang="en-US" sz="2000" b="1" kern="1200" dirty="0">
              <a:solidFill>
                <a:srgbClr val="FFFF00"/>
              </a:solidFill>
              <a:latin typeface="微軟正黑體" pitchFamily="34" charset="-120"/>
              <a:ea typeface="微軟正黑體" pitchFamily="34" charset="-120"/>
              <a:cs typeface="+mn-cs"/>
            </a:rPr>
            <a:t>簽章</a:t>
          </a:r>
        </a:p>
      </dsp:txBody>
      <dsp:txXfrm>
        <a:off x="22569" y="3533553"/>
        <a:ext cx="4203334" cy="725434"/>
      </dsp:txXfrm>
    </dsp:sp>
    <dsp:sp modelId="{E6CA3294-8BF0-4D27-97C1-991E18460532}">
      <dsp:nvSpPr>
        <dsp:cNvPr id="0" name=""/>
        <dsp:cNvSpPr/>
      </dsp:nvSpPr>
      <dsp:spPr>
        <a:xfrm rot="5400000">
          <a:off x="1994795" y="4280765"/>
          <a:ext cx="258880" cy="346757"/>
        </a:xfrm>
        <a:prstGeom prst="rightArrow">
          <a:avLst>
            <a:gd name="adj1" fmla="val 60000"/>
            <a:gd name="adj2" fmla="val 50000"/>
          </a:avLst>
        </a:prstGeom>
        <a:solidFill>
          <a:srgbClr val="4BACC6">
            <a:hueOff val="0"/>
            <a:satOff val="0"/>
            <a:lumOff val="0"/>
            <a:alphaOff val="0"/>
          </a:srgb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ysClr val="window" lastClr="FFFFFF"/>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zh-TW" altLang="en-US" sz="2000" b="1" kern="1200">
            <a:solidFill>
              <a:sysClr val="window" lastClr="FFFFFF"/>
            </a:solidFill>
            <a:latin typeface="微軟正黑體" pitchFamily="34" charset="-120"/>
            <a:ea typeface="微軟正黑體" pitchFamily="34" charset="-120"/>
            <a:cs typeface="+mn-cs"/>
          </a:endParaRPr>
        </a:p>
      </dsp:txBody>
      <dsp:txXfrm rot="-5400000">
        <a:off x="2020208" y="4324703"/>
        <a:ext cx="208055" cy="181216"/>
      </dsp:txXfrm>
    </dsp:sp>
    <dsp:sp modelId="{2868515F-6C95-4847-AB09-092DAFFCC335}">
      <dsp:nvSpPr>
        <dsp:cNvPr id="0" name=""/>
        <dsp:cNvSpPr/>
      </dsp:nvSpPr>
      <dsp:spPr>
        <a:xfrm>
          <a:off x="0" y="4626731"/>
          <a:ext cx="4248472" cy="770572"/>
        </a:xfrm>
        <a:prstGeom prst="roundRect">
          <a:avLst>
            <a:gd name="adj" fmla="val 10000"/>
          </a:avLst>
        </a:prstGeom>
        <a:gradFill rotWithShape="0">
          <a:gsLst>
            <a:gs pos="0">
              <a:srgbClr val="F79646">
                <a:hueOff val="0"/>
                <a:satOff val="0"/>
                <a:lumOff val="0"/>
                <a:alphaOff val="0"/>
                <a:shade val="51000"/>
                <a:satMod val="130000"/>
              </a:srgbClr>
            </a:gs>
            <a:gs pos="80000">
              <a:srgbClr val="F79646">
                <a:hueOff val="0"/>
                <a:satOff val="0"/>
                <a:lumOff val="0"/>
                <a:alphaOff val="0"/>
                <a:shade val="93000"/>
                <a:satMod val="130000"/>
              </a:srgbClr>
            </a:gs>
            <a:gs pos="100000">
              <a:srgbClr val="F7964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539750" lvl="0" indent="-539750" algn="l" defTabSz="622300">
            <a:lnSpc>
              <a:spcPct val="90000"/>
            </a:lnSpc>
            <a:spcBef>
              <a:spcPct val="0"/>
            </a:spcBef>
            <a:spcAft>
              <a:spcPts val="0"/>
            </a:spcAft>
            <a:buNone/>
          </a:pPr>
          <a:r>
            <a:rPr lang="zh-TW" altLang="en-US" sz="1400" b="1" kern="1200" dirty="0">
              <a:solidFill>
                <a:sysClr val="window" lastClr="FFFFFF"/>
              </a:solidFill>
              <a:latin typeface="微軟正黑體" pitchFamily="34" charset="-120"/>
              <a:ea typeface="微軟正黑體" pitchFamily="34" charset="-120"/>
              <a:cs typeface="+mn-cs"/>
            </a:rPr>
            <a:t>十、備妥</a:t>
          </a:r>
          <a:r>
            <a:rPr lang="zh-TW" altLang="en-US" sz="1400" b="1" kern="1200" dirty="0">
              <a:solidFill>
                <a:srgbClr val="FFFF00"/>
              </a:solidFill>
              <a:latin typeface="微軟正黑體" pitchFamily="34" charset="-120"/>
              <a:ea typeface="微軟正黑體" pitchFamily="34" charset="-120"/>
              <a:cs typeface="+mn-cs"/>
            </a:rPr>
            <a:t>證明文件與申請書</a:t>
          </a:r>
          <a:r>
            <a:rPr lang="zh-TW" altLang="en-US" sz="1400" b="1" kern="1200" dirty="0">
              <a:solidFill>
                <a:sysClr val="window" lastClr="FFFFFF"/>
              </a:solidFill>
              <a:latin typeface="微軟正黑體" pitchFamily="34" charset="-120"/>
              <a:ea typeface="微軟正黑體" pitchFamily="34" charset="-120"/>
              <a:cs typeface="+mn-cs"/>
            </a:rPr>
            <a:t>，送</a:t>
          </a:r>
          <a:r>
            <a:rPr lang="zh-TW" altLang="en-US" sz="1400" b="1" kern="1200" dirty="0">
              <a:solidFill>
                <a:srgbClr val="FFFF00"/>
              </a:solidFill>
              <a:latin typeface="微軟正黑體" pitchFamily="34" charset="-120"/>
              <a:ea typeface="微軟正黑體" pitchFamily="34" charset="-120"/>
              <a:cs typeface="+mn-cs"/>
            </a:rPr>
            <a:t>國中教務處</a:t>
          </a:r>
          <a:r>
            <a:rPr lang="zh-TW" altLang="en-US" sz="1400" b="1" kern="1200" dirty="0">
              <a:solidFill>
                <a:sysClr val="window" lastClr="FFFFFF"/>
              </a:solidFill>
              <a:latin typeface="微軟正黑體" pitchFamily="34" charset="-120"/>
              <a:ea typeface="微軟正黑體" pitchFamily="34" charset="-120"/>
              <a:cs typeface="+mn-cs"/>
            </a:rPr>
            <a:t>提出申請</a:t>
          </a:r>
          <a:endParaRPr lang="en-US" altLang="zh-TW" sz="1400" b="1" kern="1200" dirty="0">
            <a:solidFill>
              <a:sysClr val="window" lastClr="FFFFFF"/>
            </a:solidFill>
            <a:latin typeface="微軟正黑體" pitchFamily="34" charset="-120"/>
            <a:ea typeface="微軟正黑體" pitchFamily="34" charset="-120"/>
            <a:cs typeface="+mn-cs"/>
          </a:endParaRPr>
        </a:p>
        <a:p>
          <a:pPr marL="539750" lvl="0" indent="-539750" algn="l" defTabSz="622300">
            <a:lnSpc>
              <a:spcPct val="90000"/>
            </a:lnSpc>
            <a:spcBef>
              <a:spcPct val="0"/>
            </a:spcBef>
            <a:spcAft>
              <a:spcPts val="0"/>
            </a:spcAft>
            <a:buNone/>
          </a:pPr>
          <a:r>
            <a:rPr lang="zh-TW" altLang="en-US" sz="1400" b="1" kern="1200" dirty="0">
              <a:solidFill>
                <a:sysClr val="window" lastClr="FFFFFF"/>
              </a:solidFill>
              <a:latin typeface="微軟正黑體" pitchFamily="34" charset="-120"/>
              <a:ea typeface="微軟正黑體" pitchFamily="34" charset="-120"/>
              <a:cs typeface="+mn-cs"/>
            </a:rPr>
            <a:t>       </a:t>
          </a:r>
          <a:r>
            <a:rPr lang="en-US" altLang="zh-TW" sz="1400" b="1" kern="1200" dirty="0">
              <a:solidFill>
                <a:sysClr val="window" lastClr="FFFFFF"/>
              </a:solidFill>
              <a:latin typeface="微軟正黑體" pitchFamily="34" charset="-120"/>
              <a:ea typeface="微軟正黑體" pitchFamily="34" charset="-120"/>
              <a:cs typeface="+mn-cs"/>
            </a:rPr>
            <a:t>(</a:t>
          </a:r>
          <a:r>
            <a:rPr lang="zh-TW" altLang="en-US" sz="1400" b="1" kern="1200" dirty="0">
              <a:solidFill>
                <a:sysClr val="window" lastClr="FFFFFF"/>
              </a:solidFill>
              <a:latin typeface="微軟正黑體" pitchFamily="34" charset="-120"/>
              <a:ea typeface="微軟正黑體" pitchFamily="34" charset="-120"/>
              <a:cs typeface="+mn-cs"/>
            </a:rPr>
            <a:t>非應屆生自行送至欲參加之就學區免試入學主</a:t>
          </a:r>
          <a:endParaRPr lang="en-US" altLang="zh-TW" sz="1400" b="1" kern="1200" dirty="0">
            <a:solidFill>
              <a:sysClr val="window" lastClr="FFFFFF"/>
            </a:solidFill>
            <a:latin typeface="微軟正黑體" pitchFamily="34" charset="-120"/>
            <a:ea typeface="微軟正黑體" pitchFamily="34" charset="-120"/>
            <a:cs typeface="+mn-cs"/>
          </a:endParaRPr>
        </a:p>
        <a:p>
          <a:pPr marL="539750" lvl="0" indent="-539750" algn="l" defTabSz="622300">
            <a:lnSpc>
              <a:spcPct val="90000"/>
            </a:lnSpc>
            <a:spcBef>
              <a:spcPct val="0"/>
            </a:spcBef>
            <a:spcAft>
              <a:spcPts val="0"/>
            </a:spcAft>
            <a:buNone/>
          </a:pPr>
          <a:r>
            <a:rPr lang="zh-TW" altLang="en-US" sz="1400" b="1" kern="1200" dirty="0">
              <a:solidFill>
                <a:sysClr val="window" lastClr="FFFFFF"/>
              </a:solidFill>
              <a:latin typeface="微軟正黑體" pitchFamily="34" charset="-120"/>
              <a:ea typeface="微軟正黑體" pitchFamily="34" charset="-120"/>
              <a:cs typeface="+mn-cs"/>
            </a:rPr>
            <a:t>       委學校</a:t>
          </a:r>
          <a:r>
            <a:rPr lang="en-US" altLang="zh-TW" sz="1400" b="1" kern="1200" dirty="0">
              <a:solidFill>
                <a:sysClr val="window" lastClr="FFFFFF"/>
              </a:solidFill>
              <a:latin typeface="微軟正黑體" pitchFamily="34" charset="-120"/>
              <a:ea typeface="微軟正黑體" pitchFamily="34" charset="-120"/>
              <a:cs typeface="+mn-cs"/>
            </a:rPr>
            <a:t>)</a:t>
          </a:r>
          <a:endParaRPr lang="zh-TW" altLang="en-US" sz="1400" b="1" kern="1200" dirty="0">
            <a:solidFill>
              <a:sysClr val="window" lastClr="FFFFFF"/>
            </a:solidFill>
            <a:latin typeface="微軟正黑體" pitchFamily="34" charset="-120"/>
            <a:ea typeface="微軟正黑體" pitchFamily="34" charset="-120"/>
            <a:cs typeface="+mn-cs"/>
          </a:endParaRPr>
        </a:p>
      </dsp:txBody>
      <dsp:txXfrm>
        <a:off x="22569" y="4649300"/>
        <a:ext cx="4203334" cy="72543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391852-20B6-4874-955D-801FF57834EE}">
      <dsp:nvSpPr>
        <dsp:cNvPr id="0" name=""/>
        <dsp:cNvSpPr/>
      </dsp:nvSpPr>
      <dsp:spPr>
        <a:xfrm>
          <a:off x="2151477" y="1973669"/>
          <a:ext cx="304317" cy="1739619"/>
        </a:xfrm>
        <a:custGeom>
          <a:avLst/>
          <a:gdLst/>
          <a:ahLst/>
          <a:cxnLst/>
          <a:rect l="0" t="0" r="0" b="0"/>
          <a:pathLst>
            <a:path>
              <a:moveTo>
                <a:pt x="0" y="0"/>
              </a:moveTo>
              <a:lnTo>
                <a:pt x="152158" y="0"/>
              </a:lnTo>
              <a:lnTo>
                <a:pt x="152158" y="1739619"/>
              </a:lnTo>
              <a:lnTo>
                <a:pt x="304317" y="1739619"/>
              </a:lnTo>
            </a:path>
          </a:pathLst>
        </a:custGeom>
        <a:noFill/>
        <a:ln w="15875"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zh-TW" altLang="en-US" sz="600" kern="1200"/>
        </a:p>
      </dsp:txBody>
      <dsp:txXfrm>
        <a:off x="2259485" y="2799327"/>
        <a:ext cx="88301" cy="88301"/>
      </dsp:txXfrm>
    </dsp:sp>
    <dsp:sp modelId="{D4F9D83C-9DCD-4181-B117-CB9FA91F3AE2}">
      <dsp:nvSpPr>
        <dsp:cNvPr id="0" name=""/>
        <dsp:cNvSpPr/>
      </dsp:nvSpPr>
      <dsp:spPr>
        <a:xfrm>
          <a:off x="2151477" y="1973669"/>
          <a:ext cx="304317" cy="1159746"/>
        </a:xfrm>
        <a:custGeom>
          <a:avLst/>
          <a:gdLst/>
          <a:ahLst/>
          <a:cxnLst/>
          <a:rect l="0" t="0" r="0" b="0"/>
          <a:pathLst>
            <a:path>
              <a:moveTo>
                <a:pt x="0" y="0"/>
              </a:moveTo>
              <a:lnTo>
                <a:pt x="152158" y="0"/>
              </a:lnTo>
              <a:lnTo>
                <a:pt x="152158" y="1159746"/>
              </a:lnTo>
              <a:lnTo>
                <a:pt x="304317" y="1159746"/>
              </a:lnTo>
            </a:path>
          </a:pathLst>
        </a:custGeom>
        <a:noFill/>
        <a:ln w="15875"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TW" altLang="en-US" sz="500" kern="1200"/>
        </a:p>
      </dsp:txBody>
      <dsp:txXfrm>
        <a:off x="2273660" y="2523566"/>
        <a:ext cx="59950" cy="59950"/>
      </dsp:txXfrm>
    </dsp:sp>
    <dsp:sp modelId="{47FEE023-1A1D-4B85-A59B-6C1A2EA20C15}">
      <dsp:nvSpPr>
        <dsp:cNvPr id="0" name=""/>
        <dsp:cNvSpPr/>
      </dsp:nvSpPr>
      <dsp:spPr>
        <a:xfrm>
          <a:off x="2151477" y="1973669"/>
          <a:ext cx="304317" cy="579873"/>
        </a:xfrm>
        <a:custGeom>
          <a:avLst/>
          <a:gdLst/>
          <a:ahLst/>
          <a:cxnLst/>
          <a:rect l="0" t="0" r="0" b="0"/>
          <a:pathLst>
            <a:path>
              <a:moveTo>
                <a:pt x="0" y="0"/>
              </a:moveTo>
              <a:lnTo>
                <a:pt x="152158" y="0"/>
              </a:lnTo>
              <a:lnTo>
                <a:pt x="152158" y="579873"/>
              </a:lnTo>
              <a:lnTo>
                <a:pt x="304317" y="579873"/>
              </a:lnTo>
            </a:path>
          </a:pathLst>
        </a:custGeom>
        <a:noFill/>
        <a:ln w="15875"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TW" altLang="en-US" sz="500" kern="1200"/>
        </a:p>
      </dsp:txBody>
      <dsp:txXfrm>
        <a:off x="2287264" y="2247233"/>
        <a:ext cx="32743" cy="32743"/>
      </dsp:txXfrm>
    </dsp:sp>
    <dsp:sp modelId="{4B763022-987E-4813-B217-C6DBC14CE2C6}">
      <dsp:nvSpPr>
        <dsp:cNvPr id="0" name=""/>
        <dsp:cNvSpPr/>
      </dsp:nvSpPr>
      <dsp:spPr>
        <a:xfrm>
          <a:off x="2151477" y="1927949"/>
          <a:ext cx="304317" cy="91440"/>
        </a:xfrm>
        <a:custGeom>
          <a:avLst/>
          <a:gdLst/>
          <a:ahLst/>
          <a:cxnLst/>
          <a:rect l="0" t="0" r="0" b="0"/>
          <a:pathLst>
            <a:path>
              <a:moveTo>
                <a:pt x="0" y="45720"/>
              </a:moveTo>
              <a:lnTo>
                <a:pt x="304317" y="45720"/>
              </a:lnTo>
            </a:path>
          </a:pathLst>
        </a:custGeom>
        <a:noFill/>
        <a:ln w="15875"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TW" altLang="en-US" sz="500" kern="1200"/>
        </a:p>
      </dsp:txBody>
      <dsp:txXfrm>
        <a:off x="2296028" y="1966061"/>
        <a:ext cx="15215" cy="15215"/>
      </dsp:txXfrm>
    </dsp:sp>
    <dsp:sp modelId="{1E5A2185-BA0C-4F91-AA10-F6CB1B0156FC}">
      <dsp:nvSpPr>
        <dsp:cNvPr id="0" name=""/>
        <dsp:cNvSpPr/>
      </dsp:nvSpPr>
      <dsp:spPr>
        <a:xfrm>
          <a:off x="2151477" y="1393795"/>
          <a:ext cx="304317" cy="579873"/>
        </a:xfrm>
        <a:custGeom>
          <a:avLst/>
          <a:gdLst/>
          <a:ahLst/>
          <a:cxnLst/>
          <a:rect l="0" t="0" r="0" b="0"/>
          <a:pathLst>
            <a:path>
              <a:moveTo>
                <a:pt x="0" y="579873"/>
              </a:moveTo>
              <a:lnTo>
                <a:pt x="152158" y="579873"/>
              </a:lnTo>
              <a:lnTo>
                <a:pt x="152158" y="0"/>
              </a:lnTo>
              <a:lnTo>
                <a:pt x="304317" y="0"/>
              </a:lnTo>
            </a:path>
          </a:pathLst>
        </a:custGeom>
        <a:noFill/>
        <a:ln w="15875"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TW" altLang="en-US" sz="500" kern="1200"/>
        </a:p>
      </dsp:txBody>
      <dsp:txXfrm>
        <a:off x="2287264" y="1667360"/>
        <a:ext cx="32743" cy="32743"/>
      </dsp:txXfrm>
    </dsp:sp>
    <dsp:sp modelId="{95FB0B6A-82E2-49A0-84C8-EF6168BE495D}">
      <dsp:nvSpPr>
        <dsp:cNvPr id="0" name=""/>
        <dsp:cNvSpPr/>
      </dsp:nvSpPr>
      <dsp:spPr>
        <a:xfrm>
          <a:off x="2151477" y="813922"/>
          <a:ext cx="304317" cy="1159746"/>
        </a:xfrm>
        <a:custGeom>
          <a:avLst/>
          <a:gdLst/>
          <a:ahLst/>
          <a:cxnLst/>
          <a:rect l="0" t="0" r="0" b="0"/>
          <a:pathLst>
            <a:path>
              <a:moveTo>
                <a:pt x="0" y="1159746"/>
              </a:moveTo>
              <a:lnTo>
                <a:pt x="152158" y="1159746"/>
              </a:lnTo>
              <a:lnTo>
                <a:pt x="152158" y="0"/>
              </a:lnTo>
              <a:lnTo>
                <a:pt x="304317" y="0"/>
              </a:lnTo>
            </a:path>
          </a:pathLst>
        </a:custGeom>
        <a:noFill/>
        <a:ln w="15875"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TW" altLang="en-US" sz="500" kern="1200"/>
        </a:p>
      </dsp:txBody>
      <dsp:txXfrm>
        <a:off x="2273660" y="1363820"/>
        <a:ext cx="59950" cy="59950"/>
      </dsp:txXfrm>
    </dsp:sp>
    <dsp:sp modelId="{4DCC8F3E-F709-4B42-99CB-9E754E86A040}">
      <dsp:nvSpPr>
        <dsp:cNvPr id="0" name=""/>
        <dsp:cNvSpPr/>
      </dsp:nvSpPr>
      <dsp:spPr>
        <a:xfrm>
          <a:off x="2151477" y="234049"/>
          <a:ext cx="304317" cy="1739619"/>
        </a:xfrm>
        <a:custGeom>
          <a:avLst/>
          <a:gdLst/>
          <a:ahLst/>
          <a:cxnLst/>
          <a:rect l="0" t="0" r="0" b="0"/>
          <a:pathLst>
            <a:path>
              <a:moveTo>
                <a:pt x="0" y="1739619"/>
              </a:moveTo>
              <a:lnTo>
                <a:pt x="152158" y="1739619"/>
              </a:lnTo>
              <a:lnTo>
                <a:pt x="152158" y="0"/>
              </a:lnTo>
              <a:lnTo>
                <a:pt x="304317" y="0"/>
              </a:lnTo>
            </a:path>
          </a:pathLst>
        </a:custGeom>
        <a:noFill/>
        <a:ln w="15875"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zh-TW" altLang="en-US" sz="600" kern="1200"/>
        </a:p>
      </dsp:txBody>
      <dsp:txXfrm>
        <a:off x="2259485" y="1059708"/>
        <a:ext cx="88301" cy="88301"/>
      </dsp:txXfrm>
    </dsp:sp>
    <dsp:sp modelId="{D2007AEC-647D-47B0-B4C8-FF0881230684}">
      <dsp:nvSpPr>
        <dsp:cNvPr id="0" name=""/>
        <dsp:cNvSpPr/>
      </dsp:nvSpPr>
      <dsp:spPr>
        <a:xfrm rot="16200000">
          <a:off x="244839" y="1287816"/>
          <a:ext cx="2441570" cy="1371705"/>
        </a:xfrm>
        <a:prstGeom prst="roundRect">
          <a:avLst>
            <a:gd name="adj" fmla="val 1000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vert"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zh-TW" altLang="en-US" sz="2800" b="1" kern="1200">
              <a:latin typeface="微軟正黑體" pitchFamily="34" charset="-120"/>
              <a:ea typeface="微軟正黑體" pitchFamily="34" charset="-120"/>
              <a:cs typeface="+mn-cs"/>
            </a:rPr>
            <a:t>總積分</a:t>
          </a:r>
          <a:r>
            <a:rPr lang="en-US" altLang="zh-TW" sz="2800" b="1" kern="1200">
              <a:latin typeface="微軟正黑體" pitchFamily="34" charset="-120"/>
              <a:ea typeface="微軟正黑體" pitchFamily="34" charset="-120"/>
              <a:cs typeface="+mn-cs"/>
            </a:rPr>
            <a:t>79</a:t>
          </a:r>
          <a:r>
            <a:rPr lang="zh-TW" altLang="en-US" sz="2800" b="1" kern="1200">
              <a:latin typeface="微軟正黑體" pitchFamily="34" charset="-120"/>
              <a:ea typeface="微軟正黑體" pitchFamily="34" charset="-120"/>
              <a:cs typeface="+mn-cs"/>
            </a:rPr>
            <a:t>分</a:t>
          </a:r>
          <a:endParaRPr lang="zh-TW" altLang="en-US" sz="2800" b="1" kern="1200" dirty="0">
            <a:latin typeface="微軟正黑體" pitchFamily="34" charset="-120"/>
            <a:ea typeface="微軟正黑體" pitchFamily="34" charset="-120"/>
            <a:cs typeface="+mn-cs"/>
          </a:endParaRPr>
        </a:p>
      </dsp:txBody>
      <dsp:txXfrm>
        <a:off x="285015" y="1327992"/>
        <a:ext cx="2361218" cy="1291353"/>
      </dsp:txXfrm>
    </dsp:sp>
    <dsp:sp modelId="{C36D933B-DC2E-49DB-B383-FA9682E4DD3D}">
      <dsp:nvSpPr>
        <dsp:cNvPr id="0" name=""/>
        <dsp:cNvSpPr/>
      </dsp:nvSpPr>
      <dsp:spPr>
        <a:xfrm>
          <a:off x="2455794" y="2100"/>
          <a:ext cx="1912497" cy="463898"/>
        </a:xfrm>
        <a:prstGeom prst="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kumimoji="1" lang="zh-TW" altLang="en-US" sz="1600" b="1" i="0" u="none" strike="noStrike" kern="1200" cap="none" normalizeH="0" baseline="0" dirty="0">
              <a:ln/>
              <a:effectLst/>
              <a:latin typeface="微軟正黑體" panose="020B0604030504040204" pitchFamily="34" charset="-120"/>
              <a:ea typeface="微軟正黑體" panose="020B0604030504040204" pitchFamily="34" charset="-120"/>
            </a:rPr>
            <a:t>畢業資格（</a:t>
          </a:r>
          <a:r>
            <a:rPr kumimoji="1" lang="en-US" altLang="zh-TW" sz="1600" b="1" i="0" u="none" strike="noStrike" kern="1200" cap="none" normalizeH="0" baseline="0" dirty="0">
              <a:ln/>
              <a:effectLst/>
              <a:latin typeface="微軟正黑體" panose="020B0604030504040204" pitchFamily="34" charset="-120"/>
              <a:ea typeface="微軟正黑體" panose="020B0604030504040204" pitchFamily="34" charset="-120"/>
            </a:rPr>
            <a:t>2</a:t>
          </a:r>
          <a:r>
            <a:rPr kumimoji="1" lang="zh-TW" altLang="en-US" sz="1600" b="1" i="0" u="none" strike="noStrike" kern="1200" cap="none" normalizeH="0" baseline="0" dirty="0">
              <a:ln/>
              <a:effectLst/>
              <a:latin typeface="微軟正黑體" panose="020B0604030504040204" pitchFamily="34" charset="-120"/>
              <a:ea typeface="微軟正黑體" panose="020B0604030504040204" pitchFamily="34" charset="-120"/>
            </a:rPr>
            <a:t>分）</a:t>
          </a:r>
          <a:endParaRPr lang="zh-TW" altLang="en-US" sz="1600" kern="1200" dirty="0"/>
        </a:p>
      </dsp:txBody>
      <dsp:txXfrm>
        <a:off x="2455794" y="2100"/>
        <a:ext cx="1912497" cy="463898"/>
      </dsp:txXfrm>
    </dsp:sp>
    <dsp:sp modelId="{E7DD4E41-BC36-48D7-9C26-C49247D78B79}">
      <dsp:nvSpPr>
        <dsp:cNvPr id="0" name=""/>
        <dsp:cNvSpPr/>
      </dsp:nvSpPr>
      <dsp:spPr>
        <a:xfrm>
          <a:off x="2455794" y="581973"/>
          <a:ext cx="1912497" cy="463898"/>
        </a:xfrm>
        <a:prstGeom prst="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kumimoji="1" lang="zh-TW" altLang="en-US" sz="1300" b="1" i="0" u="none" strike="noStrike" kern="1200" cap="none" normalizeH="0" baseline="0">
              <a:ln/>
              <a:effectLst/>
              <a:latin typeface="微軟正黑體" panose="020B0604030504040204" pitchFamily="34" charset="-120"/>
              <a:ea typeface="微軟正黑體" panose="020B0604030504040204" pitchFamily="34" charset="-120"/>
            </a:rPr>
            <a:t>志願序（</a:t>
          </a:r>
          <a:r>
            <a:rPr kumimoji="1" lang="en-US" altLang="zh-TW" sz="1300" b="1" i="0" u="none" strike="noStrike" kern="1200" cap="none" normalizeH="0" baseline="0">
              <a:ln/>
              <a:effectLst/>
              <a:latin typeface="微軟正黑體" panose="020B0604030504040204" pitchFamily="34" charset="-120"/>
              <a:ea typeface="微軟正黑體" panose="020B0604030504040204" pitchFamily="34" charset="-120"/>
            </a:rPr>
            <a:t>7</a:t>
          </a:r>
          <a:r>
            <a:rPr kumimoji="1" lang="zh-TW" altLang="en-US" sz="1300" b="1" i="0" u="none" strike="noStrike" kern="1200" cap="none" normalizeH="0" baseline="0">
              <a:ln/>
              <a:effectLst/>
              <a:latin typeface="微軟正黑體" panose="020B0604030504040204" pitchFamily="34" charset="-120"/>
              <a:ea typeface="微軟正黑體" panose="020B0604030504040204" pitchFamily="34" charset="-120"/>
            </a:rPr>
            <a:t>分）</a:t>
          </a:r>
          <a:endParaRPr lang="zh-TW" altLang="en-US" sz="1300" kern="1200" dirty="0"/>
        </a:p>
      </dsp:txBody>
      <dsp:txXfrm>
        <a:off x="2455794" y="581973"/>
        <a:ext cx="1912497" cy="463898"/>
      </dsp:txXfrm>
    </dsp:sp>
    <dsp:sp modelId="{A8CAA23B-DECC-4DE6-98E2-2C9D8BE5E59C}">
      <dsp:nvSpPr>
        <dsp:cNvPr id="0" name=""/>
        <dsp:cNvSpPr/>
      </dsp:nvSpPr>
      <dsp:spPr>
        <a:xfrm>
          <a:off x="2455794" y="1161846"/>
          <a:ext cx="1912497" cy="463898"/>
        </a:xfrm>
        <a:prstGeom prst="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kumimoji="1" lang="zh-TW" altLang="en-US" sz="1300" b="1" i="0" u="none" strike="noStrike" kern="1200" cap="none" normalizeH="0" baseline="0">
              <a:ln/>
              <a:effectLst/>
              <a:latin typeface="微軟正黑體" panose="020B0604030504040204" pitchFamily="34" charset="-120"/>
              <a:ea typeface="微軟正黑體" panose="020B0604030504040204" pitchFamily="34" charset="-120"/>
              <a:cs typeface="+mn-cs"/>
            </a:rPr>
            <a:t>均衡學習（</a:t>
          </a:r>
          <a:r>
            <a:rPr kumimoji="1" lang="en-US" altLang="zh-TW" sz="1300" b="1" i="0" u="none" strike="noStrike" kern="1200" cap="none" normalizeH="0" baseline="0">
              <a:ln/>
              <a:effectLst/>
              <a:latin typeface="微軟正黑體" panose="020B0604030504040204" pitchFamily="34" charset="-120"/>
              <a:ea typeface="微軟正黑體" panose="020B0604030504040204" pitchFamily="34" charset="-120"/>
              <a:cs typeface="+mn-cs"/>
            </a:rPr>
            <a:t>9</a:t>
          </a:r>
          <a:r>
            <a:rPr kumimoji="1" lang="zh-TW" altLang="en-US" sz="1300" b="1" i="0" u="none" strike="noStrike" kern="1200" cap="none" normalizeH="0" baseline="0">
              <a:ln/>
              <a:effectLst/>
              <a:latin typeface="微軟正黑體" panose="020B0604030504040204" pitchFamily="34" charset="-120"/>
              <a:ea typeface="微軟正黑體" panose="020B0604030504040204" pitchFamily="34" charset="-120"/>
              <a:cs typeface="+mn-cs"/>
            </a:rPr>
            <a:t>分）</a:t>
          </a:r>
          <a:endParaRPr lang="zh-TW" altLang="en-US" sz="1300" kern="1200" dirty="0"/>
        </a:p>
      </dsp:txBody>
      <dsp:txXfrm>
        <a:off x="2455794" y="1161846"/>
        <a:ext cx="1912497" cy="463898"/>
      </dsp:txXfrm>
    </dsp:sp>
    <dsp:sp modelId="{EE9A99F2-3E14-4D11-917F-B58A06B280AB}">
      <dsp:nvSpPr>
        <dsp:cNvPr id="0" name=""/>
        <dsp:cNvSpPr/>
      </dsp:nvSpPr>
      <dsp:spPr>
        <a:xfrm>
          <a:off x="2455794" y="1741719"/>
          <a:ext cx="1887893" cy="463898"/>
        </a:xfrm>
        <a:prstGeom prst="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kumimoji="1" lang="zh-TW" altLang="en-US" sz="1300" b="1" i="0" u="none" strike="noStrike" kern="1200" cap="none" normalizeH="0" baseline="0" dirty="0">
              <a:ln/>
              <a:effectLst/>
              <a:latin typeface="微軟正黑體" panose="020B0604030504040204" pitchFamily="34" charset="-120"/>
              <a:ea typeface="微軟正黑體" panose="020B0604030504040204" pitchFamily="34" charset="-120"/>
              <a:cs typeface="+mn-cs"/>
            </a:rPr>
            <a:t>多元學習表現（</a:t>
          </a:r>
          <a:r>
            <a:rPr kumimoji="1" lang="en-US" altLang="zh-TW" sz="1300" b="1" i="0" u="none" strike="noStrike" kern="1200" cap="none" normalizeH="0" baseline="0" dirty="0">
              <a:ln/>
              <a:effectLst/>
              <a:latin typeface="微軟正黑體" panose="020B0604030504040204" pitchFamily="34" charset="-120"/>
              <a:ea typeface="微軟正黑體" panose="020B0604030504040204" pitchFamily="34" charset="-120"/>
              <a:cs typeface="+mn-cs"/>
            </a:rPr>
            <a:t>28</a:t>
          </a:r>
          <a:r>
            <a:rPr kumimoji="1" lang="zh-TW" altLang="en-US" sz="1300" b="1" i="0" u="none" strike="noStrike" kern="1200" cap="none" normalizeH="0" baseline="0" dirty="0">
              <a:ln/>
              <a:effectLst/>
              <a:latin typeface="微軟正黑體" panose="020B0604030504040204" pitchFamily="34" charset="-120"/>
              <a:ea typeface="微軟正黑體" panose="020B0604030504040204" pitchFamily="34" charset="-120"/>
              <a:cs typeface="+mn-cs"/>
            </a:rPr>
            <a:t>分）</a:t>
          </a:r>
          <a:endParaRPr lang="zh-TW" altLang="en-US" sz="1300" kern="1200" dirty="0"/>
        </a:p>
      </dsp:txBody>
      <dsp:txXfrm>
        <a:off x="2455794" y="1741719"/>
        <a:ext cx="1887893" cy="463898"/>
      </dsp:txXfrm>
    </dsp:sp>
    <dsp:sp modelId="{FE5079DA-EFC3-4922-A063-981745543C78}">
      <dsp:nvSpPr>
        <dsp:cNvPr id="0" name=""/>
        <dsp:cNvSpPr/>
      </dsp:nvSpPr>
      <dsp:spPr>
        <a:xfrm>
          <a:off x="2455794" y="2321592"/>
          <a:ext cx="1887893" cy="463898"/>
        </a:xfrm>
        <a:prstGeom prst="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kumimoji="1" lang="zh-TW" altLang="en-US" sz="1300" b="1" i="0" u="none" strike="noStrike" kern="1200" cap="none" normalizeH="0" baseline="0">
              <a:ln/>
              <a:effectLst/>
              <a:latin typeface="微軟正黑體" panose="020B0604030504040204" pitchFamily="34" charset="-120"/>
              <a:ea typeface="微軟正黑體" panose="020B0604030504040204" pitchFamily="34" charset="-120"/>
              <a:cs typeface="+mn-cs"/>
            </a:rPr>
            <a:t>適性發展（</a:t>
          </a:r>
          <a:r>
            <a:rPr kumimoji="1" lang="en-US" altLang="zh-TW" sz="1300" b="1" i="0" u="none" strike="noStrike" kern="1200" cap="none" normalizeH="0" baseline="0">
              <a:ln/>
              <a:effectLst/>
              <a:latin typeface="微軟正黑體" panose="020B0604030504040204" pitchFamily="34" charset="-120"/>
              <a:ea typeface="微軟正黑體" panose="020B0604030504040204" pitchFamily="34" charset="-120"/>
              <a:cs typeface="+mn-cs"/>
            </a:rPr>
            <a:t>6</a:t>
          </a:r>
          <a:r>
            <a:rPr kumimoji="1" lang="zh-TW" altLang="en-US" sz="1300" b="1" i="0" u="none" strike="noStrike" kern="1200" cap="none" normalizeH="0" baseline="0">
              <a:ln/>
              <a:effectLst/>
              <a:latin typeface="微軟正黑體" panose="020B0604030504040204" pitchFamily="34" charset="-120"/>
              <a:ea typeface="微軟正黑體" panose="020B0604030504040204" pitchFamily="34" charset="-120"/>
              <a:cs typeface="+mn-cs"/>
            </a:rPr>
            <a:t>分）</a:t>
          </a:r>
          <a:endParaRPr lang="zh-TW" altLang="en-US" sz="1300" kern="1200" dirty="0"/>
        </a:p>
      </dsp:txBody>
      <dsp:txXfrm>
        <a:off x="2455794" y="2321592"/>
        <a:ext cx="1887893" cy="463898"/>
      </dsp:txXfrm>
    </dsp:sp>
    <dsp:sp modelId="{2024498F-F7CF-4062-9396-EF5F2D7129E6}">
      <dsp:nvSpPr>
        <dsp:cNvPr id="0" name=""/>
        <dsp:cNvSpPr/>
      </dsp:nvSpPr>
      <dsp:spPr>
        <a:xfrm>
          <a:off x="2455794" y="2901465"/>
          <a:ext cx="1912497" cy="463898"/>
        </a:xfrm>
        <a:prstGeom prst="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kumimoji="1" lang="zh-TW" altLang="en-US" sz="1300" b="1" i="0" u="none" strike="noStrike" kern="1200" cap="none" normalizeH="0" baseline="0">
              <a:ln/>
              <a:effectLst/>
              <a:latin typeface="微軟正黑體" panose="020B0604030504040204" pitchFamily="34" charset="-120"/>
              <a:ea typeface="微軟正黑體" panose="020B0604030504040204" pitchFamily="34" charset="-120"/>
              <a:cs typeface="+mn-cs"/>
            </a:rPr>
            <a:t>經濟弱勢</a:t>
          </a:r>
          <a:r>
            <a:rPr kumimoji="1" lang="en-US" altLang="zh-TW" sz="1300" b="1" i="0" u="none" strike="noStrike" kern="1200" cap="none" normalizeH="0" baseline="0">
              <a:ln/>
              <a:effectLst/>
              <a:latin typeface="微軟正黑體" panose="020B0604030504040204" pitchFamily="34" charset="-120"/>
              <a:ea typeface="微軟正黑體" panose="020B0604030504040204" pitchFamily="34" charset="-120"/>
              <a:cs typeface="+mn-cs"/>
            </a:rPr>
            <a:t>(2</a:t>
          </a:r>
          <a:r>
            <a:rPr kumimoji="1" lang="zh-TW" altLang="en-US" sz="1300" b="1" i="0" u="none" strike="noStrike" kern="1200" cap="none" normalizeH="0" baseline="0">
              <a:ln/>
              <a:effectLst/>
              <a:latin typeface="微軟正黑體" panose="020B0604030504040204" pitchFamily="34" charset="-120"/>
              <a:ea typeface="微軟正黑體" panose="020B0604030504040204" pitchFamily="34" charset="-120"/>
              <a:cs typeface="+mn-cs"/>
            </a:rPr>
            <a:t>分</a:t>
          </a:r>
          <a:r>
            <a:rPr kumimoji="1" lang="en-US" altLang="zh-TW" sz="1300" b="1" i="0" u="none" strike="noStrike" kern="1200" cap="none" normalizeH="0" baseline="0">
              <a:ln/>
              <a:effectLst/>
              <a:latin typeface="微軟正黑體" panose="020B0604030504040204" pitchFamily="34" charset="-120"/>
              <a:ea typeface="微軟正黑體" panose="020B0604030504040204" pitchFamily="34" charset="-120"/>
              <a:cs typeface="+mn-cs"/>
            </a:rPr>
            <a:t>)</a:t>
          </a:r>
          <a:endParaRPr lang="zh-TW" altLang="en-US" sz="1300" kern="1200" dirty="0"/>
        </a:p>
      </dsp:txBody>
      <dsp:txXfrm>
        <a:off x="2455794" y="2901465"/>
        <a:ext cx="1912497" cy="463898"/>
      </dsp:txXfrm>
    </dsp:sp>
    <dsp:sp modelId="{4149323B-3026-48D2-9406-B1B2030D0A79}">
      <dsp:nvSpPr>
        <dsp:cNvPr id="0" name=""/>
        <dsp:cNvSpPr/>
      </dsp:nvSpPr>
      <dsp:spPr>
        <a:xfrm>
          <a:off x="2455794" y="3481338"/>
          <a:ext cx="1887893" cy="463898"/>
        </a:xfrm>
        <a:prstGeom prst="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kumimoji="1" lang="zh-TW" altLang="en-US" sz="1300" b="1" i="0" u="none" strike="noStrike" kern="1200" cap="none" normalizeH="0" baseline="0" dirty="0">
              <a:ln/>
              <a:effectLst/>
              <a:latin typeface="微軟正黑體" panose="020B0604030504040204" pitchFamily="34" charset="-120"/>
              <a:ea typeface="微軟正黑體" panose="020B0604030504040204" pitchFamily="34" charset="-120"/>
              <a:cs typeface="+mn-cs"/>
            </a:rPr>
            <a:t>國中教育會考（</a:t>
          </a:r>
          <a:r>
            <a:rPr kumimoji="1" lang="en-US" altLang="zh-TW" sz="1300" b="1" i="0" u="none" strike="noStrike" kern="1200" cap="none" normalizeH="0" baseline="0" dirty="0">
              <a:ln/>
              <a:effectLst/>
              <a:latin typeface="微軟正黑體" panose="020B0604030504040204" pitchFamily="34" charset="-120"/>
              <a:ea typeface="微軟正黑體" panose="020B0604030504040204" pitchFamily="34" charset="-120"/>
              <a:cs typeface="+mn-cs"/>
            </a:rPr>
            <a:t>25</a:t>
          </a:r>
          <a:r>
            <a:rPr kumimoji="1" lang="zh-TW" altLang="en-US" sz="1300" b="1" i="0" u="none" strike="noStrike" kern="1200" cap="none" normalizeH="0" baseline="0" dirty="0">
              <a:ln/>
              <a:effectLst/>
              <a:latin typeface="微軟正黑體" panose="020B0604030504040204" pitchFamily="34" charset="-120"/>
              <a:ea typeface="微軟正黑體" panose="020B0604030504040204" pitchFamily="34" charset="-120"/>
              <a:cs typeface="+mn-cs"/>
            </a:rPr>
            <a:t>分）</a:t>
          </a:r>
          <a:endParaRPr lang="zh-TW" altLang="en-US" sz="1300" kern="1200" dirty="0"/>
        </a:p>
      </dsp:txBody>
      <dsp:txXfrm>
        <a:off x="2455794" y="3481338"/>
        <a:ext cx="1887893" cy="46389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391852-20B6-4874-955D-801FF57834EE}">
      <dsp:nvSpPr>
        <dsp:cNvPr id="0" name=""/>
        <dsp:cNvSpPr/>
      </dsp:nvSpPr>
      <dsp:spPr>
        <a:xfrm>
          <a:off x="2232630" y="2016224"/>
          <a:ext cx="310878" cy="1777127"/>
        </a:xfrm>
        <a:custGeom>
          <a:avLst/>
          <a:gdLst/>
          <a:ahLst/>
          <a:cxnLst/>
          <a:rect l="0" t="0" r="0" b="0"/>
          <a:pathLst>
            <a:path>
              <a:moveTo>
                <a:pt x="0" y="0"/>
              </a:moveTo>
              <a:lnTo>
                <a:pt x="155439" y="0"/>
              </a:lnTo>
              <a:lnTo>
                <a:pt x="155439" y="1777127"/>
              </a:lnTo>
              <a:lnTo>
                <a:pt x="310878" y="1777127"/>
              </a:lnTo>
            </a:path>
          </a:pathLst>
        </a:custGeom>
        <a:noFill/>
        <a:ln w="15875"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zh-TW" altLang="en-US" sz="600" kern="1200"/>
        </a:p>
      </dsp:txBody>
      <dsp:txXfrm>
        <a:off x="2342967" y="2859684"/>
        <a:ext cx="90205" cy="90205"/>
      </dsp:txXfrm>
    </dsp:sp>
    <dsp:sp modelId="{D4F9D83C-9DCD-4181-B117-CB9FA91F3AE2}">
      <dsp:nvSpPr>
        <dsp:cNvPr id="0" name=""/>
        <dsp:cNvSpPr/>
      </dsp:nvSpPr>
      <dsp:spPr>
        <a:xfrm>
          <a:off x="2232630" y="2016224"/>
          <a:ext cx="310878" cy="1184751"/>
        </a:xfrm>
        <a:custGeom>
          <a:avLst/>
          <a:gdLst/>
          <a:ahLst/>
          <a:cxnLst/>
          <a:rect l="0" t="0" r="0" b="0"/>
          <a:pathLst>
            <a:path>
              <a:moveTo>
                <a:pt x="0" y="0"/>
              </a:moveTo>
              <a:lnTo>
                <a:pt x="155439" y="0"/>
              </a:lnTo>
              <a:lnTo>
                <a:pt x="155439" y="1184751"/>
              </a:lnTo>
              <a:lnTo>
                <a:pt x="310878" y="1184751"/>
              </a:lnTo>
            </a:path>
          </a:pathLst>
        </a:custGeom>
        <a:noFill/>
        <a:ln w="15875"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TW" altLang="en-US" sz="500" kern="1200"/>
        </a:p>
      </dsp:txBody>
      <dsp:txXfrm>
        <a:off x="2357448" y="2577978"/>
        <a:ext cx="61243" cy="61243"/>
      </dsp:txXfrm>
    </dsp:sp>
    <dsp:sp modelId="{47FEE023-1A1D-4B85-A59B-6C1A2EA20C15}">
      <dsp:nvSpPr>
        <dsp:cNvPr id="0" name=""/>
        <dsp:cNvSpPr/>
      </dsp:nvSpPr>
      <dsp:spPr>
        <a:xfrm>
          <a:off x="2232630" y="2016224"/>
          <a:ext cx="310878" cy="592375"/>
        </a:xfrm>
        <a:custGeom>
          <a:avLst/>
          <a:gdLst/>
          <a:ahLst/>
          <a:cxnLst/>
          <a:rect l="0" t="0" r="0" b="0"/>
          <a:pathLst>
            <a:path>
              <a:moveTo>
                <a:pt x="0" y="0"/>
              </a:moveTo>
              <a:lnTo>
                <a:pt x="155439" y="0"/>
              </a:lnTo>
              <a:lnTo>
                <a:pt x="155439" y="592375"/>
              </a:lnTo>
              <a:lnTo>
                <a:pt x="310878" y="592375"/>
              </a:lnTo>
            </a:path>
          </a:pathLst>
        </a:custGeom>
        <a:noFill/>
        <a:ln w="15875"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TW" altLang="en-US" sz="500" kern="1200"/>
        </a:p>
      </dsp:txBody>
      <dsp:txXfrm>
        <a:off x="2371345" y="2295687"/>
        <a:ext cx="33449" cy="33449"/>
      </dsp:txXfrm>
    </dsp:sp>
    <dsp:sp modelId="{4B763022-987E-4813-B217-C6DBC14CE2C6}">
      <dsp:nvSpPr>
        <dsp:cNvPr id="0" name=""/>
        <dsp:cNvSpPr/>
      </dsp:nvSpPr>
      <dsp:spPr>
        <a:xfrm>
          <a:off x="2232630" y="1970503"/>
          <a:ext cx="310878" cy="91440"/>
        </a:xfrm>
        <a:custGeom>
          <a:avLst/>
          <a:gdLst/>
          <a:ahLst/>
          <a:cxnLst/>
          <a:rect l="0" t="0" r="0" b="0"/>
          <a:pathLst>
            <a:path>
              <a:moveTo>
                <a:pt x="0" y="45720"/>
              </a:moveTo>
              <a:lnTo>
                <a:pt x="310878" y="45720"/>
              </a:lnTo>
            </a:path>
          </a:pathLst>
        </a:custGeom>
        <a:noFill/>
        <a:ln w="15875"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TW" altLang="en-US" sz="500" kern="1200"/>
        </a:p>
      </dsp:txBody>
      <dsp:txXfrm>
        <a:off x="2380298" y="2008452"/>
        <a:ext cx="15543" cy="15543"/>
      </dsp:txXfrm>
    </dsp:sp>
    <dsp:sp modelId="{1E5A2185-BA0C-4F91-AA10-F6CB1B0156FC}">
      <dsp:nvSpPr>
        <dsp:cNvPr id="0" name=""/>
        <dsp:cNvSpPr/>
      </dsp:nvSpPr>
      <dsp:spPr>
        <a:xfrm>
          <a:off x="2232630" y="1423848"/>
          <a:ext cx="310878" cy="592375"/>
        </a:xfrm>
        <a:custGeom>
          <a:avLst/>
          <a:gdLst/>
          <a:ahLst/>
          <a:cxnLst/>
          <a:rect l="0" t="0" r="0" b="0"/>
          <a:pathLst>
            <a:path>
              <a:moveTo>
                <a:pt x="0" y="592375"/>
              </a:moveTo>
              <a:lnTo>
                <a:pt x="155439" y="592375"/>
              </a:lnTo>
              <a:lnTo>
                <a:pt x="155439" y="0"/>
              </a:lnTo>
              <a:lnTo>
                <a:pt x="310878" y="0"/>
              </a:lnTo>
            </a:path>
          </a:pathLst>
        </a:custGeom>
        <a:noFill/>
        <a:ln w="15875"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TW" altLang="en-US" sz="500" kern="1200"/>
        </a:p>
      </dsp:txBody>
      <dsp:txXfrm>
        <a:off x="2371345" y="1703311"/>
        <a:ext cx="33449" cy="33449"/>
      </dsp:txXfrm>
    </dsp:sp>
    <dsp:sp modelId="{95FB0B6A-82E2-49A0-84C8-EF6168BE495D}">
      <dsp:nvSpPr>
        <dsp:cNvPr id="0" name=""/>
        <dsp:cNvSpPr/>
      </dsp:nvSpPr>
      <dsp:spPr>
        <a:xfrm>
          <a:off x="2232630" y="831472"/>
          <a:ext cx="310878" cy="1184751"/>
        </a:xfrm>
        <a:custGeom>
          <a:avLst/>
          <a:gdLst/>
          <a:ahLst/>
          <a:cxnLst/>
          <a:rect l="0" t="0" r="0" b="0"/>
          <a:pathLst>
            <a:path>
              <a:moveTo>
                <a:pt x="0" y="1184751"/>
              </a:moveTo>
              <a:lnTo>
                <a:pt x="155439" y="1184751"/>
              </a:lnTo>
              <a:lnTo>
                <a:pt x="155439" y="0"/>
              </a:lnTo>
              <a:lnTo>
                <a:pt x="310878" y="0"/>
              </a:lnTo>
            </a:path>
          </a:pathLst>
        </a:custGeom>
        <a:noFill/>
        <a:ln w="15875"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TW" altLang="en-US" sz="500" kern="1200"/>
        </a:p>
      </dsp:txBody>
      <dsp:txXfrm>
        <a:off x="2357448" y="1393226"/>
        <a:ext cx="61243" cy="61243"/>
      </dsp:txXfrm>
    </dsp:sp>
    <dsp:sp modelId="{4DCC8F3E-F709-4B42-99CB-9E754E86A040}">
      <dsp:nvSpPr>
        <dsp:cNvPr id="0" name=""/>
        <dsp:cNvSpPr/>
      </dsp:nvSpPr>
      <dsp:spPr>
        <a:xfrm>
          <a:off x="2232630" y="239096"/>
          <a:ext cx="310878" cy="1777127"/>
        </a:xfrm>
        <a:custGeom>
          <a:avLst/>
          <a:gdLst/>
          <a:ahLst/>
          <a:cxnLst/>
          <a:rect l="0" t="0" r="0" b="0"/>
          <a:pathLst>
            <a:path>
              <a:moveTo>
                <a:pt x="0" y="1777127"/>
              </a:moveTo>
              <a:lnTo>
                <a:pt x="155439" y="1777127"/>
              </a:lnTo>
              <a:lnTo>
                <a:pt x="155439" y="0"/>
              </a:lnTo>
              <a:lnTo>
                <a:pt x="310878" y="0"/>
              </a:lnTo>
            </a:path>
          </a:pathLst>
        </a:custGeom>
        <a:noFill/>
        <a:ln w="15875"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zh-TW" altLang="en-US" sz="600" kern="1200"/>
        </a:p>
      </dsp:txBody>
      <dsp:txXfrm>
        <a:off x="2342967" y="1082557"/>
        <a:ext cx="90205" cy="90205"/>
      </dsp:txXfrm>
    </dsp:sp>
    <dsp:sp modelId="{D2007AEC-647D-47B0-B4C8-FF0881230684}">
      <dsp:nvSpPr>
        <dsp:cNvPr id="0" name=""/>
        <dsp:cNvSpPr/>
      </dsp:nvSpPr>
      <dsp:spPr>
        <a:xfrm rot="16200000">
          <a:off x="284882" y="1315583"/>
          <a:ext cx="2494214" cy="1401281"/>
        </a:xfrm>
        <a:prstGeom prst="roundRect">
          <a:avLst>
            <a:gd name="adj" fmla="val 1000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vert"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zh-TW" altLang="en-US" sz="2800" b="1" kern="1200">
              <a:latin typeface="微軟正黑體" pitchFamily="34" charset="-120"/>
              <a:ea typeface="微軟正黑體" pitchFamily="34" charset="-120"/>
              <a:cs typeface="+mn-cs"/>
            </a:rPr>
            <a:t>總積分</a:t>
          </a:r>
          <a:r>
            <a:rPr lang="en-US" altLang="zh-TW" sz="2800" b="1" kern="1200">
              <a:latin typeface="微軟正黑體" pitchFamily="34" charset="-120"/>
              <a:ea typeface="微軟正黑體" pitchFamily="34" charset="-120"/>
              <a:cs typeface="+mn-cs"/>
            </a:rPr>
            <a:t>79</a:t>
          </a:r>
          <a:r>
            <a:rPr lang="zh-TW" altLang="en-US" sz="2800" b="1" kern="1200">
              <a:latin typeface="微軟正黑體" pitchFamily="34" charset="-120"/>
              <a:ea typeface="微軟正黑體" pitchFamily="34" charset="-120"/>
              <a:cs typeface="+mn-cs"/>
            </a:rPr>
            <a:t>分</a:t>
          </a:r>
          <a:endParaRPr lang="zh-TW" altLang="en-US" sz="2800" b="1" kern="1200" dirty="0">
            <a:latin typeface="微軟正黑體" pitchFamily="34" charset="-120"/>
            <a:ea typeface="微軟正黑體" pitchFamily="34" charset="-120"/>
            <a:cs typeface="+mn-cs"/>
          </a:endParaRPr>
        </a:p>
      </dsp:txBody>
      <dsp:txXfrm>
        <a:off x="325924" y="1356625"/>
        <a:ext cx="2412130" cy="1319197"/>
      </dsp:txXfrm>
    </dsp:sp>
    <dsp:sp modelId="{C36D933B-DC2E-49DB-B383-FA9682E4DD3D}">
      <dsp:nvSpPr>
        <dsp:cNvPr id="0" name=""/>
        <dsp:cNvSpPr/>
      </dsp:nvSpPr>
      <dsp:spPr>
        <a:xfrm>
          <a:off x="2543509" y="2146"/>
          <a:ext cx="1953733" cy="473900"/>
        </a:xfrm>
        <a:prstGeom prst="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kumimoji="1" lang="zh-TW" altLang="en-US" sz="1600" b="1" i="0" u="none" strike="noStrike" kern="1200" cap="none" normalizeH="0" baseline="0">
              <a:ln/>
              <a:effectLst/>
              <a:latin typeface="微軟正黑體" panose="020B0604030504040204" pitchFamily="34" charset="-120"/>
              <a:ea typeface="微軟正黑體" panose="020B0604030504040204" pitchFamily="34" charset="-120"/>
            </a:rPr>
            <a:t>畢業資格（</a:t>
          </a:r>
          <a:r>
            <a:rPr kumimoji="1" lang="en-US" altLang="zh-TW" sz="1600" b="1" i="0" u="none" strike="noStrike" kern="1200" cap="none" normalizeH="0" baseline="0">
              <a:ln/>
              <a:effectLst/>
              <a:latin typeface="微軟正黑體" panose="020B0604030504040204" pitchFamily="34" charset="-120"/>
              <a:ea typeface="微軟正黑體" panose="020B0604030504040204" pitchFamily="34" charset="-120"/>
            </a:rPr>
            <a:t>2</a:t>
          </a:r>
          <a:r>
            <a:rPr kumimoji="1" lang="zh-TW" altLang="en-US" sz="1600" b="1" i="0" u="none" strike="noStrike" kern="1200" cap="none" normalizeH="0" baseline="0">
              <a:ln/>
              <a:effectLst/>
              <a:latin typeface="微軟正黑體" panose="020B0604030504040204" pitchFamily="34" charset="-120"/>
              <a:ea typeface="微軟正黑體" panose="020B0604030504040204" pitchFamily="34" charset="-120"/>
            </a:rPr>
            <a:t>分）</a:t>
          </a:r>
          <a:endParaRPr lang="zh-TW" altLang="en-US" sz="1600" kern="1200" dirty="0"/>
        </a:p>
      </dsp:txBody>
      <dsp:txXfrm>
        <a:off x="2543509" y="2146"/>
        <a:ext cx="1953733" cy="473900"/>
      </dsp:txXfrm>
    </dsp:sp>
    <dsp:sp modelId="{E7DD4E41-BC36-48D7-9C26-C49247D78B79}">
      <dsp:nvSpPr>
        <dsp:cNvPr id="0" name=""/>
        <dsp:cNvSpPr/>
      </dsp:nvSpPr>
      <dsp:spPr>
        <a:xfrm>
          <a:off x="2543509" y="594521"/>
          <a:ext cx="1953733" cy="473900"/>
        </a:xfrm>
        <a:prstGeom prst="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kumimoji="1" lang="zh-TW" altLang="en-US" sz="1300" b="1" i="0" u="none" strike="noStrike" kern="1200" cap="none" normalizeH="0" baseline="0">
              <a:ln/>
              <a:effectLst/>
              <a:latin typeface="微軟正黑體" panose="020B0604030504040204" pitchFamily="34" charset="-120"/>
              <a:ea typeface="微軟正黑體" panose="020B0604030504040204" pitchFamily="34" charset="-120"/>
            </a:rPr>
            <a:t>志願序（</a:t>
          </a:r>
          <a:r>
            <a:rPr kumimoji="1" lang="en-US" altLang="zh-TW" sz="1300" b="1" i="0" u="none" strike="noStrike" kern="1200" cap="none" normalizeH="0" baseline="0">
              <a:ln/>
              <a:effectLst/>
              <a:latin typeface="微軟正黑體" panose="020B0604030504040204" pitchFamily="34" charset="-120"/>
              <a:ea typeface="微軟正黑體" panose="020B0604030504040204" pitchFamily="34" charset="-120"/>
            </a:rPr>
            <a:t>7</a:t>
          </a:r>
          <a:r>
            <a:rPr kumimoji="1" lang="zh-TW" altLang="en-US" sz="1300" b="1" i="0" u="none" strike="noStrike" kern="1200" cap="none" normalizeH="0" baseline="0">
              <a:ln/>
              <a:effectLst/>
              <a:latin typeface="微軟正黑體" panose="020B0604030504040204" pitchFamily="34" charset="-120"/>
              <a:ea typeface="微軟正黑體" panose="020B0604030504040204" pitchFamily="34" charset="-120"/>
            </a:rPr>
            <a:t>分）</a:t>
          </a:r>
          <a:endParaRPr lang="zh-TW" altLang="en-US" sz="1300" kern="1200" dirty="0"/>
        </a:p>
      </dsp:txBody>
      <dsp:txXfrm>
        <a:off x="2543509" y="594521"/>
        <a:ext cx="1953733" cy="473900"/>
      </dsp:txXfrm>
    </dsp:sp>
    <dsp:sp modelId="{A8CAA23B-DECC-4DE6-98E2-2C9D8BE5E59C}">
      <dsp:nvSpPr>
        <dsp:cNvPr id="0" name=""/>
        <dsp:cNvSpPr/>
      </dsp:nvSpPr>
      <dsp:spPr>
        <a:xfrm>
          <a:off x="2543509" y="1186897"/>
          <a:ext cx="1953733" cy="473900"/>
        </a:xfrm>
        <a:prstGeom prst="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kumimoji="1" lang="zh-TW" altLang="en-US" sz="1300" b="1" i="0" u="none" strike="noStrike" kern="1200" cap="none" normalizeH="0" baseline="0">
              <a:ln/>
              <a:effectLst/>
              <a:latin typeface="微軟正黑體" panose="020B0604030504040204" pitchFamily="34" charset="-120"/>
              <a:ea typeface="微軟正黑體" panose="020B0604030504040204" pitchFamily="34" charset="-120"/>
              <a:cs typeface="+mn-cs"/>
            </a:rPr>
            <a:t>均衡學習（</a:t>
          </a:r>
          <a:r>
            <a:rPr kumimoji="1" lang="en-US" altLang="zh-TW" sz="1300" b="1" i="0" u="none" strike="noStrike" kern="1200" cap="none" normalizeH="0" baseline="0">
              <a:ln/>
              <a:effectLst/>
              <a:latin typeface="微軟正黑體" panose="020B0604030504040204" pitchFamily="34" charset="-120"/>
              <a:ea typeface="微軟正黑體" panose="020B0604030504040204" pitchFamily="34" charset="-120"/>
              <a:cs typeface="+mn-cs"/>
            </a:rPr>
            <a:t>9</a:t>
          </a:r>
          <a:r>
            <a:rPr kumimoji="1" lang="zh-TW" altLang="en-US" sz="1300" b="1" i="0" u="none" strike="noStrike" kern="1200" cap="none" normalizeH="0" baseline="0">
              <a:ln/>
              <a:effectLst/>
              <a:latin typeface="微軟正黑體" panose="020B0604030504040204" pitchFamily="34" charset="-120"/>
              <a:ea typeface="微軟正黑體" panose="020B0604030504040204" pitchFamily="34" charset="-120"/>
              <a:cs typeface="+mn-cs"/>
            </a:rPr>
            <a:t>分）</a:t>
          </a:r>
          <a:endParaRPr lang="zh-TW" altLang="en-US" sz="1300" kern="1200" dirty="0"/>
        </a:p>
      </dsp:txBody>
      <dsp:txXfrm>
        <a:off x="2543509" y="1186897"/>
        <a:ext cx="1953733" cy="473900"/>
      </dsp:txXfrm>
    </dsp:sp>
    <dsp:sp modelId="{EE9A99F2-3E14-4D11-917F-B58A06B280AB}">
      <dsp:nvSpPr>
        <dsp:cNvPr id="0" name=""/>
        <dsp:cNvSpPr/>
      </dsp:nvSpPr>
      <dsp:spPr>
        <a:xfrm>
          <a:off x="2543509" y="1779273"/>
          <a:ext cx="1928599" cy="473900"/>
        </a:xfrm>
        <a:prstGeom prst="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kumimoji="1" lang="zh-TW" altLang="en-US" sz="1300" b="1" i="0" u="none" strike="noStrike" kern="1200" cap="none" normalizeH="0" baseline="0" dirty="0">
              <a:ln/>
              <a:effectLst/>
              <a:latin typeface="微軟正黑體" panose="020B0604030504040204" pitchFamily="34" charset="-120"/>
              <a:ea typeface="微軟正黑體" panose="020B0604030504040204" pitchFamily="34" charset="-120"/>
              <a:cs typeface="+mn-cs"/>
            </a:rPr>
            <a:t>多元學習表現（</a:t>
          </a:r>
          <a:r>
            <a:rPr kumimoji="1" lang="en-US" altLang="zh-TW" sz="1300" b="1" i="0" u="none" strike="noStrike" kern="1200" cap="none" normalizeH="0" baseline="0" dirty="0">
              <a:ln/>
              <a:effectLst/>
              <a:latin typeface="微軟正黑體" panose="020B0604030504040204" pitchFamily="34" charset="-120"/>
              <a:ea typeface="微軟正黑體" panose="020B0604030504040204" pitchFamily="34" charset="-120"/>
              <a:cs typeface="+mn-cs"/>
            </a:rPr>
            <a:t>28</a:t>
          </a:r>
          <a:r>
            <a:rPr kumimoji="1" lang="zh-TW" altLang="en-US" sz="1300" b="1" i="0" u="none" strike="noStrike" kern="1200" cap="none" normalizeH="0" baseline="0" dirty="0">
              <a:ln/>
              <a:effectLst/>
              <a:latin typeface="微軟正黑體" panose="020B0604030504040204" pitchFamily="34" charset="-120"/>
              <a:ea typeface="微軟正黑體" panose="020B0604030504040204" pitchFamily="34" charset="-120"/>
              <a:cs typeface="+mn-cs"/>
            </a:rPr>
            <a:t>分）</a:t>
          </a:r>
          <a:endParaRPr lang="zh-TW" altLang="en-US" sz="1300" kern="1200" dirty="0"/>
        </a:p>
      </dsp:txBody>
      <dsp:txXfrm>
        <a:off x="2543509" y="1779273"/>
        <a:ext cx="1928599" cy="473900"/>
      </dsp:txXfrm>
    </dsp:sp>
    <dsp:sp modelId="{FE5079DA-EFC3-4922-A063-981745543C78}">
      <dsp:nvSpPr>
        <dsp:cNvPr id="0" name=""/>
        <dsp:cNvSpPr/>
      </dsp:nvSpPr>
      <dsp:spPr>
        <a:xfrm>
          <a:off x="2543509" y="2371649"/>
          <a:ext cx="1928599" cy="473900"/>
        </a:xfrm>
        <a:prstGeom prst="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kumimoji="1" lang="zh-TW" altLang="en-US" sz="1300" b="1" i="0" u="none" strike="noStrike" kern="1200" cap="none" normalizeH="0" baseline="0">
              <a:ln/>
              <a:effectLst/>
              <a:latin typeface="微軟正黑體" panose="020B0604030504040204" pitchFamily="34" charset="-120"/>
              <a:ea typeface="微軟正黑體" panose="020B0604030504040204" pitchFamily="34" charset="-120"/>
              <a:cs typeface="+mn-cs"/>
            </a:rPr>
            <a:t>適性發展（</a:t>
          </a:r>
          <a:r>
            <a:rPr kumimoji="1" lang="en-US" altLang="zh-TW" sz="1300" b="1" i="0" u="none" strike="noStrike" kern="1200" cap="none" normalizeH="0" baseline="0">
              <a:ln/>
              <a:effectLst/>
              <a:latin typeface="微軟正黑體" panose="020B0604030504040204" pitchFamily="34" charset="-120"/>
              <a:ea typeface="微軟正黑體" panose="020B0604030504040204" pitchFamily="34" charset="-120"/>
              <a:cs typeface="+mn-cs"/>
            </a:rPr>
            <a:t>6</a:t>
          </a:r>
          <a:r>
            <a:rPr kumimoji="1" lang="zh-TW" altLang="en-US" sz="1300" b="1" i="0" u="none" strike="noStrike" kern="1200" cap="none" normalizeH="0" baseline="0">
              <a:ln/>
              <a:effectLst/>
              <a:latin typeface="微軟正黑體" panose="020B0604030504040204" pitchFamily="34" charset="-120"/>
              <a:ea typeface="微軟正黑體" panose="020B0604030504040204" pitchFamily="34" charset="-120"/>
              <a:cs typeface="+mn-cs"/>
            </a:rPr>
            <a:t>分）</a:t>
          </a:r>
          <a:endParaRPr lang="zh-TW" altLang="en-US" sz="1300" kern="1200" dirty="0"/>
        </a:p>
      </dsp:txBody>
      <dsp:txXfrm>
        <a:off x="2543509" y="2371649"/>
        <a:ext cx="1928599" cy="473900"/>
      </dsp:txXfrm>
    </dsp:sp>
    <dsp:sp modelId="{2024498F-F7CF-4062-9396-EF5F2D7129E6}">
      <dsp:nvSpPr>
        <dsp:cNvPr id="0" name=""/>
        <dsp:cNvSpPr/>
      </dsp:nvSpPr>
      <dsp:spPr>
        <a:xfrm>
          <a:off x="2543509" y="2964025"/>
          <a:ext cx="1953733" cy="473900"/>
        </a:xfrm>
        <a:prstGeom prst="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kumimoji="1" lang="zh-TW" altLang="en-US" sz="1300" b="1" i="0" u="none" strike="noStrike" kern="1200" cap="none" normalizeH="0" baseline="0">
              <a:ln/>
              <a:effectLst/>
              <a:latin typeface="微軟正黑體" panose="020B0604030504040204" pitchFamily="34" charset="-120"/>
              <a:ea typeface="微軟正黑體" panose="020B0604030504040204" pitchFamily="34" charset="-120"/>
              <a:cs typeface="+mn-cs"/>
            </a:rPr>
            <a:t>經濟弱勢</a:t>
          </a:r>
          <a:r>
            <a:rPr kumimoji="1" lang="en-US" altLang="zh-TW" sz="1300" b="1" i="0" u="none" strike="noStrike" kern="1200" cap="none" normalizeH="0" baseline="0">
              <a:ln/>
              <a:effectLst/>
              <a:latin typeface="微軟正黑體" panose="020B0604030504040204" pitchFamily="34" charset="-120"/>
              <a:ea typeface="微軟正黑體" panose="020B0604030504040204" pitchFamily="34" charset="-120"/>
              <a:cs typeface="+mn-cs"/>
            </a:rPr>
            <a:t>(2</a:t>
          </a:r>
          <a:r>
            <a:rPr kumimoji="1" lang="zh-TW" altLang="en-US" sz="1300" b="1" i="0" u="none" strike="noStrike" kern="1200" cap="none" normalizeH="0" baseline="0">
              <a:ln/>
              <a:effectLst/>
              <a:latin typeface="微軟正黑體" panose="020B0604030504040204" pitchFamily="34" charset="-120"/>
              <a:ea typeface="微軟正黑體" panose="020B0604030504040204" pitchFamily="34" charset="-120"/>
              <a:cs typeface="+mn-cs"/>
            </a:rPr>
            <a:t>分</a:t>
          </a:r>
          <a:r>
            <a:rPr kumimoji="1" lang="en-US" altLang="zh-TW" sz="1300" b="1" i="0" u="none" strike="noStrike" kern="1200" cap="none" normalizeH="0" baseline="0">
              <a:ln/>
              <a:effectLst/>
              <a:latin typeface="微軟正黑體" panose="020B0604030504040204" pitchFamily="34" charset="-120"/>
              <a:ea typeface="微軟正黑體" panose="020B0604030504040204" pitchFamily="34" charset="-120"/>
              <a:cs typeface="+mn-cs"/>
            </a:rPr>
            <a:t>)</a:t>
          </a:r>
          <a:endParaRPr lang="zh-TW" altLang="en-US" sz="1300" kern="1200" dirty="0"/>
        </a:p>
      </dsp:txBody>
      <dsp:txXfrm>
        <a:off x="2543509" y="2964025"/>
        <a:ext cx="1953733" cy="473900"/>
      </dsp:txXfrm>
    </dsp:sp>
    <dsp:sp modelId="{4149323B-3026-48D2-9406-B1B2030D0A79}">
      <dsp:nvSpPr>
        <dsp:cNvPr id="0" name=""/>
        <dsp:cNvSpPr/>
      </dsp:nvSpPr>
      <dsp:spPr>
        <a:xfrm>
          <a:off x="2543509" y="3556401"/>
          <a:ext cx="1928599" cy="473900"/>
        </a:xfrm>
        <a:prstGeom prst="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kumimoji="1" lang="zh-TW" altLang="en-US" sz="1300" b="1" i="0" u="none" strike="noStrike" kern="1200" cap="none" normalizeH="0" baseline="0" dirty="0">
              <a:ln/>
              <a:effectLst/>
              <a:latin typeface="微軟正黑體" panose="020B0604030504040204" pitchFamily="34" charset="-120"/>
              <a:ea typeface="微軟正黑體" panose="020B0604030504040204" pitchFamily="34" charset="-120"/>
              <a:cs typeface="+mn-cs"/>
            </a:rPr>
            <a:t>國中教育會考（</a:t>
          </a:r>
          <a:r>
            <a:rPr kumimoji="1" lang="en-US" altLang="zh-TW" sz="1300" b="1" i="0" u="none" strike="noStrike" kern="1200" cap="none" normalizeH="0" baseline="0" dirty="0">
              <a:ln/>
              <a:effectLst/>
              <a:latin typeface="微軟正黑體" panose="020B0604030504040204" pitchFamily="34" charset="-120"/>
              <a:ea typeface="微軟正黑體" panose="020B0604030504040204" pitchFamily="34" charset="-120"/>
              <a:cs typeface="+mn-cs"/>
            </a:rPr>
            <a:t>25</a:t>
          </a:r>
          <a:r>
            <a:rPr kumimoji="1" lang="zh-TW" altLang="en-US" sz="1300" b="1" i="0" u="none" strike="noStrike" kern="1200" cap="none" normalizeH="0" baseline="0" dirty="0">
              <a:ln/>
              <a:effectLst/>
              <a:latin typeface="微軟正黑體" panose="020B0604030504040204" pitchFamily="34" charset="-120"/>
              <a:ea typeface="微軟正黑體" panose="020B0604030504040204" pitchFamily="34" charset="-120"/>
              <a:cs typeface="+mn-cs"/>
            </a:rPr>
            <a:t>分）</a:t>
          </a:r>
          <a:endParaRPr lang="zh-TW" altLang="en-US" sz="1300" kern="1200" dirty="0"/>
        </a:p>
      </dsp:txBody>
      <dsp:txXfrm>
        <a:off x="2543509" y="3556401"/>
        <a:ext cx="1928599" cy="47390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1">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lnSpAfChP" val="20"/>
              <dgm:param type="stBulletLvl" val="1"/>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lnSpAfChP" val="20"/>
              <dgm:param type="stBulletLvl" val="1"/>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3">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lnSpAfChP" val="20"/>
              <dgm:param type="stBulletLvl" val="1"/>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9/2/quickstyle/3d8#1">
  <dgm:title val=""/>
  <dgm:desc val=""/>
  <dgm:catLst>
    <dgm:cat type="3D" pri="11800"/>
  </dgm:catLst>
  <dgm:scene3d>
    <a:camera prst="perspectiveHeroicExtremeRightFacing" zoom="82000">
      <a:rot lat="21300000" lon="20400000" rev="180000"/>
    </a:camera>
    <a:lightRig rig="morning" dir="t">
      <a:rot lat="0" lon="0" rev="20400000"/>
    </a:lightRig>
  </dgm:scene3d>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3d1#1">
  <dgm:title val=""/>
  <dgm:desc val=""/>
  <dgm:catLst>
    <dgm:cat type="3D" pri="11100"/>
  </dgm:catLst>
  <dgm:scene3d>
    <a:camera prst="orthographicFront"/>
    <a:lightRig rig="threePt" dir="t"/>
  </dgm:scene3d>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Def>
</file>

<file path=ppt/diagrams/quickStyle4.xml><?xml version="1.0" encoding="utf-8"?>
<dgm:styleDef xmlns:dgm="http://schemas.openxmlformats.org/drawingml/2006/diagram" xmlns:a="http://schemas.openxmlformats.org/drawingml/2006/main" uniqueId="urn:microsoft.com/office/officeart/2005/8/quickstyle/3d1#2">
  <dgm:title val=""/>
  <dgm:desc val=""/>
  <dgm:catLst>
    <dgm:cat type="3D" pri="11100"/>
  </dgm:catLst>
  <dgm:scene3d>
    <a:camera prst="orthographicFront"/>
    <a:lightRig rig="threePt" dir="t"/>
  </dgm:scene3d>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6738" name="Rectangle 2"/>
          <p:cNvSpPr>
            <a:spLocks noGrp="1" noChangeArrowheads="1"/>
          </p:cNvSpPr>
          <p:nvPr>
            <p:ph type="hdr" sz="quarter"/>
          </p:nvPr>
        </p:nvSpPr>
        <p:spPr bwMode="auto">
          <a:xfrm>
            <a:off x="1" y="0"/>
            <a:ext cx="4301543" cy="339884"/>
          </a:xfrm>
          <a:prstGeom prst="rect">
            <a:avLst/>
          </a:prstGeom>
          <a:noFill/>
          <a:ln>
            <a:noFill/>
          </a:ln>
          <a:effectLst/>
        </p:spPr>
        <p:txBody>
          <a:bodyPr vert="horz" wrap="square" lIns="91440" tIns="45720" rIns="91440" bIns="45720" numCol="1" anchor="t" anchorCtr="0" compatLnSpc="1">
            <a:prstTxWarp prst="textNoShape">
              <a:avLst/>
            </a:prstTxWarp>
          </a:bodyPr>
          <a:lstStyle>
            <a:lvl1pPr algn="l" eaLnBrk="1" hangingPunct="1">
              <a:defRPr sz="1200" b="0">
                <a:latin typeface="Arial" charset="0"/>
                <a:ea typeface="+mn-ea"/>
              </a:defRPr>
            </a:lvl1pPr>
          </a:lstStyle>
          <a:p>
            <a:pPr>
              <a:defRPr/>
            </a:pPr>
            <a:endParaRPr lang="en-US" altLang="zh-TW"/>
          </a:p>
        </p:txBody>
      </p:sp>
      <p:sp>
        <p:nvSpPr>
          <p:cNvPr id="116739" name="Rectangle 3"/>
          <p:cNvSpPr>
            <a:spLocks noGrp="1" noChangeArrowheads="1"/>
          </p:cNvSpPr>
          <p:nvPr>
            <p:ph type="dt" sz="quarter" idx="1"/>
          </p:nvPr>
        </p:nvSpPr>
        <p:spPr bwMode="auto">
          <a:xfrm>
            <a:off x="5622799" y="0"/>
            <a:ext cx="4301543" cy="339884"/>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b="0">
                <a:latin typeface="Arial" charset="0"/>
                <a:ea typeface="+mn-ea"/>
              </a:defRPr>
            </a:lvl1pPr>
          </a:lstStyle>
          <a:p>
            <a:pPr>
              <a:defRPr/>
            </a:pPr>
            <a:endParaRPr lang="en-US" altLang="zh-TW"/>
          </a:p>
        </p:txBody>
      </p:sp>
      <p:sp>
        <p:nvSpPr>
          <p:cNvPr id="116740" name="Rectangle 4"/>
          <p:cNvSpPr>
            <a:spLocks noGrp="1" noChangeArrowheads="1"/>
          </p:cNvSpPr>
          <p:nvPr>
            <p:ph type="ftr" sz="quarter" idx="2"/>
          </p:nvPr>
        </p:nvSpPr>
        <p:spPr bwMode="auto">
          <a:xfrm>
            <a:off x="1" y="6456611"/>
            <a:ext cx="4301543" cy="339884"/>
          </a:xfrm>
          <a:prstGeom prst="rect">
            <a:avLst/>
          </a:prstGeom>
          <a:noFill/>
          <a:ln>
            <a:noFill/>
          </a:ln>
          <a:effectLst/>
        </p:spPr>
        <p:txBody>
          <a:bodyPr vert="horz" wrap="square" lIns="91440" tIns="45720" rIns="91440" bIns="45720" numCol="1" anchor="b" anchorCtr="0" compatLnSpc="1">
            <a:prstTxWarp prst="textNoShape">
              <a:avLst/>
            </a:prstTxWarp>
          </a:bodyPr>
          <a:lstStyle>
            <a:lvl1pPr algn="l" eaLnBrk="1" hangingPunct="1">
              <a:defRPr sz="1200" b="0">
                <a:latin typeface="Arial" charset="0"/>
                <a:ea typeface="+mn-ea"/>
              </a:defRPr>
            </a:lvl1pPr>
          </a:lstStyle>
          <a:p>
            <a:pPr>
              <a:defRPr/>
            </a:pPr>
            <a:endParaRPr lang="en-US" altLang="zh-TW"/>
          </a:p>
        </p:txBody>
      </p:sp>
      <p:sp>
        <p:nvSpPr>
          <p:cNvPr id="116741" name="Rectangle 5"/>
          <p:cNvSpPr>
            <a:spLocks noGrp="1" noChangeArrowheads="1"/>
          </p:cNvSpPr>
          <p:nvPr>
            <p:ph type="sldNum" sz="quarter" idx="3"/>
          </p:nvPr>
        </p:nvSpPr>
        <p:spPr bwMode="auto">
          <a:xfrm>
            <a:off x="5622799" y="6456611"/>
            <a:ext cx="4301543" cy="339884"/>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b="0">
                <a:latin typeface="Arial" charset="0"/>
                <a:ea typeface="+mn-ea"/>
              </a:defRPr>
            </a:lvl1pPr>
          </a:lstStyle>
          <a:p>
            <a:pPr>
              <a:defRPr/>
            </a:pPr>
            <a:fld id="{5389DC1D-288A-4C34-B4F1-AAC46EA0F210}" type="slidenum">
              <a:rPr lang="en-US" altLang="zh-TW"/>
              <a:pPr>
                <a:defRPr/>
              </a:pPr>
              <a:t>‹#›</a:t>
            </a:fld>
            <a:endParaRPr lang="en-US" altLang="zh-TW"/>
          </a:p>
        </p:txBody>
      </p:sp>
    </p:spTree>
    <p:extLst>
      <p:ext uri="{BB962C8B-B14F-4D97-AF65-F5344CB8AC3E}">
        <p14:creationId xmlns:p14="http://schemas.microsoft.com/office/powerpoint/2010/main" val="5687155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450" name="Rectangle 2"/>
          <p:cNvSpPr>
            <a:spLocks noGrp="1" noChangeArrowheads="1"/>
          </p:cNvSpPr>
          <p:nvPr>
            <p:ph type="hdr" sz="quarter"/>
          </p:nvPr>
        </p:nvSpPr>
        <p:spPr bwMode="auto">
          <a:xfrm>
            <a:off x="1" y="0"/>
            <a:ext cx="4301543" cy="339884"/>
          </a:xfrm>
          <a:prstGeom prst="rect">
            <a:avLst/>
          </a:prstGeom>
          <a:noFill/>
          <a:ln>
            <a:noFill/>
          </a:ln>
          <a:effectLst/>
        </p:spPr>
        <p:txBody>
          <a:bodyPr vert="horz" wrap="square" lIns="91440" tIns="45720" rIns="91440" bIns="45720" numCol="1" anchor="t" anchorCtr="0" compatLnSpc="1">
            <a:prstTxWarp prst="textNoShape">
              <a:avLst/>
            </a:prstTxWarp>
          </a:bodyPr>
          <a:lstStyle>
            <a:lvl1pPr algn="l" eaLnBrk="1" hangingPunct="1">
              <a:defRPr sz="1200" b="0">
                <a:latin typeface="Arial" charset="0"/>
                <a:ea typeface="+mn-ea"/>
              </a:defRPr>
            </a:lvl1pPr>
          </a:lstStyle>
          <a:p>
            <a:pPr>
              <a:defRPr/>
            </a:pPr>
            <a:endParaRPr lang="en-US" altLang="zh-TW"/>
          </a:p>
        </p:txBody>
      </p:sp>
      <p:sp>
        <p:nvSpPr>
          <p:cNvPr id="104451" name="Rectangle 3"/>
          <p:cNvSpPr>
            <a:spLocks noGrp="1" noChangeArrowheads="1"/>
          </p:cNvSpPr>
          <p:nvPr>
            <p:ph type="dt" idx="1"/>
          </p:nvPr>
        </p:nvSpPr>
        <p:spPr bwMode="auto">
          <a:xfrm>
            <a:off x="5622799" y="0"/>
            <a:ext cx="4301543" cy="339884"/>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b="0">
                <a:latin typeface="Arial" charset="0"/>
                <a:ea typeface="+mn-ea"/>
              </a:defRPr>
            </a:lvl1pPr>
          </a:lstStyle>
          <a:p>
            <a:pPr>
              <a:defRPr/>
            </a:pPr>
            <a:endParaRPr lang="en-US" altLang="zh-TW"/>
          </a:p>
        </p:txBody>
      </p:sp>
      <p:sp>
        <p:nvSpPr>
          <p:cNvPr id="161796" name="Rectangle 4"/>
          <p:cNvSpPr>
            <a:spLocks noGrp="1" noRot="1" noChangeAspect="1" noChangeArrowheads="1" noTextEdit="1"/>
          </p:cNvSpPr>
          <p:nvPr>
            <p:ph type="sldImg" idx="2"/>
          </p:nvPr>
        </p:nvSpPr>
        <p:spPr bwMode="auto">
          <a:xfrm>
            <a:off x="3263900" y="509588"/>
            <a:ext cx="3398838" cy="25495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3" name="Rectangle 5"/>
          <p:cNvSpPr>
            <a:spLocks noGrp="1" noChangeArrowheads="1"/>
          </p:cNvSpPr>
          <p:nvPr>
            <p:ph type="body" sz="quarter" idx="3"/>
          </p:nvPr>
        </p:nvSpPr>
        <p:spPr bwMode="auto">
          <a:xfrm>
            <a:off x="992665" y="3228896"/>
            <a:ext cx="7941310" cy="3058954"/>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altLang="zh-TW" noProof="0"/>
              <a:t>Click to edit Master text styles</a:t>
            </a:r>
          </a:p>
          <a:p>
            <a:pPr lvl="1"/>
            <a:r>
              <a:rPr lang="en-US" altLang="zh-TW" noProof="0"/>
              <a:t>Second level</a:t>
            </a:r>
          </a:p>
          <a:p>
            <a:pPr lvl="2"/>
            <a:r>
              <a:rPr lang="en-US" altLang="zh-TW" noProof="0"/>
              <a:t>Third level</a:t>
            </a:r>
          </a:p>
          <a:p>
            <a:pPr lvl="3"/>
            <a:r>
              <a:rPr lang="en-US" altLang="zh-TW" noProof="0"/>
              <a:t>Fourth level</a:t>
            </a:r>
          </a:p>
          <a:p>
            <a:pPr lvl="4"/>
            <a:r>
              <a:rPr lang="en-US" altLang="zh-TW" noProof="0"/>
              <a:t>Fifth level</a:t>
            </a:r>
          </a:p>
        </p:txBody>
      </p:sp>
      <p:sp>
        <p:nvSpPr>
          <p:cNvPr id="104454" name="Rectangle 6"/>
          <p:cNvSpPr>
            <a:spLocks noGrp="1" noChangeArrowheads="1"/>
          </p:cNvSpPr>
          <p:nvPr>
            <p:ph type="ftr" sz="quarter" idx="4"/>
          </p:nvPr>
        </p:nvSpPr>
        <p:spPr bwMode="auto">
          <a:xfrm>
            <a:off x="1" y="6456611"/>
            <a:ext cx="4301543" cy="339884"/>
          </a:xfrm>
          <a:prstGeom prst="rect">
            <a:avLst/>
          </a:prstGeom>
          <a:noFill/>
          <a:ln>
            <a:noFill/>
          </a:ln>
          <a:effectLst/>
        </p:spPr>
        <p:txBody>
          <a:bodyPr vert="horz" wrap="square" lIns="91440" tIns="45720" rIns="91440" bIns="45720" numCol="1" anchor="b" anchorCtr="0" compatLnSpc="1">
            <a:prstTxWarp prst="textNoShape">
              <a:avLst/>
            </a:prstTxWarp>
          </a:bodyPr>
          <a:lstStyle>
            <a:lvl1pPr algn="l" eaLnBrk="1" hangingPunct="1">
              <a:defRPr sz="1200" b="0">
                <a:latin typeface="Arial" charset="0"/>
                <a:ea typeface="+mn-ea"/>
              </a:defRPr>
            </a:lvl1pPr>
          </a:lstStyle>
          <a:p>
            <a:pPr>
              <a:defRPr/>
            </a:pPr>
            <a:endParaRPr lang="en-US" altLang="zh-TW"/>
          </a:p>
        </p:txBody>
      </p:sp>
      <p:sp>
        <p:nvSpPr>
          <p:cNvPr id="104455" name="Rectangle 7"/>
          <p:cNvSpPr>
            <a:spLocks noGrp="1" noChangeArrowheads="1"/>
          </p:cNvSpPr>
          <p:nvPr>
            <p:ph type="sldNum" sz="quarter" idx="5"/>
          </p:nvPr>
        </p:nvSpPr>
        <p:spPr bwMode="auto">
          <a:xfrm>
            <a:off x="5622799" y="6456611"/>
            <a:ext cx="4301543" cy="339884"/>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b="0">
                <a:latin typeface="Arial" charset="0"/>
                <a:ea typeface="+mn-ea"/>
              </a:defRPr>
            </a:lvl1pPr>
          </a:lstStyle>
          <a:p>
            <a:pPr>
              <a:defRPr/>
            </a:pPr>
            <a:fld id="{0394A5C6-6507-42F9-A459-F74B8DAFFD80}" type="slidenum">
              <a:rPr lang="en-US" altLang="zh-TW"/>
              <a:pPr>
                <a:defRPr/>
              </a:pPr>
              <a:t>‹#›</a:t>
            </a:fld>
            <a:endParaRPr lang="en-US" altLang="zh-TW"/>
          </a:p>
        </p:txBody>
      </p:sp>
    </p:spTree>
    <p:extLst>
      <p:ext uri="{BB962C8B-B14F-4D97-AF65-F5344CB8AC3E}">
        <p14:creationId xmlns:p14="http://schemas.microsoft.com/office/powerpoint/2010/main" val="145315739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投影片圖像版面配置區 1"/>
          <p:cNvSpPr>
            <a:spLocks noGrp="1" noRot="1" noChangeAspect="1" noTextEdit="1"/>
          </p:cNvSpPr>
          <p:nvPr>
            <p:ph type="sldImg"/>
          </p:nvPr>
        </p:nvSpPr>
        <p:spPr>
          <a:ln/>
        </p:spPr>
      </p:sp>
      <p:sp>
        <p:nvSpPr>
          <p:cNvPr id="162819" name="備忘稿版面配置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dirty="0">
              <a:latin typeface="Arial" pitchFamily="34" charset="0"/>
            </a:endParaRPr>
          </a:p>
        </p:txBody>
      </p:sp>
      <p:sp>
        <p:nvSpPr>
          <p:cNvPr id="119812" name="投影片編號版面配置區 3"/>
          <p:cNvSpPr>
            <a:spLocks noGrp="1"/>
          </p:cNvSpPr>
          <p:nvPr>
            <p:ph type="sldNum" sz="quarter" idx="5"/>
          </p:nvPr>
        </p:nvSpPr>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defRPr/>
            </a:pPr>
            <a:fld id="{7DC6D545-BE41-43C9-B980-F2915C3D36B3}" type="slidenum">
              <a:rPr lang="en-US" altLang="zh-TW" b="0" smtClean="0"/>
              <a:pPr eaLnBrk="1" hangingPunct="1">
                <a:defRPr/>
              </a:pPr>
              <a:t>1</a:t>
            </a:fld>
            <a:endParaRPr lang="en-US" altLang="zh-TW" b="0"/>
          </a:p>
        </p:txBody>
      </p:sp>
    </p:spTree>
    <p:extLst>
      <p:ext uri="{BB962C8B-B14F-4D97-AF65-F5344CB8AC3E}">
        <p14:creationId xmlns:p14="http://schemas.microsoft.com/office/powerpoint/2010/main" val="24401708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投影片圖像版面配置區 1"/>
          <p:cNvSpPr>
            <a:spLocks noGrp="1" noRot="1" noChangeAspect="1" noTextEdit="1"/>
          </p:cNvSpPr>
          <p:nvPr>
            <p:ph type="sldImg"/>
          </p:nvPr>
        </p:nvSpPr>
        <p:spPr>
          <a:ln/>
        </p:spPr>
      </p:sp>
      <p:sp>
        <p:nvSpPr>
          <p:cNvPr id="181251" name="備忘稿版面配置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latin typeface="Arial" pitchFamily="34" charset="0"/>
            </a:endParaRPr>
          </a:p>
        </p:txBody>
      </p:sp>
      <p:sp>
        <p:nvSpPr>
          <p:cNvPr id="140292" name="投影片編號版面配置區 3"/>
          <p:cNvSpPr>
            <a:spLocks noGrp="1"/>
          </p:cNvSpPr>
          <p:nvPr>
            <p:ph type="sldNum" sz="quarter" idx="5"/>
          </p:nvPr>
        </p:nvSpPr>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defRPr/>
            </a:pPr>
            <a:fld id="{DFA43457-8766-41C8-89D0-0AEF613E5C82}" type="slidenum">
              <a:rPr lang="en-US" altLang="zh-TW" b="0" smtClean="0">
                <a:solidFill>
                  <a:prstClr val="black"/>
                </a:solidFill>
              </a:rPr>
              <a:pPr eaLnBrk="1" hangingPunct="1">
                <a:defRPr/>
              </a:pPr>
              <a:t>11</a:t>
            </a:fld>
            <a:endParaRPr lang="en-US" altLang="zh-TW" b="0">
              <a:solidFill>
                <a:prstClr val="black"/>
              </a:solidFill>
            </a:endParaRPr>
          </a:p>
        </p:txBody>
      </p:sp>
    </p:spTree>
    <p:extLst>
      <p:ext uri="{BB962C8B-B14F-4D97-AF65-F5344CB8AC3E}">
        <p14:creationId xmlns:p14="http://schemas.microsoft.com/office/powerpoint/2010/main" val="21238821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投影片圖像版面配置區 1"/>
          <p:cNvSpPr>
            <a:spLocks noGrp="1" noRot="1" noChangeAspect="1" noTextEdit="1"/>
          </p:cNvSpPr>
          <p:nvPr>
            <p:ph type="sldImg"/>
          </p:nvPr>
        </p:nvSpPr>
        <p:spPr>
          <a:ln/>
        </p:spPr>
      </p:sp>
      <p:sp>
        <p:nvSpPr>
          <p:cNvPr id="176131" name="備忘稿版面配置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latin typeface="Arial" pitchFamily="34" charset="0"/>
            </a:endParaRPr>
          </a:p>
        </p:txBody>
      </p:sp>
      <p:sp>
        <p:nvSpPr>
          <p:cNvPr id="135172" name="投影片編號版面配置區 3"/>
          <p:cNvSpPr>
            <a:spLocks noGrp="1"/>
          </p:cNvSpPr>
          <p:nvPr>
            <p:ph type="sldNum" sz="quarter" idx="5"/>
          </p:nvPr>
        </p:nvSpPr>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defRPr/>
            </a:pPr>
            <a:fld id="{63EB6AFF-B4D3-4389-8693-C47BE9BF5C92}" type="slidenum">
              <a:rPr lang="en-US" altLang="zh-TW" b="0" smtClean="0"/>
              <a:pPr eaLnBrk="1" hangingPunct="1">
                <a:defRPr/>
              </a:pPr>
              <a:t>12</a:t>
            </a:fld>
            <a:endParaRPr lang="en-US" altLang="zh-TW" b="0"/>
          </a:p>
        </p:txBody>
      </p:sp>
    </p:spTree>
    <p:extLst>
      <p:ext uri="{BB962C8B-B14F-4D97-AF65-F5344CB8AC3E}">
        <p14:creationId xmlns:p14="http://schemas.microsoft.com/office/powerpoint/2010/main" val="26947142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投影片圖像版面配置區 1"/>
          <p:cNvSpPr>
            <a:spLocks noGrp="1" noRot="1" noChangeAspect="1" noTextEdit="1"/>
          </p:cNvSpPr>
          <p:nvPr>
            <p:ph type="sldImg"/>
          </p:nvPr>
        </p:nvSpPr>
        <p:spPr>
          <a:ln/>
        </p:spPr>
      </p:sp>
      <p:sp>
        <p:nvSpPr>
          <p:cNvPr id="175107" name="備忘稿版面配置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dirty="0">
              <a:latin typeface="Arial" pitchFamily="34" charset="0"/>
            </a:endParaRPr>
          </a:p>
        </p:txBody>
      </p:sp>
      <p:sp>
        <p:nvSpPr>
          <p:cNvPr id="134148" name="投影片編號版面配置區 3"/>
          <p:cNvSpPr>
            <a:spLocks noGrp="1"/>
          </p:cNvSpPr>
          <p:nvPr>
            <p:ph type="sldNum" sz="quarter" idx="5"/>
          </p:nvPr>
        </p:nvSpPr>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defRPr/>
            </a:pPr>
            <a:fld id="{48A3DEEE-3D27-46CC-898E-6A2EB98AB567}" type="slidenum">
              <a:rPr lang="en-US" altLang="zh-TW" b="0" smtClean="0">
                <a:solidFill>
                  <a:prstClr val="black"/>
                </a:solidFill>
              </a:rPr>
              <a:pPr eaLnBrk="1" hangingPunct="1">
                <a:defRPr/>
              </a:pPr>
              <a:t>13</a:t>
            </a:fld>
            <a:endParaRPr lang="en-US" altLang="zh-TW" b="0">
              <a:solidFill>
                <a:prstClr val="black"/>
              </a:solidFill>
            </a:endParaRPr>
          </a:p>
        </p:txBody>
      </p:sp>
    </p:spTree>
    <p:extLst>
      <p:ext uri="{BB962C8B-B14F-4D97-AF65-F5344CB8AC3E}">
        <p14:creationId xmlns:p14="http://schemas.microsoft.com/office/powerpoint/2010/main" val="21205487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投影片圖像版面配置區 1"/>
          <p:cNvSpPr>
            <a:spLocks noGrp="1" noRot="1" noChangeAspect="1" noTextEdit="1"/>
          </p:cNvSpPr>
          <p:nvPr>
            <p:ph type="sldImg"/>
          </p:nvPr>
        </p:nvSpPr>
        <p:spPr>
          <a:ln/>
        </p:spPr>
      </p:sp>
      <p:sp>
        <p:nvSpPr>
          <p:cNvPr id="175107" name="備忘稿版面配置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dirty="0">
              <a:latin typeface="Arial" pitchFamily="34" charset="0"/>
            </a:endParaRPr>
          </a:p>
        </p:txBody>
      </p:sp>
      <p:sp>
        <p:nvSpPr>
          <p:cNvPr id="134148" name="投影片編號版面配置區 3"/>
          <p:cNvSpPr>
            <a:spLocks noGrp="1"/>
          </p:cNvSpPr>
          <p:nvPr>
            <p:ph type="sldNum" sz="quarter" idx="5"/>
          </p:nvPr>
        </p:nvSpPr>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defRPr/>
            </a:pPr>
            <a:fld id="{48A3DEEE-3D27-46CC-898E-6A2EB98AB567}" type="slidenum">
              <a:rPr lang="en-US" altLang="zh-TW" b="0" smtClean="0">
                <a:solidFill>
                  <a:prstClr val="black"/>
                </a:solidFill>
              </a:rPr>
              <a:pPr eaLnBrk="1" hangingPunct="1">
                <a:defRPr/>
              </a:pPr>
              <a:t>14</a:t>
            </a:fld>
            <a:endParaRPr lang="en-US" altLang="zh-TW" b="0">
              <a:solidFill>
                <a:prstClr val="black"/>
              </a:solidFill>
            </a:endParaRPr>
          </a:p>
        </p:txBody>
      </p:sp>
    </p:spTree>
    <p:extLst>
      <p:ext uri="{BB962C8B-B14F-4D97-AF65-F5344CB8AC3E}">
        <p14:creationId xmlns:p14="http://schemas.microsoft.com/office/powerpoint/2010/main" val="32808921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投影片圖像版面配置區 1"/>
          <p:cNvSpPr>
            <a:spLocks noGrp="1" noRot="1" noChangeAspect="1" noTextEdit="1"/>
          </p:cNvSpPr>
          <p:nvPr>
            <p:ph type="sldImg"/>
          </p:nvPr>
        </p:nvSpPr>
        <p:spPr>
          <a:ln/>
        </p:spPr>
      </p:sp>
      <p:sp>
        <p:nvSpPr>
          <p:cNvPr id="175107" name="備忘稿版面配置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dirty="0">
              <a:latin typeface="Arial" pitchFamily="34" charset="0"/>
            </a:endParaRPr>
          </a:p>
        </p:txBody>
      </p:sp>
      <p:sp>
        <p:nvSpPr>
          <p:cNvPr id="134148" name="投影片編號版面配置區 3"/>
          <p:cNvSpPr>
            <a:spLocks noGrp="1"/>
          </p:cNvSpPr>
          <p:nvPr>
            <p:ph type="sldNum" sz="quarter" idx="5"/>
          </p:nvPr>
        </p:nvSpPr>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defRPr/>
            </a:pPr>
            <a:fld id="{48A3DEEE-3D27-46CC-898E-6A2EB98AB567}" type="slidenum">
              <a:rPr lang="en-US" altLang="zh-TW" b="0" smtClean="0">
                <a:solidFill>
                  <a:prstClr val="black"/>
                </a:solidFill>
              </a:rPr>
              <a:pPr eaLnBrk="1" hangingPunct="1">
                <a:defRPr/>
              </a:pPr>
              <a:t>15</a:t>
            </a:fld>
            <a:endParaRPr lang="en-US" altLang="zh-TW" b="0">
              <a:solidFill>
                <a:prstClr val="black"/>
              </a:solidFill>
            </a:endParaRPr>
          </a:p>
        </p:txBody>
      </p:sp>
    </p:spTree>
    <p:extLst>
      <p:ext uri="{BB962C8B-B14F-4D97-AF65-F5344CB8AC3E}">
        <p14:creationId xmlns:p14="http://schemas.microsoft.com/office/powerpoint/2010/main" val="37614373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投影片圖像版面配置區 1"/>
          <p:cNvSpPr>
            <a:spLocks noGrp="1" noRot="1" noChangeAspect="1" noTextEdit="1"/>
          </p:cNvSpPr>
          <p:nvPr>
            <p:ph type="sldImg"/>
          </p:nvPr>
        </p:nvSpPr>
        <p:spPr>
          <a:ln/>
        </p:spPr>
      </p:sp>
      <p:sp>
        <p:nvSpPr>
          <p:cNvPr id="175107" name="備忘稿版面配置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dirty="0">
              <a:latin typeface="Arial" pitchFamily="34" charset="0"/>
            </a:endParaRPr>
          </a:p>
        </p:txBody>
      </p:sp>
      <p:sp>
        <p:nvSpPr>
          <p:cNvPr id="134148" name="投影片編號版面配置區 3"/>
          <p:cNvSpPr>
            <a:spLocks noGrp="1"/>
          </p:cNvSpPr>
          <p:nvPr>
            <p:ph type="sldNum" sz="quarter" idx="5"/>
          </p:nvPr>
        </p:nvSpPr>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defRPr/>
            </a:pPr>
            <a:fld id="{48A3DEEE-3D27-46CC-898E-6A2EB98AB567}" type="slidenum">
              <a:rPr lang="en-US" altLang="zh-TW" b="0" smtClean="0">
                <a:solidFill>
                  <a:prstClr val="black"/>
                </a:solidFill>
              </a:rPr>
              <a:pPr eaLnBrk="1" hangingPunct="1">
                <a:defRPr/>
              </a:pPr>
              <a:t>16</a:t>
            </a:fld>
            <a:endParaRPr lang="en-US" altLang="zh-TW" b="0">
              <a:solidFill>
                <a:prstClr val="black"/>
              </a:solidFill>
            </a:endParaRPr>
          </a:p>
        </p:txBody>
      </p:sp>
    </p:spTree>
    <p:extLst>
      <p:ext uri="{BB962C8B-B14F-4D97-AF65-F5344CB8AC3E}">
        <p14:creationId xmlns:p14="http://schemas.microsoft.com/office/powerpoint/2010/main" val="37530963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投影片圖像版面配置區 1"/>
          <p:cNvSpPr>
            <a:spLocks noGrp="1" noRot="1" noChangeAspect="1" noTextEdit="1"/>
          </p:cNvSpPr>
          <p:nvPr>
            <p:ph type="sldImg"/>
          </p:nvPr>
        </p:nvSpPr>
        <p:spPr>
          <a:ln/>
        </p:spPr>
      </p:sp>
      <p:sp>
        <p:nvSpPr>
          <p:cNvPr id="175107" name="備忘稿版面配置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dirty="0">
              <a:latin typeface="Arial" pitchFamily="34" charset="0"/>
            </a:endParaRPr>
          </a:p>
        </p:txBody>
      </p:sp>
      <p:sp>
        <p:nvSpPr>
          <p:cNvPr id="134148" name="投影片編號版面配置區 3"/>
          <p:cNvSpPr>
            <a:spLocks noGrp="1"/>
          </p:cNvSpPr>
          <p:nvPr>
            <p:ph type="sldNum" sz="quarter" idx="5"/>
          </p:nvPr>
        </p:nvSpPr>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defRPr/>
            </a:pPr>
            <a:fld id="{48A3DEEE-3D27-46CC-898E-6A2EB98AB567}" type="slidenum">
              <a:rPr lang="en-US" altLang="zh-TW" b="0" smtClean="0">
                <a:solidFill>
                  <a:prstClr val="black"/>
                </a:solidFill>
              </a:rPr>
              <a:pPr eaLnBrk="1" hangingPunct="1">
                <a:defRPr/>
              </a:pPr>
              <a:t>17</a:t>
            </a:fld>
            <a:endParaRPr lang="en-US" altLang="zh-TW" b="0">
              <a:solidFill>
                <a:prstClr val="black"/>
              </a:solidFill>
            </a:endParaRPr>
          </a:p>
        </p:txBody>
      </p:sp>
    </p:spTree>
    <p:extLst>
      <p:ext uri="{BB962C8B-B14F-4D97-AF65-F5344CB8AC3E}">
        <p14:creationId xmlns:p14="http://schemas.microsoft.com/office/powerpoint/2010/main" val="25346964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投影片圖像版面配置區 1"/>
          <p:cNvSpPr>
            <a:spLocks noGrp="1" noRot="1" noChangeAspect="1" noTextEdit="1"/>
          </p:cNvSpPr>
          <p:nvPr>
            <p:ph type="sldImg"/>
          </p:nvPr>
        </p:nvSpPr>
        <p:spPr>
          <a:ln/>
        </p:spPr>
      </p:sp>
      <p:sp>
        <p:nvSpPr>
          <p:cNvPr id="175107" name="備忘稿版面配置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latin typeface="Arial" pitchFamily="34" charset="0"/>
            </a:endParaRPr>
          </a:p>
        </p:txBody>
      </p:sp>
      <p:sp>
        <p:nvSpPr>
          <p:cNvPr id="134148" name="投影片編號版面配置區 3"/>
          <p:cNvSpPr>
            <a:spLocks noGrp="1"/>
          </p:cNvSpPr>
          <p:nvPr>
            <p:ph type="sldNum" sz="quarter" idx="5"/>
          </p:nvPr>
        </p:nvSpPr>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defRPr/>
            </a:pPr>
            <a:fld id="{48A3DEEE-3D27-46CC-898E-6A2EB98AB567}" type="slidenum">
              <a:rPr lang="en-US" altLang="zh-TW" b="0" smtClean="0">
                <a:solidFill>
                  <a:prstClr val="black"/>
                </a:solidFill>
              </a:rPr>
              <a:pPr eaLnBrk="1" hangingPunct="1">
                <a:defRPr/>
              </a:pPr>
              <a:t>18</a:t>
            </a:fld>
            <a:endParaRPr lang="en-US" altLang="zh-TW" b="0">
              <a:solidFill>
                <a:prstClr val="black"/>
              </a:solidFill>
            </a:endParaRPr>
          </a:p>
        </p:txBody>
      </p:sp>
    </p:spTree>
    <p:extLst>
      <p:ext uri="{BB962C8B-B14F-4D97-AF65-F5344CB8AC3E}">
        <p14:creationId xmlns:p14="http://schemas.microsoft.com/office/powerpoint/2010/main" val="24936658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投影片圖像版面配置區 1"/>
          <p:cNvSpPr>
            <a:spLocks noGrp="1" noRot="1" noChangeAspect="1" noTextEdit="1"/>
          </p:cNvSpPr>
          <p:nvPr>
            <p:ph type="sldImg"/>
          </p:nvPr>
        </p:nvSpPr>
        <p:spPr>
          <a:ln/>
        </p:spPr>
      </p:sp>
      <p:sp>
        <p:nvSpPr>
          <p:cNvPr id="175107" name="備忘稿版面配置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latin typeface="Arial" pitchFamily="34" charset="0"/>
            </a:endParaRPr>
          </a:p>
        </p:txBody>
      </p:sp>
      <p:sp>
        <p:nvSpPr>
          <p:cNvPr id="134148" name="投影片編號版面配置區 3"/>
          <p:cNvSpPr>
            <a:spLocks noGrp="1"/>
          </p:cNvSpPr>
          <p:nvPr>
            <p:ph type="sldNum" sz="quarter" idx="5"/>
          </p:nvPr>
        </p:nvSpPr>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defRPr/>
            </a:pPr>
            <a:fld id="{48A3DEEE-3D27-46CC-898E-6A2EB98AB567}" type="slidenum">
              <a:rPr lang="en-US" altLang="zh-TW" b="0" smtClean="0">
                <a:solidFill>
                  <a:prstClr val="black"/>
                </a:solidFill>
              </a:rPr>
              <a:pPr eaLnBrk="1" hangingPunct="1">
                <a:defRPr/>
              </a:pPr>
              <a:t>19</a:t>
            </a:fld>
            <a:endParaRPr lang="en-US" altLang="zh-TW" b="0">
              <a:solidFill>
                <a:prstClr val="black"/>
              </a:solidFill>
            </a:endParaRPr>
          </a:p>
        </p:txBody>
      </p:sp>
    </p:spTree>
    <p:extLst>
      <p:ext uri="{BB962C8B-B14F-4D97-AF65-F5344CB8AC3E}">
        <p14:creationId xmlns:p14="http://schemas.microsoft.com/office/powerpoint/2010/main" val="29579488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投影片圖像版面配置區 1"/>
          <p:cNvSpPr>
            <a:spLocks noGrp="1" noRot="1" noChangeAspect="1" noTextEdit="1"/>
          </p:cNvSpPr>
          <p:nvPr>
            <p:ph type="sldImg"/>
          </p:nvPr>
        </p:nvSpPr>
        <p:spPr>
          <a:ln/>
        </p:spPr>
      </p:sp>
      <p:sp>
        <p:nvSpPr>
          <p:cNvPr id="175107" name="備忘稿版面配置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latin typeface="Arial" pitchFamily="34" charset="0"/>
            </a:endParaRPr>
          </a:p>
        </p:txBody>
      </p:sp>
      <p:sp>
        <p:nvSpPr>
          <p:cNvPr id="134148" name="投影片編號版面配置區 3"/>
          <p:cNvSpPr>
            <a:spLocks noGrp="1"/>
          </p:cNvSpPr>
          <p:nvPr>
            <p:ph type="sldNum" sz="quarter" idx="5"/>
          </p:nvPr>
        </p:nvSpPr>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defRPr/>
            </a:pPr>
            <a:fld id="{48A3DEEE-3D27-46CC-898E-6A2EB98AB567}" type="slidenum">
              <a:rPr lang="en-US" altLang="zh-TW" b="0" smtClean="0">
                <a:solidFill>
                  <a:prstClr val="black"/>
                </a:solidFill>
              </a:rPr>
              <a:pPr eaLnBrk="1" hangingPunct="1">
                <a:defRPr/>
              </a:pPr>
              <a:t>20</a:t>
            </a:fld>
            <a:endParaRPr lang="en-US" altLang="zh-TW" b="0">
              <a:solidFill>
                <a:prstClr val="black"/>
              </a:solidFill>
            </a:endParaRPr>
          </a:p>
        </p:txBody>
      </p:sp>
    </p:spTree>
    <p:extLst>
      <p:ext uri="{BB962C8B-B14F-4D97-AF65-F5344CB8AC3E}">
        <p14:creationId xmlns:p14="http://schemas.microsoft.com/office/powerpoint/2010/main" val="1165205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0394A5C6-6507-42F9-A459-F74B8DAFFD80}" type="slidenum">
              <a:rPr lang="en-US" altLang="zh-TW" smtClean="0"/>
              <a:pPr>
                <a:defRPr/>
              </a:pPr>
              <a:t>2</a:t>
            </a:fld>
            <a:endParaRPr lang="en-US" altLang="zh-TW"/>
          </a:p>
        </p:txBody>
      </p:sp>
    </p:spTree>
    <p:extLst>
      <p:ext uri="{BB962C8B-B14F-4D97-AF65-F5344CB8AC3E}">
        <p14:creationId xmlns:p14="http://schemas.microsoft.com/office/powerpoint/2010/main" val="40856977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投影片圖像版面配置區 1"/>
          <p:cNvSpPr>
            <a:spLocks noGrp="1" noRot="1" noChangeAspect="1" noTextEdit="1"/>
          </p:cNvSpPr>
          <p:nvPr>
            <p:ph type="sldImg"/>
          </p:nvPr>
        </p:nvSpPr>
        <p:spPr>
          <a:ln/>
        </p:spPr>
      </p:sp>
      <p:sp>
        <p:nvSpPr>
          <p:cNvPr id="175107" name="備忘稿版面配置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dirty="0">
              <a:latin typeface="Arial" pitchFamily="34" charset="0"/>
            </a:endParaRPr>
          </a:p>
        </p:txBody>
      </p:sp>
      <p:sp>
        <p:nvSpPr>
          <p:cNvPr id="134148" name="投影片編號版面配置區 3"/>
          <p:cNvSpPr>
            <a:spLocks noGrp="1"/>
          </p:cNvSpPr>
          <p:nvPr>
            <p:ph type="sldNum" sz="quarter" idx="5"/>
          </p:nvPr>
        </p:nvSpPr>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defRPr/>
            </a:pPr>
            <a:fld id="{48A3DEEE-3D27-46CC-898E-6A2EB98AB567}" type="slidenum">
              <a:rPr lang="en-US" altLang="zh-TW" b="0" smtClean="0">
                <a:solidFill>
                  <a:prstClr val="black"/>
                </a:solidFill>
              </a:rPr>
              <a:pPr eaLnBrk="1" hangingPunct="1">
                <a:defRPr/>
              </a:pPr>
              <a:t>21</a:t>
            </a:fld>
            <a:endParaRPr lang="en-US" altLang="zh-TW" b="0">
              <a:solidFill>
                <a:prstClr val="black"/>
              </a:solidFill>
            </a:endParaRPr>
          </a:p>
        </p:txBody>
      </p:sp>
    </p:spTree>
    <p:extLst>
      <p:ext uri="{BB962C8B-B14F-4D97-AF65-F5344CB8AC3E}">
        <p14:creationId xmlns:p14="http://schemas.microsoft.com/office/powerpoint/2010/main" val="11044596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投影片圖像版面配置區 1"/>
          <p:cNvSpPr>
            <a:spLocks noGrp="1" noRot="1" noChangeAspect="1" noTextEdit="1"/>
          </p:cNvSpPr>
          <p:nvPr>
            <p:ph type="sldImg"/>
          </p:nvPr>
        </p:nvSpPr>
        <p:spPr>
          <a:ln/>
        </p:spPr>
      </p:sp>
      <p:sp>
        <p:nvSpPr>
          <p:cNvPr id="186371" name="備忘稿版面配置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latin typeface="Arial" pitchFamily="34" charset="0"/>
            </a:endParaRPr>
          </a:p>
        </p:txBody>
      </p:sp>
      <p:sp>
        <p:nvSpPr>
          <p:cNvPr id="145412" name="投影片編號版面配置區 3"/>
          <p:cNvSpPr>
            <a:spLocks noGrp="1"/>
          </p:cNvSpPr>
          <p:nvPr>
            <p:ph type="sldNum" sz="quarter" idx="5"/>
          </p:nvPr>
        </p:nvSpPr>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defRPr/>
            </a:pPr>
            <a:fld id="{763DC82C-5CF8-4260-B24E-26C607D9632F}" type="slidenum">
              <a:rPr lang="en-US" altLang="zh-TW" b="0" smtClean="0"/>
              <a:pPr eaLnBrk="1" hangingPunct="1">
                <a:defRPr/>
              </a:pPr>
              <a:t>22</a:t>
            </a:fld>
            <a:endParaRPr lang="en-US" altLang="zh-TW" b="0"/>
          </a:p>
        </p:txBody>
      </p:sp>
    </p:spTree>
    <p:extLst>
      <p:ext uri="{BB962C8B-B14F-4D97-AF65-F5344CB8AC3E}">
        <p14:creationId xmlns:p14="http://schemas.microsoft.com/office/powerpoint/2010/main" val="31376681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投影片圖像版面配置區 1"/>
          <p:cNvSpPr>
            <a:spLocks noGrp="1" noRot="1" noChangeAspect="1" noTextEdit="1"/>
          </p:cNvSpPr>
          <p:nvPr>
            <p:ph type="sldImg"/>
          </p:nvPr>
        </p:nvSpPr>
        <p:spPr>
          <a:ln/>
        </p:spPr>
      </p:sp>
      <p:sp>
        <p:nvSpPr>
          <p:cNvPr id="186371" name="備忘稿版面配置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latin typeface="Arial" pitchFamily="34" charset="0"/>
            </a:endParaRPr>
          </a:p>
        </p:txBody>
      </p:sp>
      <p:sp>
        <p:nvSpPr>
          <p:cNvPr id="145412" name="投影片編號版面配置區 3"/>
          <p:cNvSpPr>
            <a:spLocks noGrp="1"/>
          </p:cNvSpPr>
          <p:nvPr>
            <p:ph type="sldNum" sz="quarter" idx="5"/>
          </p:nvPr>
        </p:nvSpPr>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defRPr/>
            </a:pPr>
            <a:fld id="{763DC82C-5CF8-4260-B24E-26C607D9632F}" type="slidenum">
              <a:rPr lang="en-US" altLang="zh-TW" b="0" smtClean="0">
                <a:solidFill>
                  <a:prstClr val="black"/>
                </a:solidFill>
              </a:rPr>
              <a:pPr eaLnBrk="1" hangingPunct="1">
                <a:defRPr/>
              </a:pPr>
              <a:t>23</a:t>
            </a:fld>
            <a:endParaRPr lang="en-US" altLang="zh-TW" b="0">
              <a:solidFill>
                <a:prstClr val="black"/>
              </a:solidFill>
            </a:endParaRPr>
          </a:p>
        </p:txBody>
      </p:sp>
    </p:spTree>
    <p:extLst>
      <p:ext uri="{BB962C8B-B14F-4D97-AF65-F5344CB8AC3E}">
        <p14:creationId xmlns:p14="http://schemas.microsoft.com/office/powerpoint/2010/main" val="30839196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投影片圖像版面配置區 1"/>
          <p:cNvSpPr>
            <a:spLocks noGrp="1" noRot="1" noChangeAspect="1" noTextEdit="1"/>
          </p:cNvSpPr>
          <p:nvPr>
            <p:ph type="sldImg"/>
          </p:nvPr>
        </p:nvSpPr>
        <p:spPr>
          <a:ln/>
        </p:spPr>
      </p:sp>
      <p:sp>
        <p:nvSpPr>
          <p:cNvPr id="238595" name="備忘稿版面配置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latin typeface="Arial" pitchFamily="34" charset="0"/>
            </a:endParaRPr>
          </a:p>
        </p:txBody>
      </p:sp>
      <p:sp>
        <p:nvSpPr>
          <p:cNvPr id="169988" name="投影片編號版面配置區 3"/>
          <p:cNvSpPr>
            <a:spLocks noGrp="1"/>
          </p:cNvSpPr>
          <p:nvPr>
            <p:ph type="sldNum" sz="quarter" idx="5"/>
          </p:nvPr>
        </p:nvSpPr>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defRPr/>
            </a:pPr>
            <a:fld id="{FE859F2C-5007-4DB4-B98F-E1ECFB6C7A2D}" type="slidenum">
              <a:rPr lang="en-US" altLang="zh-TW" b="0" smtClean="0"/>
              <a:pPr eaLnBrk="1" hangingPunct="1">
                <a:defRPr/>
              </a:pPr>
              <a:t>26</a:t>
            </a:fld>
            <a:endParaRPr lang="en-US" altLang="zh-TW" b="0"/>
          </a:p>
        </p:txBody>
      </p:sp>
    </p:spTree>
    <p:extLst>
      <p:ext uri="{BB962C8B-B14F-4D97-AF65-F5344CB8AC3E}">
        <p14:creationId xmlns:p14="http://schemas.microsoft.com/office/powerpoint/2010/main" val="7096128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689CC30B-DAFB-42F7-9D46-55E9F28DD6AB}" type="slidenum">
              <a:rPr lang="zh-TW" altLang="en-US" smtClean="0"/>
              <a:pPr>
                <a:defRPr/>
              </a:pPr>
              <a:t>27</a:t>
            </a:fld>
            <a:endParaRPr lang="zh-TW" altLang="en-US"/>
          </a:p>
        </p:txBody>
      </p:sp>
    </p:spTree>
    <p:extLst>
      <p:ext uri="{BB962C8B-B14F-4D97-AF65-F5344CB8AC3E}">
        <p14:creationId xmlns:p14="http://schemas.microsoft.com/office/powerpoint/2010/main" val="28793250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689CC30B-DAFB-42F7-9D46-55E9F28DD6AB}" type="slidenum">
              <a:rPr lang="zh-TW" altLang="en-US" smtClean="0"/>
              <a:pPr>
                <a:defRPr/>
              </a:pPr>
              <a:t>28</a:t>
            </a:fld>
            <a:endParaRPr lang="zh-TW" altLang="en-US"/>
          </a:p>
        </p:txBody>
      </p:sp>
    </p:spTree>
    <p:extLst>
      <p:ext uri="{BB962C8B-B14F-4D97-AF65-F5344CB8AC3E}">
        <p14:creationId xmlns:p14="http://schemas.microsoft.com/office/powerpoint/2010/main" val="14459109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投影片圖像版面配置區 1"/>
          <p:cNvSpPr>
            <a:spLocks noGrp="1" noRot="1" noChangeAspect="1" noTextEdit="1"/>
          </p:cNvSpPr>
          <p:nvPr>
            <p:ph type="sldImg"/>
          </p:nvPr>
        </p:nvSpPr>
        <p:spPr>
          <a:ln/>
        </p:spPr>
      </p:sp>
      <p:sp>
        <p:nvSpPr>
          <p:cNvPr id="239619" name="備忘稿版面配置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latin typeface="Arial" pitchFamily="34" charset="0"/>
            </a:endParaRPr>
          </a:p>
        </p:txBody>
      </p:sp>
      <p:sp>
        <p:nvSpPr>
          <p:cNvPr id="171012" name="投影片編號版面配置區 3"/>
          <p:cNvSpPr>
            <a:spLocks noGrp="1"/>
          </p:cNvSpPr>
          <p:nvPr>
            <p:ph type="sldNum" sz="quarter" idx="5"/>
          </p:nvPr>
        </p:nvSpPr>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defRPr/>
            </a:pPr>
            <a:fld id="{52C035F3-08AF-4C5D-9B18-50288319174B}" type="slidenum">
              <a:rPr lang="en-US" altLang="zh-TW" b="0" smtClean="0">
                <a:solidFill>
                  <a:prstClr val="black"/>
                </a:solidFill>
              </a:rPr>
              <a:pPr eaLnBrk="1" hangingPunct="1">
                <a:defRPr/>
              </a:pPr>
              <a:t>29</a:t>
            </a:fld>
            <a:endParaRPr lang="en-US" altLang="zh-TW" b="0">
              <a:solidFill>
                <a:prstClr val="black"/>
              </a:solidFill>
            </a:endParaRPr>
          </a:p>
        </p:txBody>
      </p:sp>
    </p:spTree>
    <p:extLst>
      <p:ext uri="{BB962C8B-B14F-4D97-AF65-F5344CB8AC3E}">
        <p14:creationId xmlns:p14="http://schemas.microsoft.com/office/powerpoint/2010/main" val="13599117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投影片圖像版面配置區 1"/>
          <p:cNvSpPr>
            <a:spLocks noGrp="1" noRot="1" noChangeAspect="1" noTextEdit="1"/>
          </p:cNvSpPr>
          <p:nvPr>
            <p:ph type="sldImg"/>
          </p:nvPr>
        </p:nvSpPr>
        <p:spPr>
          <a:ln/>
        </p:spPr>
      </p:sp>
      <p:sp>
        <p:nvSpPr>
          <p:cNvPr id="242691" name="備忘稿版面配置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dirty="0">
              <a:latin typeface="Arial" pitchFamily="34" charset="0"/>
            </a:endParaRPr>
          </a:p>
        </p:txBody>
      </p:sp>
      <p:sp>
        <p:nvSpPr>
          <p:cNvPr id="174084" name="投影片編號版面配置區 3"/>
          <p:cNvSpPr>
            <a:spLocks noGrp="1"/>
          </p:cNvSpPr>
          <p:nvPr>
            <p:ph type="sldNum" sz="quarter" idx="5"/>
          </p:nvPr>
        </p:nvSpPr>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defRPr/>
            </a:pPr>
            <a:fld id="{A4FB087D-D1E8-44AE-8B25-B35C5690D434}" type="slidenum">
              <a:rPr lang="en-US" altLang="zh-TW" b="0" smtClean="0"/>
              <a:pPr eaLnBrk="1" hangingPunct="1">
                <a:defRPr/>
              </a:pPr>
              <a:t>30</a:t>
            </a:fld>
            <a:endParaRPr lang="en-US" altLang="zh-TW" b="0"/>
          </a:p>
        </p:txBody>
      </p:sp>
    </p:spTree>
    <p:extLst>
      <p:ext uri="{BB962C8B-B14F-4D97-AF65-F5344CB8AC3E}">
        <p14:creationId xmlns:p14="http://schemas.microsoft.com/office/powerpoint/2010/main" val="10327981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投影片圖像版面配置區 1"/>
          <p:cNvSpPr>
            <a:spLocks noGrp="1" noRot="1" noChangeAspect="1" noTextEdit="1"/>
          </p:cNvSpPr>
          <p:nvPr>
            <p:ph type="sldImg"/>
          </p:nvPr>
        </p:nvSpPr>
        <p:spPr>
          <a:ln/>
        </p:spPr>
      </p:sp>
      <p:sp>
        <p:nvSpPr>
          <p:cNvPr id="243715" name="備忘稿版面配置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latin typeface="Arial" pitchFamily="34" charset="0"/>
            </a:endParaRPr>
          </a:p>
        </p:txBody>
      </p:sp>
      <p:sp>
        <p:nvSpPr>
          <p:cNvPr id="175108" name="投影片編號版面配置區 3"/>
          <p:cNvSpPr>
            <a:spLocks noGrp="1"/>
          </p:cNvSpPr>
          <p:nvPr>
            <p:ph type="sldNum" sz="quarter" idx="5"/>
          </p:nvPr>
        </p:nvSpPr>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defRPr/>
            </a:pPr>
            <a:fld id="{1D2B4F55-920B-4EAF-8BD7-DF468E91D82F}" type="slidenum">
              <a:rPr lang="en-US" altLang="zh-TW" b="0" smtClean="0"/>
              <a:pPr eaLnBrk="1" hangingPunct="1">
                <a:defRPr/>
              </a:pPr>
              <a:t>31</a:t>
            </a:fld>
            <a:endParaRPr lang="en-US" altLang="zh-TW" b="0"/>
          </a:p>
        </p:txBody>
      </p:sp>
    </p:spTree>
    <p:extLst>
      <p:ext uri="{BB962C8B-B14F-4D97-AF65-F5344CB8AC3E}">
        <p14:creationId xmlns:p14="http://schemas.microsoft.com/office/powerpoint/2010/main" val="36596981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投影片圖像版面配置區 1"/>
          <p:cNvSpPr>
            <a:spLocks noGrp="1" noRot="1" noChangeAspect="1" noTextEdit="1"/>
          </p:cNvSpPr>
          <p:nvPr>
            <p:ph type="sldImg"/>
          </p:nvPr>
        </p:nvSpPr>
        <p:spPr>
          <a:ln/>
        </p:spPr>
      </p:sp>
      <p:sp>
        <p:nvSpPr>
          <p:cNvPr id="245763" name="備忘稿版面配置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latin typeface="Arial" pitchFamily="34" charset="0"/>
            </a:endParaRPr>
          </a:p>
        </p:txBody>
      </p:sp>
      <p:sp>
        <p:nvSpPr>
          <p:cNvPr id="177156" name="投影片編號版面配置區 3"/>
          <p:cNvSpPr>
            <a:spLocks noGrp="1"/>
          </p:cNvSpPr>
          <p:nvPr>
            <p:ph type="sldNum" sz="quarter" idx="5"/>
          </p:nvPr>
        </p:nvSpPr>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defRPr/>
            </a:pPr>
            <a:fld id="{DCE60D39-E37C-48C4-B661-E32A70A044B8}" type="slidenum">
              <a:rPr lang="en-US" altLang="zh-TW" b="0" smtClean="0"/>
              <a:pPr eaLnBrk="1" hangingPunct="1">
                <a:defRPr/>
              </a:pPr>
              <a:t>33</a:t>
            </a:fld>
            <a:endParaRPr lang="en-US" altLang="zh-TW" b="0"/>
          </a:p>
        </p:txBody>
      </p:sp>
    </p:spTree>
    <p:extLst>
      <p:ext uri="{BB962C8B-B14F-4D97-AF65-F5344CB8AC3E}">
        <p14:creationId xmlns:p14="http://schemas.microsoft.com/office/powerpoint/2010/main" val="36091727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投影片圖像版面配置區 1"/>
          <p:cNvSpPr>
            <a:spLocks noGrp="1" noRot="1" noChangeAspect="1" noTextEdit="1"/>
          </p:cNvSpPr>
          <p:nvPr>
            <p:ph type="sldImg"/>
          </p:nvPr>
        </p:nvSpPr>
        <p:spPr>
          <a:ln/>
        </p:spPr>
      </p:sp>
      <p:sp>
        <p:nvSpPr>
          <p:cNvPr id="165891" name="備忘稿版面配置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latin typeface="Arial" pitchFamily="34" charset="0"/>
            </a:endParaRPr>
          </a:p>
        </p:txBody>
      </p:sp>
      <p:sp>
        <p:nvSpPr>
          <p:cNvPr id="123908" name="投影片編號版面配置區 3"/>
          <p:cNvSpPr>
            <a:spLocks noGrp="1"/>
          </p:cNvSpPr>
          <p:nvPr>
            <p:ph type="sldNum" sz="quarter" idx="5"/>
          </p:nvPr>
        </p:nvSpPr>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defRPr/>
            </a:pPr>
            <a:fld id="{3ABB3DD1-2CF9-49DE-8CF9-F71EFF0C2F22}" type="slidenum">
              <a:rPr lang="en-US" altLang="zh-TW" b="0" smtClean="0"/>
              <a:pPr eaLnBrk="1" hangingPunct="1">
                <a:defRPr/>
              </a:pPr>
              <a:t>3</a:t>
            </a:fld>
            <a:endParaRPr lang="en-US" altLang="zh-TW" b="0"/>
          </a:p>
        </p:txBody>
      </p:sp>
    </p:spTree>
    <p:extLst>
      <p:ext uri="{BB962C8B-B14F-4D97-AF65-F5344CB8AC3E}">
        <p14:creationId xmlns:p14="http://schemas.microsoft.com/office/powerpoint/2010/main" val="78903965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dirty="0"/>
          </a:p>
        </p:txBody>
      </p:sp>
      <p:sp>
        <p:nvSpPr>
          <p:cNvPr id="26628"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3842" indent="-286093">
              <a:defRPr kumimoji="1">
                <a:solidFill>
                  <a:schemeClr val="tx1"/>
                </a:solidFill>
                <a:latin typeface="Arial" panose="020B0604020202020204" pitchFamily="34" charset="0"/>
                <a:ea typeface="新細明體" panose="02020500000000000000" pitchFamily="18" charset="-120"/>
              </a:defRPr>
            </a:lvl2pPr>
            <a:lvl3pPr marL="1144372" indent="-228874">
              <a:defRPr kumimoji="1">
                <a:solidFill>
                  <a:schemeClr val="tx1"/>
                </a:solidFill>
                <a:latin typeface="Arial" panose="020B0604020202020204" pitchFamily="34" charset="0"/>
                <a:ea typeface="新細明體" panose="02020500000000000000" pitchFamily="18" charset="-120"/>
              </a:defRPr>
            </a:lvl3pPr>
            <a:lvl4pPr marL="1602120" indent="-228874">
              <a:defRPr kumimoji="1">
                <a:solidFill>
                  <a:schemeClr val="tx1"/>
                </a:solidFill>
                <a:latin typeface="Arial" panose="020B0604020202020204" pitchFamily="34" charset="0"/>
                <a:ea typeface="新細明體" panose="02020500000000000000" pitchFamily="18" charset="-120"/>
              </a:defRPr>
            </a:lvl4pPr>
            <a:lvl5pPr marL="2059869" indent="-228874">
              <a:defRPr kumimoji="1">
                <a:solidFill>
                  <a:schemeClr val="tx1"/>
                </a:solidFill>
                <a:latin typeface="Arial" panose="020B0604020202020204" pitchFamily="34" charset="0"/>
                <a:ea typeface="新細明體" panose="02020500000000000000" pitchFamily="18" charset="-120"/>
              </a:defRPr>
            </a:lvl5pPr>
            <a:lvl6pPr marL="2517618" indent="-228874"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5366" indent="-228874"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33115" indent="-228874"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90863" indent="-228874"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3EAA519B-ACB3-4F1F-9CD2-85E0E1D3D413}" type="slidenum">
              <a:rPr lang="zh-TW" altLang="en-US" smtClean="0"/>
              <a:pPr/>
              <a:t>34</a:t>
            </a:fld>
            <a:endParaRPr lang="zh-TW" altLang="en-US"/>
          </a:p>
        </p:txBody>
      </p:sp>
    </p:spTree>
    <p:extLst>
      <p:ext uri="{BB962C8B-B14F-4D97-AF65-F5344CB8AC3E}">
        <p14:creationId xmlns:p14="http://schemas.microsoft.com/office/powerpoint/2010/main" val="121512301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0394A5C6-6507-42F9-A459-F74B8DAFFD80}" type="slidenum">
              <a:rPr lang="en-US" altLang="zh-TW" smtClean="0"/>
              <a:pPr>
                <a:defRPr/>
              </a:pPr>
              <a:t>35</a:t>
            </a:fld>
            <a:endParaRPr lang="en-US" altLang="zh-TW"/>
          </a:p>
        </p:txBody>
      </p:sp>
    </p:spTree>
    <p:extLst>
      <p:ext uri="{BB962C8B-B14F-4D97-AF65-F5344CB8AC3E}">
        <p14:creationId xmlns:p14="http://schemas.microsoft.com/office/powerpoint/2010/main" val="19195750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284C1C24-0B99-4AA0-BEC6-B67720CCF62C}" type="slidenum">
              <a:rPr lang="zh-TW" altLang="en-US" smtClean="0"/>
              <a:pPr>
                <a:defRPr/>
              </a:pPr>
              <a:t>37</a:t>
            </a:fld>
            <a:endParaRPr lang="zh-TW" altLang="en-US"/>
          </a:p>
        </p:txBody>
      </p:sp>
    </p:spTree>
    <p:extLst>
      <p:ext uri="{BB962C8B-B14F-4D97-AF65-F5344CB8AC3E}">
        <p14:creationId xmlns:p14="http://schemas.microsoft.com/office/powerpoint/2010/main" val="2672575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284C1C24-0B99-4AA0-BEC6-B67720CCF62C}" type="slidenum">
              <a:rPr lang="zh-TW" altLang="en-US" smtClean="0"/>
              <a:pPr>
                <a:defRPr/>
              </a:pPr>
              <a:t>40</a:t>
            </a:fld>
            <a:endParaRPr lang="zh-TW" altLang="en-US"/>
          </a:p>
        </p:txBody>
      </p:sp>
    </p:spTree>
    <p:extLst>
      <p:ext uri="{BB962C8B-B14F-4D97-AF65-F5344CB8AC3E}">
        <p14:creationId xmlns:p14="http://schemas.microsoft.com/office/powerpoint/2010/main" val="123909511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投影片圖像版面配置區 1"/>
          <p:cNvSpPr>
            <a:spLocks noGrp="1" noRot="1" noChangeAspect="1" noTextEdit="1"/>
          </p:cNvSpPr>
          <p:nvPr>
            <p:ph type="sldImg"/>
          </p:nvPr>
        </p:nvSpPr>
        <p:spPr>
          <a:ln/>
        </p:spPr>
      </p:sp>
      <p:sp>
        <p:nvSpPr>
          <p:cNvPr id="254979" name="備忘稿版面配置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latin typeface="Arial" pitchFamily="34" charset="0"/>
            </a:endParaRPr>
          </a:p>
        </p:txBody>
      </p:sp>
      <p:sp>
        <p:nvSpPr>
          <p:cNvPr id="187396" name="投影片編號版面配置區 3"/>
          <p:cNvSpPr>
            <a:spLocks noGrp="1"/>
          </p:cNvSpPr>
          <p:nvPr>
            <p:ph type="sldNum" sz="quarter" idx="5"/>
          </p:nvPr>
        </p:nvSpPr>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defRPr/>
            </a:pPr>
            <a:fld id="{97D84D4E-2E92-4315-945E-D39739AAD34E}" type="slidenum">
              <a:rPr lang="en-US" altLang="zh-TW" b="0" smtClean="0"/>
              <a:pPr eaLnBrk="1" hangingPunct="1">
                <a:defRPr/>
              </a:pPr>
              <a:t>42</a:t>
            </a:fld>
            <a:endParaRPr lang="en-US" altLang="zh-TW" b="0"/>
          </a:p>
        </p:txBody>
      </p:sp>
    </p:spTree>
    <p:extLst>
      <p:ext uri="{BB962C8B-B14F-4D97-AF65-F5344CB8AC3E}">
        <p14:creationId xmlns:p14="http://schemas.microsoft.com/office/powerpoint/2010/main" val="361140533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投影片圖像版面配置區 1"/>
          <p:cNvSpPr>
            <a:spLocks noGrp="1" noRot="1" noChangeAspect="1" noTextEdit="1"/>
          </p:cNvSpPr>
          <p:nvPr>
            <p:ph type="sldImg"/>
          </p:nvPr>
        </p:nvSpPr>
        <p:spPr>
          <a:ln/>
        </p:spPr>
      </p:sp>
      <p:sp>
        <p:nvSpPr>
          <p:cNvPr id="254979" name="備忘稿版面配置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latin typeface="Arial" pitchFamily="34" charset="0"/>
            </a:endParaRPr>
          </a:p>
        </p:txBody>
      </p:sp>
      <p:sp>
        <p:nvSpPr>
          <p:cNvPr id="187396" name="投影片編號版面配置區 3"/>
          <p:cNvSpPr>
            <a:spLocks noGrp="1"/>
          </p:cNvSpPr>
          <p:nvPr>
            <p:ph type="sldNum" sz="quarter" idx="5"/>
          </p:nvPr>
        </p:nvSpPr>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defRPr/>
            </a:pPr>
            <a:fld id="{97D84D4E-2E92-4315-945E-D39739AAD34E}" type="slidenum">
              <a:rPr lang="en-US" altLang="zh-TW" b="0" smtClean="0"/>
              <a:pPr eaLnBrk="1" hangingPunct="1">
                <a:defRPr/>
              </a:pPr>
              <a:t>43</a:t>
            </a:fld>
            <a:endParaRPr lang="en-US" altLang="zh-TW" b="0"/>
          </a:p>
        </p:txBody>
      </p:sp>
    </p:spTree>
    <p:extLst>
      <p:ext uri="{BB962C8B-B14F-4D97-AF65-F5344CB8AC3E}">
        <p14:creationId xmlns:p14="http://schemas.microsoft.com/office/powerpoint/2010/main" val="127321162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投影片圖像版面配置區 1"/>
          <p:cNvSpPr>
            <a:spLocks noGrp="1" noRot="1" noChangeAspect="1" noTextEdit="1"/>
          </p:cNvSpPr>
          <p:nvPr>
            <p:ph type="sldImg"/>
          </p:nvPr>
        </p:nvSpPr>
        <p:spPr>
          <a:ln/>
        </p:spPr>
      </p:sp>
      <p:sp>
        <p:nvSpPr>
          <p:cNvPr id="254979" name="備忘稿版面配置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latin typeface="Arial" pitchFamily="34" charset="0"/>
            </a:endParaRPr>
          </a:p>
        </p:txBody>
      </p:sp>
      <p:sp>
        <p:nvSpPr>
          <p:cNvPr id="187396" name="投影片編號版面配置區 3"/>
          <p:cNvSpPr>
            <a:spLocks noGrp="1"/>
          </p:cNvSpPr>
          <p:nvPr>
            <p:ph type="sldNum" sz="quarter" idx="5"/>
          </p:nvPr>
        </p:nvSpPr>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defRPr/>
            </a:pPr>
            <a:fld id="{97D84D4E-2E92-4315-945E-D39739AAD34E}" type="slidenum">
              <a:rPr lang="en-US" altLang="zh-TW" b="0" smtClean="0"/>
              <a:pPr eaLnBrk="1" hangingPunct="1">
                <a:defRPr/>
              </a:pPr>
              <a:t>44</a:t>
            </a:fld>
            <a:endParaRPr lang="en-US" altLang="zh-TW" b="0"/>
          </a:p>
        </p:txBody>
      </p:sp>
    </p:spTree>
    <p:extLst>
      <p:ext uri="{BB962C8B-B14F-4D97-AF65-F5344CB8AC3E}">
        <p14:creationId xmlns:p14="http://schemas.microsoft.com/office/powerpoint/2010/main" val="335954562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投影片圖像版面配置區 1"/>
          <p:cNvSpPr>
            <a:spLocks noGrp="1" noRot="1" noChangeAspect="1" noTextEdit="1"/>
          </p:cNvSpPr>
          <p:nvPr>
            <p:ph type="sldImg"/>
          </p:nvPr>
        </p:nvSpPr>
        <p:spPr>
          <a:ln/>
        </p:spPr>
      </p:sp>
      <p:sp>
        <p:nvSpPr>
          <p:cNvPr id="277507" name="備忘稿版面配置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latin typeface="Arial" pitchFamily="34" charset="0"/>
            </a:endParaRPr>
          </a:p>
        </p:txBody>
      </p:sp>
      <p:sp>
        <p:nvSpPr>
          <p:cNvPr id="202756" name="投影片編號版面配置區 3"/>
          <p:cNvSpPr>
            <a:spLocks noGrp="1"/>
          </p:cNvSpPr>
          <p:nvPr>
            <p:ph type="sldNum" sz="quarter" idx="5"/>
          </p:nvPr>
        </p:nvSpPr>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defRPr/>
            </a:pPr>
            <a:fld id="{FCFA0813-0E1C-45B1-86E9-D8EC8161F222}" type="slidenum">
              <a:rPr lang="zh-TW" altLang="en-US" b="0" smtClean="0">
                <a:solidFill>
                  <a:prstClr val="black"/>
                </a:solidFill>
              </a:rPr>
              <a:pPr eaLnBrk="1" hangingPunct="1">
                <a:defRPr/>
              </a:pPr>
              <a:t>47</a:t>
            </a:fld>
            <a:endParaRPr lang="zh-TW" altLang="en-US" b="0">
              <a:solidFill>
                <a:prstClr val="black"/>
              </a:solidFill>
            </a:endParaRPr>
          </a:p>
        </p:txBody>
      </p:sp>
    </p:spTree>
    <p:extLst>
      <p:ext uri="{BB962C8B-B14F-4D97-AF65-F5344CB8AC3E}">
        <p14:creationId xmlns:p14="http://schemas.microsoft.com/office/powerpoint/2010/main" val="141410918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投影片圖像版面配置區 1"/>
          <p:cNvSpPr>
            <a:spLocks noGrp="1" noRot="1" noChangeAspect="1" noTextEdit="1"/>
          </p:cNvSpPr>
          <p:nvPr>
            <p:ph type="sldImg"/>
          </p:nvPr>
        </p:nvSpPr>
        <p:spPr>
          <a:ln/>
        </p:spPr>
      </p:sp>
      <p:sp>
        <p:nvSpPr>
          <p:cNvPr id="283651" name="備忘稿版面配置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latin typeface="Arial" pitchFamily="34" charset="0"/>
            </a:endParaRPr>
          </a:p>
        </p:txBody>
      </p:sp>
      <p:sp>
        <p:nvSpPr>
          <p:cNvPr id="209924" name="投影片編號版面配置區 3"/>
          <p:cNvSpPr>
            <a:spLocks noGrp="1"/>
          </p:cNvSpPr>
          <p:nvPr>
            <p:ph type="sldNum" sz="quarter" idx="5"/>
          </p:nvPr>
        </p:nvSpPr>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defRPr/>
            </a:pPr>
            <a:fld id="{24C8BC3C-B6B1-455A-9A14-DF6B9B706334}" type="slidenum">
              <a:rPr lang="en-US" altLang="zh-TW" b="0" smtClean="0"/>
              <a:pPr eaLnBrk="1" hangingPunct="1">
                <a:defRPr/>
              </a:pPr>
              <a:t>48</a:t>
            </a:fld>
            <a:endParaRPr lang="en-US" altLang="zh-TW" b="0"/>
          </a:p>
        </p:txBody>
      </p:sp>
    </p:spTree>
    <p:extLst>
      <p:ext uri="{BB962C8B-B14F-4D97-AF65-F5344CB8AC3E}">
        <p14:creationId xmlns:p14="http://schemas.microsoft.com/office/powerpoint/2010/main" val="29217173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投影片圖像版面配置區 1"/>
          <p:cNvSpPr>
            <a:spLocks noGrp="1" noRot="1" noChangeAspect="1" noTextEdit="1"/>
          </p:cNvSpPr>
          <p:nvPr>
            <p:ph type="sldImg"/>
          </p:nvPr>
        </p:nvSpPr>
        <p:spPr>
          <a:ln/>
        </p:spPr>
      </p:sp>
      <p:sp>
        <p:nvSpPr>
          <p:cNvPr id="166915" name="備忘稿版面配置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latin typeface="Arial" pitchFamily="34" charset="0"/>
            </a:endParaRPr>
          </a:p>
        </p:txBody>
      </p:sp>
      <p:sp>
        <p:nvSpPr>
          <p:cNvPr id="125956" name="投影片編號版面配置區 3"/>
          <p:cNvSpPr>
            <a:spLocks noGrp="1"/>
          </p:cNvSpPr>
          <p:nvPr>
            <p:ph type="sldNum" sz="quarter" idx="5"/>
          </p:nvPr>
        </p:nvSpPr>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defRPr/>
            </a:pPr>
            <a:fld id="{32DB18D1-841B-4451-8166-6D63ED2EDD67}" type="slidenum">
              <a:rPr lang="en-US" altLang="zh-TW" b="0" smtClean="0"/>
              <a:pPr eaLnBrk="1" hangingPunct="1">
                <a:defRPr/>
              </a:pPr>
              <a:t>4</a:t>
            </a:fld>
            <a:endParaRPr lang="en-US" altLang="zh-TW" b="0"/>
          </a:p>
        </p:txBody>
      </p:sp>
    </p:spTree>
    <p:extLst>
      <p:ext uri="{BB962C8B-B14F-4D97-AF65-F5344CB8AC3E}">
        <p14:creationId xmlns:p14="http://schemas.microsoft.com/office/powerpoint/2010/main" val="6114196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投影片圖像版面配置區 1"/>
          <p:cNvSpPr>
            <a:spLocks noGrp="1" noRot="1" noChangeAspect="1" noTextEdit="1"/>
          </p:cNvSpPr>
          <p:nvPr>
            <p:ph type="sldImg"/>
          </p:nvPr>
        </p:nvSpPr>
        <p:spPr>
          <a:ln/>
        </p:spPr>
      </p:sp>
      <p:sp>
        <p:nvSpPr>
          <p:cNvPr id="174083" name="備忘稿版面配置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latin typeface="Arial" pitchFamily="34" charset="0"/>
            </a:endParaRPr>
          </a:p>
        </p:txBody>
      </p:sp>
      <p:sp>
        <p:nvSpPr>
          <p:cNvPr id="133124" name="投影片編號版面配置區 3"/>
          <p:cNvSpPr>
            <a:spLocks noGrp="1"/>
          </p:cNvSpPr>
          <p:nvPr>
            <p:ph type="sldNum" sz="quarter" idx="5"/>
          </p:nvPr>
        </p:nvSpPr>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defRPr/>
            </a:pPr>
            <a:fld id="{8498A38B-E2CF-401D-AA17-FC22E8AF4D89}" type="slidenum">
              <a:rPr lang="en-US" altLang="zh-TW" b="0" smtClean="0"/>
              <a:pPr eaLnBrk="1" hangingPunct="1">
                <a:defRPr/>
              </a:pPr>
              <a:t>5</a:t>
            </a:fld>
            <a:endParaRPr lang="en-US" altLang="zh-TW" b="0"/>
          </a:p>
        </p:txBody>
      </p:sp>
    </p:spTree>
    <p:extLst>
      <p:ext uri="{BB962C8B-B14F-4D97-AF65-F5344CB8AC3E}">
        <p14:creationId xmlns:p14="http://schemas.microsoft.com/office/powerpoint/2010/main" val="20993380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投影片圖像版面配置區 1"/>
          <p:cNvSpPr>
            <a:spLocks noGrp="1" noRot="1" noChangeAspect="1" noTextEdit="1"/>
          </p:cNvSpPr>
          <p:nvPr>
            <p:ph type="sldImg"/>
          </p:nvPr>
        </p:nvSpPr>
        <p:spPr>
          <a:ln/>
        </p:spPr>
      </p:sp>
      <p:sp>
        <p:nvSpPr>
          <p:cNvPr id="172035" name="備忘稿版面配置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latin typeface="Arial" pitchFamily="34" charset="0"/>
            </a:endParaRPr>
          </a:p>
        </p:txBody>
      </p:sp>
      <p:sp>
        <p:nvSpPr>
          <p:cNvPr id="131076" name="投影片編號版面配置區 3"/>
          <p:cNvSpPr>
            <a:spLocks noGrp="1"/>
          </p:cNvSpPr>
          <p:nvPr>
            <p:ph type="sldNum" sz="quarter" idx="5"/>
          </p:nvPr>
        </p:nvSpPr>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defRPr/>
            </a:pPr>
            <a:fld id="{A5B8A173-25BE-40F9-8E0F-550815D5A1CF}" type="slidenum">
              <a:rPr lang="en-US" altLang="zh-TW" b="0" smtClean="0"/>
              <a:pPr eaLnBrk="1" hangingPunct="1">
                <a:defRPr/>
              </a:pPr>
              <a:t>6</a:t>
            </a:fld>
            <a:endParaRPr lang="en-US" altLang="zh-TW" b="0"/>
          </a:p>
        </p:txBody>
      </p:sp>
    </p:spTree>
    <p:extLst>
      <p:ext uri="{BB962C8B-B14F-4D97-AF65-F5344CB8AC3E}">
        <p14:creationId xmlns:p14="http://schemas.microsoft.com/office/powerpoint/2010/main" val="27335044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投影片圖像版面配置區 1"/>
          <p:cNvSpPr>
            <a:spLocks noGrp="1" noRot="1" noChangeAspect="1" noTextEdit="1"/>
          </p:cNvSpPr>
          <p:nvPr>
            <p:ph type="sldImg"/>
          </p:nvPr>
        </p:nvSpPr>
        <p:spPr>
          <a:ln/>
        </p:spPr>
      </p:sp>
      <p:sp>
        <p:nvSpPr>
          <p:cNvPr id="172035" name="備忘稿版面配置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latin typeface="Arial" pitchFamily="34" charset="0"/>
            </a:endParaRPr>
          </a:p>
        </p:txBody>
      </p:sp>
      <p:sp>
        <p:nvSpPr>
          <p:cNvPr id="131076" name="投影片編號版面配置區 3"/>
          <p:cNvSpPr>
            <a:spLocks noGrp="1"/>
          </p:cNvSpPr>
          <p:nvPr>
            <p:ph type="sldNum" sz="quarter" idx="5"/>
          </p:nvPr>
        </p:nvSpPr>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defRPr/>
            </a:pPr>
            <a:fld id="{A5B8A173-25BE-40F9-8E0F-550815D5A1CF}" type="slidenum">
              <a:rPr lang="en-US" altLang="zh-TW" b="0" smtClean="0">
                <a:solidFill>
                  <a:prstClr val="black"/>
                </a:solidFill>
              </a:rPr>
              <a:pPr eaLnBrk="1" hangingPunct="1">
                <a:defRPr/>
              </a:pPr>
              <a:t>7</a:t>
            </a:fld>
            <a:endParaRPr lang="en-US" altLang="zh-TW" b="0">
              <a:solidFill>
                <a:prstClr val="black"/>
              </a:solidFill>
            </a:endParaRPr>
          </a:p>
        </p:txBody>
      </p:sp>
    </p:spTree>
    <p:extLst>
      <p:ext uri="{BB962C8B-B14F-4D97-AF65-F5344CB8AC3E}">
        <p14:creationId xmlns:p14="http://schemas.microsoft.com/office/powerpoint/2010/main" val="34866356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投影片影像版面配置區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0889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650" tIns="45325" rIns="90650" bIns="45325" numCol="1" anchor="t" anchorCtr="0" compatLnSpc="1"/>
          <a:lstStyle/>
          <a:p>
            <a:endParaRPr kumimoji="1" lang="zh-TW" altLang="en-US" dirty="0"/>
          </a:p>
        </p:txBody>
      </p:sp>
      <p:sp>
        <p:nvSpPr>
          <p:cNvPr id="208900" name="投影片編號版面配置區 3"/>
          <p:cNvSpPr txBox="1">
            <a:spLocks noGrp="1"/>
          </p:cNvSpPr>
          <p:nvPr/>
        </p:nvSpPr>
        <p:spPr bwMode="auto">
          <a:xfrm>
            <a:off x="5570883" y="6419587"/>
            <a:ext cx="4263054" cy="337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650" tIns="45325" rIns="90650" bIns="45325" anchor="b"/>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r" eaLnBrk="1" hangingPunct="1"/>
            <a:fld id="{D241BCEA-6D87-42A6-B91F-9BCF80355A57}" type="slidenum">
              <a:rPr lang="zh-TW" altLang="en-US" sz="1200"/>
              <a:t>8</a:t>
            </a:fld>
            <a:endParaRPr lang="en-US" altLang="zh-TW" sz="1200"/>
          </a:p>
        </p:txBody>
      </p:sp>
      <p:sp>
        <p:nvSpPr>
          <p:cNvPr id="2" name="日期版面配置區 1"/>
          <p:cNvSpPr>
            <a:spLocks noGrp="1"/>
          </p:cNvSpPr>
          <p:nvPr>
            <p:ph type="dt" idx="10"/>
          </p:nvPr>
        </p:nvSpPr>
        <p:spPr/>
        <p:txBody>
          <a:bodyPr/>
          <a:lstStyle/>
          <a:p>
            <a:endParaRPr lang="zh-TW" altLang="en-US"/>
          </a:p>
        </p:txBody>
      </p:sp>
      <p:sp>
        <p:nvSpPr>
          <p:cNvPr id="3" name="投影片編號版面配置區 2"/>
          <p:cNvSpPr>
            <a:spLocks noGrp="1"/>
          </p:cNvSpPr>
          <p:nvPr>
            <p:ph type="sldNum" sz="quarter" idx="11"/>
          </p:nvPr>
        </p:nvSpPr>
        <p:spPr/>
        <p:txBody>
          <a:bodyPr/>
          <a:lstStyle/>
          <a:p>
            <a:fld id="{CCA85343-A583-4420-94C0-E3A3848D9B46}" type="slidenum">
              <a:rPr lang="zh-TW" altLang="en-US" smtClean="0"/>
              <a:t>8</a:t>
            </a:fld>
            <a:endParaRPr lang="zh-TW" altLang="en-US"/>
          </a:p>
        </p:txBody>
      </p:sp>
    </p:spTree>
    <p:extLst>
      <p:ext uri="{BB962C8B-B14F-4D97-AF65-F5344CB8AC3E}">
        <p14:creationId xmlns:p14="http://schemas.microsoft.com/office/powerpoint/2010/main" val="5471698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投影片圖像版面配置區 1"/>
          <p:cNvSpPr>
            <a:spLocks noGrp="1" noRot="1" noChangeAspect="1" noTextEdit="1"/>
          </p:cNvSpPr>
          <p:nvPr>
            <p:ph type="sldImg"/>
          </p:nvPr>
        </p:nvSpPr>
        <p:spPr>
          <a:ln/>
        </p:spPr>
      </p:sp>
      <p:sp>
        <p:nvSpPr>
          <p:cNvPr id="181251" name="備忘稿版面配置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dirty="0">
              <a:latin typeface="Arial" pitchFamily="34" charset="0"/>
            </a:endParaRPr>
          </a:p>
        </p:txBody>
      </p:sp>
      <p:sp>
        <p:nvSpPr>
          <p:cNvPr id="140292" name="投影片編號版面配置區 3"/>
          <p:cNvSpPr>
            <a:spLocks noGrp="1"/>
          </p:cNvSpPr>
          <p:nvPr>
            <p:ph type="sldNum" sz="quarter" idx="5"/>
          </p:nvPr>
        </p:nvSpPr>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defRPr/>
            </a:pPr>
            <a:fld id="{DFA43457-8766-41C8-89D0-0AEF613E5C82}" type="slidenum">
              <a:rPr lang="en-US" altLang="zh-TW" b="0" smtClean="0">
                <a:solidFill>
                  <a:prstClr val="black"/>
                </a:solidFill>
              </a:rPr>
              <a:pPr eaLnBrk="1" hangingPunct="1">
                <a:defRPr/>
              </a:pPr>
              <a:t>10</a:t>
            </a:fld>
            <a:endParaRPr lang="en-US" altLang="zh-TW" b="0">
              <a:solidFill>
                <a:prstClr val="black"/>
              </a:solidFill>
            </a:endParaRPr>
          </a:p>
        </p:txBody>
      </p:sp>
    </p:spTree>
    <p:extLst>
      <p:ext uri="{BB962C8B-B14F-4D97-AF65-F5344CB8AC3E}">
        <p14:creationId xmlns:p14="http://schemas.microsoft.com/office/powerpoint/2010/main" val="42659421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2396319" y="802299"/>
            <a:ext cx="5618515" cy="2541431"/>
          </a:xfrm>
        </p:spPr>
        <p:txBody>
          <a:bodyPr bIns="0" anchor="b">
            <a:normAutofit/>
          </a:bodyPr>
          <a:lstStyle>
            <a:lvl1pPr algn="l">
              <a:defRPr sz="5400"/>
            </a:lvl1pPr>
          </a:lstStyle>
          <a:p>
            <a:r>
              <a:rPr lang="zh-TW" altLang="en-US"/>
              <a:t>按一下以編輯母片標題樣式</a:t>
            </a:r>
            <a:endParaRPr lang="en-US" dirty="0"/>
          </a:p>
        </p:txBody>
      </p:sp>
      <p:sp>
        <p:nvSpPr>
          <p:cNvPr id="3" name="Subtitle 2"/>
          <p:cNvSpPr>
            <a:spLocks noGrp="1"/>
          </p:cNvSpPr>
          <p:nvPr>
            <p:ph type="subTitle" idx="1"/>
          </p:nvPr>
        </p:nvSpPr>
        <p:spPr>
          <a:xfrm>
            <a:off x="2396319" y="3531205"/>
            <a:ext cx="5618515" cy="977621"/>
          </a:xfrm>
        </p:spPr>
        <p:txBody>
          <a:bodyPr tIns="91440" bIns="91440">
            <a:normAutofit/>
          </a:bodyPr>
          <a:lstStyle>
            <a:lvl1pPr marL="0" indent="0" algn="l">
              <a:buNone/>
              <a:defRPr sz="1600" b="0" cap="all" baseline="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TW" altLang="en-US"/>
              <a:t>按一下以編輯母片副標題樣式</a:t>
            </a:r>
            <a:endParaRPr lang="en-US" dirty="0"/>
          </a:p>
        </p:txBody>
      </p:sp>
      <p:sp>
        <p:nvSpPr>
          <p:cNvPr id="4" name="Date Placeholder 3"/>
          <p:cNvSpPr>
            <a:spLocks noGrp="1"/>
          </p:cNvSpPr>
          <p:nvPr>
            <p:ph type="dt" sz="half" idx="10"/>
          </p:nvPr>
        </p:nvSpPr>
        <p:spPr/>
        <p:txBody>
          <a:bodyPr/>
          <a:lstStyle/>
          <a:p>
            <a:pPr>
              <a:defRPr/>
            </a:pPr>
            <a:endParaRPr lang="en-US" altLang="zh-TW"/>
          </a:p>
        </p:txBody>
      </p:sp>
      <p:sp>
        <p:nvSpPr>
          <p:cNvPr id="5" name="Footer Placeholder 4"/>
          <p:cNvSpPr>
            <a:spLocks noGrp="1"/>
          </p:cNvSpPr>
          <p:nvPr>
            <p:ph type="ftr" sz="quarter" idx="11"/>
          </p:nvPr>
        </p:nvSpPr>
        <p:spPr>
          <a:xfrm>
            <a:off x="2396319" y="329308"/>
            <a:ext cx="3086292" cy="309201"/>
          </a:xfrm>
        </p:spPr>
        <p:txBody>
          <a:bodyPr/>
          <a:lstStyle/>
          <a:p>
            <a:pPr>
              <a:defRPr/>
            </a:pPr>
            <a:endParaRPr lang="en-US" altLang="zh-TW"/>
          </a:p>
        </p:txBody>
      </p:sp>
      <p:sp>
        <p:nvSpPr>
          <p:cNvPr id="6" name="Slide Number Placeholder 5"/>
          <p:cNvSpPr>
            <a:spLocks noGrp="1"/>
          </p:cNvSpPr>
          <p:nvPr>
            <p:ph type="sldNum" sz="quarter" idx="12"/>
          </p:nvPr>
        </p:nvSpPr>
        <p:spPr>
          <a:xfrm>
            <a:off x="1434703" y="798973"/>
            <a:ext cx="802005" cy="503578"/>
          </a:xfrm>
        </p:spPr>
        <p:txBody>
          <a:bodyPr/>
          <a:lstStyle/>
          <a:p>
            <a:pPr>
              <a:defRPr/>
            </a:pPr>
            <a:fld id="{C84D0A92-8BB8-43A5-948F-6B511FD27D81}" type="slidenum">
              <a:rPr lang="en-US" altLang="zh-TW" smtClean="0"/>
              <a:pPr>
                <a:defRPr/>
              </a:pPr>
              <a:t>‹#›</a:t>
            </a:fld>
            <a:endParaRPr lang="en-US" altLang="zh-TW"/>
          </a:p>
        </p:txBody>
      </p:sp>
      <p:cxnSp>
        <p:nvCxnSpPr>
          <p:cNvPr id="15" name="Straight Connector 14"/>
          <p:cNvCxnSpPr/>
          <p:nvPr/>
        </p:nvCxnSpPr>
        <p:spPr>
          <a:xfrm>
            <a:off x="2396319" y="3528542"/>
            <a:ext cx="5618515"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8775983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標題及直排文字">
    <p:spTree>
      <p:nvGrpSpPr>
        <p:cNvPr id="1" name=""/>
        <p:cNvGrpSpPr/>
        <p:nvPr/>
      </p:nvGrpSpPr>
      <p:grpSpPr>
        <a:xfrm>
          <a:off x="0" y="0"/>
          <a:ext cx="0" cy="0"/>
          <a:chOff x="0" y="0"/>
          <a:chExt cx="0" cy="0"/>
        </a:xfrm>
      </p:grpSpPr>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pPr>
              <a:defRPr/>
            </a:pPr>
            <a:r>
              <a:rPr lang="en-US" altLang="zh-TW"/>
              <a:t>www.themegallery.com</a:t>
            </a:r>
          </a:p>
        </p:txBody>
      </p:sp>
      <p:sp>
        <p:nvSpPr>
          <p:cNvPr id="5" name="Footer Placeholder 4"/>
          <p:cNvSpPr>
            <a:spLocks noGrp="1"/>
          </p:cNvSpPr>
          <p:nvPr>
            <p:ph type="ftr" sz="quarter" idx="11"/>
          </p:nvPr>
        </p:nvSpPr>
        <p:spPr/>
        <p:txBody>
          <a:bodyPr/>
          <a:lstStyle/>
          <a:p>
            <a:pPr>
              <a:defRPr/>
            </a:pPr>
            <a:r>
              <a:rPr lang="en-US" altLang="zh-TW"/>
              <a:t>LOGO</a:t>
            </a:r>
          </a:p>
        </p:txBody>
      </p:sp>
      <p:sp>
        <p:nvSpPr>
          <p:cNvPr id="6" name="Slide Number Placeholder 5"/>
          <p:cNvSpPr>
            <a:spLocks noGrp="1"/>
          </p:cNvSpPr>
          <p:nvPr>
            <p:ph type="sldNum" sz="quarter" idx="12"/>
          </p:nvPr>
        </p:nvSpPr>
        <p:spPr/>
        <p:txBody>
          <a:bodyPr/>
          <a:lstStyle/>
          <a:p>
            <a:pPr>
              <a:defRPr/>
            </a:pPr>
            <a:fld id="{C81CEEA4-1E3F-4D17-BDFF-409F4741E45D}" type="slidenum">
              <a:rPr lang="en-US" altLang="zh-TW" smtClean="0"/>
              <a:pPr>
                <a:defRPr/>
              </a:pPr>
              <a:t>‹#›</a:t>
            </a:fld>
            <a:endParaRPr lang="en-US" altLang="zh-TW"/>
          </a:p>
        </p:txBody>
      </p:sp>
      <p:grpSp>
        <p:nvGrpSpPr>
          <p:cNvPr id="8" name="群組 11">
            <a:extLst>
              <a:ext uri="{FF2B5EF4-FFF2-40B4-BE49-F238E27FC236}">
                <a16:creationId xmlns:a16="http://schemas.microsoft.com/office/drawing/2014/main" id="{C844193D-1853-42D7-B373-E64ABCEB1EAD}"/>
              </a:ext>
            </a:extLst>
          </p:cNvPr>
          <p:cNvGrpSpPr>
            <a:grpSpLocks/>
          </p:cNvGrpSpPr>
          <p:nvPr userDrawn="1"/>
        </p:nvGrpSpPr>
        <p:grpSpPr bwMode="auto">
          <a:xfrm>
            <a:off x="7148513" y="0"/>
            <a:ext cx="1843087" cy="568325"/>
            <a:chOff x="714375" y="3783732"/>
            <a:chExt cx="2486289" cy="825048"/>
          </a:xfrm>
        </p:grpSpPr>
        <p:pic>
          <p:nvPicPr>
            <p:cNvPr id="9" name="圖片 12">
              <a:extLst>
                <a:ext uri="{FF2B5EF4-FFF2-40B4-BE49-F238E27FC236}">
                  <a16:creationId xmlns:a16="http://schemas.microsoft.com/office/drawing/2014/main" id="{332924DF-6F27-4EE4-B867-EF0121BBFFB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4375" y="3783732"/>
              <a:ext cx="1193329" cy="719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圖片 13">
              <a:extLst>
                <a:ext uri="{FF2B5EF4-FFF2-40B4-BE49-F238E27FC236}">
                  <a16:creationId xmlns:a16="http://schemas.microsoft.com/office/drawing/2014/main" id="{64FFA21C-18B1-44FF-B85E-A1EE90FF373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89088" y="3971156"/>
              <a:ext cx="1411576" cy="537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圖片 14">
              <a:extLst>
                <a:ext uri="{FF2B5EF4-FFF2-40B4-BE49-F238E27FC236}">
                  <a16:creationId xmlns:a16="http://schemas.microsoft.com/office/drawing/2014/main" id="{FDA7D436-5F36-4111-8518-6B1E1BB98E63}"/>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4623" y="4221088"/>
              <a:ext cx="1149105" cy="387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8915283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8028" y="798974"/>
            <a:ext cx="1103027" cy="4659889"/>
          </a:xfrm>
        </p:spPr>
        <p:txBody>
          <a:bodyPr vert="eaVert"/>
          <a:lstStyle>
            <a:lvl1pPr algn="l">
              <a:defRPr/>
            </a:lvl1pPr>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1443491" y="798974"/>
            <a:ext cx="5301095" cy="4659889"/>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pPr>
              <a:defRPr/>
            </a:pPr>
            <a:r>
              <a:rPr lang="en-US" altLang="zh-TW"/>
              <a:t>www.themegallery.com</a:t>
            </a:r>
          </a:p>
        </p:txBody>
      </p:sp>
      <p:sp>
        <p:nvSpPr>
          <p:cNvPr id="5" name="Footer Placeholder 4"/>
          <p:cNvSpPr>
            <a:spLocks noGrp="1"/>
          </p:cNvSpPr>
          <p:nvPr>
            <p:ph type="ftr" sz="quarter" idx="11"/>
          </p:nvPr>
        </p:nvSpPr>
        <p:spPr/>
        <p:txBody>
          <a:bodyPr/>
          <a:lstStyle/>
          <a:p>
            <a:pPr>
              <a:defRPr/>
            </a:pPr>
            <a:r>
              <a:rPr lang="en-US" altLang="zh-TW"/>
              <a:t>LOGO</a:t>
            </a:r>
          </a:p>
        </p:txBody>
      </p:sp>
      <p:sp>
        <p:nvSpPr>
          <p:cNvPr id="6" name="Slide Number Placeholder 5"/>
          <p:cNvSpPr>
            <a:spLocks noGrp="1"/>
          </p:cNvSpPr>
          <p:nvPr>
            <p:ph type="sldNum" sz="quarter" idx="12"/>
          </p:nvPr>
        </p:nvSpPr>
        <p:spPr/>
        <p:txBody>
          <a:bodyPr/>
          <a:lstStyle/>
          <a:p>
            <a:pPr>
              <a:defRPr/>
            </a:pPr>
            <a:fld id="{D8C399A1-F9B2-48CC-BC5A-96E1879B4C11}" type="slidenum">
              <a:rPr lang="en-US" altLang="zh-TW" smtClean="0"/>
              <a:pPr>
                <a:defRPr/>
              </a:pPr>
              <a:t>‹#›</a:t>
            </a:fld>
            <a:endParaRPr lang="en-US" altLang="zh-TW"/>
          </a:p>
        </p:txBody>
      </p:sp>
      <p:cxnSp>
        <p:nvCxnSpPr>
          <p:cNvPr id="15" name="Straight Connector 14"/>
          <p:cNvCxnSpPr/>
          <p:nvPr/>
        </p:nvCxnSpPr>
        <p:spPr>
          <a:xfrm>
            <a:off x="6918028" y="798974"/>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grpSp>
        <p:nvGrpSpPr>
          <p:cNvPr id="8" name="群組 11">
            <a:extLst>
              <a:ext uri="{FF2B5EF4-FFF2-40B4-BE49-F238E27FC236}">
                <a16:creationId xmlns:a16="http://schemas.microsoft.com/office/drawing/2014/main" id="{4655CC7E-01D9-438A-83F2-AE6B2D0E830B}"/>
              </a:ext>
            </a:extLst>
          </p:cNvPr>
          <p:cNvGrpSpPr>
            <a:grpSpLocks/>
          </p:cNvGrpSpPr>
          <p:nvPr userDrawn="1"/>
        </p:nvGrpSpPr>
        <p:grpSpPr bwMode="auto">
          <a:xfrm>
            <a:off x="7148513" y="0"/>
            <a:ext cx="1843087" cy="568325"/>
            <a:chOff x="714375" y="3783732"/>
            <a:chExt cx="2486289" cy="825048"/>
          </a:xfrm>
        </p:grpSpPr>
        <p:pic>
          <p:nvPicPr>
            <p:cNvPr id="9" name="圖片 12">
              <a:extLst>
                <a:ext uri="{FF2B5EF4-FFF2-40B4-BE49-F238E27FC236}">
                  <a16:creationId xmlns:a16="http://schemas.microsoft.com/office/drawing/2014/main" id="{6C353BA8-1003-42BA-8E1C-B84551227AFB}"/>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4375" y="3783732"/>
              <a:ext cx="1193329" cy="719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圖片 13">
              <a:extLst>
                <a:ext uri="{FF2B5EF4-FFF2-40B4-BE49-F238E27FC236}">
                  <a16:creationId xmlns:a16="http://schemas.microsoft.com/office/drawing/2014/main" id="{5F881323-F825-4CA5-9A06-8C6B6F1486E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89088" y="3971156"/>
              <a:ext cx="1411576" cy="537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圖片 14">
              <a:extLst>
                <a:ext uri="{FF2B5EF4-FFF2-40B4-BE49-F238E27FC236}">
                  <a16:creationId xmlns:a16="http://schemas.microsoft.com/office/drawing/2014/main" id="{504EDA7A-8331-40CC-A209-4F1C4F3B1CD5}"/>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4623" y="4221088"/>
              <a:ext cx="1149105" cy="387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2979819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標題及物件">
    <p:spTree>
      <p:nvGrpSpPr>
        <p:cNvPr id="1" name=""/>
        <p:cNvGrpSpPr/>
        <p:nvPr/>
      </p:nvGrpSpPr>
      <p:grpSpPr>
        <a:xfrm>
          <a:off x="0" y="0"/>
          <a:ext cx="0" cy="0"/>
          <a:chOff x="0" y="0"/>
          <a:chExt cx="0" cy="0"/>
        </a:xfrm>
      </p:grpSpPr>
      <p:sp>
        <p:nvSpPr>
          <p:cNvPr id="6" name="AutoShape 68"/>
          <p:cNvSpPr>
            <a:spLocks noChangeArrowheads="1"/>
          </p:cNvSpPr>
          <p:nvPr/>
        </p:nvSpPr>
        <p:spPr bwMode="auto">
          <a:xfrm>
            <a:off x="152400" y="228600"/>
            <a:ext cx="8839200" cy="6324600"/>
          </a:xfrm>
          <a:prstGeom prst="roundRect">
            <a:avLst>
              <a:gd name="adj" fmla="val 4569"/>
            </a:avLst>
          </a:prstGeom>
          <a:noFill/>
          <a:ln w="28575">
            <a:solidFill>
              <a:schemeClr val="bg2"/>
            </a:solidFill>
            <a:round/>
            <a:headEnd/>
            <a:tailEnd/>
          </a:ln>
          <a:effectLst/>
        </p:spPr>
        <p:txBody>
          <a:bodyPr wrap="none" anchor="ctr"/>
          <a:lstStyle>
            <a:lvl1pPr algn="r">
              <a:defRPr b="1">
                <a:solidFill>
                  <a:schemeClr val="tx1"/>
                </a:solidFill>
                <a:latin typeface="Arial" panose="020B0604020202020204" pitchFamily="34" charset="0"/>
              </a:defRPr>
            </a:lvl1pPr>
            <a:lvl2pPr marL="742950" indent="-285750" algn="r">
              <a:defRPr b="1">
                <a:solidFill>
                  <a:schemeClr val="tx1"/>
                </a:solidFill>
                <a:latin typeface="Arial" panose="020B0604020202020204" pitchFamily="34" charset="0"/>
              </a:defRPr>
            </a:lvl2pPr>
            <a:lvl3pPr marL="1143000" indent="-228600" algn="r">
              <a:defRPr b="1">
                <a:solidFill>
                  <a:schemeClr val="tx1"/>
                </a:solidFill>
                <a:latin typeface="Arial" panose="020B0604020202020204" pitchFamily="34" charset="0"/>
              </a:defRPr>
            </a:lvl3pPr>
            <a:lvl4pPr marL="1600200" indent="-228600" algn="r">
              <a:defRPr b="1">
                <a:solidFill>
                  <a:schemeClr val="tx1"/>
                </a:solidFill>
                <a:latin typeface="Arial" panose="020B0604020202020204" pitchFamily="34" charset="0"/>
              </a:defRPr>
            </a:lvl4pPr>
            <a:lvl5pPr marL="2057400" indent="-228600" algn="r">
              <a:defRPr b="1">
                <a:solidFill>
                  <a:schemeClr val="tx1"/>
                </a:solidFill>
                <a:latin typeface="Arial" panose="020B0604020202020204" pitchFamily="34" charset="0"/>
              </a:defRPr>
            </a:lvl5pPr>
            <a:lvl6pPr marL="2514600" indent="-228600" algn="r" eaLnBrk="0" fontAlgn="base" hangingPunct="0">
              <a:spcBef>
                <a:spcPct val="0"/>
              </a:spcBef>
              <a:spcAft>
                <a:spcPct val="0"/>
              </a:spcAft>
              <a:defRPr b="1">
                <a:solidFill>
                  <a:schemeClr val="tx1"/>
                </a:solidFill>
                <a:latin typeface="Arial" panose="020B0604020202020204" pitchFamily="34" charset="0"/>
              </a:defRPr>
            </a:lvl6pPr>
            <a:lvl7pPr marL="2971800" indent="-228600" algn="r" eaLnBrk="0" fontAlgn="base" hangingPunct="0">
              <a:spcBef>
                <a:spcPct val="0"/>
              </a:spcBef>
              <a:spcAft>
                <a:spcPct val="0"/>
              </a:spcAft>
              <a:defRPr b="1">
                <a:solidFill>
                  <a:schemeClr val="tx1"/>
                </a:solidFill>
                <a:latin typeface="Arial" panose="020B0604020202020204" pitchFamily="34" charset="0"/>
              </a:defRPr>
            </a:lvl7pPr>
            <a:lvl8pPr marL="3429000" indent="-228600" algn="r" eaLnBrk="0" fontAlgn="base" hangingPunct="0">
              <a:spcBef>
                <a:spcPct val="0"/>
              </a:spcBef>
              <a:spcAft>
                <a:spcPct val="0"/>
              </a:spcAft>
              <a:defRPr b="1">
                <a:solidFill>
                  <a:schemeClr val="tx1"/>
                </a:solidFill>
                <a:latin typeface="Arial" panose="020B0604020202020204" pitchFamily="34" charset="0"/>
              </a:defRPr>
            </a:lvl8pPr>
            <a:lvl9pPr marL="3886200" indent="-228600" algn="r" eaLnBrk="0" fontAlgn="base" hangingPunct="0">
              <a:spcBef>
                <a:spcPct val="0"/>
              </a:spcBef>
              <a:spcAft>
                <a:spcPct val="0"/>
              </a:spcAft>
              <a:defRPr b="1">
                <a:solidFill>
                  <a:schemeClr val="tx1"/>
                </a:solidFill>
                <a:latin typeface="Arial" panose="020B0604020202020204" pitchFamily="34" charset="0"/>
              </a:defRPr>
            </a:lvl9pPr>
          </a:lstStyle>
          <a:p>
            <a:pPr>
              <a:defRPr/>
            </a:pPr>
            <a:endParaRPr lang="zh-TW" altLang="en-US"/>
          </a:p>
        </p:txBody>
      </p:sp>
      <p:sp>
        <p:nvSpPr>
          <p:cNvPr id="7" name="Rectangle 75"/>
          <p:cNvSpPr>
            <a:spLocks noChangeArrowheads="1"/>
          </p:cNvSpPr>
          <p:nvPr/>
        </p:nvSpPr>
        <p:spPr bwMode="gray">
          <a:xfrm>
            <a:off x="228600" y="6553200"/>
            <a:ext cx="2133600" cy="244475"/>
          </a:xfrm>
          <a:prstGeom prst="rect">
            <a:avLst/>
          </a:prstGeom>
          <a:noFill/>
          <a:ln>
            <a:noFill/>
          </a:ln>
          <a:effectLst/>
        </p:spPr>
        <p:txBody>
          <a:bodyPr/>
          <a:lstStyle>
            <a:lvl1pPr algn="r">
              <a:defRPr b="1">
                <a:solidFill>
                  <a:schemeClr val="tx1"/>
                </a:solidFill>
                <a:latin typeface="Arial" panose="020B0604020202020204" pitchFamily="34" charset="0"/>
              </a:defRPr>
            </a:lvl1pPr>
            <a:lvl2pPr marL="742950" indent="-285750" algn="r">
              <a:defRPr b="1">
                <a:solidFill>
                  <a:schemeClr val="tx1"/>
                </a:solidFill>
                <a:latin typeface="Arial" panose="020B0604020202020204" pitchFamily="34" charset="0"/>
              </a:defRPr>
            </a:lvl2pPr>
            <a:lvl3pPr marL="1143000" indent="-228600" algn="r">
              <a:defRPr b="1">
                <a:solidFill>
                  <a:schemeClr val="tx1"/>
                </a:solidFill>
                <a:latin typeface="Arial" panose="020B0604020202020204" pitchFamily="34" charset="0"/>
              </a:defRPr>
            </a:lvl3pPr>
            <a:lvl4pPr marL="1600200" indent="-228600" algn="r">
              <a:defRPr b="1">
                <a:solidFill>
                  <a:schemeClr val="tx1"/>
                </a:solidFill>
                <a:latin typeface="Arial" panose="020B0604020202020204" pitchFamily="34" charset="0"/>
              </a:defRPr>
            </a:lvl4pPr>
            <a:lvl5pPr marL="2057400" indent="-228600" algn="r">
              <a:defRPr b="1">
                <a:solidFill>
                  <a:schemeClr val="tx1"/>
                </a:solidFill>
                <a:latin typeface="Arial" panose="020B0604020202020204" pitchFamily="34" charset="0"/>
              </a:defRPr>
            </a:lvl5pPr>
            <a:lvl6pPr marL="2514600" indent="-228600" algn="r" eaLnBrk="0" fontAlgn="base" hangingPunct="0">
              <a:spcBef>
                <a:spcPct val="0"/>
              </a:spcBef>
              <a:spcAft>
                <a:spcPct val="0"/>
              </a:spcAft>
              <a:defRPr b="1">
                <a:solidFill>
                  <a:schemeClr val="tx1"/>
                </a:solidFill>
                <a:latin typeface="Arial" panose="020B0604020202020204" pitchFamily="34" charset="0"/>
              </a:defRPr>
            </a:lvl6pPr>
            <a:lvl7pPr marL="2971800" indent="-228600" algn="r" eaLnBrk="0" fontAlgn="base" hangingPunct="0">
              <a:spcBef>
                <a:spcPct val="0"/>
              </a:spcBef>
              <a:spcAft>
                <a:spcPct val="0"/>
              </a:spcAft>
              <a:defRPr b="1">
                <a:solidFill>
                  <a:schemeClr val="tx1"/>
                </a:solidFill>
                <a:latin typeface="Arial" panose="020B0604020202020204" pitchFamily="34" charset="0"/>
              </a:defRPr>
            </a:lvl7pPr>
            <a:lvl8pPr marL="3429000" indent="-228600" algn="r" eaLnBrk="0" fontAlgn="base" hangingPunct="0">
              <a:spcBef>
                <a:spcPct val="0"/>
              </a:spcBef>
              <a:spcAft>
                <a:spcPct val="0"/>
              </a:spcAft>
              <a:defRPr b="1">
                <a:solidFill>
                  <a:schemeClr val="tx1"/>
                </a:solidFill>
                <a:latin typeface="Arial" panose="020B0604020202020204" pitchFamily="34" charset="0"/>
              </a:defRPr>
            </a:lvl8pPr>
            <a:lvl9pPr marL="3886200" indent="-228600" algn="r" eaLnBrk="0" fontAlgn="base" hangingPunct="0">
              <a:spcBef>
                <a:spcPct val="0"/>
              </a:spcBef>
              <a:spcAft>
                <a:spcPct val="0"/>
              </a:spcAft>
              <a:defRPr b="1">
                <a:solidFill>
                  <a:schemeClr val="tx1"/>
                </a:solidFill>
                <a:latin typeface="Arial" panose="020B0604020202020204" pitchFamily="34" charset="0"/>
              </a:defRPr>
            </a:lvl9pPr>
          </a:lstStyle>
          <a:p>
            <a:pPr algn="l">
              <a:defRPr/>
            </a:pPr>
            <a:endParaRPr lang="en-US" altLang="zh-TW" sz="1000" b="0"/>
          </a:p>
        </p:txBody>
      </p:sp>
      <p:sp>
        <p:nvSpPr>
          <p:cNvPr id="8" name="Rectangle 76"/>
          <p:cNvSpPr>
            <a:spLocks noChangeArrowheads="1"/>
          </p:cNvSpPr>
          <p:nvPr/>
        </p:nvSpPr>
        <p:spPr bwMode="gray">
          <a:xfrm>
            <a:off x="3200400" y="6553200"/>
            <a:ext cx="2895600" cy="244475"/>
          </a:xfrm>
          <a:prstGeom prst="rect">
            <a:avLst/>
          </a:prstGeom>
          <a:noFill/>
          <a:ln>
            <a:noFill/>
          </a:ln>
          <a:effectLst/>
        </p:spPr>
        <p:txBody>
          <a:bodyPr/>
          <a:lstStyle>
            <a:lvl1pPr algn="r">
              <a:defRPr b="1">
                <a:solidFill>
                  <a:schemeClr val="tx1"/>
                </a:solidFill>
                <a:latin typeface="Arial" panose="020B0604020202020204" pitchFamily="34" charset="0"/>
              </a:defRPr>
            </a:lvl1pPr>
            <a:lvl2pPr marL="742950" indent="-285750" algn="r">
              <a:defRPr b="1">
                <a:solidFill>
                  <a:schemeClr val="tx1"/>
                </a:solidFill>
                <a:latin typeface="Arial" panose="020B0604020202020204" pitchFamily="34" charset="0"/>
              </a:defRPr>
            </a:lvl2pPr>
            <a:lvl3pPr marL="1143000" indent="-228600" algn="r">
              <a:defRPr b="1">
                <a:solidFill>
                  <a:schemeClr val="tx1"/>
                </a:solidFill>
                <a:latin typeface="Arial" panose="020B0604020202020204" pitchFamily="34" charset="0"/>
              </a:defRPr>
            </a:lvl3pPr>
            <a:lvl4pPr marL="1600200" indent="-228600" algn="r">
              <a:defRPr b="1">
                <a:solidFill>
                  <a:schemeClr val="tx1"/>
                </a:solidFill>
                <a:latin typeface="Arial" panose="020B0604020202020204" pitchFamily="34" charset="0"/>
              </a:defRPr>
            </a:lvl4pPr>
            <a:lvl5pPr marL="2057400" indent="-228600" algn="r">
              <a:defRPr b="1">
                <a:solidFill>
                  <a:schemeClr val="tx1"/>
                </a:solidFill>
                <a:latin typeface="Arial" panose="020B0604020202020204" pitchFamily="34" charset="0"/>
              </a:defRPr>
            </a:lvl5pPr>
            <a:lvl6pPr marL="2514600" indent="-228600" algn="r" eaLnBrk="0" fontAlgn="base" hangingPunct="0">
              <a:spcBef>
                <a:spcPct val="0"/>
              </a:spcBef>
              <a:spcAft>
                <a:spcPct val="0"/>
              </a:spcAft>
              <a:defRPr b="1">
                <a:solidFill>
                  <a:schemeClr val="tx1"/>
                </a:solidFill>
                <a:latin typeface="Arial" panose="020B0604020202020204" pitchFamily="34" charset="0"/>
              </a:defRPr>
            </a:lvl6pPr>
            <a:lvl7pPr marL="2971800" indent="-228600" algn="r" eaLnBrk="0" fontAlgn="base" hangingPunct="0">
              <a:spcBef>
                <a:spcPct val="0"/>
              </a:spcBef>
              <a:spcAft>
                <a:spcPct val="0"/>
              </a:spcAft>
              <a:defRPr b="1">
                <a:solidFill>
                  <a:schemeClr val="tx1"/>
                </a:solidFill>
                <a:latin typeface="Arial" panose="020B0604020202020204" pitchFamily="34" charset="0"/>
              </a:defRPr>
            </a:lvl7pPr>
            <a:lvl8pPr marL="3429000" indent="-228600" algn="r" eaLnBrk="0" fontAlgn="base" hangingPunct="0">
              <a:spcBef>
                <a:spcPct val="0"/>
              </a:spcBef>
              <a:spcAft>
                <a:spcPct val="0"/>
              </a:spcAft>
              <a:defRPr b="1">
                <a:solidFill>
                  <a:schemeClr val="tx1"/>
                </a:solidFill>
                <a:latin typeface="Arial" panose="020B0604020202020204" pitchFamily="34" charset="0"/>
              </a:defRPr>
            </a:lvl8pPr>
            <a:lvl9pPr marL="3886200" indent="-228600" algn="r" eaLnBrk="0" fontAlgn="base" hangingPunct="0">
              <a:spcBef>
                <a:spcPct val="0"/>
              </a:spcBef>
              <a:spcAft>
                <a:spcPct val="0"/>
              </a:spcAft>
              <a:defRPr b="1">
                <a:solidFill>
                  <a:schemeClr val="tx1"/>
                </a:solidFill>
                <a:latin typeface="Arial" panose="020B0604020202020204" pitchFamily="34" charset="0"/>
              </a:defRPr>
            </a:lvl9pPr>
          </a:lstStyle>
          <a:p>
            <a:pPr algn="ctr">
              <a:defRPr/>
            </a:pPr>
            <a:endParaRPr lang="en-US" altLang="zh-TW" sz="1000" b="0"/>
          </a:p>
        </p:txBody>
      </p:sp>
      <p:grpSp>
        <p:nvGrpSpPr>
          <p:cNvPr id="9" name="群組 11"/>
          <p:cNvGrpSpPr>
            <a:grpSpLocks/>
          </p:cNvGrpSpPr>
          <p:nvPr userDrawn="1"/>
        </p:nvGrpSpPr>
        <p:grpSpPr bwMode="auto">
          <a:xfrm>
            <a:off x="228600" y="5984875"/>
            <a:ext cx="1843087" cy="568325"/>
            <a:chOff x="714375" y="3783732"/>
            <a:chExt cx="2486289" cy="825048"/>
          </a:xfrm>
        </p:grpSpPr>
        <p:pic>
          <p:nvPicPr>
            <p:cNvPr id="10" name="圖片 1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4375" y="3783732"/>
              <a:ext cx="1193329" cy="719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圖片 1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89088" y="3971156"/>
              <a:ext cx="1411576" cy="537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圖片 1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4623" y="4221088"/>
              <a:ext cx="1149105" cy="387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標題 1"/>
          <p:cNvSpPr>
            <a:spLocks noGrp="1"/>
          </p:cNvSpPr>
          <p:nvPr>
            <p:ph type="title"/>
          </p:nvPr>
        </p:nvSpPr>
        <p:spPr/>
        <p:txBody>
          <a:bodyPr/>
          <a:lstStyle/>
          <a:p>
            <a:r>
              <a:rPr lang="zh-TW" altLang="en-US" dirty="0"/>
              <a:t>按一下以編輯母片標題樣式</a:t>
            </a:r>
          </a:p>
        </p:txBody>
      </p:sp>
    </p:spTree>
    <p:extLst>
      <p:ext uri="{BB962C8B-B14F-4D97-AF65-F5344CB8AC3E}">
        <p14:creationId xmlns:p14="http://schemas.microsoft.com/office/powerpoint/2010/main" val="14526849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4_空白">
    <p:spTree>
      <p:nvGrpSpPr>
        <p:cNvPr id="1" name=""/>
        <p:cNvGrpSpPr/>
        <p:nvPr/>
      </p:nvGrpSpPr>
      <p:grpSpPr>
        <a:xfrm>
          <a:off x="0" y="0"/>
          <a:ext cx="0" cy="0"/>
          <a:chOff x="0" y="0"/>
          <a:chExt cx="0" cy="0"/>
        </a:xfrm>
      </p:grpSpPr>
      <p:sp>
        <p:nvSpPr>
          <p:cNvPr id="14" name="文字版面配置區 13"/>
          <p:cNvSpPr>
            <a:spLocks noGrp="1"/>
          </p:cNvSpPr>
          <p:nvPr>
            <p:ph type="body" sz="quarter" idx="14"/>
          </p:nvPr>
        </p:nvSpPr>
        <p:spPr>
          <a:xfrm>
            <a:off x="1547664" y="1052736"/>
            <a:ext cx="7201297" cy="4968552"/>
          </a:xfrm>
        </p:spPr>
        <p:txBody>
          <a:bodyPr/>
          <a:lstStyle>
            <a:lvl1pPr>
              <a:buClr>
                <a:srgbClr val="3102A6"/>
              </a:buClr>
              <a:buSzPct val="75000"/>
              <a:buFont typeface="Wingdings" pitchFamily="2" charset="2"/>
              <a:buChar char="n"/>
              <a:defRPr>
                <a:latin typeface="標楷體" pitchFamily="65" charset="-120"/>
                <a:ea typeface="標楷體" pitchFamily="65" charset="-120"/>
              </a:defRPr>
            </a:lvl1pPr>
            <a:lvl2pPr>
              <a:buClr>
                <a:srgbClr val="FF0000"/>
              </a:buClr>
              <a:buSzPct val="55000"/>
              <a:buFont typeface="Wingdings" pitchFamily="2" charset="2"/>
              <a:buChar char="n"/>
              <a:defRPr>
                <a:latin typeface="標楷體" pitchFamily="65" charset="-120"/>
                <a:ea typeface="標楷體" pitchFamily="65" charset="-120"/>
              </a:defRPr>
            </a:lvl2pPr>
            <a:lvl3pPr>
              <a:buClr>
                <a:srgbClr val="14037B"/>
              </a:buClr>
              <a:buSzPct val="35000"/>
              <a:buFont typeface="Wingdings" pitchFamily="2" charset="2"/>
              <a:buChar char="n"/>
              <a:defRPr>
                <a:latin typeface="標楷體" pitchFamily="65" charset="-120"/>
                <a:ea typeface="標楷體" pitchFamily="65" charset="-120"/>
              </a:defRPr>
            </a:lvl3pPr>
            <a:lvl4pPr>
              <a:defRPr>
                <a:latin typeface="標楷體" pitchFamily="65" charset="-120"/>
                <a:ea typeface="標楷體" pitchFamily="65" charset="-120"/>
              </a:defRPr>
            </a:lvl4pPr>
            <a:lvl5pPr>
              <a:defRPr>
                <a:latin typeface="標楷體" pitchFamily="65" charset="-120"/>
                <a:ea typeface="標楷體" pitchFamily="65" charset="-120"/>
              </a:defRPr>
            </a:lvl5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3" name="日期版面配置區 3"/>
          <p:cNvSpPr>
            <a:spLocks noGrp="1"/>
          </p:cNvSpPr>
          <p:nvPr>
            <p:ph type="dt" sz="half" idx="15"/>
          </p:nvPr>
        </p:nvSpPr>
        <p:spPr>
          <a:xfrm>
            <a:off x="457200" y="6356350"/>
            <a:ext cx="2133600" cy="365125"/>
          </a:xfrm>
          <a:prstGeom prst="rect">
            <a:avLst/>
          </a:prstGeom>
        </p:spPr>
        <p:txBody>
          <a:bodyPr/>
          <a:lstStyle>
            <a:lvl1pPr>
              <a:defRPr/>
            </a:lvl1pPr>
          </a:lstStyle>
          <a:p>
            <a:pPr>
              <a:defRPr/>
            </a:pPr>
            <a:fld id="{6C7F26B9-3FCB-40E0-9B3A-58552341288D}" type="datetime1">
              <a:rPr lang="zh-TW" altLang="en-US" smtClean="0"/>
              <a:pPr>
                <a:defRPr/>
              </a:pPr>
              <a:t>2024/2/26</a:t>
            </a:fld>
            <a:endParaRPr lang="zh-TW" altLang="en-US"/>
          </a:p>
        </p:txBody>
      </p:sp>
      <p:sp>
        <p:nvSpPr>
          <p:cNvPr id="4" name="頁尾版面配置區 4"/>
          <p:cNvSpPr>
            <a:spLocks noGrp="1"/>
          </p:cNvSpPr>
          <p:nvPr>
            <p:ph type="ftr" sz="quarter" idx="16"/>
          </p:nvPr>
        </p:nvSpPr>
        <p:spPr>
          <a:xfrm>
            <a:off x="3124200" y="6356350"/>
            <a:ext cx="2895600" cy="365125"/>
          </a:xfrm>
          <a:prstGeom prst="rect">
            <a:avLst/>
          </a:prstGeom>
        </p:spPr>
        <p:txBody>
          <a:bodyPr/>
          <a:lstStyle>
            <a:lvl1pPr>
              <a:defRPr/>
            </a:lvl1pPr>
          </a:lstStyle>
          <a:p>
            <a:pPr>
              <a:defRPr/>
            </a:pPr>
            <a:endParaRPr lang="en-US" altLang="zh-TW"/>
          </a:p>
        </p:txBody>
      </p:sp>
      <p:sp>
        <p:nvSpPr>
          <p:cNvPr id="5" name="投影片編號版面配置區 5"/>
          <p:cNvSpPr>
            <a:spLocks noGrp="1"/>
          </p:cNvSpPr>
          <p:nvPr>
            <p:ph type="sldNum" sz="quarter" idx="17"/>
          </p:nvPr>
        </p:nvSpPr>
        <p:spPr>
          <a:xfrm>
            <a:off x="6553200" y="6356350"/>
            <a:ext cx="2133600" cy="365125"/>
          </a:xfrm>
          <a:prstGeom prst="rect">
            <a:avLst/>
          </a:prstGeom>
        </p:spPr>
        <p:txBody>
          <a:bodyPr/>
          <a:lstStyle>
            <a:lvl1pPr>
              <a:defRPr/>
            </a:lvl1pPr>
          </a:lstStyle>
          <a:p>
            <a:pPr>
              <a:defRPr/>
            </a:pPr>
            <a:fld id="{738DAE46-324E-4251-9AA8-B57C098DE213}" type="slidenum">
              <a:rPr lang="en-US" altLang="zh-TW"/>
              <a:pPr>
                <a:defRPr/>
              </a:pPr>
              <a:t>‹#›</a:t>
            </a:fld>
            <a:endParaRPr lang="en-US" altLang="zh-TW"/>
          </a:p>
        </p:txBody>
      </p:sp>
    </p:spTree>
    <p:extLst>
      <p:ext uri="{BB962C8B-B14F-4D97-AF65-F5344CB8AC3E}">
        <p14:creationId xmlns:p14="http://schemas.microsoft.com/office/powerpoint/2010/main" val="26844712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5_空白">
    <p:spTree>
      <p:nvGrpSpPr>
        <p:cNvPr id="1" name=""/>
        <p:cNvGrpSpPr/>
        <p:nvPr/>
      </p:nvGrpSpPr>
      <p:grpSpPr>
        <a:xfrm>
          <a:off x="0" y="0"/>
          <a:ext cx="0" cy="0"/>
          <a:chOff x="0" y="0"/>
          <a:chExt cx="0" cy="0"/>
        </a:xfrm>
      </p:grpSpPr>
      <p:sp>
        <p:nvSpPr>
          <p:cNvPr id="14" name="文字版面配置區 13"/>
          <p:cNvSpPr>
            <a:spLocks noGrp="1"/>
          </p:cNvSpPr>
          <p:nvPr>
            <p:ph type="body" sz="quarter" idx="14"/>
          </p:nvPr>
        </p:nvSpPr>
        <p:spPr>
          <a:xfrm>
            <a:off x="1547664" y="1052736"/>
            <a:ext cx="7201297" cy="4968552"/>
          </a:xfrm>
        </p:spPr>
        <p:txBody>
          <a:bodyPr/>
          <a:lstStyle>
            <a:lvl1pPr>
              <a:buClr>
                <a:srgbClr val="3102A6"/>
              </a:buClr>
              <a:buSzPct val="75000"/>
              <a:buFont typeface="Wingdings" pitchFamily="2" charset="2"/>
              <a:buChar char="n"/>
              <a:defRPr>
                <a:latin typeface="標楷體" pitchFamily="65" charset="-120"/>
                <a:ea typeface="標楷體" pitchFamily="65" charset="-120"/>
              </a:defRPr>
            </a:lvl1pPr>
            <a:lvl2pPr>
              <a:buClr>
                <a:srgbClr val="FF0000"/>
              </a:buClr>
              <a:buSzPct val="55000"/>
              <a:buFont typeface="Wingdings" pitchFamily="2" charset="2"/>
              <a:buChar char="n"/>
              <a:defRPr>
                <a:latin typeface="標楷體" pitchFamily="65" charset="-120"/>
                <a:ea typeface="標楷體" pitchFamily="65" charset="-120"/>
              </a:defRPr>
            </a:lvl2pPr>
            <a:lvl3pPr>
              <a:buClr>
                <a:srgbClr val="14037B"/>
              </a:buClr>
              <a:buSzPct val="35000"/>
              <a:buFont typeface="Wingdings" pitchFamily="2" charset="2"/>
              <a:buChar char="n"/>
              <a:defRPr>
                <a:latin typeface="標楷體" pitchFamily="65" charset="-120"/>
                <a:ea typeface="標楷體" pitchFamily="65" charset="-120"/>
              </a:defRPr>
            </a:lvl3pPr>
            <a:lvl4pPr>
              <a:defRPr>
                <a:latin typeface="標楷體" pitchFamily="65" charset="-120"/>
                <a:ea typeface="標楷體" pitchFamily="65" charset="-120"/>
              </a:defRPr>
            </a:lvl4pPr>
            <a:lvl5pPr>
              <a:defRPr>
                <a:latin typeface="標楷體" pitchFamily="65" charset="-120"/>
                <a:ea typeface="標楷體" pitchFamily="65" charset="-120"/>
              </a:defRPr>
            </a:lvl5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3" name="日期版面配置區 3"/>
          <p:cNvSpPr>
            <a:spLocks noGrp="1"/>
          </p:cNvSpPr>
          <p:nvPr>
            <p:ph type="dt" sz="half" idx="15"/>
          </p:nvPr>
        </p:nvSpPr>
        <p:spPr>
          <a:xfrm>
            <a:off x="457200" y="6356350"/>
            <a:ext cx="2133600" cy="365125"/>
          </a:xfrm>
          <a:prstGeom prst="rect">
            <a:avLst/>
          </a:prstGeom>
        </p:spPr>
        <p:txBody>
          <a:bodyPr/>
          <a:lstStyle>
            <a:lvl1pPr>
              <a:defRPr/>
            </a:lvl1pPr>
          </a:lstStyle>
          <a:p>
            <a:pPr>
              <a:defRPr/>
            </a:pPr>
            <a:fld id="{6C7F26B9-3FCB-40E0-9B3A-58552341288D}" type="datetime1">
              <a:rPr lang="zh-TW" altLang="en-US" smtClean="0"/>
              <a:pPr>
                <a:defRPr/>
              </a:pPr>
              <a:t>2024/2/26</a:t>
            </a:fld>
            <a:endParaRPr lang="zh-TW" altLang="en-US"/>
          </a:p>
        </p:txBody>
      </p:sp>
      <p:sp>
        <p:nvSpPr>
          <p:cNvPr id="4" name="頁尾版面配置區 4"/>
          <p:cNvSpPr>
            <a:spLocks noGrp="1"/>
          </p:cNvSpPr>
          <p:nvPr>
            <p:ph type="ftr" sz="quarter" idx="16"/>
          </p:nvPr>
        </p:nvSpPr>
        <p:spPr>
          <a:xfrm>
            <a:off x="3124200" y="6356350"/>
            <a:ext cx="2895600" cy="365125"/>
          </a:xfrm>
          <a:prstGeom prst="rect">
            <a:avLst/>
          </a:prstGeom>
        </p:spPr>
        <p:txBody>
          <a:bodyPr/>
          <a:lstStyle>
            <a:lvl1pPr>
              <a:defRPr/>
            </a:lvl1pPr>
          </a:lstStyle>
          <a:p>
            <a:pPr>
              <a:defRPr/>
            </a:pPr>
            <a:endParaRPr lang="en-US" altLang="zh-TW"/>
          </a:p>
        </p:txBody>
      </p:sp>
      <p:sp>
        <p:nvSpPr>
          <p:cNvPr id="5" name="投影片編號版面配置區 5"/>
          <p:cNvSpPr>
            <a:spLocks noGrp="1"/>
          </p:cNvSpPr>
          <p:nvPr>
            <p:ph type="sldNum" sz="quarter" idx="17"/>
          </p:nvPr>
        </p:nvSpPr>
        <p:spPr>
          <a:xfrm>
            <a:off x="6553200" y="6356350"/>
            <a:ext cx="2133600" cy="365125"/>
          </a:xfrm>
          <a:prstGeom prst="rect">
            <a:avLst/>
          </a:prstGeom>
        </p:spPr>
        <p:txBody>
          <a:bodyPr/>
          <a:lstStyle>
            <a:lvl1pPr>
              <a:defRPr/>
            </a:lvl1pPr>
          </a:lstStyle>
          <a:p>
            <a:pPr>
              <a:defRPr/>
            </a:pPr>
            <a:fld id="{738DAE46-324E-4251-9AA8-B57C098DE213}" type="slidenum">
              <a:rPr lang="en-US" altLang="zh-TW"/>
              <a:pPr>
                <a:defRPr/>
              </a:pPr>
              <a:t>‹#›</a:t>
            </a:fld>
            <a:endParaRPr lang="en-US" altLang="zh-TW"/>
          </a:p>
        </p:txBody>
      </p:sp>
    </p:spTree>
    <p:extLst>
      <p:ext uri="{BB962C8B-B14F-4D97-AF65-F5344CB8AC3E}">
        <p14:creationId xmlns:p14="http://schemas.microsoft.com/office/powerpoint/2010/main" val="18799232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標題及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idx="1"/>
          </p:nvPr>
        </p:nvSpPr>
        <p:spPr/>
        <p:txBody>
          <a:bodyPr ancho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653200395"/>
      </p:ext>
    </p:extLst>
  </p:cSld>
  <p:clrMapOvr>
    <a:masterClrMapping/>
  </p:clrMapOvr>
  <p:hf sldNum="0" hdr="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1443491" y="1756130"/>
            <a:ext cx="5617002" cy="1887950"/>
          </a:xfrm>
        </p:spPr>
        <p:txBody>
          <a:bodyPr anchor="b">
            <a:normAutofit/>
          </a:bodyPr>
          <a:lstStyle>
            <a:lvl1pPr algn="l">
              <a:defRPr sz="3200"/>
            </a:lvl1pPr>
          </a:lstStyle>
          <a:p>
            <a:r>
              <a:rPr lang="zh-TW" altLang="en-US"/>
              <a:t>按一下以編輯母片標題樣式</a:t>
            </a:r>
            <a:endParaRPr lang="en-US" dirty="0"/>
          </a:p>
        </p:txBody>
      </p:sp>
      <p:sp>
        <p:nvSpPr>
          <p:cNvPr id="3" name="Text Placeholder 2"/>
          <p:cNvSpPr>
            <a:spLocks noGrp="1"/>
          </p:cNvSpPr>
          <p:nvPr>
            <p:ph type="body" idx="1"/>
          </p:nvPr>
        </p:nvSpPr>
        <p:spPr>
          <a:xfrm>
            <a:off x="1443492" y="3806196"/>
            <a:ext cx="5617002" cy="1012929"/>
          </a:xfrm>
        </p:spPr>
        <p:txBody>
          <a:bodyPr tIns="91440">
            <a:normAutofit/>
          </a:bodyPr>
          <a:lstStyle>
            <a:lvl1pPr marL="0" indent="0" algn="l">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TW" altLang="en-US"/>
              <a:t>編輯母片文字樣式</a:t>
            </a:r>
          </a:p>
        </p:txBody>
      </p:sp>
      <p:sp>
        <p:nvSpPr>
          <p:cNvPr id="4" name="Date Placeholder 3"/>
          <p:cNvSpPr>
            <a:spLocks noGrp="1"/>
          </p:cNvSpPr>
          <p:nvPr>
            <p:ph type="dt" sz="half" idx="10"/>
          </p:nvPr>
        </p:nvSpPr>
        <p:spPr/>
        <p:txBody>
          <a:bodyPr/>
          <a:lstStyle/>
          <a:p>
            <a:fld id="{48A87A34-81AB-432B-8DAE-1953F412C126}" type="datetimeFigureOut">
              <a:rPr lang="en-US" dirty="0"/>
              <a:t>2/26/2024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1443491" y="3804985"/>
            <a:ext cx="5617002" cy="0"/>
          </a:xfrm>
          <a:prstGeom prst="line">
            <a:avLst/>
          </a:prstGeom>
          <a:ln w="31750"/>
        </p:spPr>
        <p:style>
          <a:lnRef idx="3">
            <a:schemeClr val="accent1"/>
          </a:lnRef>
          <a:fillRef idx="0">
            <a:schemeClr val="accent1"/>
          </a:fillRef>
          <a:effectRef idx="2">
            <a:schemeClr val="accent1"/>
          </a:effectRef>
          <a:fontRef idx="minor">
            <a:schemeClr val="tx1"/>
          </a:fontRef>
        </p:style>
      </p:cxnSp>
      <p:grpSp>
        <p:nvGrpSpPr>
          <p:cNvPr id="8" name="群組 11">
            <a:extLst>
              <a:ext uri="{FF2B5EF4-FFF2-40B4-BE49-F238E27FC236}">
                <a16:creationId xmlns:a16="http://schemas.microsoft.com/office/drawing/2014/main" id="{E2E69145-CCAB-48D2-A2D0-D01546210234}"/>
              </a:ext>
            </a:extLst>
          </p:cNvPr>
          <p:cNvGrpSpPr>
            <a:grpSpLocks/>
          </p:cNvGrpSpPr>
          <p:nvPr userDrawn="1"/>
        </p:nvGrpSpPr>
        <p:grpSpPr bwMode="auto">
          <a:xfrm>
            <a:off x="248998" y="5984875"/>
            <a:ext cx="1843087" cy="568325"/>
            <a:chOff x="714375" y="3783732"/>
            <a:chExt cx="2486289" cy="825048"/>
          </a:xfrm>
        </p:grpSpPr>
        <p:pic>
          <p:nvPicPr>
            <p:cNvPr id="9" name="圖片 12">
              <a:extLst>
                <a:ext uri="{FF2B5EF4-FFF2-40B4-BE49-F238E27FC236}">
                  <a16:creationId xmlns:a16="http://schemas.microsoft.com/office/drawing/2014/main" id="{8F087A9B-677A-44BD-9563-6CB344423D2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4375" y="3783732"/>
              <a:ext cx="1193329" cy="719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圖片 13">
              <a:extLst>
                <a:ext uri="{FF2B5EF4-FFF2-40B4-BE49-F238E27FC236}">
                  <a16:creationId xmlns:a16="http://schemas.microsoft.com/office/drawing/2014/main" id="{B0D8219C-1FED-4928-A409-6C43DBBF092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89088" y="3971156"/>
              <a:ext cx="1411576" cy="537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圖片 14">
              <a:extLst>
                <a:ext uri="{FF2B5EF4-FFF2-40B4-BE49-F238E27FC236}">
                  <a16:creationId xmlns:a16="http://schemas.microsoft.com/office/drawing/2014/main" id="{3C258316-4734-4617-80CA-43AFC5535C3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4623" y="4221088"/>
              <a:ext cx="1149105" cy="387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4548306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兩個內容">
    <p:spTree>
      <p:nvGrpSpPr>
        <p:cNvPr id="1" name=""/>
        <p:cNvGrpSpPr/>
        <p:nvPr/>
      </p:nvGrpSpPr>
      <p:grpSpPr>
        <a:xfrm>
          <a:off x="0" y="0"/>
          <a:ext cx="0" cy="0"/>
          <a:chOff x="0" y="0"/>
          <a:chExt cx="0" cy="0"/>
        </a:xfrm>
      </p:grpSpPr>
      <p:sp>
        <p:nvSpPr>
          <p:cNvPr id="2" name="Title 1"/>
          <p:cNvSpPr>
            <a:spLocks noGrp="1"/>
          </p:cNvSpPr>
          <p:nvPr>
            <p:ph type="title"/>
          </p:nvPr>
        </p:nvSpPr>
        <p:spPr>
          <a:xfrm>
            <a:off x="1443491" y="804890"/>
            <a:ext cx="6571343" cy="1059305"/>
          </a:xfrm>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1443490" y="2013936"/>
            <a:ext cx="3125871" cy="3437560"/>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4889182" y="2013936"/>
            <a:ext cx="3125652" cy="3437559"/>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2/26/2024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688223386"/>
      </p:ext>
    </p:extLst>
  </p:cSld>
  <p:clrMapOvr>
    <a:masterClrMapping/>
  </p:clrMapOvr>
  <p:hf sldNum="0" hdr="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對">
    <p:spTree>
      <p:nvGrpSpPr>
        <p:cNvPr id="1" name=""/>
        <p:cNvGrpSpPr/>
        <p:nvPr/>
      </p:nvGrpSpPr>
      <p:grpSpPr>
        <a:xfrm>
          <a:off x="0" y="0"/>
          <a:ext cx="0" cy="0"/>
          <a:chOff x="0" y="0"/>
          <a:chExt cx="0" cy="0"/>
        </a:xfrm>
      </p:grpSpPr>
      <p:cxnSp>
        <p:nvCxnSpPr>
          <p:cNvPr id="36" name="Straight Connector 35"/>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443491" y="804164"/>
            <a:ext cx="6571344" cy="1056319"/>
          </a:xfrm>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1443491" y="2019550"/>
            <a:ext cx="3125766" cy="801943"/>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TW" altLang="en-US"/>
              <a:t>編輯母片文字樣式</a:t>
            </a:r>
          </a:p>
        </p:txBody>
      </p:sp>
      <p:sp>
        <p:nvSpPr>
          <p:cNvPr id="4" name="Content Placeholder 3"/>
          <p:cNvSpPr>
            <a:spLocks noGrp="1"/>
          </p:cNvSpPr>
          <p:nvPr>
            <p:ph sz="half" idx="2"/>
          </p:nvPr>
        </p:nvSpPr>
        <p:spPr>
          <a:xfrm>
            <a:off x="1443491" y="2824270"/>
            <a:ext cx="3125766" cy="2644457"/>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4889182" y="2023004"/>
            <a:ext cx="3125652" cy="802237"/>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TW" altLang="en-US"/>
              <a:t>編輯母片文字樣式</a:t>
            </a:r>
          </a:p>
        </p:txBody>
      </p:sp>
      <p:sp>
        <p:nvSpPr>
          <p:cNvPr id="6" name="Content Placeholder 5"/>
          <p:cNvSpPr>
            <a:spLocks noGrp="1"/>
          </p:cNvSpPr>
          <p:nvPr>
            <p:ph sz="quarter" idx="4"/>
          </p:nvPr>
        </p:nvSpPr>
        <p:spPr>
          <a:xfrm>
            <a:off x="4889182" y="2821491"/>
            <a:ext cx="3125652" cy="2637371"/>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2/26/2024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6185014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只有標題">
    <p:spTree>
      <p:nvGrpSpPr>
        <p:cNvPr id="1" name=""/>
        <p:cNvGrpSpPr/>
        <p:nvPr/>
      </p:nvGrpSpPr>
      <p:grpSpPr>
        <a:xfrm>
          <a:off x="0" y="0"/>
          <a:ext cx="0" cy="0"/>
          <a:chOff x="0" y="0"/>
          <a:chExt cx="0" cy="0"/>
        </a:xfrm>
      </p:grpSpPr>
      <p:cxnSp>
        <p:nvCxnSpPr>
          <p:cNvPr id="32" name="Straight Connector 31"/>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2/26/2024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grpSp>
        <p:nvGrpSpPr>
          <p:cNvPr id="7" name="群組 11">
            <a:extLst>
              <a:ext uri="{FF2B5EF4-FFF2-40B4-BE49-F238E27FC236}">
                <a16:creationId xmlns:a16="http://schemas.microsoft.com/office/drawing/2014/main" id="{29F88C7B-8497-48EF-820F-34FC40269CC2}"/>
              </a:ext>
            </a:extLst>
          </p:cNvPr>
          <p:cNvGrpSpPr>
            <a:grpSpLocks/>
          </p:cNvGrpSpPr>
          <p:nvPr userDrawn="1"/>
        </p:nvGrpSpPr>
        <p:grpSpPr bwMode="auto">
          <a:xfrm>
            <a:off x="519113" y="5877272"/>
            <a:ext cx="1843087" cy="568325"/>
            <a:chOff x="714375" y="3783732"/>
            <a:chExt cx="2486289" cy="825048"/>
          </a:xfrm>
        </p:grpSpPr>
        <p:pic>
          <p:nvPicPr>
            <p:cNvPr id="8" name="圖片 12">
              <a:extLst>
                <a:ext uri="{FF2B5EF4-FFF2-40B4-BE49-F238E27FC236}">
                  <a16:creationId xmlns:a16="http://schemas.microsoft.com/office/drawing/2014/main" id="{818F0FAB-215D-4D0A-9413-84ACBD1014F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4375" y="3783732"/>
              <a:ext cx="1193329" cy="719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圖片 13">
              <a:extLst>
                <a:ext uri="{FF2B5EF4-FFF2-40B4-BE49-F238E27FC236}">
                  <a16:creationId xmlns:a16="http://schemas.microsoft.com/office/drawing/2014/main" id="{C2C8CDDC-1217-43B4-9BBB-128E882E739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89088" y="3971156"/>
              <a:ext cx="1411576" cy="537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圖片 14">
              <a:extLst>
                <a:ext uri="{FF2B5EF4-FFF2-40B4-BE49-F238E27FC236}">
                  <a16:creationId xmlns:a16="http://schemas.microsoft.com/office/drawing/2014/main" id="{4F3CDAF5-A319-4C62-BB5E-6625B765766B}"/>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4623" y="4221088"/>
              <a:ext cx="1149105" cy="387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9871140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2/26/2024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pPr>
              <a:defRPr/>
            </a:pPr>
            <a:fld id="{F479F9F7-CB2E-4E3B-B43F-13E9352E8901}" type="slidenum">
              <a:rPr lang="en-US" altLang="zh-TW" smtClean="0"/>
              <a:pPr>
                <a:defRPr/>
              </a:pPr>
              <a:t>‹#›</a:t>
            </a:fld>
            <a:endParaRPr lang="en-US" altLang="zh-TW"/>
          </a:p>
        </p:txBody>
      </p:sp>
      <p:grpSp>
        <p:nvGrpSpPr>
          <p:cNvPr id="5" name="群組 11">
            <a:extLst>
              <a:ext uri="{FF2B5EF4-FFF2-40B4-BE49-F238E27FC236}">
                <a16:creationId xmlns:a16="http://schemas.microsoft.com/office/drawing/2014/main" id="{13E1A29A-9E99-435C-86AF-C027579F1BB7}"/>
              </a:ext>
            </a:extLst>
          </p:cNvPr>
          <p:cNvGrpSpPr>
            <a:grpSpLocks/>
          </p:cNvGrpSpPr>
          <p:nvPr userDrawn="1"/>
        </p:nvGrpSpPr>
        <p:grpSpPr bwMode="auto">
          <a:xfrm>
            <a:off x="373856" y="5984875"/>
            <a:ext cx="1843087" cy="568325"/>
            <a:chOff x="714375" y="3783732"/>
            <a:chExt cx="2486289" cy="825048"/>
          </a:xfrm>
        </p:grpSpPr>
        <p:pic>
          <p:nvPicPr>
            <p:cNvPr id="6" name="圖片 12">
              <a:extLst>
                <a:ext uri="{FF2B5EF4-FFF2-40B4-BE49-F238E27FC236}">
                  <a16:creationId xmlns:a16="http://schemas.microsoft.com/office/drawing/2014/main" id="{55CAE775-63D9-4AC7-ABCE-FB7E067FED3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4375" y="3783732"/>
              <a:ext cx="1193329" cy="719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圖片 13">
              <a:extLst>
                <a:ext uri="{FF2B5EF4-FFF2-40B4-BE49-F238E27FC236}">
                  <a16:creationId xmlns:a16="http://schemas.microsoft.com/office/drawing/2014/main" id="{A847E2B9-0B22-4DA2-A137-A98B09864D4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89088" y="3971156"/>
              <a:ext cx="1411576" cy="537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圖片 14">
              <a:extLst>
                <a:ext uri="{FF2B5EF4-FFF2-40B4-BE49-F238E27FC236}">
                  <a16:creationId xmlns:a16="http://schemas.microsoft.com/office/drawing/2014/main" id="{B4794503-5B40-48B2-BE57-80E8BA8758E4}"/>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4623" y="4221088"/>
              <a:ext cx="1149105" cy="387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9993626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1439042" y="798973"/>
            <a:ext cx="2425950" cy="2247117"/>
          </a:xfrm>
        </p:spPr>
        <p:txBody>
          <a:bodyPr anchor="b">
            <a:normAutofit/>
          </a:bodyPr>
          <a:lstStyle>
            <a:lvl1pPr algn="l">
              <a:defRPr sz="2400"/>
            </a:lvl1pPr>
          </a:lstStyle>
          <a:p>
            <a:r>
              <a:rPr lang="zh-TW" altLang="en-US"/>
              <a:t>按一下以編輯母片標題樣式</a:t>
            </a:r>
            <a:endParaRPr lang="en-US" dirty="0"/>
          </a:p>
        </p:txBody>
      </p:sp>
      <p:sp>
        <p:nvSpPr>
          <p:cNvPr id="3" name="Content Placeholder 2"/>
          <p:cNvSpPr>
            <a:spLocks noGrp="1"/>
          </p:cNvSpPr>
          <p:nvPr>
            <p:ph idx="1"/>
          </p:nvPr>
        </p:nvSpPr>
        <p:spPr>
          <a:xfrm>
            <a:off x="4186656" y="798974"/>
            <a:ext cx="3828178" cy="4658826"/>
          </a:xfrm>
        </p:spPr>
        <p:txBody>
          <a:bodyPr anchor="ct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1439042" y="3205492"/>
            <a:ext cx="2427369" cy="2248181"/>
          </a:xfrm>
        </p:spPr>
        <p:txBody>
          <a:bodyPr>
            <a:normAutofit/>
          </a:bodyPr>
          <a:lstStyle>
            <a:lvl1pPr marL="0" indent="0" algn="l">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TW" altLang="en-US"/>
              <a:t>編輯母片文字樣式</a:t>
            </a:r>
          </a:p>
        </p:txBody>
      </p:sp>
      <p:sp>
        <p:nvSpPr>
          <p:cNvPr id="5" name="Date Placeholder 4"/>
          <p:cNvSpPr>
            <a:spLocks noGrp="1"/>
          </p:cNvSpPr>
          <p:nvPr>
            <p:ph type="dt" sz="half" idx="10"/>
          </p:nvPr>
        </p:nvSpPr>
        <p:spPr/>
        <p:txBody>
          <a:bodyPr/>
          <a:lstStyle/>
          <a:p>
            <a:fld id="{48A87A34-81AB-432B-8DAE-1953F412C126}" type="datetimeFigureOut">
              <a:rPr lang="en-US" dirty="0"/>
              <a:t>2/26/2024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defRPr/>
            </a:pPr>
            <a:fld id="{6D9FC939-0455-4205-84BA-357465D41BCE}" type="slidenum">
              <a:rPr lang="en-US" altLang="zh-TW" smtClean="0"/>
              <a:pPr>
                <a:defRPr/>
              </a:pPr>
              <a:t>‹#›</a:t>
            </a:fld>
            <a:endParaRPr lang="en-US" altLang="zh-TW"/>
          </a:p>
        </p:txBody>
      </p:sp>
      <p:cxnSp>
        <p:nvCxnSpPr>
          <p:cNvPr id="17" name="Straight Connector 16"/>
          <p:cNvCxnSpPr/>
          <p:nvPr/>
        </p:nvCxnSpPr>
        <p:spPr>
          <a:xfrm>
            <a:off x="1441748" y="3205491"/>
            <a:ext cx="242327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0801505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grpSp>
        <p:nvGrpSpPr>
          <p:cNvPr id="13" name="Group 12"/>
          <p:cNvGrpSpPr/>
          <p:nvPr/>
        </p:nvGrpSpPr>
        <p:grpSpPr>
          <a:xfrm>
            <a:off x="4996501" y="482171"/>
            <a:ext cx="3511387" cy="5149101"/>
            <a:chOff x="6852919" y="583365"/>
            <a:chExt cx="4681849" cy="5181928"/>
          </a:xfrm>
        </p:grpSpPr>
        <p:sp>
          <p:nvSpPr>
            <p:cNvPr id="14" name="Rectangle 13"/>
            <p:cNvSpPr/>
            <p:nvPr/>
          </p:nvSpPr>
          <p:spPr>
            <a:xfrm>
              <a:off x="6852919" y="583365"/>
              <a:ext cx="4681849"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5" name="Rectangle 14"/>
            <p:cNvSpPr/>
            <p:nvPr/>
          </p:nvSpPr>
          <p:spPr>
            <a:xfrm>
              <a:off x="7273787" y="915806"/>
              <a:ext cx="3844017" cy="4507918"/>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44148" y="1129513"/>
            <a:ext cx="3244935" cy="1830584"/>
          </a:xfrm>
        </p:spPr>
        <p:txBody>
          <a:bodyPr anchor="b">
            <a:normAutofit/>
          </a:bodyPr>
          <a:lstStyle>
            <a:lvl1pPr>
              <a:defRPr sz="320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5640128" y="1122543"/>
            <a:ext cx="2234998" cy="3866327"/>
          </a:xfrm>
          <a:solidFill>
            <a:schemeClr val="bg1">
              <a:lumMod val="85000"/>
            </a:schemeClr>
          </a:solidFill>
          <a:ln w="9525" cap="sq">
            <a:noFill/>
            <a:miter lim="800000"/>
          </a:ln>
          <a:effectLst/>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TW" altLang="en-US"/>
              <a:t>按一下圖示以新增圖片</a:t>
            </a:r>
            <a:endParaRPr lang="en-US" dirty="0"/>
          </a:p>
        </p:txBody>
      </p:sp>
      <p:sp>
        <p:nvSpPr>
          <p:cNvPr id="4" name="Text Placeholder 3"/>
          <p:cNvSpPr>
            <a:spLocks noGrp="1"/>
          </p:cNvSpPr>
          <p:nvPr>
            <p:ph type="body" sz="half" idx="2"/>
          </p:nvPr>
        </p:nvSpPr>
        <p:spPr>
          <a:xfrm>
            <a:off x="1443492" y="3145992"/>
            <a:ext cx="3240286" cy="2003742"/>
          </a:xfrm>
        </p:spPr>
        <p:txBody>
          <a:bodyPr>
            <a:normAutofit/>
          </a:bodyPr>
          <a:lstStyle>
            <a:lvl1pPr marL="0" indent="0" algn="l">
              <a:buNone/>
              <a:defRPr sz="18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TW" altLang="en-US"/>
              <a:t>編輯母片文字樣式</a:t>
            </a:r>
          </a:p>
        </p:txBody>
      </p:sp>
      <p:sp>
        <p:nvSpPr>
          <p:cNvPr id="5" name="Date Placeholder 4"/>
          <p:cNvSpPr>
            <a:spLocks noGrp="1"/>
          </p:cNvSpPr>
          <p:nvPr>
            <p:ph type="dt" sz="half" idx="10"/>
          </p:nvPr>
        </p:nvSpPr>
        <p:spPr>
          <a:xfrm>
            <a:off x="1436664" y="5469857"/>
            <a:ext cx="3252420" cy="320123"/>
          </a:xfrm>
        </p:spPr>
        <p:txBody>
          <a:bodyPr/>
          <a:lstStyle>
            <a:lvl1pPr algn="l">
              <a:defRPr/>
            </a:lvl1pPr>
          </a:lstStyle>
          <a:p>
            <a:fld id="{48A87A34-81AB-432B-8DAE-1953F412C126}" type="datetimeFigureOut">
              <a:rPr lang="en-US" dirty="0"/>
              <a:pPr/>
              <a:t>2/26/2024</a:t>
            </a:fld>
            <a:endParaRPr lang="en-US" dirty="0"/>
          </a:p>
        </p:txBody>
      </p:sp>
      <p:sp>
        <p:nvSpPr>
          <p:cNvPr id="6" name="Footer Placeholder 5"/>
          <p:cNvSpPr>
            <a:spLocks noGrp="1"/>
          </p:cNvSpPr>
          <p:nvPr>
            <p:ph type="ftr" sz="quarter" idx="11"/>
          </p:nvPr>
        </p:nvSpPr>
        <p:spPr>
          <a:xfrm>
            <a:off x="1437530" y="318641"/>
            <a:ext cx="3251553" cy="320931"/>
          </a:xfrm>
        </p:spPr>
        <p:txBody>
          <a:bodyPr/>
          <a:lstStyle/>
          <a:p>
            <a:endParaRPr lang="en-US" dirty="0"/>
          </a:p>
        </p:txBody>
      </p:sp>
      <p:sp>
        <p:nvSpPr>
          <p:cNvPr id="7" name="Slide Number Placeholder 6"/>
          <p:cNvSpPr>
            <a:spLocks noGrp="1"/>
          </p:cNvSpPr>
          <p:nvPr>
            <p:ph type="sldNum" sz="quarter" idx="12"/>
          </p:nvPr>
        </p:nvSpPr>
        <p:spPr/>
        <p:txBody>
          <a:bodyPr/>
          <a:lstStyle/>
          <a:p>
            <a:pPr>
              <a:defRPr/>
            </a:pPr>
            <a:fld id="{36DDA99B-5608-4FE6-8657-49508A2780FF}" type="slidenum">
              <a:rPr lang="en-US" altLang="zh-TW" smtClean="0"/>
              <a:pPr>
                <a:defRPr/>
              </a:pPr>
              <a:t>‹#›</a:t>
            </a:fld>
            <a:endParaRPr lang="en-US" altLang="zh-TW"/>
          </a:p>
        </p:txBody>
      </p:sp>
      <p:cxnSp>
        <p:nvCxnSpPr>
          <p:cNvPr id="31" name="Straight Connector 30"/>
          <p:cNvCxnSpPr/>
          <p:nvPr/>
        </p:nvCxnSpPr>
        <p:spPr>
          <a:xfrm>
            <a:off x="1441281" y="3143605"/>
            <a:ext cx="3242014" cy="0"/>
          </a:xfrm>
          <a:prstGeom prst="line">
            <a:avLst/>
          </a:prstGeom>
          <a:ln w="31750"/>
        </p:spPr>
        <p:style>
          <a:lnRef idx="3">
            <a:schemeClr val="accent1"/>
          </a:lnRef>
          <a:fillRef idx="0">
            <a:schemeClr val="accent1"/>
          </a:fillRef>
          <a:effectRef idx="2">
            <a:schemeClr val="accent1"/>
          </a:effectRef>
          <a:fontRef idx="minor">
            <a:schemeClr val="tx1"/>
          </a:fontRef>
        </p:style>
      </p:cxnSp>
      <p:grpSp>
        <p:nvGrpSpPr>
          <p:cNvPr id="12" name="群組 11">
            <a:extLst>
              <a:ext uri="{FF2B5EF4-FFF2-40B4-BE49-F238E27FC236}">
                <a16:creationId xmlns:a16="http://schemas.microsoft.com/office/drawing/2014/main" id="{0AA65279-13D1-49ED-BD1F-A5D02E2FA912}"/>
              </a:ext>
            </a:extLst>
          </p:cNvPr>
          <p:cNvGrpSpPr>
            <a:grpSpLocks/>
          </p:cNvGrpSpPr>
          <p:nvPr userDrawn="1"/>
        </p:nvGrpSpPr>
        <p:grpSpPr bwMode="auto">
          <a:xfrm>
            <a:off x="228600" y="5805264"/>
            <a:ext cx="1843087" cy="568325"/>
            <a:chOff x="714375" y="3783732"/>
            <a:chExt cx="2486289" cy="825048"/>
          </a:xfrm>
        </p:grpSpPr>
        <p:pic>
          <p:nvPicPr>
            <p:cNvPr id="16" name="圖片 12">
              <a:extLst>
                <a:ext uri="{FF2B5EF4-FFF2-40B4-BE49-F238E27FC236}">
                  <a16:creationId xmlns:a16="http://schemas.microsoft.com/office/drawing/2014/main" id="{783F7058-84BC-48C7-BD95-028D72D7C987}"/>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4375" y="3783732"/>
              <a:ext cx="1193329" cy="719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圖片 13">
              <a:extLst>
                <a:ext uri="{FF2B5EF4-FFF2-40B4-BE49-F238E27FC236}">
                  <a16:creationId xmlns:a16="http://schemas.microsoft.com/office/drawing/2014/main" id="{E35C1C54-652B-4BB2-B551-63FC1E589F3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89088" y="3971156"/>
              <a:ext cx="1411576" cy="537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圖片 14">
              <a:extLst>
                <a:ext uri="{FF2B5EF4-FFF2-40B4-BE49-F238E27FC236}">
                  <a16:creationId xmlns:a16="http://schemas.microsoft.com/office/drawing/2014/main" id="{C4CE57CA-0ED0-4815-8907-52A617DFB9FF}"/>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4623" y="4221088"/>
              <a:ext cx="1149105" cy="387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8152416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jpg"/><Relationship Id="rId2" Type="http://schemas.openxmlformats.org/officeDocument/2006/relationships/slideLayout" Target="../slideLayouts/slideLayout2.xml"/><Relationship Id="rId16"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10" name="Rectangle 9"/>
          <p:cNvSpPr/>
          <p:nvPr/>
        </p:nvSpPr>
        <p:spPr>
          <a:xfrm>
            <a:off x="0" y="2015734"/>
            <a:ext cx="9144000" cy="4079520"/>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2" name="Picture 11"/>
          <p:cNvPicPr>
            <a:picLocks noChangeAspect="1"/>
          </p:cNvPicPr>
          <p:nvPr/>
        </p:nvPicPr>
        <p:blipFill rotWithShape="1">
          <a:blip r:embed="rId17">
            <a:extLst>
              <a:ext uri="{28A0092B-C50C-407E-A947-70E740481C1C}">
                <a14:useLocalDpi xmlns:a14="http://schemas.microsoft.com/office/drawing/2010/main" val="0"/>
              </a:ext>
            </a:extLst>
          </a:blip>
          <a:srcRect l="12500" t="1538" r="12500" b="-1538"/>
          <a:stretch/>
        </p:blipFill>
        <p:spPr>
          <a:xfrm>
            <a:off x="-1" y="6095253"/>
            <a:ext cx="9144001" cy="774727"/>
          </a:xfrm>
          <a:prstGeom prst="rect">
            <a:avLst/>
          </a:prstGeom>
        </p:spPr>
      </p:pic>
      <p:cxnSp>
        <p:nvCxnSpPr>
          <p:cNvPr id="13" name="Straight Connector 12"/>
          <p:cNvCxnSpPr/>
          <p:nvPr/>
        </p:nvCxnSpPr>
        <p:spPr>
          <a:xfrm>
            <a:off x="0" y="6101127"/>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1443491" y="804520"/>
            <a:ext cx="6571343" cy="1049235"/>
          </a:xfrm>
          <a:prstGeom prst="rect">
            <a:avLst/>
          </a:prstGeom>
        </p:spPr>
        <p:txBody>
          <a:bodyPr vert="horz" lIns="91440" tIns="45720" rIns="91440" bIns="45720" rtlCol="0" anchor="t">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1443491" y="2015733"/>
            <a:ext cx="6571343"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646542" y="330370"/>
            <a:ext cx="2368292"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2/26/2024</a:t>
            </a:fld>
            <a:endParaRPr lang="en-US" dirty="0"/>
          </a:p>
        </p:txBody>
      </p:sp>
      <p:sp>
        <p:nvSpPr>
          <p:cNvPr id="5" name="Footer Placeholder 4"/>
          <p:cNvSpPr>
            <a:spLocks noGrp="1"/>
          </p:cNvSpPr>
          <p:nvPr>
            <p:ph type="ftr" sz="quarter" idx="3"/>
          </p:nvPr>
        </p:nvSpPr>
        <p:spPr>
          <a:xfrm>
            <a:off x="1443491" y="329308"/>
            <a:ext cx="4034004"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7725" y="798973"/>
            <a:ext cx="795746"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dirty="0"/>
          </a:p>
        </p:txBody>
      </p:sp>
    </p:spTree>
    <p:extLst>
      <p:ext uri="{BB962C8B-B14F-4D97-AF65-F5344CB8AC3E}">
        <p14:creationId xmlns:p14="http://schemas.microsoft.com/office/powerpoint/2010/main" val="3149426657"/>
      </p:ext>
    </p:extLst>
  </p:cSld>
  <p:clrMap bg1="lt1" tx1="dk1" bg2="lt2" tx2="dk2" accent1="accent1" accent2="accent2" accent3="accent3" accent4="accent4" accent5="accent5" accent6="accent6" hlink="hlink" folHlink="folHlink"/>
  <p:sldLayoutIdLst>
    <p:sldLayoutId id="2147483924" r:id="rId1"/>
    <p:sldLayoutId id="2147483925" r:id="rId2"/>
    <p:sldLayoutId id="2147483926" r:id="rId3"/>
    <p:sldLayoutId id="2147483927" r:id="rId4"/>
    <p:sldLayoutId id="2147483928" r:id="rId5"/>
    <p:sldLayoutId id="2147483929" r:id="rId6"/>
    <p:sldLayoutId id="2147483930" r:id="rId7"/>
    <p:sldLayoutId id="2147483931" r:id="rId8"/>
    <p:sldLayoutId id="2147483932" r:id="rId9"/>
    <p:sldLayoutId id="2147483933" r:id="rId10"/>
    <p:sldLayoutId id="2147483934" r:id="rId11"/>
    <p:sldLayoutId id="2147483935" r:id="rId12"/>
    <p:sldLayoutId id="2147483936" r:id="rId13"/>
    <p:sldLayoutId id="2147483908" r:id="rId14"/>
  </p:sldLayoutIdLst>
  <p:hf sldNum="0" hdr="0"/>
  <p:txStyles>
    <p:titleStyle>
      <a:lvl1pPr algn="l" defTabSz="6858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685800" rtl="0" eaLnBrk="1" latinLnBrk="0" hangingPunct="1">
        <a:lnSpc>
          <a:spcPct val="120000"/>
        </a:lnSpc>
        <a:spcBef>
          <a:spcPts val="1000"/>
        </a:spcBef>
        <a:buClr>
          <a:schemeClr val="accent1"/>
        </a:buClr>
        <a:buSzPct val="100000"/>
        <a:buFont typeface="Arial" panose="020B0604020202020204" pitchFamily="34" charset="0"/>
        <a:buChar char="•"/>
        <a:defRPr sz="2000" kern="1200" cap="none">
          <a:solidFill>
            <a:schemeClr val="tx1"/>
          </a:solidFill>
          <a:effectLst/>
          <a:latin typeface="+mn-lt"/>
          <a:ea typeface="+mn-ea"/>
          <a:cs typeface="+mn-cs"/>
        </a:defRPr>
      </a:lvl1pPr>
      <a:lvl2pPr marL="6858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baseline="0">
          <a:solidFill>
            <a:schemeClr val="tx1"/>
          </a:solidFill>
          <a:effectLst/>
          <a:latin typeface="+mn-lt"/>
          <a:ea typeface="+mn-ea"/>
          <a:cs typeface="+mn-cs"/>
        </a:defRPr>
      </a:lvl2pPr>
      <a:lvl3pPr marL="11430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a:solidFill>
            <a:schemeClr val="tx1"/>
          </a:solidFill>
          <a:effectLst/>
          <a:latin typeface="+mn-lt"/>
          <a:ea typeface="+mn-ea"/>
          <a:cs typeface="+mn-cs"/>
        </a:defRPr>
      </a:lvl3pPr>
      <a:lvl4pPr marL="16002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200" kern="1200" cap="none">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1.xml.rels><?xml version="1.0" encoding="UTF-8" standalone="yes"?>
<Relationships xmlns="http://schemas.openxmlformats.org/package/2006/relationships"><Relationship Id="rId8" Type="http://schemas.openxmlformats.org/officeDocument/2006/relationships/diagramData" Target="../diagrams/data7.xml"/><Relationship Id="rId3" Type="http://schemas.openxmlformats.org/officeDocument/2006/relationships/diagramData" Target="../diagrams/data6.xml"/><Relationship Id="rId7" Type="http://schemas.microsoft.com/office/2007/relationships/diagramDrawing" Target="../diagrams/drawing6.xml"/><Relationship Id="rId12" Type="http://schemas.microsoft.com/office/2007/relationships/diagramDrawing" Target="../diagrams/drawing7.xml"/><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diagramColors" Target="../diagrams/colors6.xml"/><Relationship Id="rId11" Type="http://schemas.openxmlformats.org/officeDocument/2006/relationships/diagramColors" Target="../diagrams/colors7.xml"/><Relationship Id="rId5" Type="http://schemas.openxmlformats.org/officeDocument/2006/relationships/diagramQuickStyle" Target="../diagrams/quickStyle6.xml"/><Relationship Id="rId10" Type="http://schemas.openxmlformats.org/officeDocument/2006/relationships/diagramQuickStyle" Target="../diagrams/quickStyle7.xml"/><Relationship Id="rId4" Type="http://schemas.openxmlformats.org/officeDocument/2006/relationships/diagramLayout" Target="../diagrams/layout6.xml"/><Relationship Id="rId9" Type="http://schemas.openxmlformats.org/officeDocument/2006/relationships/diagramLayout" Target="../diagrams/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7.xml"/><Relationship Id="rId1" Type="http://schemas.openxmlformats.org/officeDocument/2006/relationships/slideLayout" Target="../slideLayouts/slideLayout1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18.xml"/><Relationship Id="rId1" Type="http://schemas.openxmlformats.org/officeDocument/2006/relationships/slideLayout" Target="../slideLayouts/slideLayout1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2.xml.rels><?xml version="1.0" encoding="UTF-8" standalone="yes"?>
<Relationships xmlns="http://schemas.openxmlformats.org/package/2006/relationships"><Relationship Id="rId8" Type="http://schemas.openxmlformats.org/officeDocument/2006/relationships/slide" Target="slide33.xml"/><Relationship Id="rId3" Type="http://schemas.openxmlformats.org/officeDocument/2006/relationships/slide" Target="slide18.xml"/><Relationship Id="rId7" Type="http://schemas.openxmlformats.org/officeDocument/2006/relationships/slide" Target="slide22.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slide" Target="slide35.xml"/><Relationship Id="rId11" Type="http://schemas.openxmlformats.org/officeDocument/2006/relationships/slide" Target="slide45.xml"/><Relationship Id="rId5" Type="http://schemas.openxmlformats.org/officeDocument/2006/relationships/slide" Target="slide6.xml"/><Relationship Id="rId10" Type="http://schemas.openxmlformats.org/officeDocument/2006/relationships/slide" Target="slide43.xml"/><Relationship Id="rId4" Type="http://schemas.openxmlformats.org/officeDocument/2006/relationships/slide" Target="slide24.xml"/><Relationship Id="rId9" Type="http://schemas.openxmlformats.org/officeDocument/2006/relationships/slide" Target="slide4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19.xml"/><Relationship Id="rId1" Type="http://schemas.openxmlformats.org/officeDocument/2006/relationships/slideLayout" Target="../slideLayouts/slideLayout1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20.xml"/><Relationship Id="rId1" Type="http://schemas.openxmlformats.org/officeDocument/2006/relationships/slideLayout" Target="../slideLayouts/slideLayout1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22.xml.rels><?xml version="1.0" encoding="UTF-8" standalone="yes"?>
<Relationships xmlns="http://schemas.openxmlformats.org/package/2006/relationships"><Relationship Id="rId8" Type="http://schemas.openxmlformats.org/officeDocument/2006/relationships/diagramData" Target="../diagrams/data17.xml"/><Relationship Id="rId3" Type="http://schemas.openxmlformats.org/officeDocument/2006/relationships/diagramData" Target="../diagrams/data16.xml"/><Relationship Id="rId7" Type="http://schemas.microsoft.com/office/2007/relationships/diagramDrawing" Target="../diagrams/drawing16.xml"/><Relationship Id="rId12" Type="http://schemas.microsoft.com/office/2007/relationships/diagramDrawing" Target="../diagrams/drawing17.xml"/><Relationship Id="rId2" Type="http://schemas.openxmlformats.org/officeDocument/2006/relationships/notesSlide" Target="../notesSlides/notesSlide21.xml"/><Relationship Id="rId1" Type="http://schemas.openxmlformats.org/officeDocument/2006/relationships/slideLayout" Target="../slideLayouts/slideLayout12.xml"/><Relationship Id="rId6" Type="http://schemas.openxmlformats.org/officeDocument/2006/relationships/diagramColors" Target="../diagrams/colors16.xml"/><Relationship Id="rId11" Type="http://schemas.openxmlformats.org/officeDocument/2006/relationships/diagramColors" Target="../diagrams/colors17.xml"/><Relationship Id="rId5" Type="http://schemas.openxmlformats.org/officeDocument/2006/relationships/diagramQuickStyle" Target="../diagrams/quickStyle16.xml"/><Relationship Id="rId10" Type="http://schemas.openxmlformats.org/officeDocument/2006/relationships/diagramQuickStyle" Target="../diagrams/quickStyle17.xml"/><Relationship Id="rId4" Type="http://schemas.openxmlformats.org/officeDocument/2006/relationships/diagramLayout" Target="../diagrams/layout16.xml"/><Relationship Id="rId9" Type="http://schemas.openxmlformats.org/officeDocument/2006/relationships/diagramLayout" Target="../diagrams/layout1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hyperlink" Target="https://ptc.entry.edu.tw/" TargetMode="Externa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23.xml"/><Relationship Id="rId1" Type="http://schemas.openxmlformats.org/officeDocument/2006/relationships/slideLayout" Target="../slideLayouts/slideLayout12.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 Target="slide3.xml"/><Relationship Id="rId1" Type="http://schemas.openxmlformats.org/officeDocument/2006/relationships/slideLayout" Target="../slideLayouts/slideLayout1.xml"/><Relationship Id="rId4" Type="http://schemas.microsoft.com/office/2007/relationships/hdphoto" Target="../media/hdphoto1.wdp"/></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hyperlink" Target="https://adapt-inf.pro.k12ea.gov.tw/k12eagt/theme/themeAction!themeCoursePage.so?pageId=P0009&amp;themeCourseCode=6BXKR3" TargetMode="External"/><Relationship Id="rId5" Type="http://schemas.openxmlformats.org/officeDocument/2006/relationships/image" Target="../media/image10.png"/><Relationship Id="rId4" Type="http://schemas.openxmlformats.org/officeDocument/2006/relationships/image" Target="../media/image9.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21.png"/><Relationship Id="rId7" Type="http://schemas.openxmlformats.org/officeDocument/2006/relationships/image" Target="../media/image12.pn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slide" Target="slide3.xml"/><Relationship Id="rId5" Type="http://schemas.openxmlformats.org/officeDocument/2006/relationships/image" Target="../media/image23.png"/><Relationship Id="rId4" Type="http://schemas.openxmlformats.org/officeDocument/2006/relationships/image" Target="../media/image22.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6.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12.png"/></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4.wmf"/></Relationships>
</file>

<file path=ppt/slides/_rels/slide46.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image" Target="../media/image26.jpeg"/><Relationship Id="rId7" Type="http://schemas.openxmlformats.org/officeDocument/2006/relationships/image" Target="../media/image30.jpeg"/><Relationship Id="rId2" Type="http://schemas.openxmlformats.org/officeDocument/2006/relationships/image" Target="../media/image25.jpeg"/><Relationship Id="rId1" Type="http://schemas.openxmlformats.org/officeDocument/2006/relationships/slideLayout" Target="../slideLayouts/slideLayout6.xml"/><Relationship Id="rId6" Type="http://schemas.openxmlformats.org/officeDocument/2006/relationships/image" Target="../media/image29.jpeg"/><Relationship Id="rId5" Type="http://schemas.openxmlformats.org/officeDocument/2006/relationships/image" Target="../media/image28.jpeg"/><Relationship Id="rId10" Type="http://schemas.microsoft.com/office/2007/relationships/hdphoto" Target="../media/hdphoto1.wdp"/><Relationship Id="rId4" Type="http://schemas.openxmlformats.org/officeDocument/2006/relationships/image" Target="../media/image27.jpeg"/><Relationship Id="rId9" Type="http://schemas.openxmlformats.org/officeDocument/2006/relationships/image" Target="../media/image12.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8" Type="http://schemas.microsoft.com/office/2007/relationships/diagramDrawing" Target="../diagrams/drawing2.xml"/><Relationship Id="rId13" Type="http://schemas.microsoft.com/office/2007/relationships/diagramDrawing" Target="../diagrams/drawing3.xml"/><Relationship Id="rId18" Type="http://schemas.microsoft.com/office/2007/relationships/diagramDrawing" Target="../diagrams/drawing4.xml"/><Relationship Id="rId3" Type="http://schemas.openxmlformats.org/officeDocument/2006/relationships/image" Target="../media/image1.jpg"/><Relationship Id="rId7" Type="http://schemas.openxmlformats.org/officeDocument/2006/relationships/diagramColors" Target="../diagrams/colors2.xml"/><Relationship Id="rId12" Type="http://schemas.openxmlformats.org/officeDocument/2006/relationships/diagramColors" Target="../diagrams/colors3.xml"/><Relationship Id="rId17" Type="http://schemas.openxmlformats.org/officeDocument/2006/relationships/diagramColors" Target="../diagrams/colors4.xml"/><Relationship Id="rId2" Type="http://schemas.openxmlformats.org/officeDocument/2006/relationships/notesSlide" Target="../notesSlides/notesSlide8.xml"/><Relationship Id="rId16" Type="http://schemas.openxmlformats.org/officeDocument/2006/relationships/diagramQuickStyle" Target="../diagrams/quickStyle4.xml"/><Relationship Id="rId1" Type="http://schemas.openxmlformats.org/officeDocument/2006/relationships/slideLayout" Target="../slideLayouts/slideLayout7.xml"/><Relationship Id="rId6" Type="http://schemas.openxmlformats.org/officeDocument/2006/relationships/diagramQuickStyle" Target="../diagrams/quickStyle2.xml"/><Relationship Id="rId11" Type="http://schemas.openxmlformats.org/officeDocument/2006/relationships/diagramQuickStyle" Target="../diagrams/quickStyle3.xml"/><Relationship Id="rId5" Type="http://schemas.openxmlformats.org/officeDocument/2006/relationships/diagramLayout" Target="../diagrams/layout2.xml"/><Relationship Id="rId15" Type="http://schemas.openxmlformats.org/officeDocument/2006/relationships/diagramLayout" Target="../diagrams/layout4.xml"/><Relationship Id="rId10" Type="http://schemas.openxmlformats.org/officeDocument/2006/relationships/diagramLayout" Target="../diagrams/layout3.xml"/><Relationship Id="rId4" Type="http://schemas.openxmlformats.org/officeDocument/2006/relationships/diagramData" Target="../diagrams/data2.xml"/><Relationship Id="rId9" Type="http://schemas.openxmlformats.org/officeDocument/2006/relationships/diagramData" Target="../diagrams/data3.xml"/><Relationship Id="rId14" Type="http://schemas.openxmlformats.org/officeDocument/2006/relationships/diagramData" Target="../diagrams/data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0"/>
            <a:lum/>
          </a:blip>
          <a:srcRect/>
          <a:stretch>
            <a:fillRect/>
          </a:stretch>
        </a:blipFill>
        <a:effectLst/>
      </p:bgPr>
    </p:bg>
    <p:spTree>
      <p:nvGrpSpPr>
        <p:cNvPr id="1" name=""/>
        <p:cNvGrpSpPr/>
        <p:nvPr/>
      </p:nvGrpSpPr>
      <p:grpSpPr>
        <a:xfrm>
          <a:off x="0" y="0"/>
          <a:ext cx="0" cy="0"/>
          <a:chOff x="0" y="0"/>
          <a:chExt cx="0" cy="0"/>
        </a:xfrm>
      </p:grpSpPr>
      <p:pic>
        <p:nvPicPr>
          <p:cNvPr id="6" name="圖片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523"/>
            <a:ext cx="9143999" cy="6856477"/>
          </a:xfrm>
          <a:prstGeom prst="rect">
            <a:avLst/>
          </a:prstGeom>
        </p:spPr>
      </p:pic>
      <p:sp>
        <p:nvSpPr>
          <p:cNvPr id="2" name="矩形 1"/>
          <p:cNvSpPr/>
          <p:nvPr/>
        </p:nvSpPr>
        <p:spPr>
          <a:xfrm>
            <a:off x="273222" y="519047"/>
            <a:ext cx="8712968" cy="923330"/>
          </a:xfrm>
          <a:prstGeom prst="rect">
            <a:avLst/>
          </a:prstGeom>
          <a:noFill/>
        </p:spPr>
        <p:txBody>
          <a:bodyPr wrap="square" lIns="91440" tIns="45720" rIns="91440" bIns="45720">
            <a:spAutoFit/>
          </a:bodyPr>
          <a:lstStyle/>
          <a:p>
            <a:pPr algn="ctr"/>
            <a:r>
              <a:rPr lang="en-US" altLang="zh-TW" sz="5400" dirty="0">
                <a:ln w="1905"/>
                <a:solidFill>
                  <a:schemeClr val="accent6">
                    <a:lumMod val="50000"/>
                  </a:schemeClr>
                </a:solidFill>
                <a:effectLst>
                  <a:innerShdw blurRad="69850" dist="43180" dir="5400000">
                    <a:srgbClr val="000000">
                      <a:alpha val="65000"/>
                    </a:srgbClr>
                  </a:innerShdw>
                </a:effectLst>
                <a:latin typeface="微軟正黑體" panose="020B0604030504040204" pitchFamily="34" charset="-120"/>
                <a:ea typeface="微軟正黑體" panose="020B0604030504040204" pitchFamily="34" charset="-120"/>
              </a:rPr>
              <a:t>1</a:t>
            </a:r>
            <a:r>
              <a:rPr lang="zh-TW" altLang="en-US" sz="5400" dirty="0">
                <a:ln w="1905"/>
                <a:solidFill>
                  <a:schemeClr val="accent6">
                    <a:lumMod val="50000"/>
                  </a:schemeClr>
                </a:solidFill>
                <a:effectLst>
                  <a:innerShdw blurRad="69850" dist="43180" dir="5400000">
                    <a:srgbClr val="000000">
                      <a:alpha val="65000"/>
                    </a:srgbClr>
                  </a:innerShdw>
                </a:effectLst>
                <a:latin typeface="微軟正黑體" panose="020B0604030504040204" pitchFamily="34" charset="-120"/>
                <a:ea typeface="微軟正黑體" panose="020B0604030504040204" pitchFamily="34" charset="-120"/>
              </a:rPr>
              <a:t> </a:t>
            </a:r>
            <a:r>
              <a:rPr lang="en-US" altLang="zh-TW" sz="5400" dirty="0">
                <a:ln w="1905"/>
                <a:solidFill>
                  <a:schemeClr val="accent6">
                    <a:lumMod val="50000"/>
                  </a:schemeClr>
                </a:solidFill>
                <a:effectLst>
                  <a:innerShdw blurRad="69850" dist="43180" dir="5400000">
                    <a:srgbClr val="000000">
                      <a:alpha val="65000"/>
                    </a:srgbClr>
                  </a:innerShdw>
                </a:effectLst>
                <a:latin typeface="微軟正黑體" panose="020B0604030504040204" pitchFamily="34" charset="-120"/>
                <a:ea typeface="微軟正黑體" panose="020B0604030504040204" pitchFamily="34" charset="-120"/>
              </a:rPr>
              <a:t>1</a:t>
            </a:r>
            <a:r>
              <a:rPr lang="zh-TW" altLang="en-US" sz="5400" dirty="0">
                <a:ln w="1905"/>
                <a:solidFill>
                  <a:schemeClr val="accent6">
                    <a:lumMod val="50000"/>
                  </a:schemeClr>
                </a:solidFill>
                <a:effectLst>
                  <a:innerShdw blurRad="69850" dist="43180" dir="5400000">
                    <a:srgbClr val="000000">
                      <a:alpha val="65000"/>
                    </a:srgbClr>
                  </a:innerShdw>
                </a:effectLst>
                <a:latin typeface="微軟正黑體" panose="020B0604030504040204" pitchFamily="34" charset="-120"/>
                <a:ea typeface="微軟正黑體" panose="020B0604030504040204" pitchFamily="34" charset="-120"/>
              </a:rPr>
              <a:t> </a:t>
            </a:r>
            <a:r>
              <a:rPr lang="en-US" altLang="zh-TW" sz="5400" dirty="0">
                <a:ln w="1905"/>
                <a:solidFill>
                  <a:schemeClr val="accent6">
                    <a:lumMod val="50000"/>
                  </a:schemeClr>
                </a:solidFill>
                <a:effectLst>
                  <a:innerShdw blurRad="69850" dist="43180" dir="5400000">
                    <a:srgbClr val="000000">
                      <a:alpha val="65000"/>
                    </a:srgbClr>
                  </a:innerShdw>
                </a:effectLst>
                <a:latin typeface="微軟正黑體" panose="020B0604030504040204" pitchFamily="34" charset="-120"/>
                <a:ea typeface="微軟正黑體" panose="020B0604030504040204" pitchFamily="34" charset="-120"/>
              </a:rPr>
              <a:t>3</a:t>
            </a:r>
            <a:r>
              <a:rPr lang="zh-TW" altLang="en-US" sz="5400" dirty="0">
                <a:ln w="1905"/>
                <a:solidFill>
                  <a:schemeClr val="accent6">
                    <a:lumMod val="50000"/>
                  </a:schemeClr>
                </a:solidFill>
                <a:effectLst>
                  <a:innerShdw blurRad="69850" dist="43180" dir="5400000">
                    <a:srgbClr val="000000">
                      <a:alpha val="65000"/>
                    </a:srgbClr>
                  </a:innerShdw>
                </a:effectLst>
                <a:latin typeface="微軟正黑體" panose="020B0604030504040204" pitchFamily="34" charset="-120"/>
                <a:ea typeface="微軟正黑體" panose="020B0604030504040204" pitchFamily="34" charset="-120"/>
              </a:rPr>
              <a:t> 年 適 性 入 學 宣 導</a:t>
            </a:r>
          </a:p>
        </p:txBody>
      </p:sp>
      <p:sp>
        <p:nvSpPr>
          <p:cNvPr id="5" name="文字方塊 4"/>
          <p:cNvSpPr txBox="1"/>
          <p:nvPr/>
        </p:nvSpPr>
        <p:spPr>
          <a:xfrm>
            <a:off x="6206748" y="6561529"/>
            <a:ext cx="2901756" cy="276999"/>
          </a:xfrm>
          <a:prstGeom prst="rect">
            <a:avLst/>
          </a:prstGeom>
          <a:solidFill>
            <a:schemeClr val="bg2"/>
          </a:solidFill>
        </p:spPr>
        <p:txBody>
          <a:bodyPr wrap="none" rtlCol="0">
            <a:spAutoFit/>
          </a:bodyPr>
          <a:lstStyle/>
          <a:p>
            <a:r>
              <a:rPr lang="zh-TW" altLang="en-US" sz="1200" dirty="0">
                <a:latin typeface="標楷體" panose="03000509000000000000" pitchFamily="65" charset="-120"/>
                <a:ea typeface="標楷體" panose="03000509000000000000" pitchFamily="65" charset="-120"/>
              </a:rPr>
              <a:t>本版本適用於</a:t>
            </a:r>
            <a:r>
              <a:rPr lang="en-US" altLang="zh-TW" sz="1200" dirty="0">
                <a:latin typeface="標楷體" panose="03000509000000000000" pitchFamily="65" charset="-120"/>
                <a:ea typeface="標楷體" panose="03000509000000000000" pitchFamily="65" charset="-120"/>
              </a:rPr>
              <a:t>113</a:t>
            </a:r>
            <a:r>
              <a:rPr lang="zh-TW" altLang="en-US" sz="1200" dirty="0">
                <a:latin typeface="標楷體" panose="03000509000000000000" pitchFamily="65" charset="-120"/>
                <a:ea typeface="標楷體" panose="03000509000000000000" pitchFamily="65" charset="-120"/>
              </a:rPr>
              <a:t>學年度入學高一之學生</a:t>
            </a:r>
          </a:p>
        </p:txBody>
      </p:sp>
      <p:sp>
        <p:nvSpPr>
          <p:cNvPr id="3" name="文字方塊 2">
            <a:extLst>
              <a:ext uri="{FF2B5EF4-FFF2-40B4-BE49-F238E27FC236}">
                <a16:creationId xmlns:a16="http://schemas.microsoft.com/office/drawing/2014/main" id="{DB97FB45-9D64-497A-996B-C8E6CE576E08}"/>
              </a:ext>
            </a:extLst>
          </p:cNvPr>
          <p:cNvSpPr txBox="1"/>
          <p:nvPr/>
        </p:nvSpPr>
        <p:spPr>
          <a:xfrm>
            <a:off x="1979712" y="2189559"/>
            <a:ext cx="4801314" cy="1323439"/>
          </a:xfrm>
          <a:prstGeom prst="rect">
            <a:avLst/>
          </a:prstGeom>
          <a:noFill/>
        </p:spPr>
        <p:txBody>
          <a:bodyPr wrap="none" rtlCol="0">
            <a:spAutoFit/>
          </a:bodyPr>
          <a:lstStyle/>
          <a:p>
            <a:r>
              <a:rPr lang="zh-TW" altLang="en-US" sz="4000" dirty="0">
                <a:latin typeface="微軟正黑體" panose="020B0604030504040204" pitchFamily="34" charset="-120"/>
                <a:ea typeface="微軟正黑體" panose="020B0604030504040204" pitchFamily="34" charset="-120"/>
              </a:rPr>
              <a:t>主講人：  東港高中</a:t>
            </a:r>
            <a:endParaRPr lang="en-US" altLang="zh-TW" sz="4000" dirty="0">
              <a:latin typeface="微軟正黑體" panose="020B0604030504040204" pitchFamily="34" charset="-120"/>
              <a:ea typeface="微軟正黑體" panose="020B0604030504040204" pitchFamily="34" charset="-120"/>
            </a:endParaRPr>
          </a:p>
          <a:p>
            <a:r>
              <a:rPr lang="en-US" altLang="zh-TW" sz="4000" dirty="0">
                <a:latin typeface="微軟正黑體" panose="020B0604030504040204" pitchFamily="34" charset="-120"/>
                <a:ea typeface="微軟正黑體" panose="020B0604030504040204" pitchFamily="34" charset="-120"/>
              </a:rPr>
              <a:t>                </a:t>
            </a:r>
            <a:r>
              <a:rPr lang="zh-TW" altLang="en-US" sz="4000" dirty="0">
                <a:latin typeface="微軟正黑體" panose="020B0604030504040204" pitchFamily="34" charset="-120"/>
                <a:ea typeface="微軟正黑體" panose="020B0604030504040204" pitchFamily="34" charset="-120"/>
              </a:rPr>
              <a:t>校長侯淑禎</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0418" name="文字方塊 4"/>
          <p:cNvSpPr txBox="1">
            <a:spLocks noChangeArrowheads="1"/>
          </p:cNvSpPr>
          <p:nvPr/>
        </p:nvSpPr>
        <p:spPr bwMode="auto">
          <a:xfrm>
            <a:off x="1187450" y="692150"/>
            <a:ext cx="8569325"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ea typeface="新細明體" pitchFamily="18" charset="-120"/>
              </a:defRPr>
            </a:lvl1pPr>
            <a:lvl2pPr marL="742950" indent="-285750" eaLnBrk="0" hangingPunct="0">
              <a:defRPr b="1">
                <a:solidFill>
                  <a:schemeClr val="tx1"/>
                </a:solidFill>
                <a:latin typeface="Arial" pitchFamily="34" charset="0"/>
                <a:ea typeface="新細明體" pitchFamily="18" charset="-120"/>
              </a:defRPr>
            </a:lvl2pPr>
            <a:lvl3pPr marL="1143000" indent="-228600" eaLnBrk="0" hangingPunct="0">
              <a:defRPr b="1">
                <a:solidFill>
                  <a:schemeClr val="tx1"/>
                </a:solidFill>
                <a:latin typeface="Arial" pitchFamily="34" charset="0"/>
                <a:ea typeface="新細明體" pitchFamily="18" charset="-120"/>
              </a:defRPr>
            </a:lvl3pPr>
            <a:lvl4pPr marL="1600200" indent="-228600" eaLnBrk="0" hangingPunct="0">
              <a:defRPr b="1">
                <a:solidFill>
                  <a:schemeClr val="tx1"/>
                </a:solidFill>
                <a:latin typeface="Arial" pitchFamily="34" charset="0"/>
                <a:ea typeface="新細明體" pitchFamily="18" charset="-120"/>
              </a:defRPr>
            </a:lvl4pPr>
            <a:lvl5pPr marL="2057400" indent="-228600" eaLnBrk="0" hangingPunct="0">
              <a:defRPr b="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b="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b="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b="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b="1">
                <a:solidFill>
                  <a:schemeClr val="tx1"/>
                </a:solidFill>
                <a:latin typeface="Arial" pitchFamily="34" charset="0"/>
                <a:ea typeface="新細明體" pitchFamily="18" charset="-120"/>
              </a:defRPr>
            </a:lvl9pPr>
          </a:lstStyle>
          <a:p>
            <a:pPr eaLnBrk="1" hangingPunct="1"/>
            <a:r>
              <a:rPr kumimoji="1" lang="zh-TW" altLang="en-US" sz="3200" dirty="0">
                <a:solidFill>
                  <a:srgbClr val="FF0000"/>
                </a:solidFill>
                <a:latin typeface="微軟正黑體" pitchFamily="34" charset="-120"/>
                <a:ea typeface="微軟正黑體" pitchFamily="34" charset="-120"/>
              </a:rPr>
              <a:t>變更就學區申請</a:t>
            </a:r>
            <a:r>
              <a:rPr kumimoji="1" lang="en-US" altLang="zh-TW" sz="3200" dirty="0">
                <a:solidFill>
                  <a:srgbClr val="FF0000"/>
                </a:solidFill>
                <a:latin typeface="微軟正黑體" pitchFamily="34" charset="-120"/>
                <a:ea typeface="微軟正黑體" pitchFamily="34" charset="-120"/>
              </a:rPr>
              <a:t>(113</a:t>
            </a:r>
            <a:r>
              <a:rPr kumimoji="1" lang="zh-TW" altLang="en-US" sz="3200" dirty="0">
                <a:solidFill>
                  <a:srgbClr val="FF0000"/>
                </a:solidFill>
                <a:latin typeface="微軟正黑體" pitchFamily="34" charset="-120"/>
                <a:ea typeface="微軟正黑體" pitchFamily="34" charset="-120"/>
              </a:rPr>
              <a:t>年</a:t>
            </a:r>
            <a:r>
              <a:rPr kumimoji="1" lang="en-US" altLang="zh-TW" sz="3200" dirty="0">
                <a:solidFill>
                  <a:srgbClr val="FF0000"/>
                </a:solidFill>
                <a:latin typeface="微軟正黑體" pitchFamily="34" charset="-120"/>
                <a:ea typeface="微軟正黑體" pitchFamily="34" charset="-120"/>
              </a:rPr>
              <a:t>4</a:t>
            </a:r>
            <a:r>
              <a:rPr kumimoji="1" lang="zh-TW" altLang="en-US" sz="3200" dirty="0">
                <a:solidFill>
                  <a:srgbClr val="FF0000"/>
                </a:solidFill>
                <a:latin typeface="微軟正黑體" pitchFamily="34" charset="-120"/>
                <a:ea typeface="微軟正黑體" pitchFamily="34" charset="-120"/>
              </a:rPr>
              <a:t>月</a:t>
            </a:r>
            <a:r>
              <a:rPr kumimoji="1" lang="en-US" altLang="zh-TW" sz="3200" dirty="0">
                <a:solidFill>
                  <a:srgbClr val="FF0000"/>
                </a:solidFill>
                <a:latin typeface="微軟正黑體" pitchFamily="34" charset="-120"/>
                <a:ea typeface="微軟正黑體" pitchFamily="34" charset="-120"/>
              </a:rPr>
              <a:t>26</a:t>
            </a:r>
            <a:r>
              <a:rPr kumimoji="1" lang="zh-TW" altLang="en-US" sz="3200" dirty="0">
                <a:solidFill>
                  <a:srgbClr val="FF0000"/>
                </a:solidFill>
                <a:latin typeface="微軟正黑體" pitchFamily="34" charset="-120"/>
                <a:ea typeface="微軟正黑體" pitchFamily="34" charset="-120"/>
              </a:rPr>
              <a:t>日至</a:t>
            </a:r>
            <a:r>
              <a:rPr kumimoji="1" lang="en-US" altLang="zh-TW" sz="3200" dirty="0">
                <a:solidFill>
                  <a:srgbClr val="FF0000"/>
                </a:solidFill>
                <a:latin typeface="微軟正黑體" pitchFamily="34" charset="-120"/>
                <a:ea typeface="微軟正黑體" pitchFamily="34" charset="-120"/>
              </a:rPr>
              <a:t>5</a:t>
            </a:r>
            <a:r>
              <a:rPr kumimoji="1" lang="zh-TW" altLang="en-US" sz="3200" dirty="0">
                <a:solidFill>
                  <a:srgbClr val="FF0000"/>
                </a:solidFill>
                <a:latin typeface="微軟正黑體" pitchFamily="34" charset="-120"/>
                <a:ea typeface="微軟正黑體" pitchFamily="34" charset="-120"/>
              </a:rPr>
              <a:t>月</a:t>
            </a:r>
            <a:r>
              <a:rPr kumimoji="1" lang="en-US" altLang="zh-TW" sz="3200" dirty="0">
                <a:solidFill>
                  <a:srgbClr val="FF0000"/>
                </a:solidFill>
                <a:latin typeface="微軟正黑體" pitchFamily="34" charset="-120"/>
                <a:ea typeface="微軟正黑體" pitchFamily="34" charset="-120"/>
              </a:rPr>
              <a:t>3</a:t>
            </a:r>
            <a:r>
              <a:rPr kumimoji="1" lang="zh-TW" altLang="en-US" sz="3200" dirty="0">
                <a:solidFill>
                  <a:srgbClr val="FF0000"/>
                </a:solidFill>
                <a:latin typeface="微軟正黑體" pitchFamily="34" charset="-120"/>
                <a:ea typeface="微軟正黑體" pitchFamily="34" charset="-120"/>
              </a:rPr>
              <a:t>日</a:t>
            </a:r>
            <a:r>
              <a:rPr kumimoji="1" lang="en-US" altLang="zh-TW" sz="3200" dirty="0">
                <a:solidFill>
                  <a:srgbClr val="FF0000"/>
                </a:solidFill>
                <a:latin typeface="微軟正黑體" pitchFamily="34" charset="-120"/>
                <a:ea typeface="微軟正黑體" pitchFamily="34" charset="-120"/>
              </a:rPr>
              <a:t>)</a:t>
            </a:r>
            <a:endParaRPr kumimoji="1" lang="zh-TW" altLang="en-US" sz="3200" dirty="0">
              <a:solidFill>
                <a:srgbClr val="FF0000"/>
              </a:solidFill>
              <a:latin typeface="微軟正黑體" pitchFamily="34" charset="-120"/>
              <a:ea typeface="微軟正黑體" pitchFamily="34" charset="-120"/>
            </a:endParaRPr>
          </a:p>
        </p:txBody>
      </p:sp>
      <p:graphicFrame>
        <p:nvGraphicFramePr>
          <p:cNvPr id="3" name="內容版面配置區 4"/>
          <p:cNvGraphicFramePr>
            <a:graphicFrameLocks/>
          </p:cNvGraphicFramePr>
          <p:nvPr>
            <p:extLst>
              <p:ext uri="{D42A27DB-BD31-4B8C-83A1-F6EECF244321}">
                <p14:modId xmlns:p14="http://schemas.microsoft.com/office/powerpoint/2010/main" val="4086488400"/>
              </p:ext>
            </p:extLst>
          </p:nvPr>
        </p:nvGraphicFramePr>
        <p:xfrm>
          <a:off x="899592" y="1277938"/>
          <a:ext cx="7632848" cy="50405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551368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0418" name="文字方塊 4"/>
          <p:cNvSpPr txBox="1">
            <a:spLocks noChangeArrowheads="1"/>
          </p:cNvSpPr>
          <p:nvPr/>
        </p:nvSpPr>
        <p:spPr bwMode="auto">
          <a:xfrm>
            <a:off x="2555776" y="332656"/>
            <a:ext cx="8569325"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ea typeface="新細明體" pitchFamily="18" charset="-120"/>
              </a:defRPr>
            </a:lvl1pPr>
            <a:lvl2pPr marL="742950" indent="-285750" eaLnBrk="0" hangingPunct="0">
              <a:defRPr b="1">
                <a:solidFill>
                  <a:schemeClr val="tx1"/>
                </a:solidFill>
                <a:latin typeface="Arial" pitchFamily="34" charset="0"/>
                <a:ea typeface="新細明體" pitchFamily="18" charset="-120"/>
              </a:defRPr>
            </a:lvl2pPr>
            <a:lvl3pPr marL="1143000" indent="-228600" eaLnBrk="0" hangingPunct="0">
              <a:defRPr b="1">
                <a:solidFill>
                  <a:schemeClr val="tx1"/>
                </a:solidFill>
                <a:latin typeface="Arial" pitchFamily="34" charset="0"/>
                <a:ea typeface="新細明體" pitchFamily="18" charset="-120"/>
              </a:defRPr>
            </a:lvl3pPr>
            <a:lvl4pPr marL="1600200" indent="-228600" eaLnBrk="0" hangingPunct="0">
              <a:defRPr b="1">
                <a:solidFill>
                  <a:schemeClr val="tx1"/>
                </a:solidFill>
                <a:latin typeface="Arial" pitchFamily="34" charset="0"/>
                <a:ea typeface="新細明體" pitchFamily="18" charset="-120"/>
              </a:defRPr>
            </a:lvl4pPr>
            <a:lvl5pPr marL="2057400" indent="-228600" eaLnBrk="0" hangingPunct="0">
              <a:defRPr b="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b="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b="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b="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b="1">
                <a:solidFill>
                  <a:schemeClr val="tx1"/>
                </a:solidFill>
                <a:latin typeface="Arial" pitchFamily="34" charset="0"/>
                <a:ea typeface="新細明體" pitchFamily="18" charset="-120"/>
              </a:defRPr>
            </a:lvl9pPr>
          </a:lstStyle>
          <a:p>
            <a:pPr eaLnBrk="1" hangingPunct="1"/>
            <a:r>
              <a:rPr kumimoji="1" lang="zh-TW" altLang="en-US" sz="3200" dirty="0">
                <a:solidFill>
                  <a:srgbClr val="FF0000"/>
                </a:solidFill>
                <a:latin typeface="微軟正黑體" pitchFamily="34" charset="-120"/>
                <a:ea typeface="微軟正黑體" pitchFamily="34" charset="-120"/>
              </a:rPr>
              <a:t>變更就學區申請程序</a:t>
            </a:r>
          </a:p>
        </p:txBody>
      </p:sp>
      <p:sp>
        <p:nvSpPr>
          <p:cNvPr id="4" name="投影片編號版面配置區 3"/>
          <p:cNvSpPr>
            <a:spLocks noGrp="1"/>
          </p:cNvSpPr>
          <p:nvPr/>
        </p:nvSpPr>
        <p:spPr>
          <a:xfrm>
            <a:off x="6553200" y="6437536"/>
            <a:ext cx="2133600" cy="365125"/>
          </a:xfrm>
          <a:prstGeom prst="rect">
            <a:avLst/>
          </a:prstGeom>
        </p:spPr>
        <p:txBody>
          <a:bodyPr vert="horz" lIns="91440" tIns="45720" rIns="91440" bIns="45720" rtlCol="0" anchor="ctr"/>
          <a:lstStyle>
            <a:defPPr>
              <a:defRPr lang="zh-TW"/>
            </a:defPPr>
            <a:lvl1pPr algn="r" rtl="0" fontAlgn="auto">
              <a:spcBef>
                <a:spcPts val="0"/>
              </a:spcBef>
              <a:spcAft>
                <a:spcPts val="0"/>
              </a:spcAft>
              <a:defRPr kumimoji="0" sz="1200" kern="1200">
                <a:solidFill>
                  <a:schemeClr val="tx1">
                    <a:tint val="75000"/>
                  </a:schemeClr>
                </a:solidFill>
                <a:latin typeface="+mn-lt"/>
                <a:ea typeface="+mn-ea"/>
                <a:cs typeface="+mn-cs"/>
              </a:defRPr>
            </a:lvl1pPr>
            <a:lvl2pPr marL="457200" algn="l" rtl="0" fontAlgn="base">
              <a:spcBef>
                <a:spcPct val="0"/>
              </a:spcBef>
              <a:spcAft>
                <a:spcPct val="0"/>
              </a:spcAft>
              <a:defRPr kumimoji="1" kern="1200">
                <a:solidFill>
                  <a:schemeClr val="tx1"/>
                </a:solidFill>
                <a:latin typeface="Arial" pitchFamily="34" charset="0"/>
                <a:ea typeface="新細明體" pitchFamily="18" charset="-120"/>
                <a:cs typeface="+mn-cs"/>
              </a:defRPr>
            </a:lvl2pPr>
            <a:lvl3pPr marL="914400" algn="l" rtl="0" fontAlgn="base">
              <a:spcBef>
                <a:spcPct val="0"/>
              </a:spcBef>
              <a:spcAft>
                <a:spcPct val="0"/>
              </a:spcAft>
              <a:defRPr kumimoji="1" kern="1200">
                <a:solidFill>
                  <a:schemeClr val="tx1"/>
                </a:solidFill>
                <a:latin typeface="Arial" pitchFamily="34" charset="0"/>
                <a:ea typeface="新細明體" pitchFamily="18" charset="-120"/>
                <a:cs typeface="+mn-cs"/>
              </a:defRPr>
            </a:lvl3pPr>
            <a:lvl4pPr marL="1371600" algn="l" rtl="0" fontAlgn="base">
              <a:spcBef>
                <a:spcPct val="0"/>
              </a:spcBef>
              <a:spcAft>
                <a:spcPct val="0"/>
              </a:spcAft>
              <a:defRPr kumimoji="1" kern="1200">
                <a:solidFill>
                  <a:schemeClr val="tx1"/>
                </a:solidFill>
                <a:latin typeface="Arial" pitchFamily="34" charset="0"/>
                <a:ea typeface="新細明體" pitchFamily="18" charset="-120"/>
                <a:cs typeface="+mn-cs"/>
              </a:defRPr>
            </a:lvl4pPr>
            <a:lvl5pPr marL="1828800" algn="l" rtl="0" fontAlgn="base">
              <a:spcBef>
                <a:spcPct val="0"/>
              </a:spcBef>
              <a:spcAft>
                <a:spcPct val="0"/>
              </a:spcAft>
              <a:defRPr kumimoji="1" kern="1200">
                <a:solidFill>
                  <a:schemeClr val="tx1"/>
                </a:solidFill>
                <a:latin typeface="Arial" pitchFamily="34" charset="0"/>
                <a:ea typeface="新細明體" pitchFamily="18" charset="-120"/>
                <a:cs typeface="+mn-cs"/>
              </a:defRPr>
            </a:lvl5pPr>
            <a:lvl6pPr marL="2286000" algn="l" defTabSz="914400" rtl="0" eaLnBrk="1" latinLnBrk="0" hangingPunct="1">
              <a:defRPr kumimoji="1" kern="1200">
                <a:solidFill>
                  <a:schemeClr val="tx1"/>
                </a:solidFill>
                <a:latin typeface="Arial" pitchFamily="34" charset="0"/>
                <a:ea typeface="新細明體" pitchFamily="18" charset="-120"/>
                <a:cs typeface="+mn-cs"/>
              </a:defRPr>
            </a:lvl6pPr>
            <a:lvl7pPr marL="2743200" algn="l" defTabSz="914400" rtl="0" eaLnBrk="1" latinLnBrk="0" hangingPunct="1">
              <a:defRPr kumimoji="1" kern="1200">
                <a:solidFill>
                  <a:schemeClr val="tx1"/>
                </a:solidFill>
                <a:latin typeface="Arial" pitchFamily="34" charset="0"/>
                <a:ea typeface="新細明體" pitchFamily="18" charset="-120"/>
                <a:cs typeface="+mn-cs"/>
              </a:defRPr>
            </a:lvl7pPr>
            <a:lvl8pPr marL="3200400" algn="l" defTabSz="914400" rtl="0" eaLnBrk="1" latinLnBrk="0" hangingPunct="1">
              <a:defRPr kumimoji="1" kern="1200">
                <a:solidFill>
                  <a:schemeClr val="tx1"/>
                </a:solidFill>
                <a:latin typeface="Arial" pitchFamily="34" charset="0"/>
                <a:ea typeface="新細明體" pitchFamily="18" charset="-120"/>
                <a:cs typeface="+mn-cs"/>
              </a:defRPr>
            </a:lvl8pPr>
            <a:lvl9pPr marL="3657600" algn="l" defTabSz="914400" rtl="0" eaLnBrk="1" latinLnBrk="0" hangingPunct="1">
              <a:defRPr kumimoji="1" kern="1200">
                <a:solidFill>
                  <a:schemeClr val="tx1"/>
                </a:solidFill>
                <a:latin typeface="Arial" pitchFamily="34" charset="0"/>
                <a:ea typeface="新細明體" pitchFamily="18" charset="-120"/>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1308FE70-AF9A-4666-837D-1B319035AF21}" type="slidenum">
              <a:rPr kumimoji="0" lang="zh-TW" altLang="en-US" sz="1200" b="0" i="0" u="none" strike="noStrike" kern="1200" cap="none" spc="0" normalizeH="0" baseline="0" noProof="0" smtClean="0">
                <a:ln>
                  <a:noFill/>
                </a:ln>
                <a:solidFill>
                  <a:sysClr val="windowText" lastClr="000000">
                    <a:tint val="75000"/>
                  </a:sysClr>
                </a:solidFill>
                <a:effectLst/>
                <a:uLnTx/>
                <a:uFillTx/>
                <a:latin typeface="Calibri"/>
                <a:ea typeface="新細明體"/>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TW" altLang="en-US" sz="1200" b="0" i="0" u="none" strike="noStrike" kern="1200" cap="none" spc="0" normalizeH="0" baseline="0" noProof="0">
              <a:ln>
                <a:noFill/>
              </a:ln>
              <a:solidFill>
                <a:sysClr val="windowText" lastClr="000000">
                  <a:tint val="75000"/>
                </a:sysClr>
              </a:solidFill>
              <a:effectLst/>
              <a:uLnTx/>
              <a:uFillTx/>
              <a:latin typeface="Calibri"/>
              <a:ea typeface="新細明體"/>
              <a:cs typeface="+mn-cs"/>
            </a:endParaRPr>
          </a:p>
        </p:txBody>
      </p:sp>
      <p:graphicFrame>
        <p:nvGraphicFramePr>
          <p:cNvPr id="5" name="資料庫圖表 4"/>
          <p:cNvGraphicFramePr/>
          <p:nvPr>
            <p:extLst>
              <p:ext uri="{D42A27DB-BD31-4B8C-83A1-F6EECF244321}">
                <p14:modId xmlns:p14="http://schemas.microsoft.com/office/powerpoint/2010/main" val="805489591"/>
              </p:ext>
            </p:extLst>
          </p:nvPr>
        </p:nvGraphicFramePr>
        <p:xfrm>
          <a:off x="251520" y="1052736"/>
          <a:ext cx="4248472" cy="54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資料庫圖表 5"/>
          <p:cNvGraphicFramePr/>
          <p:nvPr>
            <p:extLst>
              <p:ext uri="{D42A27DB-BD31-4B8C-83A1-F6EECF244321}">
                <p14:modId xmlns:p14="http://schemas.microsoft.com/office/powerpoint/2010/main" val="2033756148"/>
              </p:ext>
            </p:extLst>
          </p:nvPr>
        </p:nvGraphicFramePr>
        <p:xfrm>
          <a:off x="4716016" y="1052736"/>
          <a:ext cx="4248472" cy="54006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8940315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5298" name="文字方塊 4"/>
          <p:cNvSpPr txBox="1">
            <a:spLocks noChangeArrowheads="1"/>
          </p:cNvSpPr>
          <p:nvPr/>
        </p:nvSpPr>
        <p:spPr bwMode="auto">
          <a:xfrm>
            <a:off x="683568" y="0"/>
            <a:ext cx="8569325"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ea typeface="新細明體" pitchFamily="18" charset="-120"/>
              </a:defRPr>
            </a:lvl1pPr>
            <a:lvl2pPr marL="742950" indent="-285750" eaLnBrk="0" hangingPunct="0">
              <a:defRPr b="1">
                <a:solidFill>
                  <a:schemeClr val="tx1"/>
                </a:solidFill>
                <a:latin typeface="Arial" pitchFamily="34" charset="0"/>
                <a:ea typeface="新細明體" pitchFamily="18" charset="-120"/>
              </a:defRPr>
            </a:lvl2pPr>
            <a:lvl3pPr marL="1143000" indent="-228600" eaLnBrk="0" hangingPunct="0">
              <a:defRPr b="1">
                <a:solidFill>
                  <a:schemeClr val="tx1"/>
                </a:solidFill>
                <a:latin typeface="Arial" pitchFamily="34" charset="0"/>
                <a:ea typeface="新細明體" pitchFamily="18" charset="-120"/>
              </a:defRPr>
            </a:lvl3pPr>
            <a:lvl4pPr marL="1600200" indent="-228600" eaLnBrk="0" hangingPunct="0">
              <a:defRPr b="1">
                <a:solidFill>
                  <a:schemeClr val="tx1"/>
                </a:solidFill>
                <a:latin typeface="Arial" pitchFamily="34" charset="0"/>
                <a:ea typeface="新細明體" pitchFamily="18" charset="-120"/>
              </a:defRPr>
            </a:lvl4pPr>
            <a:lvl5pPr marL="2057400" indent="-228600" eaLnBrk="0" hangingPunct="0">
              <a:defRPr b="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b="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b="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b="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b="1">
                <a:solidFill>
                  <a:schemeClr val="tx1"/>
                </a:solidFill>
                <a:latin typeface="Arial" pitchFamily="34" charset="0"/>
                <a:ea typeface="新細明體" pitchFamily="18" charset="-120"/>
              </a:defRPr>
            </a:lvl9pPr>
          </a:lstStyle>
          <a:p>
            <a:pPr eaLnBrk="1" hangingPunct="1"/>
            <a:r>
              <a:rPr kumimoji="1" lang="zh-TW" altLang="en-US" sz="3200" dirty="0">
                <a:solidFill>
                  <a:srgbClr val="FF0000"/>
                </a:solidFill>
                <a:latin typeface="微軟正黑體" pitchFamily="34" charset="-120"/>
                <a:ea typeface="微軟正黑體" pitchFamily="34" charset="-120"/>
              </a:rPr>
              <a:t>屏東區</a:t>
            </a:r>
            <a:r>
              <a:rPr kumimoji="1" lang="zh-TW" altLang="zh-TW" sz="3200" dirty="0">
                <a:solidFill>
                  <a:srgbClr val="FF0000"/>
                </a:solidFill>
                <a:latin typeface="微軟正黑體" pitchFamily="34" charset="-120"/>
                <a:ea typeface="微軟正黑體" pitchFamily="34" charset="-120"/>
              </a:rPr>
              <a:t>免試入學比序項目積分對照表</a:t>
            </a:r>
            <a:endParaRPr kumimoji="1" lang="zh-TW" altLang="en-US" sz="3200" dirty="0">
              <a:solidFill>
                <a:srgbClr val="FF0000"/>
              </a:solidFill>
              <a:latin typeface="微軟正黑體" pitchFamily="34" charset="-120"/>
              <a:ea typeface="微軟正黑體" pitchFamily="34" charset="-120"/>
            </a:endParaRPr>
          </a:p>
        </p:txBody>
      </p:sp>
      <p:graphicFrame>
        <p:nvGraphicFramePr>
          <p:cNvPr id="4" name="Group 38"/>
          <p:cNvGraphicFramePr>
            <a:graphicFrameLocks noGrp="1"/>
          </p:cNvGraphicFramePr>
          <p:nvPr>
            <p:extLst>
              <p:ext uri="{D42A27DB-BD31-4B8C-83A1-F6EECF244321}">
                <p14:modId xmlns:p14="http://schemas.microsoft.com/office/powerpoint/2010/main" val="3636570318"/>
              </p:ext>
            </p:extLst>
          </p:nvPr>
        </p:nvGraphicFramePr>
        <p:xfrm>
          <a:off x="179512" y="609393"/>
          <a:ext cx="8712968" cy="6164994"/>
        </p:xfrm>
        <a:graphic>
          <a:graphicData uri="http://schemas.openxmlformats.org/drawingml/2006/table">
            <a:tbl>
              <a:tblPr/>
              <a:tblGrid>
                <a:gridCol w="693641">
                  <a:extLst>
                    <a:ext uri="{9D8B030D-6E8A-4147-A177-3AD203B41FA5}">
                      <a16:colId xmlns:a16="http://schemas.microsoft.com/office/drawing/2014/main" val="20000"/>
                    </a:ext>
                  </a:extLst>
                </a:gridCol>
                <a:gridCol w="1427777">
                  <a:extLst>
                    <a:ext uri="{9D8B030D-6E8A-4147-A177-3AD203B41FA5}">
                      <a16:colId xmlns:a16="http://schemas.microsoft.com/office/drawing/2014/main" val="20001"/>
                    </a:ext>
                  </a:extLst>
                </a:gridCol>
                <a:gridCol w="2348714">
                  <a:extLst>
                    <a:ext uri="{9D8B030D-6E8A-4147-A177-3AD203B41FA5}">
                      <a16:colId xmlns:a16="http://schemas.microsoft.com/office/drawing/2014/main" val="20002"/>
                    </a:ext>
                  </a:extLst>
                </a:gridCol>
                <a:gridCol w="4242836">
                  <a:extLst>
                    <a:ext uri="{9D8B030D-6E8A-4147-A177-3AD203B41FA5}">
                      <a16:colId xmlns:a16="http://schemas.microsoft.com/office/drawing/2014/main" val="20003"/>
                    </a:ext>
                  </a:extLst>
                </a:gridCol>
              </a:tblGrid>
              <a:tr h="43364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20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一</a:t>
                      </a:r>
                    </a:p>
                  </a:txBody>
                  <a:tcPr marL="84411" marR="84411" marT="42191" marB="4219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20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畢業資格（</a:t>
                      </a:r>
                      <a:r>
                        <a:rPr kumimoji="1" lang="en-US" altLang="zh-TW" sz="20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2</a:t>
                      </a:r>
                      <a:r>
                        <a:rPr kumimoji="1" lang="zh-TW" altLang="en-US" sz="20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分）</a:t>
                      </a:r>
                    </a:p>
                  </a:txBody>
                  <a:tcPr marL="84411" marR="84411" marT="42191" marB="42191"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h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zh-TW" altLang="en-US" sz="2000" b="0" i="0" u="none" strike="noStrike" cap="none" normalizeH="0" baseline="0" dirty="0">
                        <a:ln>
                          <a:noFill/>
                        </a:ln>
                        <a:solidFill>
                          <a:schemeClr val="tx1"/>
                        </a:solidFill>
                        <a:effectLst/>
                        <a:latin typeface="標楷體" pitchFamily="65" charset="-120"/>
                        <a:ea typeface="標楷體" pitchFamily="65" charset="-120"/>
                      </a:endParaRPr>
                    </a:p>
                  </a:txBody>
                  <a:tcPr marL="84411" marR="84411" marT="42191" marB="42191"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extLst>
                  <a:ext uri="{0D108BD9-81ED-4DB2-BD59-A6C34878D82A}">
                    <a16:rowId xmlns:a16="http://schemas.microsoft.com/office/drawing/2014/main" val="10000"/>
                  </a:ext>
                </a:extLst>
              </a:tr>
              <a:tr h="43364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20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二</a:t>
                      </a:r>
                    </a:p>
                  </a:txBody>
                  <a:tcPr marL="84411" marR="84411" marT="42191" marB="4219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20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志願序（</a:t>
                      </a:r>
                      <a:r>
                        <a:rPr kumimoji="1" lang="en-US" altLang="zh-TW" sz="20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7</a:t>
                      </a:r>
                      <a:r>
                        <a:rPr kumimoji="1" lang="zh-TW" altLang="en-US" sz="20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分）</a:t>
                      </a:r>
                    </a:p>
                  </a:txBody>
                  <a:tcPr marL="84411" marR="84411" marT="42191" marB="42191"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h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20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mn-cs"/>
                        </a:rPr>
                        <a:t>每</a:t>
                      </a:r>
                      <a:r>
                        <a:rPr kumimoji="1" lang="en-US" altLang="zh-TW" sz="20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mn-cs"/>
                        </a:rPr>
                        <a:t>3</a:t>
                      </a:r>
                      <a:r>
                        <a:rPr kumimoji="1" lang="zh-TW" altLang="en-US" sz="20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mn-cs"/>
                        </a:rPr>
                        <a:t>個志願序為一群組</a:t>
                      </a:r>
                    </a:p>
                  </a:txBody>
                  <a:tcPr marL="84411" marR="84411" marT="42191" marB="42191"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10001"/>
                  </a:ext>
                </a:extLst>
              </a:tr>
              <a:tr h="43364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20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mn-cs"/>
                        </a:rPr>
                        <a:t>三</a:t>
                      </a:r>
                    </a:p>
                  </a:txBody>
                  <a:tcPr marL="84411" marR="84411" marT="42191" marB="4219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zh-TW" altLang="en-US" sz="20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mn-cs"/>
                        </a:rPr>
                        <a:t>均衡學習（</a:t>
                      </a:r>
                      <a:r>
                        <a:rPr kumimoji="1" lang="en-US" altLang="zh-TW" sz="20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mn-cs"/>
                        </a:rPr>
                        <a:t>9</a:t>
                      </a:r>
                      <a:r>
                        <a:rPr kumimoji="1" lang="zh-TW" altLang="en-US" sz="20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mn-cs"/>
                        </a:rPr>
                        <a:t>分）</a:t>
                      </a:r>
                      <a:endParaRPr kumimoji="1" lang="en-US" altLang="zh-TW" sz="20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mn-cs"/>
                      </a:endParaRPr>
                    </a:p>
                  </a:txBody>
                  <a:tcPr marL="84411" marR="84411" marT="42191" marB="42191"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h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zh-TW" altLang="en-US" sz="2000" b="1" i="0" u="sng" strike="noStrike" kern="1200" cap="none" normalizeH="0" baseline="0" dirty="0">
                          <a:ln>
                            <a:noFill/>
                          </a:ln>
                          <a:solidFill>
                            <a:srgbClr val="FF0000"/>
                          </a:solidFill>
                          <a:effectLst/>
                          <a:latin typeface="微軟正黑體" panose="020B0604030504040204" pitchFamily="34" charset="-120"/>
                          <a:ea typeface="微軟正黑體" panose="020B0604030504040204" pitchFamily="34" charset="-120"/>
                          <a:cs typeface="+mn-cs"/>
                        </a:rPr>
                        <a:t>健康與體育、藝術、綜合活動</a:t>
                      </a:r>
                      <a:endParaRPr kumimoji="1" lang="en-US" altLang="zh-TW" sz="2000" b="1" i="0" u="sng" strike="noStrike" kern="1200" cap="none" normalizeH="0" baseline="0" dirty="0">
                        <a:ln>
                          <a:noFill/>
                        </a:ln>
                        <a:solidFill>
                          <a:srgbClr val="FF0000"/>
                        </a:solidFill>
                        <a:effectLst/>
                        <a:latin typeface="微軟正黑體" panose="020B0604030504040204" pitchFamily="34" charset="-120"/>
                        <a:ea typeface="微軟正黑體" panose="020B0604030504040204" pitchFamily="34" charset="-120"/>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zh-TW" altLang="en-US" sz="2000" b="1" i="0" u="sng" strike="noStrike" kern="1200" cap="none" normalizeH="0" baseline="0" dirty="0">
                          <a:ln>
                            <a:noFill/>
                          </a:ln>
                          <a:solidFill>
                            <a:srgbClr val="FF0000"/>
                          </a:solidFill>
                          <a:effectLst/>
                          <a:latin typeface="微軟正黑體" panose="020B0604030504040204" pitchFamily="34" charset="-120"/>
                          <a:ea typeface="微軟正黑體" panose="020B0604030504040204" pitchFamily="34" charset="-120"/>
                          <a:cs typeface="+mn-cs"/>
                        </a:rPr>
                        <a:t>及科技領域等任三個領域</a:t>
                      </a:r>
                      <a:endParaRPr kumimoji="1" lang="zh-TW" altLang="en-US" sz="2000" b="0" i="0" u="sng" strike="noStrike" cap="none" normalizeH="0" baseline="0" dirty="0">
                        <a:ln>
                          <a:noFill/>
                        </a:ln>
                        <a:solidFill>
                          <a:srgbClr val="FF0000"/>
                        </a:solidFill>
                        <a:effectLst/>
                        <a:latin typeface="標楷體" pitchFamily="65" charset="-120"/>
                        <a:ea typeface="標楷體" pitchFamily="65" charset="-120"/>
                      </a:endParaRPr>
                    </a:p>
                  </a:txBody>
                  <a:tcPr marL="84411" marR="84411" marT="42191" marB="42191"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extLst>
                  <a:ext uri="{0D108BD9-81ED-4DB2-BD59-A6C34878D82A}">
                    <a16:rowId xmlns:a16="http://schemas.microsoft.com/office/drawing/2014/main" val="10002"/>
                  </a:ext>
                </a:extLst>
              </a:tr>
              <a:tr h="433648">
                <a:tc rowSpan="5">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20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mn-cs"/>
                        </a:rPr>
                        <a:t>四</a:t>
                      </a:r>
                    </a:p>
                  </a:txBody>
                  <a:tcPr marL="84411" marR="84411" marT="42191" marB="4219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rowSpan="5">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20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mn-cs"/>
                        </a:rPr>
                        <a:t>多元學習表現</a:t>
                      </a:r>
                      <a:endParaRPr kumimoji="1" lang="en-US" altLang="zh-TW" sz="20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mn-cs"/>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20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mn-cs"/>
                        </a:rPr>
                        <a:t>（至多採計</a:t>
                      </a:r>
                      <a:r>
                        <a:rPr kumimoji="1" lang="en-US" altLang="zh-TW" sz="20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mn-cs"/>
                        </a:rPr>
                        <a:t>28</a:t>
                      </a:r>
                      <a:r>
                        <a:rPr kumimoji="1" lang="zh-TW" altLang="en-US" sz="20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mn-cs"/>
                        </a:rPr>
                        <a:t>分）</a:t>
                      </a:r>
                    </a:p>
                  </a:txBody>
                  <a:tcPr marL="84411" marR="84411" marT="42191" marB="4219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20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mn-cs"/>
                        </a:rPr>
                        <a:t>服務表現（</a:t>
                      </a:r>
                      <a:r>
                        <a:rPr kumimoji="1" lang="en-US" altLang="zh-TW" sz="20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mn-cs"/>
                        </a:rPr>
                        <a:t>10</a:t>
                      </a:r>
                      <a:r>
                        <a:rPr kumimoji="1" lang="zh-TW" altLang="en-US" sz="20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mn-cs"/>
                        </a:rPr>
                        <a:t>分）</a:t>
                      </a:r>
                    </a:p>
                  </a:txBody>
                  <a:tcPr marL="84411" marR="84411" marT="42191" marB="42191"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20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mn-cs"/>
                        </a:rPr>
                        <a:t>幹部、社團社長、特殊服務表現</a:t>
                      </a:r>
                    </a:p>
                  </a:txBody>
                  <a:tcPr marL="84411" marR="84411" marT="42191" marB="42191"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extLst>
                  <a:ext uri="{0D108BD9-81ED-4DB2-BD59-A6C34878D82A}">
                    <a16:rowId xmlns:a16="http://schemas.microsoft.com/office/drawing/2014/main" val="10003"/>
                  </a:ext>
                </a:extLst>
              </a:tr>
              <a:tr h="433648">
                <a:tc vMerge="1">
                  <a:txBody>
                    <a:bodyPr/>
                    <a:lstStyle/>
                    <a:p>
                      <a:endParaRPr lang="zh-TW" altLang="en-US"/>
                    </a:p>
                  </a:txBody>
                  <a:tcPr/>
                </a:tc>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20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mn-cs"/>
                        </a:rPr>
                        <a:t>獎懲紀錄（</a:t>
                      </a:r>
                      <a:r>
                        <a:rPr kumimoji="1" lang="en-US" altLang="zh-TW" sz="20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mn-cs"/>
                        </a:rPr>
                        <a:t>10</a:t>
                      </a:r>
                      <a:r>
                        <a:rPr kumimoji="1" lang="zh-TW" altLang="en-US" sz="20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mn-cs"/>
                        </a:rPr>
                        <a:t>分）</a:t>
                      </a:r>
                    </a:p>
                  </a:txBody>
                  <a:tcPr marL="84411" marR="84411" marT="42191" marB="42191"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20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mn-cs"/>
                        </a:rPr>
                        <a:t>銷過或功過相抵</a:t>
                      </a:r>
                    </a:p>
                  </a:txBody>
                  <a:tcPr marL="84411" marR="84411" marT="42191" marB="42191"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extLst>
                  <a:ext uri="{0D108BD9-81ED-4DB2-BD59-A6C34878D82A}">
                    <a16:rowId xmlns:a16="http://schemas.microsoft.com/office/drawing/2014/main" val="10004"/>
                  </a:ext>
                </a:extLst>
              </a:tr>
              <a:tr h="433648">
                <a:tc vMerge="1">
                  <a:txBody>
                    <a:bodyPr/>
                    <a:lstStyle/>
                    <a:p>
                      <a:endParaRPr lang="zh-TW" altLang="en-US"/>
                    </a:p>
                  </a:txBody>
                  <a:tcPr/>
                </a:tc>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20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mn-cs"/>
                        </a:rPr>
                        <a:t>競賽表現（</a:t>
                      </a:r>
                      <a:r>
                        <a:rPr kumimoji="1" lang="en-US" altLang="zh-TW" sz="20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mn-cs"/>
                        </a:rPr>
                        <a:t>10</a:t>
                      </a:r>
                      <a:r>
                        <a:rPr kumimoji="1" lang="zh-TW" altLang="en-US" sz="20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mn-cs"/>
                        </a:rPr>
                        <a:t>分）</a:t>
                      </a:r>
                    </a:p>
                  </a:txBody>
                  <a:tcPr marL="84411" marR="84411" marT="42191" marB="42191"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zh-TW" altLang="en-US" sz="20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mn-cs"/>
                      </a:endParaRPr>
                    </a:p>
                  </a:txBody>
                  <a:tcPr marL="84411" marR="84411" marT="42191" marB="42191"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extLst>
                  <a:ext uri="{0D108BD9-81ED-4DB2-BD59-A6C34878D82A}">
                    <a16:rowId xmlns:a16="http://schemas.microsoft.com/office/drawing/2014/main" val="10005"/>
                  </a:ext>
                </a:extLst>
              </a:tr>
              <a:tr h="807235">
                <a:tc vMerge="1">
                  <a:txBody>
                    <a:bodyPr/>
                    <a:lstStyle/>
                    <a:p>
                      <a:endParaRPr lang="zh-TW" altLang="en-US"/>
                    </a:p>
                  </a:txBody>
                  <a:tcPr/>
                </a:tc>
                <a:tc vMerge="1">
                  <a:txBody>
                    <a:bodyPr/>
                    <a:lstStyle/>
                    <a:p>
                      <a:endParaRPr lang="zh-TW" alt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20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mn-cs"/>
                        </a:rPr>
                        <a:t>體適能（</a:t>
                      </a:r>
                      <a:r>
                        <a:rPr kumimoji="1" lang="en-US" altLang="zh-TW" sz="20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mn-cs"/>
                        </a:rPr>
                        <a:t>10</a:t>
                      </a:r>
                      <a:r>
                        <a:rPr kumimoji="1" lang="zh-TW" altLang="en-US" sz="20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mn-cs"/>
                        </a:rPr>
                        <a:t>分）</a:t>
                      </a:r>
                    </a:p>
                  </a:txBody>
                  <a:tcPr marL="84411" marR="84411" marT="42191" marB="42191"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18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mn-cs"/>
                        </a:rPr>
                        <a:t>肌耐力、柔軟度、瞬發力、心肺耐力</a:t>
                      </a:r>
                      <a:endParaRPr kumimoji="1" lang="en-US" altLang="zh-TW" sz="18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mn-cs"/>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800" b="1" i="0" u="none" strike="noStrike" kern="1200" cap="none" normalizeH="0" baseline="0" dirty="0">
                          <a:ln>
                            <a:noFill/>
                          </a:ln>
                          <a:solidFill>
                            <a:srgbClr val="FF0000"/>
                          </a:solidFill>
                          <a:effectLst/>
                          <a:latin typeface="微軟正黑體" panose="020B0604030504040204" pitchFamily="34" charset="-120"/>
                          <a:ea typeface="微軟正黑體" panose="020B0604030504040204" pitchFamily="34" charset="-120"/>
                          <a:cs typeface="+mn-cs"/>
                        </a:rPr>
                        <a:t>(</a:t>
                      </a:r>
                      <a:r>
                        <a:rPr lang="zh-TW" altLang="en-US" sz="1800" b="1" dirty="0">
                          <a:solidFill>
                            <a:srgbClr val="FF0000"/>
                          </a:solidFill>
                          <a:latin typeface="微軟正黑體" panose="020B0604030504040204" pitchFamily="34" charset="-120"/>
                          <a:ea typeface="微軟正黑體" panose="020B0604030504040204" pitchFamily="34" charset="-120"/>
                          <a:cs typeface="華康儷粗圓"/>
                        </a:rPr>
                        <a:t>不同時間之檢測結果不得交叉採計</a:t>
                      </a:r>
                      <a:r>
                        <a:rPr kumimoji="1" lang="en-US" altLang="zh-TW" sz="1800" b="1" i="0" u="none" strike="noStrike" kern="1200" cap="none" normalizeH="0" baseline="0" dirty="0">
                          <a:ln>
                            <a:noFill/>
                          </a:ln>
                          <a:solidFill>
                            <a:srgbClr val="FF0000"/>
                          </a:solidFill>
                          <a:effectLst/>
                          <a:latin typeface="微軟正黑體" panose="020B0604030504040204" pitchFamily="34" charset="-120"/>
                          <a:ea typeface="微軟正黑體" panose="020B0604030504040204" pitchFamily="34" charset="-120"/>
                          <a:cs typeface="+mn-cs"/>
                        </a:rPr>
                        <a:t>)</a:t>
                      </a:r>
                    </a:p>
                  </a:txBody>
                  <a:tcPr marL="84411" marR="84411" marT="42191" marB="42191"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extLst>
                  <a:ext uri="{0D108BD9-81ED-4DB2-BD59-A6C34878D82A}">
                    <a16:rowId xmlns:a16="http://schemas.microsoft.com/office/drawing/2014/main" val="10006"/>
                  </a:ext>
                </a:extLst>
              </a:tr>
              <a:tr h="744152">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zh-TW" altLang="en-US" sz="2200" b="1" i="0" u="none" strike="noStrike" kern="1200" cap="none" normalizeH="0" baseline="0" dirty="0">
                        <a:ln>
                          <a:noFill/>
                        </a:ln>
                        <a:solidFill>
                          <a:srgbClr val="002060"/>
                        </a:solidFill>
                        <a:effectLst/>
                        <a:latin typeface="微軟正黑體" panose="020B0604030504040204" pitchFamily="34" charset="-120"/>
                        <a:ea typeface="微軟正黑體" panose="020B0604030504040204" pitchFamily="34" charset="-120"/>
                        <a:cs typeface="+mn-cs"/>
                      </a:endParaRPr>
                    </a:p>
                  </a:txBody>
                  <a:tcPr marL="84411" marR="84411" marT="42191" marB="4219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zh-TW" altLang="en-US" sz="2200" b="1" i="0" u="none" strike="noStrike" kern="1200" cap="none" normalizeH="0" baseline="0" dirty="0">
                        <a:ln>
                          <a:noFill/>
                        </a:ln>
                        <a:solidFill>
                          <a:srgbClr val="002060"/>
                        </a:solidFill>
                        <a:effectLst/>
                        <a:latin typeface="微軟正黑體" panose="020B0604030504040204" pitchFamily="34" charset="-120"/>
                        <a:ea typeface="微軟正黑體" panose="020B0604030504040204" pitchFamily="34" charset="-120"/>
                        <a:cs typeface="+mn-cs"/>
                      </a:endParaRPr>
                    </a:p>
                  </a:txBody>
                  <a:tcPr marL="84411" marR="84411" marT="42191" marB="4219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20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mn-cs"/>
                        </a:rPr>
                        <a:t>本土語言認證</a:t>
                      </a:r>
                      <a:r>
                        <a:rPr kumimoji="1" lang="en-US" altLang="zh-TW" sz="20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mn-cs"/>
                        </a:rPr>
                        <a:t>(2</a:t>
                      </a:r>
                      <a:r>
                        <a:rPr kumimoji="1" lang="zh-TW" altLang="en-US" sz="20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mn-cs"/>
                        </a:rPr>
                        <a:t>分</a:t>
                      </a:r>
                      <a:r>
                        <a:rPr kumimoji="1" lang="en-US" altLang="zh-TW" sz="20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mn-cs"/>
                        </a:rPr>
                        <a:t>)</a:t>
                      </a:r>
                      <a:endParaRPr kumimoji="1" lang="zh-TW" altLang="en-US" sz="20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mn-cs"/>
                      </a:endParaRPr>
                    </a:p>
                  </a:txBody>
                  <a:tcPr marL="84411" marR="84411" marT="42191" marB="42191"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14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mn-cs"/>
                        </a:rPr>
                        <a:t>通過原住民族語或客語或閩南語初級以上</a:t>
                      </a:r>
                      <a:r>
                        <a:rPr kumimoji="1" lang="en-US" altLang="zh-TW" sz="14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mn-cs"/>
                        </a:rPr>
                        <a:t>:</a:t>
                      </a:r>
                    </a:p>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14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mn-cs"/>
                        </a:rPr>
                        <a:t>已認證得</a:t>
                      </a:r>
                      <a:r>
                        <a:rPr kumimoji="1" lang="en-US" altLang="zh-TW" sz="14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mn-cs"/>
                        </a:rPr>
                        <a:t>2</a:t>
                      </a:r>
                      <a:r>
                        <a:rPr kumimoji="1" lang="zh-TW" altLang="en-US" sz="14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mn-cs"/>
                        </a:rPr>
                        <a:t>分；未認證得</a:t>
                      </a:r>
                      <a:r>
                        <a:rPr kumimoji="1" lang="en-US" altLang="zh-TW" sz="14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mn-cs"/>
                        </a:rPr>
                        <a:t>0</a:t>
                      </a:r>
                      <a:r>
                        <a:rPr kumimoji="1" lang="zh-TW" altLang="en-US" sz="14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mn-cs"/>
                        </a:rPr>
                        <a:t>分。</a:t>
                      </a:r>
                    </a:p>
                  </a:txBody>
                  <a:tcPr marL="84411" marR="84411" marT="42191" marB="42191"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extLst>
                  <a:ext uri="{0D108BD9-81ED-4DB2-BD59-A6C34878D82A}">
                    <a16:rowId xmlns:a16="http://schemas.microsoft.com/office/drawing/2014/main" val="10011"/>
                  </a:ext>
                </a:extLst>
              </a:tr>
              <a:tr h="44038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20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mn-cs"/>
                        </a:rPr>
                        <a:t>五</a:t>
                      </a:r>
                    </a:p>
                  </a:txBody>
                  <a:tcPr marL="84411" marR="84411" marT="42191" marB="4219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20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mn-cs"/>
                        </a:rPr>
                        <a:t>適性發展（</a:t>
                      </a:r>
                      <a:r>
                        <a:rPr kumimoji="1" lang="en-US" altLang="zh-TW" sz="20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mn-cs"/>
                        </a:rPr>
                        <a:t>6</a:t>
                      </a:r>
                      <a:r>
                        <a:rPr kumimoji="1" lang="zh-TW" altLang="en-US" sz="20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mn-cs"/>
                        </a:rPr>
                        <a:t>分）</a:t>
                      </a:r>
                    </a:p>
                  </a:txBody>
                  <a:tcPr marL="84411" marR="84411" marT="42191" marB="42191"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h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zh-TW" altLang="en-US" sz="2000" b="0" i="0" u="none" strike="noStrike" cap="none" normalizeH="0" baseline="0" dirty="0">
                        <a:ln>
                          <a:noFill/>
                        </a:ln>
                        <a:solidFill>
                          <a:schemeClr val="tx1"/>
                        </a:solidFill>
                        <a:effectLst/>
                        <a:latin typeface="標楷體" pitchFamily="65" charset="-120"/>
                        <a:ea typeface="標楷體" pitchFamily="65" charset="-120"/>
                      </a:endParaRPr>
                    </a:p>
                  </a:txBody>
                  <a:tcPr marL="84411" marR="84411" marT="42191" marB="42191"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extLst>
                  <a:ext uri="{0D108BD9-81ED-4DB2-BD59-A6C34878D82A}">
                    <a16:rowId xmlns:a16="http://schemas.microsoft.com/office/drawing/2014/main" val="10007"/>
                  </a:ext>
                </a:extLst>
              </a:tr>
              <a:tr h="43364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20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mn-cs"/>
                        </a:rPr>
                        <a:t>六</a:t>
                      </a:r>
                    </a:p>
                  </a:txBody>
                  <a:tcPr marL="84411" marR="84411" marT="42191" marB="4219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zh-TW" altLang="en-US" sz="20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mn-cs"/>
                        </a:rPr>
                        <a:t>經濟弱勢</a:t>
                      </a:r>
                      <a:r>
                        <a:rPr kumimoji="1" lang="en-US" altLang="zh-TW" sz="20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mn-cs"/>
                        </a:rPr>
                        <a:t>(2</a:t>
                      </a:r>
                      <a:r>
                        <a:rPr kumimoji="1" lang="zh-TW" altLang="en-US" sz="20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mn-cs"/>
                        </a:rPr>
                        <a:t>分</a:t>
                      </a:r>
                      <a:r>
                        <a:rPr kumimoji="1" lang="en-US" altLang="zh-TW" sz="20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mn-cs"/>
                        </a:rPr>
                        <a:t>)</a:t>
                      </a:r>
                      <a:endParaRPr kumimoji="1" lang="zh-TW" altLang="en-US" sz="20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mn-cs"/>
                      </a:endParaRPr>
                    </a:p>
                  </a:txBody>
                  <a:tcPr marL="84411" marR="84411" marT="42191" marB="42191"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h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zh-TW" altLang="en-US" sz="20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mn-cs"/>
                        </a:rPr>
                        <a:t>中低、低收入戶</a:t>
                      </a:r>
                      <a:endParaRPr kumimoji="1" lang="en-US" altLang="zh-TW" sz="20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mn-cs"/>
                      </a:endParaRPr>
                    </a:p>
                  </a:txBody>
                  <a:tcPr marL="84411" marR="84411" marT="42191" marB="42191"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extLst>
                  <a:ext uri="{0D108BD9-81ED-4DB2-BD59-A6C34878D82A}">
                    <a16:rowId xmlns:a16="http://schemas.microsoft.com/office/drawing/2014/main" val="10008"/>
                  </a:ext>
                </a:extLst>
              </a:tr>
              <a:tr h="43364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20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mn-cs"/>
                        </a:rPr>
                        <a:t>七</a:t>
                      </a:r>
                    </a:p>
                  </a:txBody>
                  <a:tcPr marL="84411" marR="84411" marT="42191" marB="4219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20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mn-cs"/>
                        </a:rPr>
                        <a:t>國中教育會考（至多採計</a:t>
                      </a:r>
                      <a:r>
                        <a:rPr kumimoji="1" lang="en-US" altLang="zh-TW" sz="20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mn-cs"/>
                        </a:rPr>
                        <a:t>25</a:t>
                      </a:r>
                      <a:r>
                        <a:rPr kumimoji="1" lang="zh-TW" altLang="en-US" sz="20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mn-cs"/>
                        </a:rPr>
                        <a:t>分）</a:t>
                      </a:r>
                    </a:p>
                  </a:txBody>
                  <a:tcPr marL="84411" marR="84411" marT="42191" marB="42191"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h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20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mn-cs"/>
                        </a:rPr>
                        <a:t>國、英、數、社、自、寫作</a:t>
                      </a:r>
                      <a:endParaRPr kumimoji="1" lang="en-US" altLang="zh-TW" sz="20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mn-cs"/>
                      </a:endParaRPr>
                    </a:p>
                  </a:txBody>
                  <a:tcPr marL="84411" marR="84411" marT="42191" marB="42191"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extLst>
                  <a:ext uri="{0D108BD9-81ED-4DB2-BD59-A6C34878D82A}">
                    <a16:rowId xmlns:a16="http://schemas.microsoft.com/office/drawing/2014/main" val="10009"/>
                  </a:ext>
                </a:extLst>
              </a:tr>
              <a:tr h="443708">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2000" b="1" i="0" u="none" strike="noStrike" cap="none" normalizeH="0" baseline="0" dirty="0">
                          <a:ln>
                            <a:noFill/>
                          </a:ln>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總分</a:t>
                      </a:r>
                      <a:r>
                        <a:rPr kumimoji="1" lang="en-US" altLang="zh-TW" sz="2000" b="1" i="0" u="none" strike="noStrike" cap="none" normalizeH="0" baseline="0" dirty="0">
                          <a:ln>
                            <a:noFill/>
                          </a:ln>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79</a:t>
                      </a:r>
                      <a:endParaRPr kumimoji="1" lang="zh-TW" altLang="en-US" sz="2000" b="1" i="0" u="none" strike="noStrike" cap="none" normalizeH="0" baseline="0" dirty="0">
                        <a:ln>
                          <a:noFill/>
                        </a:ln>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txBody>
                  <a:tcPr marL="84411" marR="84411" marT="42191" marB="4219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zh-TW" altLang="en-US" sz="2600" b="0" i="0" u="none" strike="noStrike" cap="none" normalizeH="0" baseline="0" dirty="0">
                        <a:ln>
                          <a:noFill/>
                        </a:ln>
                        <a:solidFill>
                          <a:schemeClr val="tx1"/>
                        </a:solidFill>
                        <a:effectLst/>
                        <a:latin typeface="標楷體" pitchFamily="65" charset="-120"/>
                        <a:ea typeface="標楷體" pitchFamily="65" charset="-120"/>
                      </a:endParaRPr>
                    </a:p>
                  </a:txBody>
                  <a:tcPr marL="84406" marR="84406" marT="42198" marB="42198"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zh-TW" altLang="en-US" sz="2600" b="0" i="0" u="none" strike="noStrike" cap="none" normalizeH="0" baseline="0" dirty="0">
                        <a:ln>
                          <a:noFill/>
                        </a:ln>
                        <a:solidFill>
                          <a:schemeClr val="tx1"/>
                        </a:solidFill>
                        <a:effectLst/>
                        <a:latin typeface="標楷體" pitchFamily="65" charset="-120"/>
                        <a:ea typeface="標楷體" pitchFamily="65" charset="-120"/>
                      </a:endParaRPr>
                    </a:p>
                  </a:txBody>
                  <a:tcPr marL="84406" marR="84406" marT="42198" marB="42198"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274" name="矩形 1"/>
          <p:cNvSpPr>
            <a:spLocks noChangeArrowheads="1"/>
          </p:cNvSpPr>
          <p:nvPr/>
        </p:nvSpPr>
        <p:spPr bwMode="auto">
          <a:xfrm>
            <a:off x="1547664" y="476672"/>
            <a:ext cx="569739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pitchFamily="34" charset="0"/>
                <a:ea typeface="新細明體" pitchFamily="18" charset="-120"/>
              </a:defRPr>
            </a:lvl1pPr>
            <a:lvl2pPr marL="742950" indent="-285750" eaLnBrk="0" hangingPunct="0">
              <a:defRPr b="1">
                <a:solidFill>
                  <a:schemeClr val="tx1"/>
                </a:solidFill>
                <a:latin typeface="Arial" pitchFamily="34" charset="0"/>
                <a:ea typeface="新細明體" pitchFamily="18" charset="-120"/>
              </a:defRPr>
            </a:lvl2pPr>
            <a:lvl3pPr marL="1143000" indent="-228600" eaLnBrk="0" hangingPunct="0">
              <a:defRPr b="1">
                <a:solidFill>
                  <a:schemeClr val="tx1"/>
                </a:solidFill>
                <a:latin typeface="Arial" pitchFamily="34" charset="0"/>
                <a:ea typeface="新細明體" pitchFamily="18" charset="-120"/>
              </a:defRPr>
            </a:lvl3pPr>
            <a:lvl4pPr marL="1600200" indent="-228600" eaLnBrk="0" hangingPunct="0">
              <a:defRPr b="1">
                <a:solidFill>
                  <a:schemeClr val="tx1"/>
                </a:solidFill>
                <a:latin typeface="Arial" pitchFamily="34" charset="0"/>
                <a:ea typeface="新細明體" pitchFamily="18" charset="-120"/>
              </a:defRPr>
            </a:lvl4pPr>
            <a:lvl5pPr marL="2057400" indent="-228600" eaLnBrk="0" hangingPunct="0">
              <a:defRPr b="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b="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b="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b="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b="1">
                <a:solidFill>
                  <a:schemeClr val="tx1"/>
                </a:solidFill>
                <a:latin typeface="Arial" pitchFamily="34" charset="0"/>
                <a:ea typeface="新細明體" pitchFamily="18" charset="-120"/>
              </a:defRPr>
            </a:lvl9pPr>
          </a:lstStyle>
          <a:p>
            <a:pPr eaLnBrk="1" hangingPunct="1"/>
            <a:r>
              <a:rPr kumimoji="1" lang="zh-TW" altLang="en-US" sz="3200" dirty="0">
                <a:solidFill>
                  <a:srgbClr val="FF0000"/>
                </a:solidFill>
                <a:latin typeface="微軟正黑體" pitchFamily="34" charset="-120"/>
                <a:ea typeface="微軟正黑體" pitchFamily="34" charset="-120"/>
              </a:rPr>
              <a:t>屏東區免試入學</a:t>
            </a:r>
            <a:r>
              <a:rPr kumimoji="1" lang="en-US" altLang="zh-TW" sz="3200" dirty="0">
                <a:solidFill>
                  <a:srgbClr val="FF0000"/>
                </a:solidFill>
                <a:latin typeface="微軟正黑體" pitchFamily="34" charset="-120"/>
                <a:ea typeface="微軟正黑體" pitchFamily="34" charset="-120"/>
              </a:rPr>
              <a:t>-</a:t>
            </a:r>
            <a:r>
              <a:rPr kumimoji="1" lang="zh-TW" altLang="en-US" sz="3200" dirty="0">
                <a:solidFill>
                  <a:srgbClr val="FF0000"/>
                </a:solidFill>
                <a:latin typeface="微軟正黑體" pitchFamily="34" charset="-120"/>
                <a:ea typeface="微軟正黑體" pitchFamily="34" charset="-120"/>
              </a:rPr>
              <a:t>畢業資格採計</a:t>
            </a:r>
          </a:p>
        </p:txBody>
      </p:sp>
      <p:graphicFrame>
        <p:nvGraphicFramePr>
          <p:cNvPr id="18" name="內容版面配置區 3"/>
          <p:cNvGraphicFramePr>
            <a:graphicFrameLocks/>
          </p:cNvGraphicFramePr>
          <p:nvPr>
            <p:extLst>
              <p:ext uri="{D42A27DB-BD31-4B8C-83A1-F6EECF244321}">
                <p14:modId xmlns:p14="http://schemas.microsoft.com/office/powerpoint/2010/main" val="3420647328"/>
              </p:ext>
            </p:extLst>
          </p:nvPr>
        </p:nvGraphicFramePr>
        <p:xfrm>
          <a:off x="0" y="1353870"/>
          <a:ext cx="5148064" cy="3947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20" name="直線接點 19"/>
          <p:cNvCxnSpPr/>
          <p:nvPr/>
        </p:nvCxnSpPr>
        <p:spPr>
          <a:xfrm>
            <a:off x="4355976" y="1556792"/>
            <a:ext cx="648072" cy="0"/>
          </a:xfrm>
          <a:prstGeom prst="line">
            <a:avLst/>
          </a:prstGeom>
          <a:noFill/>
          <a:ln w="38100" cap="flat" cmpd="sng" algn="ctr">
            <a:solidFill>
              <a:srgbClr val="1F497D">
                <a:lumMod val="40000"/>
                <a:lumOff val="60000"/>
              </a:srgbClr>
            </a:solidFill>
            <a:prstDash val="solid"/>
          </a:ln>
          <a:effectLst/>
        </p:spPr>
      </p:cxnSp>
      <p:grpSp>
        <p:nvGrpSpPr>
          <p:cNvPr id="24" name="群組 23"/>
          <p:cNvGrpSpPr/>
          <p:nvPr/>
        </p:nvGrpSpPr>
        <p:grpSpPr>
          <a:xfrm>
            <a:off x="1758839" y="5373216"/>
            <a:ext cx="5770338" cy="1296144"/>
            <a:chOff x="2599361" y="1685"/>
            <a:chExt cx="8203920" cy="1355636"/>
          </a:xfrm>
          <a:scene3d>
            <a:camera prst="orthographicFront"/>
            <a:lightRig rig="flat" dir="t"/>
          </a:scene3d>
        </p:grpSpPr>
        <p:sp>
          <p:nvSpPr>
            <p:cNvPr id="25" name="矩形 24"/>
            <p:cNvSpPr/>
            <p:nvPr/>
          </p:nvSpPr>
          <p:spPr>
            <a:xfrm>
              <a:off x="2599361" y="1685"/>
              <a:ext cx="8203920" cy="1355636"/>
            </a:xfrm>
            <a:prstGeom prst="rect">
              <a:avLst/>
            </a:prstGeom>
            <a:solidFill>
              <a:srgbClr val="F79646">
                <a:lumMod val="60000"/>
                <a:lumOff val="40000"/>
              </a:srgbClr>
            </a:solidFill>
            <a:ln>
              <a:noFill/>
            </a:ln>
            <a:effectLst>
              <a:outerShdw blurRad="40000" dist="23000" dir="5400000" rotWithShape="0">
                <a:srgbClr val="000000">
                  <a:alpha val="35000"/>
                </a:srgbClr>
              </a:outerShdw>
            </a:effectLst>
            <a:sp3d prstMaterial="plastic">
              <a:bevelT w="120900" h="88900"/>
              <a:bevelB w="88900" h="31750" prst="angle"/>
            </a:sp3d>
          </p:spPr>
          <p:txBody>
            <a:bodyPr/>
            <a:lstStyle/>
            <a:p>
              <a:endParaRPr lang="zh-TW" altLang="en-US"/>
            </a:p>
          </p:txBody>
        </p:sp>
        <p:sp>
          <p:nvSpPr>
            <p:cNvPr id="26" name="矩形 25"/>
            <p:cNvSpPr/>
            <p:nvPr/>
          </p:nvSpPr>
          <p:spPr>
            <a:xfrm>
              <a:off x="3126534" y="180058"/>
              <a:ext cx="7473495" cy="998890"/>
            </a:xfrm>
            <a:prstGeom prst="rect">
              <a:avLst/>
            </a:prstGeom>
            <a:noFill/>
            <a:ln>
              <a:noFill/>
            </a:ln>
            <a:effectLst/>
            <a:sp3d/>
          </p:spPr>
          <p:txBody>
            <a:bodyPr spcFirstLastPara="0" vert="horz" wrap="square" lIns="106680" tIns="106680" rIns="106680" bIns="106680" numCol="1" spcCol="1270" anchor="ctr" anchorCtr="0">
              <a:noAutofit/>
            </a:bodyPr>
            <a:lstStyle/>
            <a:p>
              <a:pPr algn="ctr" defTabSz="1244600" fontAlgn="auto">
                <a:lnSpc>
                  <a:spcPct val="80000"/>
                </a:lnSpc>
                <a:spcAft>
                  <a:spcPts val="0"/>
                </a:spcAft>
                <a:buFont typeface="Arial" charset="0"/>
                <a:buNone/>
              </a:pPr>
              <a:r>
                <a:rPr lang="zh-TW" altLang="en-US" sz="2400" dirty="0">
                  <a:solidFill>
                    <a:srgbClr val="A50021"/>
                  </a:solidFill>
                  <a:latin typeface="微軟正黑體" pitchFamily="34" charset="-120"/>
                  <a:ea typeface="微軟正黑體" pitchFamily="34" charset="-120"/>
                </a:rPr>
                <a:t>畢業資格</a:t>
              </a:r>
              <a:endParaRPr lang="en-US" altLang="zh-TW" sz="2400" dirty="0">
                <a:solidFill>
                  <a:srgbClr val="A50021"/>
                </a:solidFill>
                <a:latin typeface="微軟正黑體" pitchFamily="34" charset="-120"/>
                <a:ea typeface="微軟正黑體" pitchFamily="34" charset="-120"/>
              </a:endParaRPr>
            </a:p>
            <a:p>
              <a:pPr algn="ctr" defTabSz="1244600" fontAlgn="auto">
                <a:lnSpc>
                  <a:spcPct val="80000"/>
                </a:lnSpc>
                <a:spcAft>
                  <a:spcPts val="0"/>
                </a:spcAft>
                <a:buFont typeface="Arial" charset="0"/>
                <a:buNone/>
              </a:pPr>
              <a:endParaRPr lang="en-US" altLang="zh-TW" dirty="0">
                <a:solidFill>
                  <a:srgbClr val="660066"/>
                </a:solidFill>
                <a:latin typeface="微軟正黑體" pitchFamily="34" charset="-120"/>
                <a:ea typeface="微軟正黑體" pitchFamily="34" charset="-120"/>
              </a:endParaRPr>
            </a:p>
            <a:p>
              <a:pPr algn="ctr" defTabSz="1244600" fontAlgn="auto">
                <a:lnSpc>
                  <a:spcPct val="80000"/>
                </a:lnSpc>
                <a:spcAft>
                  <a:spcPts val="0"/>
                </a:spcAft>
              </a:pPr>
              <a:r>
                <a:rPr lang="zh-TW" altLang="en-US" dirty="0">
                  <a:solidFill>
                    <a:srgbClr val="660066"/>
                  </a:solidFill>
                  <a:latin typeface="微軟正黑體" pitchFamily="34" charset="-120"/>
                  <a:ea typeface="微軟正黑體" pitchFamily="34" charset="-120"/>
                </a:rPr>
                <a:t>採計至登記報名作業前。</a:t>
              </a:r>
              <a:endParaRPr lang="zh-TW" altLang="en-US" b="0" dirty="0">
                <a:solidFill>
                  <a:srgbClr val="660066"/>
                </a:solidFill>
                <a:latin typeface="Calibri"/>
                <a:ea typeface="新細明體"/>
              </a:endParaRPr>
            </a:p>
          </p:txBody>
        </p:sp>
      </p:grpSp>
      <p:graphicFrame>
        <p:nvGraphicFramePr>
          <p:cNvPr id="11" name="表格 10"/>
          <p:cNvGraphicFramePr>
            <a:graphicFrameLocks noGrp="1"/>
          </p:cNvGraphicFramePr>
          <p:nvPr>
            <p:extLst>
              <p:ext uri="{D42A27DB-BD31-4B8C-83A1-F6EECF244321}">
                <p14:modId xmlns:p14="http://schemas.microsoft.com/office/powerpoint/2010/main" val="1673414424"/>
              </p:ext>
            </p:extLst>
          </p:nvPr>
        </p:nvGraphicFramePr>
        <p:xfrm>
          <a:off x="4968044" y="1339475"/>
          <a:ext cx="3384376" cy="2370781"/>
        </p:xfrm>
        <a:graphic>
          <a:graphicData uri="http://schemas.openxmlformats.org/drawingml/2006/table">
            <a:tbl>
              <a:tblPr firstRow="1" bandRow="1"/>
              <a:tblGrid>
                <a:gridCol w="1937400">
                  <a:extLst>
                    <a:ext uri="{9D8B030D-6E8A-4147-A177-3AD203B41FA5}">
                      <a16:colId xmlns:a16="http://schemas.microsoft.com/office/drawing/2014/main" val="20000"/>
                    </a:ext>
                  </a:extLst>
                </a:gridCol>
                <a:gridCol w="1446976">
                  <a:extLst>
                    <a:ext uri="{9D8B030D-6E8A-4147-A177-3AD203B41FA5}">
                      <a16:colId xmlns:a16="http://schemas.microsoft.com/office/drawing/2014/main" val="20001"/>
                    </a:ext>
                  </a:extLst>
                </a:gridCol>
              </a:tblGrid>
              <a:tr h="1008112">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000" b="1" dirty="0">
                          <a:solidFill>
                            <a:schemeClr val="bg1"/>
                          </a:solidFill>
                          <a:latin typeface="微軟正黑體" pitchFamily="34" charset="-120"/>
                          <a:ea typeface="微軟正黑體" pitchFamily="34" charset="-120"/>
                        </a:rPr>
                        <a:t>畢業或達畢業資格</a:t>
                      </a:r>
                    </a:p>
                  </a:txBody>
                  <a:tcPr anchor="ctr">
                    <a:lnL w="38100" cap="flat" cmpd="sng" algn="ctr">
                      <a:solidFill>
                        <a:srgbClr val="1F497D">
                          <a:lumMod val="40000"/>
                          <a:lumOff val="60000"/>
                        </a:srgbClr>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rgbClr val="1F497D">
                          <a:lumMod val="40000"/>
                          <a:lumOff val="60000"/>
                        </a:srgbClr>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000" b="1" dirty="0">
                          <a:solidFill>
                            <a:schemeClr val="bg1"/>
                          </a:solidFill>
                          <a:latin typeface="微軟正黑體" pitchFamily="34" charset="-120"/>
                          <a:ea typeface="微軟正黑體" pitchFamily="34" charset="-120"/>
                        </a:rPr>
                        <a:t>積分</a:t>
                      </a:r>
                    </a:p>
                  </a:txBody>
                  <a:tcPr anchor="ctr">
                    <a:lnL w="38100" cap="flat" cmpd="sng" algn="ctr">
                      <a:solidFill>
                        <a:sysClr val="window" lastClr="FFFFFF"/>
                      </a:solidFill>
                      <a:prstDash val="solid"/>
                      <a:round/>
                      <a:headEnd type="none" w="med" len="med"/>
                      <a:tailEnd type="none" w="med" len="med"/>
                    </a:lnL>
                    <a:lnR w="38100" cap="flat" cmpd="sng" algn="ctr">
                      <a:solidFill>
                        <a:srgbClr val="1F497D">
                          <a:lumMod val="40000"/>
                          <a:lumOff val="60000"/>
                        </a:srgbClr>
                      </a:solidFill>
                      <a:prstDash val="solid"/>
                      <a:round/>
                      <a:headEnd type="none" w="med" len="med"/>
                      <a:tailEnd type="none" w="med" len="med"/>
                    </a:lnR>
                    <a:lnT w="38100" cap="flat" cmpd="sng" algn="ctr">
                      <a:solidFill>
                        <a:srgbClr val="1F497D">
                          <a:lumMod val="40000"/>
                          <a:lumOff val="60000"/>
                        </a:srgbClr>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extLst>
                  <a:ext uri="{0D108BD9-81ED-4DB2-BD59-A6C34878D82A}">
                    <a16:rowId xmlns:a16="http://schemas.microsoft.com/office/drawing/2014/main" val="10000"/>
                  </a:ext>
                </a:extLst>
              </a:tr>
              <a:tr h="702727">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zh-TW" altLang="en-US" sz="2000" b="1" dirty="0">
                          <a:solidFill>
                            <a:srgbClr val="002060"/>
                          </a:solidFill>
                          <a:latin typeface="微軟正黑體" pitchFamily="34" charset="-120"/>
                          <a:ea typeface="微軟正黑體" pitchFamily="34" charset="-120"/>
                        </a:rPr>
                        <a:t>符合</a:t>
                      </a:r>
                    </a:p>
                  </a:txBody>
                  <a:tcPr anchor="ctr">
                    <a:lnL w="38100" cap="flat" cmpd="sng" algn="ctr">
                      <a:solidFill>
                        <a:srgbClr val="1F497D">
                          <a:lumMod val="40000"/>
                          <a:lumOff val="60000"/>
                        </a:srgbClr>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altLang="zh-TW" sz="2000" b="1" dirty="0">
                          <a:solidFill>
                            <a:schemeClr val="bg1"/>
                          </a:solidFill>
                          <a:latin typeface="微軟正黑體" pitchFamily="34" charset="-120"/>
                          <a:ea typeface="微軟正黑體" pitchFamily="34" charset="-120"/>
                        </a:rPr>
                        <a:t>2</a:t>
                      </a:r>
                      <a:endParaRPr lang="zh-TW" altLang="en-US" sz="2000" b="1" dirty="0">
                        <a:solidFill>
                          <a:schemeClr val="bg1"/>
                        </a:solidFill>
                        <a:latin typeface="微軟正黑體" pitchFamily="34" charset="-120"/>
                        <a:ea typeface="微軟正黑體" pitchFamily="34" charset="-120"/>
                      </a:endParaRPr>
                    </a:p>
                  </a:txBody>
                  <a:tcPr anchor="ctr">
                    <a:lnL w="38100" cap="flat" cmpd="sng" algn="ctr">
                      <a:solidFill>
                        <a:sysClr val="window" lastClr="FFFFFF"/>
                      </a:solidFill>
                      <a:prstDash val="solid"/>
                      <a:round/>
                      <a:headEnd type="none" w="med" len="med"/>
                      <a:tailEnd type="none" w="med" len="med"/>
                    </a:lnL>
                    <a:lnR w="38100" cap="flat" cmpd="sng" algn="ctr">
                      <a:solidFill>
                        <a:srgbClr val="1F497D">
                          <a:lumMod val="40000"/>
                          <a:lumOff val="60000"/>
                        </a:srgbClr>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extLst>
                  <a:ext uri="{0D108BD9-81ED-4DB2-BD59-A6C34878D82A}">
                    <a16:rowId xmlns:a16="http://schemas.microsoft.com/office/drawing/2014/main" val="10001"/>
                  </a:ext>
                </a:extLst>
              </a:tr>
              <a:tr h="659942">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zh-TW" altLang="en-US" sz="2000" b="1" dirty="0">
                          <a:solidFill>
                            <a:srgbClr val="002060"/>
                          </a:solidFill>
                          <a:latin typeface="微軟正黑體" pitchFamily="34" charset="-120"/>
                          <a:ea typeface="微軟正黑體" pitchFamily="34" charset="-120"/>
                        </a:rPr>
                        <a:t>不符合</a:t>
                      </a:r>
                    </a:p>
                  </a:txBody>
                  <a:tcPr anchor="ctr">
                    <a:lnL w="38100" cap="flat" cmpd="sng" algn="ctr">
                      <a:solidFill>
                        <a:srgbClr val="1F497D">
                          <a:lumMod val="40000"/>
                          <a:lumOff val="60000"/>
                        </a:srgbClr>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rgbClr val="1F497D">
                          <a:lumMod val="40000"/>
                          <a:lumOff val="60000"/>
                        </a:srgbClr>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altLang="zh-TW" sz="2000" b="1" dirty="0">
                          <a:solidFill>
                            <a:schemeClr val="bg1"/>
                          </a:solidFill>
                          <a:latin typeface="微軟正黑體" pitchFamily="34" charset="-120"/>
                          <a:ea typeface="微軟正黑體" pitchFamily="34" charset="-120"/>
                        </a:rPr>
                        <a:t>0</a:t>
                      </a:r>
                      <a:endParaRPr lang="zh-TW" altLang="en-US" sz="2000" b="1" dirty="0">
                        <a:solidFill>
                          <a:schemeClr val="bg1"/>
                        </a:solidFill>
                        <a:latin typeface="微軟正黑體" pitchFamily="34" charset="-120"/>
                        <a:ea typeface="微軟正黑體" pitchFamily="34" charset="-120"/>
                      </a:endParaRPr>
                    </a:p>
                  </a:txBody>
                  <a:tcPr anchor="ctr">
                    <a:lnL w="38100" cap="flat" cmpd="sng" algn="ctr">
                      <a:solidFill>
                        <a:sysClr val="window" lastClr="FFFFFF"/>
                      </a:solidFill>
                      <a:prstDash val="solid"/>
                      <a:round/>
                      <a:headEnd type="none" w="med" len="med"/>
                      <a:tailEnd type="none" w="med" len="med"/>
                    </a:lnL>
                    <a:lnR w="38100" cap="flat" cmpd="sng" algn="ctr">
                      <a:solidFill>
                        <a:srgbClr val="1F497D">
                          <a:lumMod val="40000"/>
                          <a:lumOff val="60000"/>
                        </a:srgbClr>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rgbClr val="1F497D">
                          <a:lumMod val="40000"/>
                          <a:lumOff val="60000"/>
                        </a:srgbClr>
                      </a:solidFill>
                      <a:prstDash val="solid"/>
                      <a:round/>
                      <a:headEnd type="none" w="med" len="med"/>
                      <a:tailEnd type="none" w="med" len="med"/>
                    </a:lnB>
                    <a:lnTlToBr w="12700" cmpd="sng">
                      <a:noFill/>
                      <a:prstDash val="solid"/>
                    </a:lnTlToBr>
                    <a:lnBlToTr w="12700" cmpd="sng">
                      <a:noFill/>
                      <a:prstDash val="solid"/>
                    </a:lnBlToTr>
                    <a:solidFill>
                      <a:srgbClr val="C0504D"/>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5331060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20" name="直線接點 19"/>
          <p:cNvCxnSpPr/>
          <p:nvPr/>
        </p:nvCxnSpPr>
        <p:spPr>
          <a:xfrm>
            <a:off x="4139952" y="2060848"/>
            <a:ext cx="1440160" cy="0"/>
          </a:xfrm>
          <a:prstGeom prst="line">
            <a:avLst/>
          </a:prstGeom>
          <a:noFill/>
          <a:ln w="38100" cap="flat" cmpd="sng" algn="ctr">
            <a:solidFill>
              <a:srgbClr val="1F497D">
                <a:lumMod val="40000"/>
                <a:lumOff val="60000"/>
              </a:srgbClr>
            </a:solidFill>
            <a:prstDash val="solid"/>
          </a:ln>
          <a:effectLst/>
        </p:spPr>
      </p:cxnSp>
      <p:sp>
        <p:nvSpPr>
          <p:cNvPr id="54274" name="矩形 1"/>
          <p:cNvSpPr>
            <a:spLocks noChangeArrowheads="1"/>
          </p:cNvSpPr>
          <p:nvPr/>
        </p:nvSpPr>
        <p:spPr bwMode="auto">
          <a:xfrm>
            <a:off x="1275503" y="450451"/>
            <a:ext cx="610776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pitchFamily="34" charset="0"/>
                <a:ea typeface="新細明體" pitchFamily="18" charset="-120"/>
              </a:defRPr>
            </a:lvl1pPr>
            <a:lvl2pPr marL="742950" indent="-285750" eaLnBrk="0" hangingPunct="0">
              <a:defRPr b="1">
                <a:solidFill>
                  <a:schemeClr val="tx1"/>
                </a:solidFill>
                <a:latin typeface="Arial" pitchFamily="34" charset="0"/>
                <a:ea typeface="新細明體" pitchFamily="18" charset="-120"/>
              </a:defRPr>
            </a:lvl2pPr>
            <a:lvl3pPr marL="1143000" indent="-228600" eaLnBrk="0" hangingPunct="0">
              <a:defRPr b="1">
                <a:solidFill>
                  <a:schemeClr val="tx1"/>
                </a:solidFill>
                <a:latin typeface="Arial" pitchFamily="34" charset="0"/>
                <a:ea typeface="新細明體" pitchFamily="18" charset="-120"/>
              </a:defRPr>
            </a:lvl3pPr>
            <a:lvl4pPr marL="1600200" indent="-228600" eaLnBrk="0" hangingPunct="0">
              <a:defRPr b="1">
                <a:solidFill>
                  <a:schemeClr val="tx1"/>
                </a:solidFill>
                <a:latin typeface="Arial" pitchFamily="34" charset="0"/>
                <a:ea typeface="新細明體" pitchFamily="18" charset="-120"/>
              </a:defRPr>
            </a:lvl4pPr>
            <a:lvl5pPr marL="2057400" indent="-228600" eaLnBrk="0" hangingPunct="0">
              <a:defRPr b="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b="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b="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b="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b="1">
                <a:solidFill>
                  <a:schemeClr val="tx1"/>
                </a:solidFill>
                <a:latin typeface="Arial" pitchFamily="34" charset="0"/>
                <a:ea typeface="新細明體" pitchFamily="18" charset="-120"/>
              </a:defRPr>
            </a:lvl9pPr>
          </a:lstStyle>
          <a:p>
            <a:pPr eaLnBrk="1" hangingPunct="1"/>
            <a:r>
              <a:rPr kumimoji="1" lang="zh-TW" altLang="en-US" sz="3200" dirty="0">
                <a:solidFill>
                  <a:srgbClr val="FF0000"/>
                </a:solidFill>
                <a:latin typeface="微軟正黑體" pitchFamily="34" charset="-120"/>
                <a:ea typeface="微軟正黑體" pitchFamily="34" charset="-120"/>
              </a:rPr>
              <a:t>屏東區免試入學</a:t>
            </a:r>
            <a:r>
              <a:rPr kumimoji="1" lang="en-US" altLang="zh-TW" sz="3200" dirty="0">
                <a:solidFill>
                  <a:srgbClr val="FF0000"/>
                </a:solidFill>
                <a:latin typeface="微軟正黑體" pitchFamily="34" charset="-120"/>
                <a:ea typeface="微軟正黑體" pitchFamily="34" charset="-120"/>
              </a:rPr>
              <a:t>-</a:t>
            </a:r>
            <a:r>
              <a:rPr kumimoji="1" lang="zh-TW" altLang="en-US" sz="3200" dirty="0">
                <a:solidFill>
                  <a:srgbClr val="FF0000"/>
                </a:solidFill>
                <a:latin typeface="微軟正黑體" pitchFamily="34" charset="-120"/>
                <a:ea typeface="微軟正黑體" pitchFamily="34" charset="-120"/>
              </a:rPr>
              <a:t>志願序積分換算</a:t>
            </a:r>
          </a:p>
        </p:txBody>
      </p:sp>
      <p:graphicFrame>
        <p:nvGraphicFramePr>
          <p:cNvPr id="19" name="表格 18"/>
          <p:cNvGraphicFramePr>
            <a:graphicFrameLocks noGrp="1"/>
          </p:cNvGraphicFramePr>
          <p:nvPr>
            <p:extLst>
              <p:ext uri="{D42A27DB-BD31-4B8C-83A1-F6EECF244321}">
                <p14:modId xmlns:p14="http://schemas.microsoft.com/office/powerpoint/2010/main" val="362646093"/>
              </p:ext>
            </p:extLst>
          </p:nvPr>
        </p:nvGraphicFramePr>
        <p:xfrm>
          <a:off x="5580112" y="1181728"/>
          <a:ext cx="3434154" cy="4451020"/>
        </p:xfrm>
        <a:graphic>
          <a:graphicData uri="http://schemas.openxmlformats.org/drawingml/2006/table">
            <a:tbl>
              <a:tblPr firstRow="1" bandRow="1"/>
              <a:tblGrid>
                <a:gridCol w="1254553">
                  <a:extLst>
                    <a:ext uri="{9D8B030D-6E8A-4147-A177-3AD203B41FA5}">
                      <a16:colId xmlns:a16="http://schemas.microsoft.com/office/drawing/2014/main" val="20000"/>
                    </a:ext>
                  </a:extLst>
                </a:gridCol>
                <a:gridCol w="1242619">
                  <a:extLst>
                    <a:ext uri="{9D8B030D-6E8A-4147-A177-3AD203B41FA5}">
                      <a16:colId xmlns:a16="http://schemas.microsoft.com/office/drawing/2014/main" val="20001"/>
                    </a:ext>
                  </a:extLst>
                </a:gridCol>
                <a:gridCol w="936982">
                  <a:extLst>
                    <a:ext uri="{9D8B030D-6E8A-4147-A177-3AD203B41FA5}">
                      <a16:colId xmlns:a16="http://schemas.microsoft.com/office/drawing/2014/main" val="20002"/>
                    </a:ext>
                  </a:extLst>
                </a:gridCol>
              </a:tblGrid>
              <a:tr h="70860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000" b="1" dirty="0">
                          <a:solidFill>
                            <a:schemeClr val="bg1"/>
                          </a:solidFill>
                          <a:latin typeface="微軟正黑體" pitchFamily="34" charset="-120"/>
                          <a:ea typeface="微軟正黑體" pitchFamily="34" charset="-120"/>
                        </a:rPr>
                        <a:t>志願群</a:t>
                      </a:r>
                    </a:p>
                  </a:txBody>
                  <a:tcPr anchor="ctr">
                    <a:lnL w="38100" cap="flat" cmpd="sng" algn="ctr">
                      <a:solidFill>
                        <a:srgbClr val="1F497D">
                          <a:lumMod val="40000"/>
                          <a:lumOff val="60000"/>
                        </a:srgbClr>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rgbClr val="1F497D">
                          <a:lumMod val="40000"/>
                          <a:lumOff val="60000"/>
                        </a:srgbClr>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000" b="1" dirty="0">
                          <a:solidFill>
                            <a:schemeClr val="bg1"/>
                          </a:solidFill>
                          <a:latin typeface="微軟正黑體" pitchFamily="34" charset="-120"/>
                          <a:ea typeface="微軟正黑體" pitchFamily="34" charset="-120"/>
                        </a:rPr>
                        <a:t>校科</a:t>
                      </a:r>
                      <a:endParaRPr lang="en-US" altLang="zh-TW" sz="2000" b="1" dirty="0">
                        <a:solidFill>
                          <a:schemeClr val="bg1"/>
                        </a:solidFill>
                        <a:latin typeface="微軟正黑體" pitchFamily="34" charset="-120"/>
                        <a:ea typeface="微軟正黑體" pitchFamily="34" charset="-120"/>
                      </a:endParaRPr>
                    </a:p>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000" b="1" dirty="0">
                          <a:solidFill>
                            <a:schemeClr val="bg1"/>
                          </a:solidFill>
                          <a:latin typeface="微軟正黑體" pitchFamily="34" charset="-120"/>
                          <a:ea typeface="微軟正黑體" pitchFamily="34" charset="-120"/>
                        </a:rPr>
                        <a:t>志願序</a:t>
                      </a:r>
                    </a:p>
                  </a:txBody>
                  <a:tcPr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rgbClr val="1F497D">
                          <a:lumMod val="40000"/>
                          <a:lumOff val="60000"/>
                        </a:srgbClr>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000" b="1" dirty="0">
                          <a:solidFill>
                            <a:schemeClr val="bg1"/>
                          </a:solidFill>
                          <a:latin typeface="微軟正黑體" pitchFamily="34" charset="-120"/>
                          <a:ea typeface="微軟正黑體" pitchFamily="34" charset="-120"/>
                        </a:rPr>
                        <a:t>積分</a:t>
                      </a:r>
                    </a:p>
                  </a:txBody>
                  <a:tcPr anchor="ctr">
                    <a:lnL w="38100" cap="flat" cmpd="sng" algn="ctr">
                      <a:solidFill>
                        <a:sysClr val="window" lastClr="FFFFFF"/>
                      </a:solidFill>
                      <a:prstDash val="solid"/>
                      <a:round/>
                      <a:headEnd type="none" w="med" len="med"/>
                      <a:tailEnd type="none" w="med" len="med"/>
                    </a:lnL>
                    <a:lnR w="38100" cap="flat" cmpd="sng" algn="ctr">
                      <a:solidFill>
                        <a:srgbClr val="1F497D">
                          <a:lumMod val="40000"/>
                          <a:lumOff val="60000"/>
                        </a:srgbClr>
                      </a:solidFill>
                      <a:prstDash val="solid"/>
                      <a:round/>
                      <a:headEnd type="none" w="med" len="med"/>
                      <a:tailEnd type="none" w="med" len="med"/>
                    </a:lnR>
                    <a:lnT w="38100" cap="flat" cmpd="sng" algn="ctr">
                      <a:solidFill>
                        <a:srgbClr val="1F497D">
                          <a:lumMod val="40000"/>
                          <a:lumOff val="60000"/>
                        </a:srgbClr>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extLst>
                  <a:ext uri="{0D108BD9-81ED-4DB2-BD59-A6C34878D82A}">
                    <a16:rowId xmlns:a16="http://schemas.microsoft.com/office/drawing/2014/main" val="10000"/>
                  </a:ext>
                </a:extLst>
              </a:tr>
              <a:tr h="277278">
                <a:tc rowSpan="3">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altLang="zh-TW" sz="2000" b="1" dirty="0">
                          <a:solidFill>
                            <a:schemeClr val="bg1"/>
                          </a:solidFill>
                          <a:latin typeface="微軟正黑體" pitchFamily="34" charset="-120"/>
                          <a:ea typeface="微軟正黑體" pitchFamily="34" charset="-120"/>
                        </a:rPr>
                        <a:t>1</a:t>
                      </a:r>
                      <a:endParaRPr lang="zh-TW" altLang="en-US" sz="2000" b="1" dirty="0">
                        <a:solidFill>
                          <a:schemeClr val="bg1"/>
                        </a:solidFill>
                        <a:latin typeface="微軟正黑體" pitchFamily="34" charset="-120"/>
                        <a:ea typeface="微軟正黑體" pitchFamily="34" charset="-120"/>
                      </a:endParaRPr>
                    </a:p>
                  </a:txBody>
                  <a:tcPr anchor="ctr">
                    <a:lnL w="38100" cap="flat" cmpd="sng" algn="ctr">
                      <a:solidFill>
                        <a:srgbClr val="1F497D">
                          <a:lumMod val="40000"/>
                          <a:lumOff val="60000"/>
                        </a:srgbClr>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altLang="zh-TW" sz="1200" b="1" dirty="0">
                          <a:solidFill>
                            <a:srgbClr val="002060"/>
                          </a:solidFill>
                          <a:latin typeface="微軟正黑體" pitchFamily="34" charset="-120"/>
                          <a:ea typeface="微軟正黑體" pitchFamily="34" charset="-120"/>
                        </a:rPr>
                        <a:t>1</a:t>
                      </a:r>
                      <a:endParaRPr lang="zh-TW" altLang="en-US" sz="1200" b="1" dirty="0">
                        <a:solidFill>
                          <a:srgbClr val="002060"/>
                        </a:solidFill>
                        <a:latin typeface="微軟正黑體" pitchFamily="34" charset="-120"/>
                        <a:ea typeface="微軟正黑體" pitchFamily="34" charset="-120"/>
                      </a:endParaRPr>
                    </a:p>
                  </a:txBody>
                  <a:tcPr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rowSpan="3">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altLang="zh-TW" sz="2000" b="1" dirty="0">
                          <a:solidFill>
                            <a:schemeClr val="bg1"/>
                          </a:solidFill>
                          <a:latin typeface="微軟正黑體" pitchFamily="34" charset="-120"/>
                          <a:ea typeface="微軟正黑體" pitchFamily="34" charset="-120"/>
                        </a:rPr>
                        <a:t>7</a:t>
                      </a:r>
                      <a:endParaRPr lang="zh-TW" altLang="en-US" sz="2000" b="1" dirty="0">
                        <a:solidFill>
                          <a:schemeClr val="bg1"/>
                        </a:solidFill>
                        <a:latin typeface="微軟正黑體" pitchFamily="34" charset="-120"/>
                        <a:ea typeface="微軟正黑體" pitchFamily="34" charset="-120"/>
                      </a:endParaRPr>
                    </a:p>
                  </a:txBody>
                  <a:tcPr anchor="ctr">
                    <a:lnL w="38100" cap="flat" cmpd="sng" algn="ctr">
                      <a:solidFill>
                        <a:sysClr val="window" lastClr="FFFFFF"/>
                      </a:solidFill>
                      <a:prstDash val="solid"/>
                      <a:round/>
                      <a:headEnd type="none" w="med" len="med"/>
                      <a:tailEnd type="none" w="med" len="med"/>
                    </a:lnL>
                    <a:lnR w="38100" cap="flat" cmpd="sng" algn="ctr">
                      <a:solidFill>
                        <a:srgbClr val="1F497D">
                          <a:lumMod val="40000"/>
                          <a:lumOff val="60000"/>
                        </a:srgbClr>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extLst>
                  <a:ext uri="{0D108BD9-81ED-4DB2-BD59-A6C34878D82A}">
                    <a16:rowId xmlns:a16="http://schemas.microsoft.com/office/drawing/2014/main" val="10001"/>
                  </a:ext>
                </a:extLst>
              </a:tr>
              <a:tr h="277278">
                <a:tc vMerge="1">
                  <a:txBody>
                    <a:bodyPr/>
                    <a:lstStyle/>
                    <a:p>
                      <a:pPr algn="ctr"/>
                      <a:endParaRPr lang="zh-TW" altLang="en-US" sz="2000" b="1" dirty="0">
                        <a:solidFill>
                          <a:schemeClr val="bg1"/>
                        </a:solidFill>
                        <a:latin typeface="微軟正黑體" pitchFamily="34" charset="-120"/>
                        <a:ea typeface="微軟正黑體" pitchFamily="34" charset="-120"/>
                      </a:endParaRPr>
                    </a:p>
                  </a:txBody>
                  <a:tcPr anchor="ctr">
                    <a:lnL w="38100" cap="flat" cmpd="sng" algn="ctr">
                      <a:solidFill>
                        <a:schemeClr val="tx2">
                          <a:lumMod val="40000"/>
                          <a:lumOff val="60000"/>
                        </a:schemeClr>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2">
                        <a:lumMod val="75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altLang="zh-TW" sz="1200" b="1" dirty="0">
                          <a:solidFill>
                            <a:srgbClr val="002060"/>
                          </a:solidFill>
                          <a:latin typeface="微軟正黑體" pitchFamily="34" charset="-120"/>
                          <a:ea typeface="微軟正黑體" pitchFamily="34" charset="-120"/>
                        </a:rPr>
                        <a:t>2</a:t>
                      </a:r>
                      <a:endParaRPr lang="zh-TW" altLang="en-US" sz="1200" b="1" dirty="0">
                        <a:solidFill>
                          <a:srgbClr val="002060"/>
                        </a:solidFill>
                        <a:latin typeface="微軟正黑體" pitchFamily="34" charset="-120"/>
                        <a:ea typeface="微軟正黑體" pitchFamily="34" charset="-120"/>
                      </a:endParaRPr>
                    </a:p>
                  </a:txBody>
                  <a:tcPr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vMerge="1">
                  <a:txBody>
                    <a:bodyPr/>
                    <a:lstStyle/>
                    <a:p>
                      <a:pPr algn="ctr"/>
                      <a:endParaRPr lang="zh-TW" altLang="en-US" sz="2000" b="1" dirty="0">
                        <a:solidFill>
                          <a:srgbClr val="002060"/>
                        </a:solidFill>
                        <a:latin typeface="微軟正黑體" pitchFamily="34" charset="-120"/>
                        <a:ea typeface="微軟正黑體" pitchFamily="34" charset="-120"/>
                      </a:endParaRPr>
                    </a:p>
                  </a:txBody>
                  <a:tcPr anchor="ctr">
                    <a:lnL w="38100" cap="flat" cmpd="sng" algn="ctr">
                      <a:solidFill>
                        <a:schemeClr val="bg1"/>
                      </a:solidFill>
                      <a:prstDash val="solid"/>
                      <a:round/>
                      <a:headEnd type="none" w="med" len="med"/>
                      <a:tailEnd type="none" w="med" len="med"/>
                    </a:lnL>
                    <a:lnR w="38100" cap="flat" cmpd="sng" algn="ctr">
                      <a:solidFill>
                        <a:schemeClr val="tx2">
                          <a:lumMod val="40000"/>
                          <a:lumOff val="60000"/>
                        </a:schemeClr>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2"/>
                  </a:ext>
                </a:extLst>
              </a:tr>
              <a:tr h="277278">
                <a:tc vMerge="1">
                  <a:txBody>
                    <a:bodyPr/>
                    <a:lstStyle/>
                    <a:p>
                      <a:pPr algn="ctr"/>
                      <a:endParaRPr lang="zh-TW" altLang="en-US" sz="2000" b="1" dirty="0">
                        <a:solidFill>
                          <a:schemeClr val="bg1"/>
                        </a:solidFill>
                        <a:latin typeface="微軟正黑體" pitchFamily="34" charset="-120"/>
                        <a:ea typeface="微軟正黑體" pitchFamily="34" charset="-120"/>
                      </a:endParaRPr>
                    </a:p>
                  </a:txBody>
                  <a:tcPr anchor="ctr">
                    <a:lnL w="38100" cap="flat" cmpd="sng" algn="ctr">
                      <a:solidFill>
                        <a:schemeClr val="tx2">
                          <a:lumMod val="40000"/>
                          <a:lumOff val="60000"/>
                        </a:schemeClr>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2">
                        <a:lumMod val="75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altLang="zh-TW" sz="1200" b="1" dirty="0">
                          <a:solidFill>
                            <a:srgbClr val="002060"/>
                          </a:solidFill>
                          <a:latin typeface="微軟正黑體" pitchFamily="34" charset="-120"/>
                          <a:ea typeface="微軟正黑體" pitchFamily="34" charset="-120"/>
                        </a:rPr>
                        <a:t>3</a:t>
                      </a:r>
                      <a:endParaRPr lang="zh-TW" altLang="en-US" sz="1200" b="1" dirty="0">
                        <a:solidFill>
                          <a:srgbClr val="002060"/>
                        </a:solidFill>
                        <a:latin typeface="微軟正黑體" pitchFamily="34" charset="-120"/>
                        <a:ea typeface="微軟正黑體" pitchFamily="34" charset="-120"/>
                      </a:endParaRPr>
                    </a:p>
                  </a:txBody>
                  <a:tcPr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vMerge="1">
                  <a:txBody>
                    <a:bodyPr/>
                    <a:lstStyle/>
                    <a:p>
                      <a:pPr algn="ctr"/>
                      <a:endParaRPr lang="zh-TW" altLang="en-US" sz="2000" b="1" dirty="0">
                        <a:solidFill>
                          <a:srgbClr val="002060"/>
                        </a:solidFill>
                        <a:latin typeface="微軟正黑體" pitchFamily="34" charset="-120"/>
                        <a:ea typeface="微軟正黑體" pitchFamily="34" charset="-120"/>
                      </a:endParaRPr>
                    </a:p>
                  </a:txBody>
                  <a:tcPr anchor="ctr">
                    <a:lnL w="38100" cap="flat" cmpd="sng" algn="ctr">
                      <a:solidFill>
                        <a:schemeClr val="bg1"/>
                      </a:solidFill>
                      <a:prstDash val="solid"/>
                      <a:round/>
                      <a:headEnd type="none" w="med" len="med"/>
                      <a:tailEnd type="none" w="med" len="med"/>
                    </a:lnL>
                    <a:lnR w="38100" cap="flat" cmpd="sng" algn="ctr">
                      <a:solidFill>
                        <a:schemeClr val="tx2">
                          <a:lumMod val="40000"/>
                          <a:lumOff val="60000"/>
                        </a:schemeClr>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3"/>
                  </a:ext>
                </a:extLst>
              </a:tr>
              <a:tr h="277278">
                <a:tc rowSpan="3">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altLang="zh-TW" sz="2000" b="1" dirty="0">
                          <a:solidFill>
                            <a:schemeClr val="bg1"/>
                          </a:solidFill>
                          <a:latin typeface="微軟正黑體" pitchFamily="34" charset="-120"/>
                          <a:ea typeface="微軟正黑體" pitchFamily="34" charset="-120"/>
                        </a:rPr>
                        <a:t>2</a:t>
                      </a:r>
                      <a:endParaRPr lang="zh-TW" altLang="en-US" sz="2000" b="1" dirty="0">
                        <a:solidFill>
                          <a:schemeClr val="bg1"/>
                        </a:solidFill>
                        <a:latin typeface="微軟正黑體" pitchFamily="34" charset="-120"/>
                        <a:ea typeface="微軟正黑體" pitchFamily="34" charset="-120"/>
                      </a:endParaRPr>
                    </a:p>
                  </a:txBody>
                  <a:tcPr anchor="ctr">
                    <a:lnL w="38100" cap="flat" cmpd="sng" algn="ctr">
                      <a:solidFill>
                        <a:srgbClr val="1F497D">
                          <a:lumMod val="40000"/>
                          <a:lumOff val="60000"/>
                        </a:srgbClr>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altLang="zh-TW" sz="1200" b="1" dirty="0">
                          <a:solidFill>
                            <a:srgbClr val="002060"/>
                          </a:solidFill>
                          <a:latin typeface="微軟正黑體" pitchFamily="34" charset="-120"/>
                          <a:ea typeface="微軟正黑體" pitchFamily="34" charset="-120"/>
                        </a:rPr>
                        <a:t>4</a:t>
                      </a:r>
                      <a:endParaRPr lang="zh-TW" altLang="en-US" sz="1200" b="1" dirty="0">
                        <a:solidFill>
                          <a:srgbClr val="002060"/>
                        </a:solidFill>
                        <a:latin typeface="微軟正黑體" pitchFamily="34" charset="-120"/>
                        <a:ea typeface="微軟正黑體" pitchFamily="34" charset="-120"/>
                      </a:endParaRPr>
                    </a:p>
                  </a:txBody>
                  <a:tcPr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rowSpan="3">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altLang="zh-TW" sz="2000" b="1" dirty="0">
                          <a:solidFill>
                            <a:schemeClr val="bg1"/>
                          </a:solidFill>
                          <a:latin typeface="微軟正黑體" pitchFamily="34" charset="-120"/>
                          <a:ea typeface="微軟正黑體" pitchFamily="34" charset="-120"/>
                        </a:rPr>
                        <a:t>5</a:t>
                      </a:r>
                      <a:endParaRPr lang="zh-TW" altLang="en-US" sz="2000" b="1" dirty="0">
                        <a:solidFill>
                          <a:schemeClr val="bg1"/>
                        </a:solidFill>
                        <a:latin typeface="微軟正黑體" pitchFamily="34" charset="-120"/>
                        <a:ea typeface="微軟正黑體" pitchFamily="34" charset="-120"/>
                      </a:endParaRPr>
                    </a:p>
                  </a:txBody>
                  <a:tcPr anchor="ctr">
                    <a:lnL w="38100" cap="flat" cmpd="sng" algn="ctr">
                      <a:solidFill>
                        <a:sysClr val="window" lastClr="FFFFFF"/>
                      </a:solidFill>
                      <a:prstDash val="solid"/>
                      <a:round/>
                      <a:headEnd type="none" w="med" len="med"/>
                      <a:tailEnd type="none" w="med" len="med"/>
                    </a:lnL>
                    <a:lnR w="38100" cap="flat" cmpd="sng" algn="ctr">
                      <a:solidFill>
                        <a:srgbClr val="1F497D">
                          <a:lumMod val="40000"/>
                          <a:lumOff val="60000"/>
                        </a:srgbClr>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extLst>
                  <a:ext uri="{0D108BD9-81ED-4DB2-BD59-A6C34878D82A}">
                    <a16:rowId xmlns:a16="http://schemas.microsoft.com/office/drawing/2014/main" val="10004"/>
                  </a:ext>
                </a:extLst>
              </a:tr>
              <a:tr h="277278">
                <a:tc vMerge="1">
                  <a:txBody>
                    <a:bodyPr/>
                    <a:lstStyle/>
                    <a:p>
                      <a:pPr algn="ctr"/>
                      <a:endParaRPr lang="zh-TW" altLang="en-US" sz="2000" b="1" dirty="0">
                        <a:solidFill>
                          <a:schemeClr val="bg1"/>
                        </a:solidFill>
                        <a:latin typeface="微軟正黑體" pitchFamily="34" charset="-120"/>
                        <a:ea typeface="微軟正黑體" pitchFamily="34" charset="-120"/>
                      </a:endParaRPr>
                    </a:p>
                  </a:txBody>
                  <a:tcPr anchor="ctr">
                    <a:lnL w="38100" cap="flat" cmpd="sng" algn="ctr">
                      <a:solidFill>
                        <a:schemeClr val="tx2">
                          <a:lumMod val="40000"/>
                          <a:lumOff val="60000"/>
                        </a:schemeClr>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2">
                        <a:lumMod val="75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altLang="zh-TW" sz="1200" b="1" dirty="0">
                          <a:solidFill>
                            <a:srgbClr val="002060"/>
                          </a:solidFill>
                          <a:latin typeface="微軟正黑體" pitchFamily="34" charset="-120"/>
                          <a:ea typeface="微軟正黑體" pitchFamily="34" charset="-120"/>
                        </a:rPr>
                        <a:t>5</a:t>
                      </a:r>
                      <a:endParaRPr lang="zh-TW" altLang="en-US" sz="1200" b="1" dirty="0">
                        <a:solidFill>
                          <a:srgbClr val="002060"/>
                        </a:solidFill>
                        <a:latin typeface="微軟正黑體" pitchFamily="34" charset="-120"/>
                        <a:ea typeface="微軟正黑體" pitchFamily="34" charset="-120"/>
                      </a:endParaRPr>
                    </a:p>
                  </a:txBody>
                  <a:tcPr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vMerge="1">
                  <a:txBody>
                    <a:bodyPr/>
                    <a:lstStyle/>
                    <a:p>
                      <a:pPr algn="ctr"/>
                      <a:endParaRPr lang="zh-TW" altLang="en-US" sz="2000" b="1" dirty="0">
                        <a:solidFill>
                          <a:srgbClr val="002060"/>
                        </a:solidFill>
                        <a:latin typeface="微軟正黑體" pitchFamily="34" charset="-120"/>
                        <a:ea typeface="微軟正黑體" pitchFamily="34" charset="-120"/>
                      </a:endParaRPr>
                    </a:p>
                  </a:txBody>
                  <a:tcPr anchor="ctr">
                    <a:lnL w="38100" cap="flat" cmpd="sng" algn="ctr">
                      <a:solidFill>
                        <a:schemeClr val="bg1"/>
                      </a:solidFill>
                      <a:prstDash val="solid"/>
                      <a:round/>
                      <a:headEnd type="none" w="med" len="med"/>
                      <a:tailEnd type="none" w="med" len="med"/>
                    </a:lnL>
                    <a:lnR w="38100" cap="flat" cmpd="sng" algn="ctr">
                      <a:solidFill>
                        <a:schemeClr val="tx2">
                          <a:lumMod val="40000"/>
                          <a:lumOff val="60000"/>
                        </a:schemeClr>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5"/>
                  </a:ext>
                </a:extLst>
              </a:tr>
              <a:tr h="277278">
                <a:tc vMerge="1">
                  <a:txBody>
                    <a:bodyPr/>
                    <a:lstStyle/>
                    <a:p>
                      <a:pPr algn="ctr"/>
                      <a:endParaRPr lang="zh-TW" altLang="en-US" sz="2000" b="1" dirty="0">
                        <a:solidFill>
                          <a:schemeClr val="bg1"/>
                        </a:solidFill>
                        <a:latin typeface="微軟正黑體" pitchFamily="34" charset="-120"/>
                        <a:ea typeface="微軟正黑體" pitchFamily="34" charset="-120"/>
                      </a:endParaRPr>
                    </a:p>
                  </a:txBody>
                  <a:tcPr anchor="ctr">
                    <a:lnL w="38100" cap="flat" cmpd="sng" algn="ctr">
                      <a:solidFill>
                        <a:schemeClr val="tx2">
                          <a:lumMod val="40000"/>
                          <a:lumOff val="60000"/>
                        </a:schemeClr>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2">
                        <a:lumMod val="75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altLang="zh-TW" sz="1200" b="1" dirty="0">
                          <a:solidFill>
                            <a:srgbClr val="002060"/>
                          </a:solidFill>
                          <a:latin typeface="微軟正黑體" pitchFamily="34" charset="-120"/>
                          <a:ea typeface="微軟正黑體" pitchFamily="34" charset="-120"/>
                        </a:rPr>
                        <a:t>6</a:t>
                      </a:r>
                      <a:endParaRPr lang="zh-TW" altLang="en-US" sz="1200" b="1" dirty="0">
                        <a:solidFill>
                          <a:srgbClr val="002060"/>
                        </a:solidFill>
                        <a:latin typeface="微軟正黑體" pitchFamily="34" charset="-120"/>
                        <a:ea typeface="微軟正黑體" pitchFamily="34" charset="-120"/>
                      </a:endParaRPr>
                    </a:p>
                  </a:txBody>
                  <a:tcPr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vMerge="1">
                  <a:txBody>
                    <a:bodyPr/>
                    <a:lstStyle/>
                    <a:p>
                      <a:pPr algn="ctr"/>
                      <a:endParaRPr lang="zh-TW" altLang="en-US" sz="2000" b="1" dirty="0">
                        <a:solidFill>
                          <a:srgbClr val="002060"/>
                        </a:solidFill>
                        <a:latin typeface="微軟正黑體" pitchFamily="34" charset="-120"/>
                        <a:ea typeface="微軟正黑體" pitchFamily="34" charset="-120"/>
                      </a:endParaRPr>
                    </a:p>
                  </a:txBody>
                  <a:tcPr anchor="ctr">
                    <a:lnL w="38100" cap="flat" cmpd="sng" algn="ctr">
                      <a:solidFill>
                        <a:schemeClr val="bg1"/>
                      </a:solidFill>
                      <a:prstDash val="solid"/>
                      <a:round/>
                      <a:headEnd type="none" w="med" len="med"/>
                      <a:tailEnd type="none" w="med" len="med"/>
                    </a:lnL>
                    <a:lnR w="38100" cap="flat" cmpd="sng" algn="ctr">
                      <a:solidFill>
                        <a:schemeClr val="tx2">
                          <a:lumMod val="40000"/>
                          <a:lumOff val="60000"/>
                        </a:schemeClr>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6"/>
                  </a:ext>
                </a:extLst>
              </a:tr>
              <a:tr h="277278">
                <a:tc rowSpan="3">
                  <a:txBody>
                    <a:bodyPr/>
                    <a:lstStyle/>
                    <a:p>
                      <a:pPr algn="ctr"/>
                      <a:r>
                        <a:rPr lang="en-US" altLang="zh-TW" sz="2000" b="1" dirty="0">
                          <a:solidFill>
                            <a:schemeClr val="bg1"/>
                          </a:solidFill>
                          <a:latin typeface="微軟正黑體" pitchFamily="34" charset="-120"/>
                          <a:ea typeface="微軟正黑體" pitchFamily="34" charset="-120"/>
                        </a:rPr>
                        <a:t>3</a:t>
                      </a:r>
                      <a:endParaRPr lang="zh-TW" altLang="en-US" sz="2000" b="1" dirty="0">
                        <a:solidFill>
                          <a:schemeClr val="bg1"/>
                        </a:solidFill>
                        <a:latin typeface="微軟正黑體" pitchFamily="34" charset="-120"/>
                        <a:ea typeface="微軟正黑體" pitchFamily="34" charset="-120"/>
                      </a:endParaRPr>
                    </a:p>
                  </a:txBody>
                  <a:tcPr anchor="ctr">
                    <a:lnL w="38100" cap="flat" cmpd="sng" algn="ctr">
                      <a:solidFill>
                        <a:srgbClr val="1F497D">
                          <a:lumMod val="40000"/>
                          <a:lumOff val="60000"/>
                        </a:srgbClr>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en-US" altLang="zh-TW" sz="1200" b="1" dirty="0">
                          <a:solidFill>
                            <a:srgbClr val="002060"/>
                          </a:solidFill>
                          <a:latin typeface="微軟正黑體" pitchFamily="34" charset="-120"/>
                          <a:ea typeface="微軟正黑體" pitchFamily="34" charset="-120"/>
                        </a:rPr>
                        <a:t>7</a:t>
                      </a:r>
                      <a:endParaRPr lang="zh-TW" altLang="en-US" sz="1200" b="1" dirty="0">
                        <a:solidFill>
                          <a:srgbClr val="002060"/>
                        </a:solidFill>
                        <a:latin typeface="微軟正黑體" pitchFamily="34" charset="-120"/>
                        <a:ea typeface="微軟正黑體" pitchFamily="34" charset="-120"/>
                      </a:endParaRPr>
                    </a:p>
                  </a:txBody>
                  <a:tcPr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rowSpan="3">
                  <a:txBody>
                    <a:bodyPr/>
                    <a:lstStyle/>
                    <a:p>
                      <a:pPr algn="ctr"/>
                      <a:r>
                        <a:rPr lang="en-US" altLang="zh-TW" sz="2000" b="1" dirty="0">
                          <a:solidFill>
                            <a:schemeClr val="bg1"/>
                          </a:solidFill>
                          <a:latin typeface="微軟正黑體" pitchFamily="34" charset="-120"/>
                          <a:ea typeface="微軟正黑體" pitchFamily="34" charset="-120"/>
                        </a:rPr>
                        <a:t>3</a:t>
                      </a:r>
                      <a:endParaRPr lang="zh-TW" altLang="en-US" sz="2000" b="1" dirty="0">
                        <a:solidFill>
                          <a:schemeClr val="bg1"/>
                        </a:solidFill>
                        <a:latin typeface="微軟正黑體" pitchFamily="34" charset="-120"/>
                        <a:ea typeface="微軟正黑體" pitchFamily="34" charset="-120"/>
                      </a:endParaRPr>
                    </a:p>
                  </a:txBody>
                  <a:tcPr anchor="ctr">
                    <a:lnL w="38100" cap="flat" cmpd="sng" algn="ctr">
                      <a:solidFill>
                        <a:sysClr val="window" lastClr="FFFFFF"/>
                      </a:solidFill>
                      <a:prstDash val="solid"/>
                      <a:round/>
                      <a:headEnd type="none" w="med" len="med"/>
                      <a:tailEnd type="none" w="med" len="med"/>
                    </a:lnL>
                    <a:lnR w="38100" cap="flat" cmpd="sng" algn="ctr">
                      <a:solidFill>
                        <a:srgbClr val="1F497D">
                          <a:lumMod val="40000"/>
                          <a:lumOff val="60000"/>
                        </a:srgbClr>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extLst>
                  <a:ext uri="{0D108BD9-81ED-4DB2-BD59-A6C34878D82A}">
                    <a16:rowId xmlns:a16="http://schemas.microsoft.com/office/drawing/2014/main" val="10007"/>
                  </a:ext>
                </a:extLst>
              </a:tr>
              <a:tr h="277278">
                <a:tc vMerge="1">
                  <a:txBody>
                    <a:bodyPr/>
                    <a:lstStyle/>
                    <a:p>
                      <a:pPr algn="ctr"/>
                      <a:endParaRPr lang="zh-TW" altLang="en-US" sz="2000" b="1" dirty="0">
                        <a:solidFill>
                          <a:schemeClr val="bg1"/>
                        </a:solidFill>
                        <a:latin typeface="微軟正黑體" pitchFamily="34" charset="-120"/>
                        <a:ea typeface="微軟正黑體" pitchFamily="34" charset="-120"/>
                      </a:endParaRPr>
                    </a:p>
                  </a:txBody>
                  <a:tcPr anchor="ctr">
                    <a:lnL w="38100" cap="flat" cmpd="sng" algn="ctr">
                      <a:solidFill>
                        <a:srgbClr val="1F497D">
                          <a:lumMod val="40000"/>
                          <a:lumOff val="60000"/>
                        </a:srgbClr>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lumMod val="75000"/>
                      </a:srgbClr>
                    </a:solidFill>
                  </a:tcPr>
                </a:tc>
                <a:tc>
                  <a:txBody>
                    <a:bodyPr/>
                    <a:lstStyle/>
                    <a:p>
                      <a:pPr algn="ctr"/>
                      <a:r>
                        <a:rPr lang="en-US" altLang="zh-TW" sz="1200" b="1" dirty="0">
                          <a:solidFill>
                            <a:srgbClr val="002060"/>
                          </a:solidFill>
                          <a:latin typeface="微軟正黑體" pitchFamily="34" charset="-120"/>
                          <a:ea typeface="微軟正黑體" pitchFamily="34" charset="-120"/>
                        </a:rPr>
                        <a:t>8</a:t>
                      </a:r>
                      <a:endParaRPr lang="zh-TW" altLang="en-US" sz="1200" b="1" dirty="0">
                        <a:solidFill>
                          <a:srgbClr val="002060"/>
                        </a:solidFill>
                        <a:latin typeface="微軟正黑體" pitchFamily="34" charset="-120"/>
                        <a:ea typeface="微軟正黑體" pitchFamily="34" charset="-120"/>
                      </a:endParaRPr>
                    </a:p>
                  </a:txBody>
                  <a:tcPr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vMerge="1">
                  <a:txBody>
                    <a:bodyPr/>
                    <a:lstStyle/>
                    <a:p>
                      <a:pPr algn="ctr"/>
                      <a:endParaRPr lang="zh-TW" altLang="en-US" sz="2000" b="1" dirty="0">
                        <a:solidFill>
                          <a:schemeClr val="bg1"/>
                        </a:solidFill>
                        <a:latin typeface="微軟正黑體" pitchFamily="34" charset="-120"/>
                        <a:ea typeface="微軟正黑體" pitchFamily="34" charset="-120"/>
                      </a:endParaRPr>
                    </a:p>
                  </a:txBody>
                  <a:tcPr anchor="ctr">
                    <a:lnL w="38100" cap="flat" cmpd="sng" algn="ctr">
                      <a:solidFill>
                        <a:sysClr val="window" lastClr="FFFFFF"/>
                      </a:solidFill>
                      <a:prstDash val="solid"/>
                      <a:round/>
                      <a:headEnd type="none" w="med" len="med"/>
                      <a:tailEnd type="none" w="med" len="med"/>
                    </a:lnL>
                    <a:lnR w="38100" cap="flat" cmpd="sng" algn="ctr">
                      <a:solidFill>
                        <a:srgbClr val="1F497D">
                          <a:lumMod val="40000"/>
                          <a:lumOff val="60000"/>
                        </a:srgbClr>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extLst>
                  <a:ext uri="{0D108BD9-81ED-4DB2-BD59-A6C34878D82A}">
                    <a16:rowId xmlns:a16="http://schemas.microsoft.com/office/drawing/2014/main" val="10008"/>
                  </a:ext>
                </a:extLst>
              </a:tr>
              <a:tr h="277278">
                <a:tc vMerge="1">
                  <a:txBody>
                    <a:bodyPr/>
                    <a:lstStyle/>
                    <a:p>
                      <a:pPr algn="ctr"/>
                      <a:endParaRPr lang="zh-TW" altLang="en-US" sz="2000" b="1" dirty="0">
                        <a:solidFill>
                          <a:schemeClr val="bg1"/>
                        </a:solidFill>
                        <a:latin typeface="微軟正黑體" pitchFamily="34" charset="-120"/>
                        <a:ea typeface="微軟正黑體" pitchFamily="34" charset="-120"/>
                      </a:endParaRPr>
                    </a:p>
                  </a:txBody>
                  <a:tcPr anchor="ctr">
                    <a:lnL w="38100" cap="flat" cmpd="sng" algn="ctr">
                      <a:solidFill>
                        <a:srgbClr val="1F497D">
                          <a:lumMod val="40000"/>
                          <a:lumOff val="60000"/>
                        </a:srgbClr>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lumMod val="75000"/>
                      </a:srgbClr>
                    </a:solidFill>
                  </a:tcPr>
                </a:tc>
                <a:tc>
                  <a:txBody>
                    <a:bodyPr/>
                    <a:lstStyle/>
                    <a:p>
                      <a:pPr algn="ctr"/>
                      <a:r>
                        <a:rPr lang="en-US" altLang="zh-TW" sz="1200" b="1" dirty="0">
                          <a:solidFill>
                            <a:srgbClr val="002060"/>
                          </a:solidFill>
                          <a:latin typeface="微軟正黑體" pitchFamily="34" charset="-120"/>
                          <a:ea typeface="微軟正黑體" pitchFamily="34" charset="-120"/>
                        </a:rPr>
                        <a:t>9</a:t>
                      </a:r>
                      <a:endParaRPr lang="zh-TW" altLang="en-US" sz="1200" b="1" dirty="0">
                        <a:solidFill>
                          <a:srgbClr val="002060"/>
                        </a:solidFill>
                        <a:latin typeface="微軟正黑體" pitchFamily="34" charset="-120"/>
                        <a:ea typeface="微軟正黑體" pitchFamily="34" charset="-120"/>
                      </a:endParaRPr>
                    </a:p>
                  </a:txBody>
                  <a:tcPr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vMerge="1">
                  <a:txBody>
                    <a:bodyPr/>
                    <a:lstStyle/>
                    <a:p>
                      <a:pPr algn="ctr"/>
                      <a:endParaRPr lang="zh-TW" altLang="en-US" sz="2000" b="1" dirty="0">
                        <a:solidFill>
                          <a:schemeClr val="bg1"/>
                        </a:solidFill>
                        <a:latin typeface="微軟正黑體" pitchFamily="34" charset="-120"/>
                        <a:ea typeface="微軟正黑體" pitchFamily="34" charset="-120"/>
                      </a:endParaRPr>
                    </a:p>
                  </a:txBody>
                  <a:tcPr anchor="ctr">
                    <a:lnL w="38100" cap="flat" cmpd="sng" algn="ctr">
                      <a:solidFill>
                        <a:sysClr val="window" lastClr="FFFFFF"/>
                      </a:solidFill>
                      <a:prstDash val="solid"/>
                      <a:round/>
                      <a:headEnd type="none" w="med" len="med"/>
                      <a:tailEnd type="none" w="med" len="med"/>
                    </a:lnL>
                    <a:lnR w="38100" cap="flat" cmpd="sng" algn="ctr">
                      <a:solidFill>
                        <a:srgbClr val="1F497D">
                          <a:lumMod val="40000"/>
                          <a:lumOff val="60000"/>
                        </a:srgbClr>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extLst>
                  <a:ext uri="{0D108BD9-81ED-4DB2-BD59-A6C34878D82A}">
                    <a16:rowId xmlns:a16="http://schemas.microsoft.com/office/drawing/2014/main" val="10009"/>
                  </a:ext>
                </a:extLst>
              </a:tr>
              <a:tr h="277278">
                <a:tc rowSpan="3">
                  <a:txBody>
                    <a:bodyPr/>
                    <a:lstStyle/>
                    <a:p>
                      <a:pPr algn="ctr"/>
                      <a:r>
                        <a:rPr lang="en-US" altLang="zh-TW" sz="2000" b="1" dirty="0">
                          <a:solidFill>
                            <a:schemeClr val="bg1"/>
                          </a:solidFill>
                          <a:latin typeface="微軟正黑體" pitchFamily="34" charset="-120"/>
                          <a:ea typeface="微軟正黑體" pitchFamily="34" charset="-120"/>
                        </a:rPr>
                        <a:t>4</a:t>
                      </a:r>
                      <a:endParaRPr lang="zh-TW" altLang="en-US" sz="2000" b="1" dirty="0">
                        <a:solidFill>
                          <a:schemeClr val="bg1"/>
                        </a:solidFill>
                        <a:latin typeface="微軟正黑體" pitchFamily="34" charset="-120"/>
                        <a:ea typeface="微軟正黑體" pitchFamily="34" charset="-120"/>
                      </a:endParaRPr>
                    </a:p>
                  </a:txBody>
                  <a:tcPr anchor="ctr">
                    <a:lnL w="38100" cap="flat" cmpd="sng" algn="ctr">
                      <a:solidFill>
                        <a:srgbClr val="1F497D">
                          <a:lumMod val="40000"/>
                          <a:lumOff val="60000"/>
                        </a:srgbClr>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en-US" altLang="zh-TW" sz="1200" b="1" dirty="0">
                          <a:solidFill>
                            <a:srgbClr val="002060"/>
                          </a:solidFill>
                          <a:latin typeface="微軟正黑體" pitchFamily="34" charset="-120"/>
                          <a:ea typeface="微軟正黑體" pitchFamily="34" charset="-120"/>
                        </a:rPr>
                        <a:t>10</a:t>
                      </a:r>
                      <a:endParaRPr lang="zh-TW" altLang="en-US" sz="1200" b="1" dirty="0">
                        <a:solidFill>
                          <a:srgbClr val="002060"/>
                        </a:solidFill>
                        <a:latin typeface="微軟正黑體" pitchFamily="34" charset="-120"/>
                        <a:ea typeface="微軟正黑體" pitchFamily="34" charset="-120"/>
                      </a:endParaRPr>
                    </a:p>
                  </a:txBody>
                  <a:tcPr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rowSpan="3">
                  <a:txBody>
                    <a:bodyPr/>
                    <a:lstStyle/>
                    <a:p>
                      <a:pPr algn="ctr"/>
                      <a:r>
                        <a:rPr lang="en-US" altLang="zh-TW" sz="2000" b="1" dirty="0">
                          <a:solidFill>
                            <a:schemeClr val="bg1"/>
                          </a:solidFill>
                          <a:latin typeface="微軟正黑體" pitchFamily="34" charset="-120"/>
                          <a:ea typeface="微軟正黑體" pitchFamily="34" charset="-120"/>
                        </a:rPr>
                        <a:t>2</a:t>
                      </a:r>
                      <a:endParaRPr lang="zh-TW" altLang="en-US" sz="2000" b="1" dirty="0">
                        <a:solidFill>
                          <a:schemeClr val="bg1"/>
                        </a:solidFill>
                        <a:latin typeface="微軟正黑體" pitchFamily="34" charset="-120"/>
                        <a:ea typeface="微軟正黑體" pitchFamily="34" charset="-120"/>
                      </a:endParaRPr>
                    </a:p>
                  </a:txBody>
                  <a:tcPr anchor="ctr">
                    <a:lnL w="38100" cap="flat" cmpd="sng" algn="ctr">
                      <a:solidFill>
                        <a:sysClr val="window" lastClr="FFFFFF"/>
                      </a:solidFill>
                      <a:prstDash val="solid"/>
                      <a:round/>
                      <a:headEnd type="none" w="med" len="med"/>
                      <a:tailEnd type="none" w="med" len="med"/>
                    </a:lnL>
                    <a:lnR w="38100" cap="flat" cmpd="sng" algn="ctr">
                      <a:solidFill>
                        <a:srgbClr val="1F497D">
                          <a:lumMod val="40000"/>
                          <a:lumOff val="60000"/>
                        </a:srgbClr>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extLst>
                  <a:ext uri="{0D108BD9-81ED-4DB2-BD59-A6C34878D82A}">
                    <a16:rowId xmlns:a16="http://schemas.microsoft.com/office/drawing/2014/main" val="10010"/>
                  </a:ext>
                </a:extLst>
              </a:tr>
              <a:tr h="277278">
                <a:tc vMerge="1">
                  <a:txBody>
                    <a:bodyPr/>
                    <a:lstStyle/>
                    <a:p>
                      <a:pPr algn="ctr"/>
                      <a:endParaRPr lang="zh-TW" altLang="en-US" sz="2000" b="1" dirty="0">
                        <a:solidFill>
                          <a:schemeClr val="bg1"/>
                        </a:solidFill>
                        <a:latin typeface="微軟正黑體" pitchFamily="34" charset="-120"/>
                        <a:ea typeface="微軟正黑體" pitchFamily="34" charset="-120"/>
                      </a:endParaRPr>
                    </a:p>
                  </a:txBody>
                  <a:tcPr anchor="ctr">
                    <a:lnL w="38100" cap="flat" cmpd="sng" algn="ctr">
                      <a:solidFill>
                        <a:srgbClr val="1F497D">
                          <a:lumMod val="40000"/>
                          <a:lumOff val="60000"/>
                        </a:srgbClr>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lumMod val="75000"/>
                      </a:srgbClr>
                    </a:solidFill>
                  </a:tcPr>
                </a:tc>
                <a:tc>
                  <a:txBody>
                    <a:bodyPr/>
                    <a:lstStyle/>
                    <a:p>
                      <a:pPr algn="ctr"/>
                      <a:r>
                        <a:rPr lang="en-US" altLang="zh-TW" sz="1200" b="1" dirty="0">
                          <a:solidFill>
                            <a:srgbClr val="002060"/>
                          </a:solidFill>
                          <a:latin typeface="微軟正黑體" pitchFamily="34" charset="-120"/>
                          <a:ea typeface="微軟正黑體" pitchFamily="34" charset="-120"/>
                        </a:rPr>
                        <a:t>11</a:t>
                      </a:r>
                      <a:endParaRPr lang="zh-TW" altLang="en-US" sz="1200" b="1" dirty="0">
                        <a:solidFill>
                          <a:srgbClr val="002060"/>
                        </a:solidFill>
                        <a:latin typeface="微軟正黑體" pitchFamily="34" charset="-120"/>
                        <a:ea typeface="微軟正黑體" pitchFamily="34" charset="-120"/>
                      </a:endParaRPr>
                    </a:p>
                  </a:txBody>
                  <a:tcPr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vMerge="1">
                  <a:txBody>
                    <a:bodyPr/>
                    <a:lstStyle/>
                    <a:p>
                      <a:pPr algn="ctr"/>
                      <a:endParaRPr lang="zh-TW" altLang="en-US" sz="2000" b="1" dirty="0">
                        <a:solidFill>
                          <a:schemeClr val="bg1"/>
                        </a:solidFill>
                        <a:latin typeface="微軟正黑體" pitchFamily="34" charset="-120"/>
                        <a:ea typeface="微軟正黑體" pitchFamily="34" charset="-120"/>
                      </a:endParaRPr>
                    </a:p>
                  </a:txBody>
                  <a:tcPr anchor="ctr">
                    <a:lnL w="38100" cap="flat" cmpd="sng" algn="ctr">
                      <a:solidFill>
                        <a:sysClr val="window" lastClr="FFFFFF"/>
                      </a:solidFill>
                      <a:prstDash val="solid"/>
                      <a:round/>
                      <a:headEnd type="none" w="med" len="med"/>
                      <a:tailEnd type="none" w="med" len="med"/>
                    </a:lnL>
                    <a:lnR w="38100" cap="flat" cmpd="sng" algn="ctr">
                      <a:solidFill>
                        <a:srgbClr val="1F497D">
                          <a:lumMod val="40000"/>
                          <a:lumOff val="60000"/>
                        </a:srgbClr>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extLst>
                  <a:ext uri="{0D108BD9-81ED-4DB2-BD59-A6C34878D82A}">
                    <a16:rowId xmlns:a16="http://schemas.microsoft.com/office/drawing/2014/main" val="10011"/>
                  </a:ext>
                </a:extLst>
              </a:tr>
              <a:tr h="277278">
                <a:tc vMerge="1">
                  <a:txBody>
                    <a:bodyPr/>
                    <a:lstStyle/>
                    <a:p>
                      <a:pPr algn="ctr"/>
                      <a:endParaRPr lang="zh-TW" altLang="en-US" sz="2000" b="1" dirty="0">
                        <a:solidFill>
                          <a:schemeClr val="bg1"/>
                        </a:solidFill>
                        <a:latin typeface="微軟正黑體" pitchFamily="34" charset="-120"/>
                        <a:ea typeface="微軟正黑體" pitchFamily="34" charset="-120"/>
                      </a:endParaRPr>
                    </a:p>
                  </a:txBody>
                  <a:tcPr anchor="ctr">
                    <a:lnL w="38100" cap="flat" cmpd="sng" algn="ctr">
                      <a:solidFill>
                        <a:srgbClr val="1F497D">
                          <a:lumMod val="40000"/>
                          <a:lumOff val="60000"/>
                        </a:srgbClr>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lumMod val="75000"/>
                      </a:srgbClr>
                    </a:solidFill>
                  </a:tcPr>
                </a:tc>
                <a:tc>
                  <a:txBody>
                    <a:bodyPr/>
                    <a:lstStyle/>
                    <a:p>
                      <a:pPr algn="ctr"/>
                      <a:r>
                        <a:rPr lang="en-US" altLang="zh-TW" sz="1200" b="1" dirty="0">
                          <a:solidFill>
                            <a:srgbClr val="002060"/>
                          </a:solidFill>
                          <a:latin typeface="微軟正黑體" pitchFamily="34" charset="-120"/>
                          <a:ea typeface="微軟正黑體" pitchFamily="34" charset="-120"/>
                        </a:rPr>
                        <a:t>12</a:t>
                      </a:r>
                      <a:endParaRPr lang="zh-TW" altLang="en-US" sz="1200" b="1" dirty="0">
                        <a:solidFill>
                          <a:srgbClr val="002060"/>
                        </a:solidFill>
                        <a:latin typeface="微軟正黑體" pitchFamily="34" charset="-120"/>
                        <a:ea typeface="微軟正黑體" pitchFamily="34" charset="-120"/>
                      </a:endParaRPr>
                    </a:p>
                  </a:txBody>
                  <a:tcPr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vMerge="1">
                  <a:txBody>
                    <a:bodyPr/>
                    <a:lstStyle/>
                    <a:p>
                      <a:pPr algn="ctr"/>
                      <a:endParaRPr lang="zh-TW" altLang="en-US" sz="2000" b="1" dirty="0">
                        <a:solidFill>
                          <a:schemeClr val="bg1"/>
                        </a:solidFill>
                        <a:latin typeface="微軟正黑體" pitchFamily="34" charset="-120"/>
                        <a:ea typeface="微軟正黑體" pitchFamily="34" charset="-120"/>
                      </a:endParaRPr>
                    </a:p>
                  </a:txBody>
                  <a:tcPr anchor="ctr">
                    <a:lnL w="38100" cap="flat" cmpd="sng" algn="ctr">
                      <a:solidFill>
                        <a:sysClr val="window" lastClr="FFFFFF"/>
                      </a:solidFill>
                      <a:prstDash val="solid"/>
                      <a:round/>
                      <a:headEnd type="none" w="med" len="med"/>
                      <a:tailEnd type="none" w="med" len="med"/>
                    </a:lnL>
                    <a:lnR w="38100" cap="flat" cmpd="sng" algn="ctr">
                      <a:solidFill>
                        <a:srgbClr val="1F497D">
                          <a:lumMod val="40000"/>
                          <a:lumOff val="60000"/>
                        </a:srgbClr>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extLst>
                  <a:ext uri="{0D108BD9-81ED-4DB2-BD59-A6C34878D82A}">
                    <a16:rowId xmlns:a16="http://schemas.microsoft.com/office/drawing/2014/main" val="10012"/>
                  </a:ext>
                </a:extLst>
              </a:tr>
              <a:tr h="41508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altLang="zh-TW" sz="2000" b="1" dirty="0">
                          <a:solidFill>
                            <a:schemeClr val="bg1"/>
                          </a:solidFill>
                          <a:latin typeface="微軟正黑體" pitchFamily="34" charset="-120"/>
                          <a:ea typeface="微軟正黑體" pitchFamily="34" charset="-120"/>
                        </a:rPr>
                        <a:t>5</a:t>
                      </a:r>
                      <a:endParaRPr lang="zh-TW" altLang="en-US" sz="2000" b="1" dirty="0">
                        <a:solidFill>
                          <a:schemeClr val="bg1"/>
                        </a:solidFill>
                        <a:latin typeface="微軟正黑體" pitchFamily="34" charset="-120"/>
                        <a:ea typeface="微軟正黑體" pitchFamily="34" charset="-120"/>
                      </a:endParaRPr>
                    </a:p>
                  </a:txBody>
                  <a:tcPr anchor="ctr">
                    <a:lnL w="38100" cap="flat" cmpd="sng" algn="ctr">
                      <a:solidFill>
                        <a:srgbClr val="1F497D">
                          <a:lumMod val="40000"/>
                          <a:lumOff val="60000"/>
                        </a:srgbClr>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rgbClr val="1F497D">
                          <a:lumMod val="40000"/>
                          <a:lumOff val="60000"/>
                        </a:srgbClr>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altLang="zh-TW" sz="1200" b="1" dirty="0">
                          <a:solidFill>
                            <a:srgbClr val="002060"/>
                          </a:solidFill>
                          <a:latin typeface="微軟正黑體" pitchFamily="34" charset="-120"/>
                          <a:ea typeface="微軟正黑體" pitchFamily="34" charset="-120"/>
                        </a:rPr>
                        <a:t>13-30</a:t>
                      </a:r>
                      <a:endParaRPr lang="zh-TW" altLang="en-US" sz="1200" b="1" dirty="0">
                        <a:solidFill>
                          <a:srgbClr val="002060"/>
                        </a:solidFill>
                        <a:latin typeface="微軟正黑體" pitchFamily="34" charset="-120"/>
                        <a:ea typeface="微軟正黑體" pitchFamily="34" charset="-120"/>
                      </a:endParaRPr>
                    </a:p>
                  </a:txBody>
                  <a:tcPr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rgbClr val="1F497D">
                          <a:lumMod val="40000"/>
                          <a:lumOff val="60000"/>
                        </a:srgbClr>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altLang="zh-TW" sz="2000" b="1" dirty="0">
                          <a:solidFill>
                            <a:schemeClr val="bg1"/>
                          </a:solidFill>
                          <a:latin typeface="微軟正黑體" pitchFamily="34" charset="-120"/>
                          <a:ea typeface="微軟正黑體" pitchFamily="34" charset="-120"/>
                        </a:rPr>
                        <a:t>1</a:t>
                      </a:r>
                      <a:endParaRPr lang="zh-TW" altLang="en-US" sz="2000" b="1" dirty="0">
                        <a:solidFill>
                          <a:schemeClr val="bg1"/>
                        </a:solidFill>
                        <a:latin typeface="微軟正黑體" pitchFamily="34" charset="-120"/>
                        <a:ea typeface="微軟正黑體" pitchFamily="34" charset="-120"/>
                      </a:endParaRPr>
                    </a:p>
                  </a:txBody>
                  <a:tcPr anchor="ctr">
                    <a:lnL w="38100" cap="flat" cmpd="sng" algn="ctr">
                      <a:solidFill>
                        <a:sysClr val="window" lastClr="FFFFFF"/>
                      </a:solidFill>
                      <a:prstDash val="solid"/>
                      <a:round/>
                      <a:headEnd type="none" w="med" len="med"/>
                      <a:tailEnd type="none" w="med" len="med"/>
                    </a:lnL>
                    <a:lnR w="38100" cap="flat" cmpd="sng" algn="ctr">
                      <a:solidFill>
                        <a:srgbClr val="1F497D">
                          <a:lumMod val="40000"/>
                          <a:lumOff val="60000"/>
                        </a:srgbClr>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rgbClr val="1F497D">
                          <a:lumMod val="40000"/>
                          <a:lumOff val="60000"/>
                        </a:srgbClr>
                      </a:solidFill>
                      <a:prstDash val="solid"/>
                      <a:round/>
                      <a:headEnd type="none" w="med" len="med"/>
                      <a:tailEnd type="none" w="med" len="med"/>
                    </a:lnB>
                    <a:lnTlToBr w="12700" cmpd="sng">
                      <a:noFill/>
                      <a:prstDash val="solid"/>
                    </a:lnTlToBr>
                    <a:lnBlToTr w="12700" cmpd="sng">
                      <a:noFill/>
                      <a:prstDash val="solid"/>
                    </a:lnBlToTr>
                    <a:solidFill>
                      <a:srgbClr val="C0504D"/>
                    </a:solidFill>
                  </a:tcPr>
                </a:tc>
                <a:extLst>
                  <a:ext uri="{0D108BD9-81ED-4DB2-BD59-A6C34878D82A}">
                    <a16:rowId xmlns:a16="http://schemas.microsoft.com/office/drawing/2014/main" val="10013"/>
                  </a:ext>
                </a:extLst>
              </a:tr>
            </a:tbl>
          </a:graphicData>
        </a:graphic>
      </p:graphicFrame>
      <p:grpSp>
        <p:nvGrpSpPr>
          <p:cNvPr id="24" name="群組 23"/>
          <p:cNvGrpSpPr/>
          <p:nvPr/>
        </p:nvGrpSpPr>
        <p:grpSpPr>
          <a:xfrm>
            <a:off x="35496" y="5570611"/>
            <a:ext cx="5715099" cy="1180627"/>
            <a:chOff x="41443" y="1685"/>
            <a:chExt cx="8203920" cy="1355636"/>
          </a:xfrm>
          <a:scene3d>
            <a:camera prst="orthographicFront"/>
            <a:lightRig rig="flat" dir="t"/>
          </a:scene3d>
        </p:grpSpPr>
        <p:sp>
          <p:nvSpPr>
            <p:cNvPr id="25" name="矩形 24"/>
            <p:cNvSpPr/>
            <p:nvPr/>
          </p:nvSpPr>
          <p:spPr>
            <a:xfrm>
              <a:off x="41443" y="1685"/>
              <a:ext cx="8203920" cy="1355636"/>
            </a:xfrm>
            <a:prstGeom prst="rect">
              <a:avLst/>
            </a:prstGeom>
            <a:solidFill>
              <a:srgbClr val="F79646">
                <a:lumMod val="60000"/>
                <a:lumOff val="40000"/>
              </a:srgbClr>
            </a:solidFill>
            <a:ln>
              <a:noFill/>
            </a:ln>
            <a:effectLst>
              <a:outerShdw blurRad="40000" dist="23000" dir="5400000" rotWithShape="0">
                <a:srgbClr val="000000">
                  <a:alpha val="35000"/>
                </a:srgbClr>
              </a:outerShdw>
            </a:effectLst>
            <a:sp3d prstMaterial="plastic">
              <a:bevelT w="120900" h="88900"/>
              <a:bevelB w="88900" h="31750" prst="angle"/>
            </a:sp3d>
          </p:spPr>
          <p:txBody>
            <a:bodyPr/>
            <a:lstStyle/>
            <a:p>
              <a:endParaRPr lang="zh-TW" altLang="en-US"/>
            </a:p>
          </p:txBody>
        </p:sp>
        <p:sp>
          <p:nvSpPr>
            <p:cNvPr id="26" name="矩形 25"/>
            <p:cNvSpPr/>
            <p:nvPr/>
          </p:nvSpPr>
          <p:spPr>
            <a:xfrm>
              <a:off x="41443" y="73034"/>
              <a:ext cx="8203920" cy="1284287"/>
            </a:xfrm>
            <a:prstGeom prst="rect">
              <a:avLst/>
            </a:prstGeom>
            <a:noFill/>
            <a:ln>
              <a:noFill/>
            </a:ln>
            <a:effectLst/>
            <a:sp3d/>
          </p:spPr>
          <p:txBody>
            <a:bodyPr spcFirstLastPara="0" vert="horz" wrap="square" lIns="106680" tIns="106680" rIns="106680" bIns="106680" numCol="1" spcCol="1270" anchor="ctr" anchorCtr="0">
              <a:noAutofit/>
            </a:bodyPr>
            <a:lstStyle/>
            <a:p>
              <a:pPr algn="ctr" defTabSz="1244600" fontAlgn="auto">
                <a:lnSpc>
                  <a:spcPct val="80000"/>
                </a:lnSpc>
                <a:spcAft>
                  <a:spcPts val="0"/>
                </a:spcAft>
                <a:buFont typeface="Arial" charset="0"/>
                <a:buNone/>
                <a:defRPr/>
              </a:pPr>
              <a:r>
                <a:rPr lang="zh-TW" altLang="en-US" sz="2400" dirty="0">
                  <a:solidFill>
                    <a:srgbClr val="A50021"/>
                  </a:solidFill>
                  <a:latin typeface="微軟正黑體" pitchFamily="34" charset="-120"/>
                  <a:ea typeface="微軟正黑體" pitchFamily="34" charset="-120"/>
                </a:rPr>
                <a:t>選填志願</a:t>
              </a:r>
              <a:endParaRPr lang="en-US" altLang="zh-TW" dirty="0">
                <a:solidFill>
                  <a:srgbClr val="660066"/>
                </a:solidFill>
                <a:latin typeface="微軟正黑體" pitchFamily="34" charset="-120"/>
                <a:ea typeface="微軟正黑體" pitchFamily="34" charset="-120"/>
              </a:endParaRPr>
            </a:p>
            <a:p>
              <a:pPr defTabSz="1244600" fontAlgn="auto">
                <a:lnSpc>
                  <a:spcPct val="80000"/>
                </a:lnSpc>
                <a:spcAft>
                  <a:spcPts val="0"/>
                </a:spcAft>
              </a:pPr>
              <a:r>
                <a:rPr lang="zh-TW" altLang="en-US" dirty="0">
                  <a:solidFill>
                    <a:srgbClr val="660066"/>
                  </a:solidFill>
                  <a:latin typeface="微軟正黑體" pitchFamily="34" charset="-120"/>
                  <a:ea typeface="微軟正黑體" pitchFamily="34" charset="-120"/>
                </a:rPr>
                <a:t>志願以群組方式計分，每</a:t>
              </a:r>
              <a:r>
                <a:rPr lang="en-US" altLang="zh-TW" dirty="0">
                  <a:solidFill>
                    <a:srgbClr val="660066"/>
                  </a:solidFill>
                  <a:latin typeface="微軟正黑體" pitchFamily="34" charset="-120"/>
                  <a:ea typeface="微軟正黑體" pitchFamily="34" charset="-120"/>
                </a:rPr>
                <a:t>3</a:t>
              </a:r>
              <a:r>
                <a:rPr lang="zh-TW" altLang="en-US" dirty="0">
                  <a:solidFill>
                    <a:srgbClr val="660066"/>
                  </a:solidFill>
                  <a:latin typeface="微軟正黑體" pitchFamily="34" charset="-120"/>
                  <a:ea typeface="微軟正黑體" pitchFamily="34" charset="-120"/>
                </a:rPr>
                <a:t>個志願序為一群組，第</a:t>
              </a:r>
              <a:r>
                <a:rPr lang="en-US" altLang="zh-TW" dirty="0">
                  <a:solidFill>
                    <a:srgbClr val="660066"/>
                  </a:solidFill>
                  <a:latin typeface="微軟正黑體" pitchFamily="34" charset="-120"/>
                  <a:ea typeface="微軟正黑體" pitchFamily="34" charset="-120"/>
                </a:rPr>
                <a:t>13</a:t>
              </a:r>
              <a:r>
                <a:rPr lang="zh-TW" altLang="en-US" dirty="0">
                  <a:solidFill>
                    <a:srgbClr val="660066"/>
                  </a:solidFill>
                  <a:latin typeface="微軟正黑體" pitchFamily="34" charset="-120"/>
                  <a:ea typeface="微軟正黑體" pitchFamily="34" charset="-120"/>
                </a:rPr>
                <a:t>志願至第</a:t>
              </a:r>
              <a:r>
                <a:rPr lang="en-US" altLang="zh-TW" dirty="0">
                  <a:solidFill>
                    <a:srgbClr val="660066"/>
                  </a:solidFill>
                  <a:latin typeface="微軟正黑體" pitchFamily="34" charset="-120"/>
                  <a:ea typeface="微軟正黑體" pitchFamily="34" charset="-120"/>
                </a:rPr>
                <a:t>30</a:t>
              </a:r>
              <a:r>
                <a:rPr lang="zh-TW" altLang="en-US" dirty="0">
                  <a:solidFill>
                    <a:srgbClr val="660066"/>
                  </a:solidFill>
                  <a:latin typeface="微軟正黑體" pitchFamily="34" charset="-120"/>
                  <a:ea typeface="微軟正黑體" pitchFamily="34" charset="-120"/>
                </a:rPr>
                <a:t>志願為同一群組，同一群組內之志願序皆為同一積分。選填志願時，同一校內不同科別為不同志願序，</a:t>
              </a:r>
              <a:r>
                <a:rPr lang="zh-TW" altLang="en-US" dirty="0">
                  <a:solidFill>
                    <a:srgbClr val="FF0000"/>
                  </a:solidFill>
                  <a:latin typeface="微軟正黑體" pitchFamily="34" charset="-120"/>
                  <a:ea typeface="微軟正黑體" pitchFamily="34" charset="-120"/>
                </a:rPr>
                <a:t>另受核定以群招生之群別視為一個志願</a:t>
              </a:r>
              <a:r>
                <a:rPr lang="zh-TW" altLang="en-US" dirty="0">
                  <a:solidFill>
                    <a:srgbClr val="660066"/>
                  </a:solidFill>
                  <a:latin typeface="微軟正黑體" pitchFamily="34" charset="-120"/>
                  <a:ea typeface="微軟正黑體" pitchFamily="34" charset="-120"/>
                </a:rPr>
                <a:t>。 </a:t>
              </a:r>
              <a:endParaRPr lang="zh-TW" altLang="en-US" b="0" dirty="0">
                <a:solidFill>
                  <a:srgbClr val="660066"/>
                </a:solidFill>
                <a:latin typeface="Calibri"/>
                <a:ea typeface="新細明體"/>
              </a:endParaRPr>
            </a:p>
          </p:txBody>
        </p:sp>
      </p:grpSp>
      <p:graphicFrame>
        <p:nvGraphicFramePr>
          <p:cNvPr id="9" name="內容版面配置區 3"/>
          <p:cNvGraphicFramePr>
            <a:graphicFrameLocks/>
          </p:cNvGraphicFramePr>
          <p:nvPr>
            <p:extLst>
              <p:ext uri="{D42A27DB-BD31-4B8C-83A1-F6EECF244321}">
                <p14:modId xmlns:p14="http://schemas.microsoft.com/office/powerpoint/2010/main" val="742224150"/>
              </p:ext>
            </p:extLst>
          </p:nvPr>
        </p:nvGraphicFramePr>
        <p:xfrm>
          <a:off x="-324544" y="1268760"/>
          <a:ext cx="5328592" cy="40324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899434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274" name="矩形 1"/>
          <p:cNvSpPr>
            <a:spLocks noChangeArrowheads="1"/>
          </p:cNvSpPr>
          <p:nvPr/>
        </p:nvSpPr>
        <p:spPr bwMode="auto">
          <a:xfrm>
            <a:off x="1877263" y="711612"/>
            <a:ext cx="528702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pitchFamily="34" charset="0"/>
                <a:ea typeface="新細明體" pitchFamily="18" charset="-120"/>
              </a:defRPr>
            </a:lvl1pPr>
            <a:lvl2pPr marL="742950" indent="-285750" eaLnBrk="0" hangingPunct="0">
              <a:defRPr b="1">
                <a:solidFill>
                  <a:schemeClr val="tx1"/>
                </a:solidFill>
                <a:latin typeface="Arial" pitchFamily="34" charset="0"/>
                <a:ea typeface="新細明體" pitchFamily="18" charset="-120"/>
              </a:defRPr>
            </a:lvl2pPr>
            <a:lvl3pPr marL="1143000" indent="-228600" eaLnBrk="0" hangingPunct="0">
              <a:defRPr b="1">
                <a:solidFill>
                  <a:schemeClr val="tx1"/>
                </a:solidFill>
                <a:latin typeface="Arial" pitchFamily="34" charset="0"/>
                <a:ea typeface="新細明體" pitchFamily="18" charset="-120"/>
              </a:defRPr>
            </a:lvl3pPr>
            <a:lvl4pPr marL="1600200" indent="-228600" eaLnBrk="0" hangingPunct="0">
              <a:defRPr b="1">
                <a:solidFill>
                  <a:schemeClr val="tx1"/>
                </a:solidFill>
                <a:latin typeface="Arial" pitchFamily="34" charset="0"/>
                <a:ea typeface="新細明體" pitchFamily="18" charset="-120"/>
              </a:defRPr>
            </a:lvl4pPr>
            <a:lvl5pPr marL="2057400" indent="-228600" eaLnBrk="0" hangingPunct="0">
              <a:defRPr b="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b="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b="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b="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b="1">
                <a:solidFill>
                  <a:schemeClr val="tx1"/>
                </a:solidFill>
                <a:latin typeface="Arial" pitchFamily="34" charset="0"/>
                <a:ea typeface="新細明體" pitchFamily="18" charset="-120"/>
              </a:defRPr>
            </a:lvl9pPr>
          </a:lstStyle>
          <a:p>
            <a:pPr eaLnBrk="1" hangingPunct="1"/>
            <a:r>
              <a:rPr kumimoji="1" lang="zh-TW" altLang="en-US" sz="3200" dirty="0">
                <a:solidFill>
                  <a:srgbClr val="FF0000"/>
                </a:solidFill>
                <a:latin typeface="微軟正黑體" pitchFamily="34" charset="-120"/>
                <a:ea typeface="微軟正黑體" pitchFamily="34" charset="-120"/>
              </a:rPr>
              <a:t>屏東區免試入學</a:t>
            </a:r>
            <a:r>
              <a:rPr kumimoji="1" lang="en-US" altLang="zh-TW" sz="3200" dirty="0">
                <a:solidFill>
                  <a:srgbClr val="FF0000"/>
                </a:solidFill>
                <a:latin typeface="微軟正黑體" pitchFamily="34" charset="-120"/>
                <a:ea typeface="微軟正黑體" pitchFamily="34" charset="-120"/>
              </a:rPr>
              <a:t>-</a:t>
            </a:r>
            <a:r>
              <a:rPr kumimoji="1" lang="zh-TW" altLang="en-US" sz="3200" dirty="0">
                <a:solidFill>
                  <a:srgbClr val="FF0000"/>
                </a:solidFill>
                <a:latin typeface="微軟正黑體" pitchFamily="34" charset="-120"/>
                <a:ea typeface="微軟正黑體" pitchFamily="34" charset="-120"/>
              </a:rPr>
              <a:t>志願序範例</a:t>
            </a:r>
          </a:p>
        </p:txBody>
      </p:sp>
      <p:graphicFrame>
        <p:nvGraphicFramePr>
          <p:cNvPr id="19" name="表格 18"/>
          <p:cNvGraphicFramePr>
            <a:graphicFrameLocks noGrp="1"/>
          </p:cNvGraphicFramePr>
          <p:nvPr>
            <p:extLst>
              <p:ext uri="{D42A27DB-BD31-4B8C-83A1-F6EECF244321}">
                <p14:modId xmlns:p14="http://schemas.microsoft.com/office/powerpoint/2010/main" val="3310910747"/>
              </p:ext>
            </p:extLst>
          </p:nvPr>
        </p:nvGraphicFramePr>
        <p:xfrm>
          <a:off x="323528" y="1412776"/>
          <a:ext cx="4968553" cy="5112575"/>
        </p:xfrm>
        <a:graphic>
          <a:graphicData uri="http://schemas.openxmlformats.org/drawingml/2006/table">
            <a:tbl>
              <a:tblPr firstRow="1" bandRow="1"/>
              <a:tblGrid>
                <a:gridCol w="1815094">
                  <a:extLst>
                    <a:ext uri="{9D8B030D-6E8A-4147-A177-3AD203B41FA5}">
                      <a16:colId xmlns:a16="http://schemas.microsoft.com/office/drawing/2014/main" val="20000"/>
                    </a:ext>
                  </a:extLst>
                </a:gridCol>
                <a:gridCol w="1797828">
                  <a:extLst>
                    <a:ext uri="{9D8B030D-6E8A-4147-A177-3AD203B41FA5}">
                      <a16:colId xmlns:a16="http://schemas.microsoft.com/office/drawing/2014/main" val="20001"/>
                    </a:ext>
                  </a:extLst>
                </a:gridCol>
                <a:gridCol w="1355631">
                  <a:extLst>
                    <a:ext uri="{9D8B030D-6E8A-4147-A177-3AD203B41FA5}">
                      <a16:colId xmlns:a16="http://schemas.microsoft.com/office/drawing/2014/main" val="20002"/>
                    </a:ext>
                  </a:extLst>
                </a:gridCol>
              </a:tblGrid>
              <a:tr h="813917">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000" b="1" dirty="0">
                          <a:solidFill>
                            <a:schemeClr val="bg1"/>
                          </a:solidFill>
                          <a:latin typeface="微軟正黑體" pitchFamily="34" charset="-120"/>
                          <a:ea typeface="微軟正黑體" pitchFamily="34" charset="-120"/>
                        </a:rPr>
                        <a:t>志願群</a:t>
                      </a:r>
                    </a:p>
                  </a:txBody>
                  <a:tcPr anchor="ctr">
                    <a:lnL w="38100" cap="flat" cmpd="sng" algn="ctr">
                      <a:solidFill>
                        <a:srgbClr val="1F497D">
                          <a:lumMod val="40000"/>
                          <a:lumOff val="60000"/>
                        </a:srgbClr>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rgbClr val="1F497D">
                          <a:lumMod val="40000"/>
                          <a:lumOff val="60000"/>
                        </a:srgbClr>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000" b="1" dirty="0">
                          <a:solidFill>
                            <a:schemeClr val="bg1"/>
                          </a:solidFill>
                          <a:latin typeface="微軟正黑體" pitchFamily="34" charset="-120"/>
                          <a:ea typeface="微軟正黑體" pitchFamily="34" charset="-120"/>
                        </a:rPr>
                        <a:t>校科</a:t>
                      </a:r>
                      <a:endParaRPr lang="en-US" altLang="zh-TW" sz="2000" b="1" dirty="0">
                        <a:solidFill>
                          <a:schemeClr val="bg1"/>
                        </a:solidFill>
                        <a:latin typeface="微軟正黑體" pitchFamily="34" charset="-120"/>
                        <a:ea typeface="微軟正黑體" pitchFamily="34" charset="-120"/>
                      </a:endParaRPr>
                    </a:p>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000" b="1" dirty="0">
                          <a:solidFill>
                            <a:schemeClr val="bg1"/>
                          </a:solidFill>
                          <a:latin typeface="微軟正黑體" pitchFamily="34" charset="-120"/>
                          <a:ea typeface="微軟正黑體" pitchFamily="34" charset="-120"/>
                        </a:rPr>
                        <a:t>志願序</a:t>
                      </a:r>
                    </a:p>
                  </a:txBody>
                  <a:tcPr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rgbClr val="1F497D">
                          <a:lumMod val="40000"/>
                          <a:lumOff val="60000"/>
                        </a:srgbClr>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000" b="1" dirty="0">
                          <a:solidFill>
                            <a:schemeClr val="bg1"/>
                          </a:solidFill>
                          <a:latin typeface="微軟正黑體" pitchFamily="34" charset="-120"/>
                          <a:ea typeface="微軟正黑體" pitchFamily="34" charset="-120"/>
                        </a:rPr>
                        <a:t>積分</a:t>
                      </a:r>
                    </a:p>
                  </a:txBody>
                  <a:tcPr anchor="ctr">
                    <a:lnL w="38100" cap="flat" cmpd="sng" algn="ctr">
                      <a:solidFill>
                        <a:sysClr val="window" lastClr="FFFFFF"/>
                      </a:solidFill>
                      <a:prstDash val="solid"/>
                      <a:round/>
                      <a:headEnd type="none" w="med" len="med"/>
                      <a:tailEnd type="none" w="med" len="med"/>
                    </a:lnL>
                    <a:lnR w="38100" cap="flat" cmpd="sng" algn="ctr">
                      <a:solidFill>
                        <a:srgbClr val="1F497D">
                          <a:lumMod val="40000"/>
                          <a:lumOff val="60000"/>
                        </a:srgbClr>
                      </a:solidFill>
                      <a:prstDash val="solid"/>
                      <a:round/>
                      <a:headEnd type="none" w="med" len="med"/>
                      <a:tailEnd type="none" w="med" len="med"/>
                    </a:lnR>
                    <a:lnT w="38100" cap="flat" cmpd="sng" algn="ctr">
                      <a:solidFill>
                        <a:srgbClr val="1F497D">
                          <a:lumMod val="40000"/>
                          <a:lumOff val="60000"/>
                        </a:srgbClr>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extLst>
                  <a:ext uri="{0D108BD9-81ED-4DB2-BD59-A6C34878D82A}">
                    <a16:rowId xmlns:a16="http://schemas.microsoft.com/office/drawing/2014/main" val="10000"/>
                  </a:ext>
                </a:extLst>
              </a:tr>
              <a:tr h="318490">
                <a:tc rowSpan="3">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altLang="zh-TW" sz="2000" b="1" dirty="0">
                          <a:solidFill>
                            <a:schemeClr val="bg1"/>
                          </a:solidFill>
                          <a:latin typeface="微軟正黑體" pitchFamily="34" charset="-120"/>
                          <a:ea typeface="微軟正黑體" pitchFamily="34" charset="-120"/>
                        </a:rPr>
                        <a:t>1</a:t>
                      </a:r>
                      <a:endParaRPr lang="zh-TW" altLang="en-US" sz="2000" b="1" dirty="0">
                        <a:solidFill>
                          <a:schemeClr val="bg1"/>
                        </a:solidFill>
                        <a:latin typeface="微軟正黑體" pitchFamily="34" charset="-120"/>
                        <a:ea typeface="微軟正黑體" pitchFamily="34" charset="-120"/>
                      </a:endParaRPr>
                    </a:p>
                  </a:txBody>
                  <a:tcPr anchor="ctr">
                    <a:lnL w="38100" cap="flat" cmpd="sng" algn="ctr">
                      <a:solidFill>
                        <a:srgbClr val="1F497D">
                          <a:lumMod val="40000"/>
                          <a:lumOff val="60000"/>
                        </a:srgbClr>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altLang="zh-TW" sz="1200" b="1" dirty="0">
                          <a:solidFill>
                            <a:srgbClr val="002060"/>
                          </a:solidFill>
                          <a:latin typeface="微軟正黑體" pitchFamily="34" charset="-120"/>
                          <a:ea typeface="微軟正黑體" pitchFamily="34" charset="-120"/>
                        </a:rPr>
                        <a:t>1</a:t>
                      </a:r>
                      <a:endParaRPr lang="zh-TW" altLang="en-US" sz="1200" b="1" dirty="0">
                        <a:solidFill>
                          <a:srgbClr val="002060"/>
                        </a:solidFill>
                        <a:latin typeface="微軟正黑體" pitchFamily="34" charset="-120"/>
                        <a:ea typeface="微軟正黑體" pitchFamily="34" charset="-120"/>
                      </a:endParaRPr>
                    </a:p>
                  </a:txBody>
                  <a:tcPr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rowSpan="3">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altLang="zh-TW" sz="2000" b="1" dirty="0">
                          <a:solidFill>
                            <a:schemeClr val="bg1"/>
                          </a:solidFill>
                          <a:latin typeface="微軟正黑體" pitchFamily="34" charset="-120"/>
                          <a:ea typeface="微軟正黑體" pitchFamily="34" charset="-120"/>
                        </a:rPr>
                        <a:t>7</a:t>
                      </a:r>
                      <a:endParaRPr lang="zh-TW" altLang="en-US" sz="2000" b="1" dirty="0">
                        <a:solidFill>
                          <a:schemeClr val="bg1"/>
                        </a:solidFill>
                        <a:latin typeface="微軟正黑體" pitchFamily="34" charset="-120"/>
                        <a:ea typeface="微軟正黑體" pitchFamily="34" charset="-120"/>
                      </a:endParaRPr>
                    </a:p>
                  </a:txBody>
                  <a:tcPr anchor="ctr">
                    <a:lnL w="38100" cap="flat" cmpd="sng" algn="ctr">
                      <a:solidFill>
                        <a:sysClr val="window" lastClr="FFFFFF"/>
                      </a:solidFill>
                      <a:prstDash val="solid"/>
                      <a:round/>
                      <a:headEnd type="none" w="med" len="med"/>
                      <a:tailEnd type="none" w="med" len="med"/>
                    </a:lnL>
                    <a:lnR w="38100" cap="flat" cmpd="sng" algn="ctr">
                      <a:solidFill>
                        <a:srgbClr val="1F497D">
                          <a:lumMod val="40000"/>
                          <a:lumOff val="60000"/>
                        </a:srgbClr>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extLst>
                  <a:ext uri="{0D108BD9-81ED-4DB2-BD59-A6C34878D82A}">
                    <a16:rowId xmlns:a16="http://schemas.microsoft.com/office/drawing/2014/main" val="10001"/>
                  </a:ext>
                </a:extLst>
              </a:tr>
              <a:tr h="318490">
                <a:tc vMerge="1">
                  <a:txBody>
                    <a:bodyPr/>
                    <a:lstStyle/>
                    <a:p>
                      <a:pPr algn="ctr"/>
                      <a:endParaRPr lang="zh-TW" altLang="en-US" sz="2000" b="1" dirty="0">
                        <a:solidFill>
                          <a:schemeClr val="bg1"/>
                        </a:solidFill>
                        <a:latin typeface="微軟正黑體" pitchFamily="34" charset="-120"/>
                        <a:ea typeface="微軟正黑體" pitchFamily="34" charset="-120"/>
                      </a:endParaRPr>
                    </a:p>
                  </a:txBody>
                  <a:tcPr anchor="ctr">
                    <a:lnL w="38100" cap="flat" cmpd="sng" algn="ctr">
                      <a:solidFill>
                        <a:schemeClr val="tx2">
                          <a:lumMod val="40000"/>
                          <a:lumOff val="60000"/>
                        </a:schemeClr>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2">
                        <a:lumMod val="75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altLang="zh-TW" sz="1200" b="1" dirty="0">
                          <a:solidFill>
                            <a:srgbClr val="002060"/>
                          </a:solidFill>
                          <a:latin typeface="微軟正黑體" pitchFamily="34" charset="-120"/>
                          <a:ea typeface="微軟正黑體" pitchFamily="34" charset="-120"/>
                        </a:rPr>
                        <a:t>2</a:t>
                      </a:r>
                      <a:endParaRPr lang="zh-TW" altLang="en-US" sz="1200" b="1" dirty="0">
                        <a:solidFill>
                          <a:srgbClr val="002060"/>
                        </a:solidFill>
                        <a:latin typeface="微軟正黑體" pitchFamily="34" charset="-120"/>
                        <a:ea typeface="微軟正黑體" pitchFamily="34" charset="-120"/>
                      </a:endParaRPr>
                    </a:p>
                  </a:txBody>
                  <a:tcPr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vMerge="1">
                  <a:txBody>
                    <a:bodyPr/>
                    <a:lstStyle/>
                    <a:p>
                      <a:pPr algn="ctr"/>
                      <a:endParaRPr lang="zh-TW" altLang="en-US" sz="2000" b="1" dirty="0">
                        <a:solidFill>
                          <a:srgbClr val="002060"/>
                        </a:solidFill>
                        <a:latin typeface="微軟正黑體" pitchFamily="34" charset="-120"/>
                        <a:ea typeface="微軟正黑體" pitchFamily="34" charset="-120"/>
                      </a:endParaRPr>
                    </a:p>
                  </a:txBody>
                  <a:tcPr anchor="ctr">
                    <a:lnL w="38100" cap="flat" cmpd="sng" algn="ctr">
                      <a:solidFill>
                        <a:schemeClr val="bg1"/>
                      </a:solidFill>
                      <a:prstDash val="solid"/>
                      <a:round/>
                      <a:headEnd type="none" w="med" len="med"/>
                      <a:tailEnd type="none" w="med" len="med"/>
                    </a:lnL>
                    <a:lnR w="38100" cap="flat" cmpd="sng" algn="ctr">
                      <a:solidFill>
                        <a:schemeClr val="tx2">
                          <a:lumMod val="40000"/>
                          <a:lumOff val="60000"/>
                        </a:schemeClr>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2"/>
                  </a:ext>
                </a:extLst>
              </a:tr>
              <a:tr h="318490">
                <a:tc vMerge="1">
                  <a:txBody>
                    <a:bodyPr/>
                    <a:lstStyle/>
                    <a:p>
                      <a:pPr algn="ctr"/>
                      <a:endParaRPr lang="zh-TW" altLang="en-US" sz="2000" b="1" dirty="0">
                        <a:solidFill>
                          <a:schemeClr val="bg1"/>
                        </a:solidFill>
                        <a:latin typeface="微軟正黑體" pitchFamily="34" charset="-120"/>
                        <a:ea typeface="微軟正黑體" pitchFamily="34" charset="-120"/>
                      </a:endParaRPr>
                    </a:p>
                  </a:txBody>
                  <a:tcPr anchor="ctr">
                    <a:lnL w="38100" cap="flat" cmpd="sng" algn="ctr">
                      <a:solidFill>
                        <a:schemeClr val="tx2">
                          <a:lumMod val="40000"/>
                          <a:lumOff val="60000"/>
                        </a:schemeClr>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2">
                        <a:lumMod val="75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altLang="zh-TW" sz="1200" b="1" dirty="0">
                          <a:solidFill>
                            <a:srgbClr val="002060"/>
                          </a:solidFill>
                          <a:latin typeface="微軟正黑體" pitchFamily="34" charset="-120"/>
                          <a:ea typeface="微軟正黑體" pitchFamily="34" charset="-120"/>
                        </a:rPr>
                        <a:t>3</a:t>
                      </a:r>
                      <a:endParaRPr lang="zh-TW" altLang="en-US" sz="1200" b="1" dirty="0">
                        <a:solidFill>
                          <a:srgbClr val="002060"/>
                        </a:solidFill>
                        <a:latin typeface="微軟正黑體" pitchFamily="34" charset="-120"/>
                        <a:ea typeface="微軟正黑體" pitchFamily="34" charset="-120"/>
                      </a:endParaRPr>
                    </a:p>
                  </a:txBody>
                  <a:tcPr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vMerge="1">
                  <a:txBody>
                    <a:bodyPr/>
                    <a:lstStyle/>
                    <a:p>
                      <a:pPr algn="ctr"/>
                      <a:endParaRPr lang="zh-TW" altLang="en-US" sz="2000" b="1" dirty="0">
                        <a:solidFill>
                          <a:srgbClr val="002060"/>
                        </a:solidFill>
                        <a:latin typeface="微軟正黑體" pitchFamily="34" charset="-120"/>
                        <a:ea typeface="微軟正黑體" pitchFamily="34" charset="-120"/>
                      </a:endParaRPr>
                    </a:p>
                  </a:txBody>
                  <a:tcPr anchor="ctr">
                    <a:lnL w="38100" cap="flat" cmpd="sng" algn="ctr">
                      <a:solidFill>
                        <a:schemeClr val="bg1"/>
                      </a:solidFill>
                      <a:prstDash val="solid"/>
                      <a:round/>
                      <a:headEnd type="none" w="med" len="med"/>
                      <a:tailEnd type="none" w="med" len="med"/>
                    </a:lnL>
                    <a:lnR w="38100" cap="flat" cmpd="sng" algn="ctr">
                      <a:solidFill>
                        <a:schemeClr val="tx2">
                          <a:lumMod val="40000"/>
                          <a:lumOff val="60000"/>
                        </a:schemeClr>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3"/>
                  </a:ext>
                </a:extLst>
              </a:tr>
              <a:tr h="318490">
                <a:tc rowSpan="3">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altLang="zh-TW" sz="2000" b="1" dirty="0">
                          <a:solidFill>
                            <a:schemeClr val="bg1"/>
                          </a:solidFill>
                          <a:latin typeface="微軟正黑體" pitchFamily="34" charset="-120"/>
                          <a:ea typeface="微軟正黑體" pitchFamily="34" charset="-120"/>
                        </a:rPr>
                        <a:t>2</a:t>
                      </a:r>
                      <a:endParaRPr lang="zh-TW" altLang="en-US" sz="2000" b="1" dirty="0">
                        <a:solidFill>
                          <a:schemeClr val="bg1"/>
                        </a:solidFill>
                        <a:latin typeface="微軟正黑體" pitchFamily="34" charset="-120"/>
                        <a:ea typeface="微軟正黑體" pitchFamily="34" charset="-120"/>
                      </a:endParaRPr>
                    </a:p>
                  </a:txBody>
                  <a:tcPr anchor="ctr">
                    <a:lnL w="38100" cap="flat" cmpd="sng" algn="ctr">
                      <a:solidFill>
                        <a:srgbClr val="1F497D">
                          <a:lumMod val="40000"/>
                          <a:lumOff val="60000"/>
                        </a:srgbClr>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altLang="zh-TW" sz="1200" b="1" dirty="0">
                          <a:solidFill>
                            <a:srgbClr val="002060"/>
                          </a:solidFill>
                          <a:latin typeface="微軟正黑體" pitchFamily="34" charset="-120"/>
                          <a:ea typeface="微軟正黑體" pitchFamily="34" charset="-120"/>
                        </a:rPr>
                        <a:t>4</a:t>
                      </a:r>
                      <a:endParaRPr lang="zh-TW" altLang="en-US" sz="1200" b="1" dirty="0">
                        <a:solidFill>
                          <a:srgbClr val="002060"/>
                        </a:solidFill>
                        <a:latin typeface="微軟正黑體" pitchFamily="34" charset="-120"/>
                        <a:ea typeface="微軟正黑體" pitchFamily="34" charset="-120"/>
                      </a:endParaRPr>
                    </a:p>
                  </a:txBody>
                  <a:tcPr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rowSpan="3">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altLang="zh-TW" sz="2000" b="1" dirty="0">
                          <a:solidFill>
                            <a:schemeClr val="bg1"/>
                          </a:solidFill>
                          <a:latin typeface="微軟正黑體" pitchFamily="34" charset="-120"/>
                          <a:ea typeface="微軟正黑體" pitchFamily="34" charset="-120"/>
                        </a:rPr>
                        <a:t>5</a:t>
                      </a:r>
                      <a:endParaRPr lang="zh-TW" altLang="en-US" sz="2000" b="1" dirty="0">
                        <a:solidFill>
                          <a:schemeClr val="bg1"/>
                        </a:solidFill>
                        <a:latin typeface="微軟正黑體" pitchFamily="34" charset="-120"/>
                        <a:ea typeface="微軟正黑體" pitchFamily="34" charset="-120"/>
                      </a:endParaRPr>
                    </a:p>
                  </a:txBody>
                  <a:tcPr anchor="ctr">
                    <a:lnL w="38100" cap="flat" cmpd="sng" algn="ctr">
                      <a:solidFill>
                        <a:sysClr val="window" lastClr="FFFFFF"/>
                      </a:solidFill>
                      <a:prstDash val="solid"/>
                      <a:round/>
                      <a:headEnd type="none" w="med" len="med"/>
                      <a:tailEnd type="none" w="med" len="med"/>
                    </a:lnL>
                    <a:lnR w="38100" cap="flat" cmpd="sng" algn="ctr">
                      <a:solidFill>
                        <a:srgbClr val="1F497D">
                          <a:lumMod val="40000"/>
                          <a:lumOff val="60000"/>
                        </a:srgbClr>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extLst>
                  <a:ext uri="{0D108BD9-81ED-4DB2-BD59-A6C34878D82A}">
                    <a16:rowId xmlns:a16="http://schemas.microsoft.com/office/drawing/2014/main" val="10004"/>
                  </a:ext>
                </a:extLst>
              </a:tr>
              <a:tr h="318490">
                <a:tc vMerge="1">
                  <a:txBody>
                    <a:bodyPr/>
                    <a:lstStyle/>
                    <a:p>
                      <a:pPr algn="ctr"/>
                      <a:endParaRPr lang="zh-TW" altLang="en-US" sz="2000" b="1" dirty="0">
                        <a:solidFill>
                          <a:schemeClr val="bg1"/>
                        </a:solidFill>
                        <a:latin typeface="微軟正黑體" pitchFamily="34" charset="-120"/>
                        <a:ea typeface="微軟正黑體" pitchFamily="34" charset="-120"/>
                      </a:endParaRPr>
                    </a:p>
                  </a:txBody>
                  <a:tcPr anchor="ctr">
                    <a:lnL w="38100" cap="flat" cmpd="sng" algn="ctr">
                      <a:solidFill>
                        <a:schemeClr val="tx2">
                          <a:lumMod val="40000"/>
                          <a:lumOff val="60000"/>
                        </a:schemeClr>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2">
                        <a:lumMod val="75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altLang="zh-TW" sz="1200" b="1" dirty="0">
                          <a:solidFill>
                            <a:srgbClr val="002060"/>
                          </a:solidFill>
                          <a:latin typeface="微軟正黑體" pitchFamily="34" charset="-120"/>
                          <a:ea typeface="微軟正黑體" pitchFamily="34" charset="-120"/>
                        </a:rPr>
                        <a:t>5</a:t>
                      </a:r>
                      <a:endParaRPr lang="zh-TW" altLang="en-US" sz="1200" b="1" dirty="0">
                        <a:solidFill>
                          <a:srgbClr val="002060"/>
                        </a:solidFill>
                        <a:latin typeface="微軟正黑體" pitchFamily="34" charset="-120"/>
                        <a:ea typeface="微軟正黑體" pitchFamily="34" charset="-120"/>
                      </a:endParaRPr>
                    </a:p>
                  </a:txBody>
                  <a:tcPr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vMerge="1">
                  <a:txBody>
                    <a:bodyPr/>
                    <a:lstStyle/>
                    <a:p>
                      <a:pPr algn="ctr"/>
                      <a:endParaRPr lang="zh-TW" altLang="en-US" sz="2000" b="1" dirty="0">
                        <a:solidFill>
                          <a:srgbClr val="002060"/>
                        </a:solidFill>
                        <a:latin typeface="微軟正黑體" pitchFamily="34" charset="-120"/>
                        <a:ea typeface="微軟正黑體" pitchFamily="34" charset="-120"/>
                      </a:endParaRPr>
                    </a:p>
                  </a:txBody>
                  <a:tcPr anchor="ctr">
                    <a:lnL w="38100" cap="flat" cmpd="sng" algn="ctr">
                      <a:solidFill>
                        <a:schemeClr val="bg1"/>
                      </a:solidFill>
                      <a:prstDash val="solid"/>
                      <a:round/>
                      <a:headEnd type="none" w="med" len="med"/>
                      <a:tailEnd type="none" w="med" len="med"/>
                    </a:lnL>
                    <a:lnR w="38100" cap="flat" cmpd="sng" algn="ctr">
                      <a:solidFill>
                        <a:schemeClr val="tx2">
                          <a:lumMod val="40000"/>
                          <a:lumOff val="60000"/>
                        </a:schemeClr>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5"/>
                  </a:ext>
                </a:extLst>
              </a:tr>
              <a:tr h="318490">
                <a:tc vMerge="1">
                  <a:txBody>
                    <a:bodyPr/>
                    <a:lstStyle/>
                    <a:p>
                      <a:pPr algn="ctr"/>
                      <a:endParaRPr lang="zh-TW" altLang="en-US" sz="2000" b="1" dirty="0">
                        <a:solidFill>
                          <a:schemeClr val="bg1"/>
                        </a:solidFill>
                        <a:latin typeface="微軟正黑體" pitchFamily="34" charset="-120"/>
                        <a:ea typeface="微軟正黑體" pitchFamily="34" charset="-120"/>
                      </a:endParaRPr>
                    </a:p>
                  </a:txBody>
                  <a:tcPr anchor="ctr">
                    <a:lnL w="38100" cap="flat" cmpd="sng" algn="ctr">
                      <a:solidFill>
                        <a:schemeClr val="tx2">
                          <a:lumMod val="40000"/>
                          <a:lumOff val="60000"/>
                        </a:schemeClr>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2">
                        <a:lumMod val="75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altLang="zh-TW" sz="1200" b="1" dirty="0">
                          <a:solidFill>
                            <a:srgbClr val="002060"/>
                          </a:solidFill>
                          <a:latin typeface="微軟正黑體" pitchFamily="34" charset="-120"/>
                          <a:ea typeface="微軟正黑體" pitchFamily="34" charset="-120"/>
                        </a:rPr>
                        <a:t>6</a:t>
                      </a:r>
                      <a:endParaRPr lang="zh-TW" altLang="en-US" sz="1200" b="1" dirty="0">
                        <a:solidFill>
                          <a:srgbClr val="002060"/>
                        </a:solidFill>
                        <a:latin typeface="微軟正黑體" pitchFamily="34" charset="-120"/>
                        <a:ea typeface="微軟正黑體" pitchFamily="34" charset="-120"/>
                      </a:endParaRPr>
                    </a:p>
                  </a:txBody>
                  <a:tcPr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vMerge="1">
                  <a:txBody>
                    <a:bodyPr/>
                    <a:lstStyle/>
                    <a:p>
                      <a:pPr algn="ctr"/>
                      <a:endParaRPr lang="zh-TW" altLang="en-US" sz="2000" b="1" dirty="0">
                        <a:solidFill>
                          <a:srgbClr val="002060"/>
                        </a:solidFill>
                        <a:latin typeface="微軟正黑體" pitchFamily="34" charset="-120"/>
                        <a:ea typeface="微軟正黑體" pitchFamily="34" charset="-120"/>
                      </a:endParaRPr>
                    </a:p>
                  </a:txBody>
                  <a:tcPr anchor="ctr">
                    <a:lnL w="38100" cap="flat" cmpd="sng" algn="ctr">
                      <a:solidFill>
                        <a:schemeClr val="bg1"/>
                      </a:solidFill>
                      <a:prstDash val="solid"/>
                      <a:round/>
                      <a:headEnd type="none" w="med" len="med"/>
                      <a:tailEnd type="none" w="med" len="med"/>
                    </a:lnL>
                    <a:lnR w="38100" cap="flat" cmpd="sng" algn="ctr">
                      <a:solidFill>
                        <a:schemeClr val="tx2">
                          <a:lumMod val="40000"/>
                          <a:lumOff val="60000"/>
                        </a:schemeClr>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6"/>
                  </a:ext>
                </a:extLst>
              </a:tr>
              <a:tr h="318490">
                <a:tc rowSpan="3">
                  <a:txBody>
                    <a:bodyPr/>
                    <a:lstStyle/>
                    <a:p>
                      <a:pPr algn="ctr"/>
                      <a:r>
                        <a:rPr lang="en-US" altLang="zh-TW" sz="2000" b="1" dirty="0">
                          <a:solidFill>
                            <a:schemeClr val="bg1"/>
                          </a:solidFill>
                          <a:latin typeface="微軟正黑體" pitchFamily="34" charset="-120"/>
                          <a:ea typeface="微軟正黑體" pitchFamily="34" charset="-120"/>
                        </a:rPr>
                        <a:t>3</a:t>
                      </a:r>
                      <a:endParaRPr lang="zh-TW" altLang="en-US" sz="2000" b="1" dirty="0">
                        <a:solidFill>
                          <a:schemeClr val="bg1"/>
                        </a:solidFill>
                        <a:latin typeface="微軟正黑體" pitchFamily="34" charset="-120"/>
                        <a:ea typeface="微軟正黑體" pitchFamily="34" charset="-120"/>
                      </a:endParaRPr>
                    </a:p>
                  </a:txBody>
                  <a:tcPr anchor="ctr">
                    <a:lnL w="38100" cap="flat" cmpd="sng" algn="ctr">
                      <a:solidFill>
                        <a:srgbClr val="1F497D">
                          <a:lumMod val="40000"/>
                          <a:lumOff val="60000"/>
                        </a:srgbClr>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en-US" altLang="zh-TW" sz="1200" b="1" dirty="0">
                          <a:solidFill>
                            <a:srgbClr val="002060"/>
                          </a:solidFill>
                          <a:latin typeface="微軟正黑體" pitchFamily="34" charset="-120"/>
                          <a:ea typeface="微軟正黑體" pitchFamily="34" charset="-120"/>
                        </a:rPr>
                        <a:t>7</a:t>
                      </a:r>
                      <a:endParaRPr lang="zh-TW" altLang="en-US" sz="1200" b="1" dirty="0">
                        <a:solidFill>
                          <a:srgbClr val="002060"/>
                        </a:solidFill>
                        <a:latin typeface="微軟正黑體" pitchFamily="34" charset="-120"/>
                        <a:ea typeface="微軟正黑體" pitchFamily="34" charset="-120"/>
                      </a:endParaRPr>
                    </a:p>
                  </a:txBody>
                  <a:tcPr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rowSpan="3">
                  <a:txBody>
                    <a:bodyPr/>
                    <a:lstStyle/>
                    <a:p>
                      <a:pPr algn="ctr"/>
                      <a:r>
                        <a:rPr lang="en-US" altLang="zh-TW" sz="2000" b="1" dirty="0">
                          <a:solidFill>
                            <a:schemeClr val="bg1"/>
                          </a:solidFill>
                          <a:latin typeface="微軟正黑體" pitchFamily="34" charset="-120"/>
                          <a:ea typeface="微軟正黑體" pitchFamily="34" charset="-120"/>
                        </a:rPr>
                        <a:t>3</a:t>
                      </a:r>
                      <a:endParaRPr lang="zh-TW" altLang="en-US" sz="2000" b="1" dirty="0">
                        <a:solidFill>
                          <a:schemeClr val="bg1"/>
                        </a:solidFill>
                        <a:latin typeface="微軟正黑體" pitchFamily="34" charset="-120"/>
                        <a:ea typeface="微軟正黑體" pitchFamily="34" charset="-120"/>
                      </a:endParaRPr>
                    </a:p>
                  </a:txBody>
                  <a:tcPr anchor="ctr">
                    <a:lnL w="38100" cap="flat" cmpd="sng" algn="ctr">
                      <a:solidFill>
                        <a:sysClr val="window" lastClr="FFFFFF"/>
                      </a:solidFill>
                      <a:prstDash val="solid"/>
                      <a:round/>
                      <a:headEnd type="none" w="med" len="med"/>
                      <a:tailEnd type="none" w="med" len="med"/>
                    </a:lnL>
                    <a:lnR w="38100" cap="flat" cmpd="sng" algn="ctr">
                      <a:solidFill>
                        <a:srgbClr val="1F497D">
                          <a:lumMod val="40000"/>
                          <a:lumOff val="60000"/>
                        </a:srgbClr>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extLst>
                  <a:ext uri="{0D108BD9-81ED-4DB2-BD59-A6C34878D82A}">
                    <a16:rowId xmlns:a16="http://schemas.microsoft.com/office/drawing/2014/main" val="10007"/>
                  </a:ext>
                </a:extLst>
              </a:tr>
              <a:tr h="318490">
                <a:tc vMerge="1">
                  <a:txBody>
                    <a:bodyPr/>
                    <a:lstStyle/>
                    <a:p>
                      <a:pPr algn="ctr"/>
                      <a:endParaRPr lang="zh-TW" altLang="en-US" sz="2000" b="1" dirty="0">
                        <a:solidFill>
                          <a:schemeClr val="bg1"/>
                        </a:solidFill>
                        <a:latin typeface="微軟正黑體" pitchFamily="34" charset="-120"/>
                        <a:ea typeface="微軟正黑體" pitchFamily="34" charset="-120"/>
                      </a:endParaRPr>
                    </a:p>
                  </a:txBody>
                  <a:tcPr anchor="ctr">
                    <a:lnL w="38100" cap="flat" cmpd="sng" algn="ctr">
                      <a:solidFill>
                        <a:srgbClr val="1F497D">
                          <a:lumMod val="40000"/>
                          <a:lumOff val="60000"/>
                        </a:srgbClr>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lumMod val="75000"/>
                      </a:srgbClr>
                    </a:solidFill>
                  </a:tcPr>
                </a:tc>
                <a:tc>
                  <a:txBody>
                    <a:bodyPr/>
                    <a:lstStyle/>
                    <a:p>
                      <a:pPr algn="ctr"/>
                      <a:r>
                        <a:rPr lang="en-US" altLang="zh-TW" sz="1200" b="1" dirty="0">
                          <a:solidFill>
                            <a:srgbClr val="002060"/>
                          </a:solidFill>
                          <a:latin typeface="微軟正黑體" pitchFamily="34" charset="-120"/>
                          <a:ea typeface="微軟正黑體" pitchFamily="34" charset="-120"/>
                        </a:rPr>
                        <a:t>8</a:t>
                      </a:r>
                      <a:endParaRPr lang="zh-TW" altLang="en-US" sz="1200" b="1" dirty="0">
                        <a:solidFill>
                          <a:srgbClr val="002060"/>
                        </a:solidFill>
                        <a:latin typeface="微軟正黑體" pitchFamily="34" charset="-120"/>
                        <a:ea typeface="微軟正黑體" pitchFamily="34" charset="-120"/>
                      </a:endParaRPr>
                    </a:p>
                  </a:txBody>
                  <a:tcPr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vMerge="1">
                  <a:txBody>
                    <a:bodyPr/>
                    <a:lstStyle/>
                    <a:p>
                      <a:pPr algn="ctr"/>
                      <a:endParaRPr lang="zh-TW" altLang="en-US" sz="2000" b="1" dirty="0">
                        <a:solidFill>
                          <a:schemeClr val="bg1"/>
                        </a:solidFill>
                        <a:latin typeface="微軟正黑體" pitchFamily="34" charset="-120"/>
                        <a:ea typeface="微軟正黑體" pitchFamily="34" charset="-120"/>
                      </a:endParaRPr>
                    </a:p>
                  </a:txBody>
                  <a:tcPr anchor="ctr">
                    <a:lnL w="38100" cap="flat" cmpd="sng" algn="ctr">
                      <a:solidFill>
                        <a:sysClr val="window" lastClr="FFFFFF"/>
                      </a:solidFill>
                      <a:prstDash val="solid"/>
                      <a:round/>
                      <a:headEnd type="none" w="med" len="med"/>
                      <a:tailEnd type="none" w="med" len="med"/>
                    </a:lnL>
                    <a:lnR w="38100" cap="flat" cmpd="sng" algn="ctr">
                      <a:solidFill>
                        <a:srgbClr val="1F497D">
                          <a:lumMod val="40000"/>
                          <a:lumOff val="60000"/>
                        </a:srgbClr>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extLst>
                  <a:ext uri="{0D108BD9-81ED-4DB2-BD59-A6C34878D82A}">
                    <a16:rowId xmlns:a16="http://schemas.microsoft.com/office/drawing/2014/main" val="10008"/>
                  </a:ext>
                </a:extLst>
              </a:tr>
              <a:tr h="318490">
                <a:tc vMerge="1">
                  <a:txBody>
                    <a:bodyPr/>
                    <a:lstStyle/>
                    <a:p>
                      <a:pPr algn="ctr"/>
                      <a:endParaRPr lang="zh-TW" altLang="en-US" sz="2000" b="1" dirty="0">
                        <a:solidFill>
                          <a:schemeClr val="bg1"/>
                        </a:solidFill>
                        <a:latin typeface="微軟正黑體" pitchFamily="34" charset="-120"/>
                        <a:ea typeface="微軟正黑體" pitchFamily="34" charset="-120"/>
                      </a:endParaRPr>
                    </a:p>
                  </a:txBody>
                  <a:tcPr anchor="ctr">
                    <a:lnL w="38100" cap="flat" cmpd="sng" algn="ctr">
                      <a:solidFill>
                        <a:srgbClr val="1F497D">
                          <a:lumMod val="40000"/>
                          <a:lumOff val="60000"/>
                        </a:srgbClr>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lumMod val="75000"/>
                      </a:srgbClr>
                    </a:solidFill>
                  </a:tcPr>
                </a:tc>
                <a:tc>
                  <a:txBody>
                    <a:bodyPr/>
                    <a:lstStyle/>
                    <a:p>
                      <a:pPr algn="ctr"/>
                      <a:r>
                        <a:rPr lang="en-US" altLang="zh-TW" sz="1200" b="1" dirty="0">
                          <a:solidFill>
                            <a:srgbClr val="002060"/>
                          </a:solidFill>
                          <a:latin typeface="微軟正黑體" pitchFamily="34" charset="-120"/>
                          <a:ea typeface="微軟正黑體" pitchFamily="34" charset="-120"/>
                        </a:rPr>
                        <a:t>9</a:t>
                      </a:r>
                      <a:endParaRPr lang="zh-TW" altLang="en-US" sz="1200" b="1" dirty="0">
                        <a:solidFill>
                          <a:srgbClr val="002060"/>
                        </a:solidFill>
                        <a:latin typeface="微軟正黑體" pitchFamily="34" charset="-120"/>
                        <a:ea typeface="微軟正黑體" pitchFamily="34" charset="-120"/>
                      </a:endParaRPr>
                    </a:p>
                  </a:txBody>
                  <a:tcPr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vMerge="1">
                  <a:txBody>
                    <a:bodyPr/>
                    <a:lstStyle/>
                    <a:p>
                      <a:pPr algn="ctr"/>
                      <a:endParaRPr lang="zh-TW" altLang="en-US" sz="2000" b="1" dirty="0">
                        <a:solidFill>
                          <a:schemeClr val="bg1"/>
                        </a:solidFill>
                        <a:latin typeface="微軟正黑體" pitchFamily="34" charset="-120"/>
                        <a:ea typeface="微軟正黑體" pitchFamily="34" charset="-120"/>
                      </a:endParaRPr>
                    </a:p>
                  </a:txBody>
                  <a:tcPr anchor="ctr">
                    <a:lnL w="38100" cap="flat" cmpd="sng" algn="ctr">
                      <a:solidFill>
                        <a:sysClr val="window" lastClr="FFFFFF"/>
                      </a:solidFill>
                      <a:prstDash val="solid"/>
                      <a:round/>
                      <a:headEnd type="none" w="med" len="med"/>
                      <a:tailEnd type="none" w="med" len="med"/>
                    </a:lnL>
                    <a:lnR w="38100" cap="flat" cmpd="sng" algn="ctr">
                      <a:solidFill>
                        <a:srgbClr val="1F497D">
                          <a:lumMod val="40000"/>
                          <a:lumOff val="60000"/>
                        </a:srgbClr>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extLst>
                  <a:ext uri="{0D108BD9-81ED-4DB2-BD59-A6C34878D82A}">
                    <a16:rowId xmlns:a16="http://schemas.microsoft.com/office/drawing/2014/main" val="10009"/>
                  </a:ext>
                </a:extLst>
              </a:tr>
              <a:tr h="318490">
                <a:tc rowSpan="3">
                  <a:txBody>
                    <a:bodyPr/>
                    <a:lstStyle/>
                    <a:p>
                      <a:pPr algn="ctr"/>
                      <a:r>
                        <a:rPr lang="en-US" altLang="zh-TW" sz="2000" b="1" dirty="0">
                          <a:solidFill>
                            <a:schemeClr val="bg1"/>
                          </a:solidFill>
                          <a:latin typeface="微軟正黑體" pitchFamily="34" charset="-120"/>
                          <a:ea typeface="微軟正黑體" pitchFamily="34" charset="-120"/>
                        </a:rPr>
                        <a:t>4</a:t>
                      </a:r>
                      <a:endParaRPr lang="zh-TW" altLang="en-US" sz="2000" b="1" dirty="0">
                        <a:solidFill>
                          <a:schemeClr val="bg1"/>
                        </a:solidFill>
                        <a:latin typeface="微軟正黑體" pitchFamily="34" charset="-120"/>
                        <a:ea typeface="微軟正黑體" pitchFamily="34" charset="-120"/>
                      </a:endParaRPr>
                    </a:p>
                  </a:txBody>
                  <a:tcPr anchor="ctr">
                    <a:lnL w="38100" cap="flat" cmpd="sng" algn="ctr">
                      <a:solidFill>
                        <a:srgbClr val="1F497D">
                          <a:lumMod val="40000"/>
                          <a:lumOff val="60000"/>
                        </a:srgbClr>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en-US" altLang="zh-TW" sz="1200" b="1" dirty="0">
                          <a:solidFill>
                            <a:srgbClr val="002060"/>
                          </a:solidFill>
                          <a:latin typeface="微軟正黑體" pitchFamily="34" charset="-120"/>
                          <a:ea typeface="微軟正黑體" pitchFamily="34" charset="-120"/>
                        </a:rPr>
                        <a:t>10</a:t>
                      </a:r>
                      <a:endParaRPr lang="zh-TW" altLang="en-US" sz="1200" b="1" dirty="0">
                        <a:solidFill>
                          <a:srgbClr val="002060"/>
                        </a:solidFill>
                        <a:latin typeface="微軟正黑體" pitchFamily="34" charset="-120"/>
                        <a:ea typeface="微軟正黑體" pitchFamily="34" charset="-120"/>
                      </a:endParaRPr>
                    </a:p>
                  </a:txBody>
                  <a:tcPr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rowSpan="3">
                  <a:txBody>
                    <a:bodyPr/>
                    <a:lstStyle/>
                    <a:p>
                      <a:pPr algn="ctr"/>
                      <a:r>
                        <a:rPr lang="en-US" altLang="zh-TW" sz="2000" b="1" dirty="0">
                          <a:solidFill>
                            <a:schemeClr val="bg1"/>
                          </a:solidFill>
                          <a:latin typeface="微軟正黑體" pitchFamily="34" charset="-120"/>
                          <a:ea typeface="微軟正黑體" pitchFamily="34" charset="-120"/>
                        </a:rPr>
                        <a:t>2</a:t>
                      </a:r>
                      <a:endParaRPr lang="zh-TW" altLang="en-US" sz="2000" b="1" dirty="0">
                        <a:solidFill>
                          <a:schemeClr val="bg1"/>
                        </a:solidFill>
                        <a:latin typeface="微軟正黑體" pitchFamily="34" charset="-120"/>
                        <a:ea typeface="微軟正黑體" pitchFamily="34" charset="-120"/>
                      </a:endParaRPr>
                    </a:p>
                  </a:txBody>
                  <a:tcPr anchor="ctr">
                    <a:lnL w="38100" cap="flat" cmpd="sng" algn="ctr">
                      <a:solidFill>
                        <a:sysClr val="window" lastClr="FFFFFF"/>
                      </a:solidFill>
                      <a:prstDash val="solid"/>
                      <a:round/>
                      <a:headEnd type="none" w="med" len="med"/>
                      <a:tailEnd type="none" w="med" len="med"/>
                    </a:lnL>
                    <a:lnR w="38100" cap="flat" cmpd="sng" algn="ctr">
                      <a:solidFill>
                        <a:srgbClr val="1F497D">
                          <a:lumMod val="40000"/>
                          <a:lumOff val="60000"/>
                        </a:srgbClr>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extLst>
                  <a:ext uri="{0D108BD9-81ED-4DB2-BD59-A6C34878D82A}">
                    <a16:rowId xmlns:a16="http://schemas.microsoft.com/office/drawing/2014/main" val="10010"/>
                  </a:ext>
                </a:extLst>
              </a:tr>
              <a:tr h="318490">
                <a:tc vMerge="1">
                  <a:txBody>
                    <a:bodyPr/>
                    <a:lstStyle/>
                    <a:p>
                      <a:pPr algn="ctr"/>
                      <a:endParaRPr lang="zh-TW" altLang="en-US" sz="2000" b="1" dirty="0">
                        <a:solidFill>
                          <a:schemeClr val="bg1"/>
                        </a:solidFill>
                        <a:latin typeface="微軟正黑體" pitchFamily="34" charset="-120"/>
                        <a:ea typeface="微軟正黑體" pitchFamily="34" charset="-120"/>
                      </a:endParaRPr>
                    </a:p>
                  </a:txBody>
                  <a:tcPr anchor="ctr">
                    <a:lnL w="38100" cap="flat" cmpd="sng" algn="ctr">
                      <a:solidFill>
                        <a:srgbClr val="1F497D">
                          <a:lumMod val="40000"/>
                          <a:lumOff val="60000"/>
                        </a:srgbClr>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lumMod val="75000"/>
                      </a:srgbClr>
                    </a:solidFill>
                  </a:tcPr>
                </a:tc>
                <a:tc>
                  <a:txBody>
                    <a:bodyPr/>
                    <a:lstStyle/>
                    <a:p>
                      <a:pPr algn="ctr"/>
                      <a:r>
                        <a:rPr lang="en-US" altLang="zh-TW" sz="1200" b="1" dirty="0">
                          <a:solidFill>
                            <a:srgbClr val="002060"/>
                          </a:solidFill>
                          <a:latin typeface="微軟正黑體" pitchFamily="34" charset="-120"/>
                          <a:ea typeface="微軟正黑體" pitchFamily="34" charset="-120"/>
                        </a:rPr>
                        <a:t>11</a:t>
                      </a:r>
                      <a:endParaRPr lang="zh-TW" altLang="en-US" sz="1200" b="1" dirty="0">
                        <a:solidFill>
                          <a:srgbClr val="002060"/>
                        </a:solidFill>
                        <a:latin typeface="微軟正黑體" pitchFamily="34" charset="-120"/>
                        <a:ea typeface="微軟正黑體" pitchFamily="34" charset="-120"/>
                      </a:endParaRPr>
                    </a:p>
                  </a:txBody>
                  <a:tcPr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vMerge="1">
                  <a:txBody>
                    <a:bodyPr/>
                    <a:lstStyle/>
                    <a:p>
                      <a:pPr algn="ctr"/>
                      <a:endParaRPr lang="zh-TW" altLang="en-US" sz="2000" b="1" dirty="0">
                        <a:solidFill>
                          <a:schemeClr val="bg1"/>
                        </a:solidFill>
                        <a:latin typeface="微軟正黑體" pitchFamily="34" charset="-120"/>
                        <a:ea typeface="微軟正黑體" pitchFamily="34" charset="-120"/>
                      </a:endParaRPr>
                    </a:p>
                  </a:txBody>
                  <a:tcPr anchor="ctr">
                    <a:lnL w="38100" cap="flat" cmpd="sng" algn="ctr">
                      <a:solidFill>
                        <a:sysClr val="window" lastClr="FFFFFF"/>
                      </a:solidFill>
                      <a:prstDash val="solid"/>
                      <a:round/>
                      <a:headEnd type="none" w="med" len="med"/>
                      <a:tailEnd type="none" w="med" len="med"/>
                    </a:lnL>
                    <a:lnR w="38100" cap="flat" cmpd="sng" algn="ctr">
                      <a:solidFill>
                        <a:srgbClr val="1F497D">
                          <a:lumMod val="40000"/>
                          <a:lumOff val="60000"/>
                        </a:srgbClr>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extLst>
                  <a:ext uri="{0D108BD9-81ED-4DB2-BD59-A6C34878D82A}">
                    <a16:rowId xmlns:a16="http://schemas.microsoft.com/office/drawing/2014/main" val="10011"/>
                  </a:ext>
                </a:extLst>
              </a:tr>
              <a:tr h="318490">
                <a:tc vMerge="1">
                  <a:txBody>
                    <a:bodyPr/>
                    <a:lstStyle/>
                    <a:p>
                      <a:pPr algn="ctr"/>
                      <a:endParaRPr lang="zh-TW" altLang="en-US" sz="2000" b="1" dirty="0">
                        <a:solidFill>
                          <a:schemeClr val="bg1"/>
                        </a:solidFill>
                        <a:latin typeface="微軟正黑體" pitchFamily="34" charset="-120"/>
                        <a:ea typeface="微軟正黑體" pitchFamily="34" charset="-120"/>
                      </a:endParaRPr>
                    </a:p>
                  </a:txBody>
                  <a:tcPr anchor="ctr">
                    <a:lnL w="38100" cap="flat" cmpd="sng" algn="ctr">
                      <a:solidFill>
                        <a:srgbClr val="1F497D">
                          <a:lumMod val="40000"/>
                          <a:lumOff val="60000"/>
                        </a:srgbClr>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lumMod val="75000"/>
                      </a:srgbClr>
                    </a:solidFill>
                  </a:tcPr>
                </a:tc>
                <a:tc>
                  <a:txBody>
                    <a:bodyPr/>
                    <a:lstStyle/>
                    <a:p>
                      <a:pPr algn="ctr"/>
                      <a:r>
                        <a:rPr lang="en-US" altLang="zh-TW" sz="1200" b="1" dirty="0">
                          <a:solidFill>
                            <a:srgbClr val="002060"/>
                          </a:solidFill>
                          <a:latin typeface="微軟正黑體" pitchFamily="34" charset="-120"/>
                          <a:ea typeface="微軟正黑體" pitchFamily="34" charset="-120"/>
                        </a:rPr>
                        <a:t>12</a:t>
                      </a:r>
                      <a:endParaRPr lang="zh-TW" altLang="en-US" sz="1200" b="1" dirty="0">
                        <a:solidFill>
                          <a:srgbClr val="002060"/>
                        </a:solidFill>
                        <a:latin typeface="微軟正黑體" pitchFamily="34" charset="-120"/>
                        <a:ea typeface="微軟正黑體" pitchFamily="34" charset="-120"/>
                      </a:endParaRPr>
                    </a:p>
                  </a:txBody>
                  <a:tcPr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vMerge="1">
                  <a:txBody>
                    <a:bodyPr/>
                    <a:lstStyle/>
                    <a:p>
                      <a:pPr algn="ctr"/>
                      <a:endParaRPr lang="zh-TW" altLang="en-US" sz="2000" b="1" dirty="0">
                        <a:solidFill>
                          <a:schemeClr val="bg1"/>
                        </a:solidFill>
                        <a:latin typeface="微軟正黑體" pitchFamily="34" charset="-120"/>
                        <a:ea typeface="微軟正黑體" pitchFamily="34" charset="-120"/>
                      </a:endParaRPr>
                    </a:p>
                  </a:txBody>
                  <a:tcPr anchor="ctr">
                    <a:lnL w="38100" cap="flat" cmpd="sng" algn="ctr">
                      <a:solidFill>
                        <a:sysClr val="window" lastClr="FFFFFF"/>
                      </a:solidFill>
                      <a:prstDash val="solid"/>
                      <a:round/>
                      <a:headEnd type="none" w="med" len="med"/>
                      <a:tailEnd type="none" w="med" len="med"/>
                    </a:lnL>
                    <a:lnR w="38100" cap="flat" cmpd="sng" algn="ctr">
                      <a:solidFill>
                        <a:srgbClr val="1F497D">
                          <a:lumMod val="40000"/>
                          <a:lumOff val="60000"/>
                        </a:srgbClr>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extLst>
                  <a:ext uri="{0D108BD9-81ED-4DB2-BD59-A6C34878D82A}">
                    <a16:rowId xmlns:a16="http://schemas.microsoft.com/office/drawing/2014/main" val="10012"/>
                  </a:ext>
                </a:extLst>
              </a:tr>
              <a:tr h="476778">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altLang="zh-TW" sz="2000" b="1" dirty="0">
                          <a:solidFill>
                            <a:schemeClr val="bg1"/>
                          </a:solidFill>
                          <a:latin typeface="微軟正黑體" pitchFamily="34" charset="-120"/>
                          <a:ea typeface="微軟正黑體" pitchFamily="34" charset="-120"/>
                        </a:rPr>
                        <a:t>5</a:t>
                      </a:r>
                      <a:endParaRPr lang="zh-TW" altLang="en-US" sz="2000" b="1" dirty="0">
                        <a:solidFill>
                          <a:schemeClr val="bg1"/>
                        </a:solidFill>
                        <a:latin typeface="微軟正黑體" pitchFamily="34" charset="-120"/>
                        <a:ea typeface="微軟正黑體" pitchFamily="34" charset="-120"/>
                      </a:endParaRPr>
                    </a:p>
                  </a:txBody>
                  <a:tcPr anchor="ctr">
                    <a:lnL w="38100" cap="flat" cmpd="sng" algn="ctr">
                      <a:solidFill>
                        <a:srgbClr val="1F497D">
                          <a:lumMod val="40000"/>
                          <a:lumOff val="60000"/>
                        </a:srgbClr>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rgbClr val="1F497D">
                          <a:lumMod val="40000"/>
                          <a:lumOff val="60000"/>
                        </a:srgbClr>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altLang="zh-TW" sz="1200" b="1" dirty="0">
                          <a:solidFill>
                            <a:srgbClr val="002060"/>
                          </a:solidFill>
                          <a:latin typeface="微軟正黑體" pitchFamily="34" charset="-120"/>
                          <a:ea typeface="微軟正黑體" pitchFamily="34" charset="-120"/>
                        </a:rPr>
                        <a:t>13-30</a:t>
                      </a:r>
                      <a:endParaRPr lang="zh-TW" altLang="en-US" sz="1200" b="1" dirty="0">
                        <a:solidFill>
                          <a:srgbClr val="002060"/>
                        </a:solidFill>
                        <a:latin typeface="微軟正黑體" pitchFamily="34" charset="-120"/>
                        <a:ea typeface="微軟正黑體" pitchFamily="34" charset="-120"/>
                      </a:endParaRPr>
                    </a:p>
                  </a:txBody>
                  <a:tcPr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rgbClr val="1F497D">
                          <a:lumMod val="40000"/>
                          <a:lumOff val="60000"/>
                        </a:srgbClr>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altLang="zh-TW" sz="2000" b="1" dirty="0">
                          <a:solidFill>
                            <a:schemeClr val="bg1"/>
                          </a:solidFill>
                          <a:latin typeface="微軟正黑體" pitchFamily="34" charset="-120"/>
                          <a:ea typeface="微軟正黑體" pitchFamily="34" charset="-120"/>
                        </a:rPr>
                        <a:t>1</a:t>
                      </a:r>
                      <a:endParaRPr lang="zh-TW" altLang="en-US" sz="2000" b="1" dirty="0">
                        <a:solidFill>
                          <a:schemeClr val="bg1"/>
                        </a:solidFill>
                        <a:latin typeface="微軟正黑體" pitchFamily="34" charset="-120"/>
                        <a:ea typeface="微軟正黑體" pitchFamily="34" charset="-120"/>
                      </a:endParaRPr>
                    </a:p>
                  </a:txBody>
                  <a:tcPr anchor="ctr">
                    <a:lnL w="38100" cap="flat" cmpd="sng" algn="ctr">
                      <a:solidFill>
                        <a:sysClr val="window" lastClr="FFFFFF"/>
                      </a:solidFill>
                      <a:prstDash val="solid"/>
                      <a:round/>
                      <a:headEnd type="none" w="med" len="med"/>
                      <a:tailEnd type="none" w="med" len="med"/>
                    </a:lnL>
                    <a:lnR w="38100" cap="flat" cmpd="sng" algn="ctr">
                      <a:solidFill>
                        <a:srgbClr val="1F497D">
                          <a:lumMod val="40000"/>
                          <a:lumOff val="60000"/>
                        </a:srgbClr>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rgbClr val="1F497D">
                          <a:lumMod val="40000"/>
                          <a:lumOff val="60000"/>
                        </a:srgbClr>
                      </a:solidFill>
                      <a:prstDash val="solid"/>
                      <a:round/>
                      <a:headEnd type="none" w="med" len="med"/>
                      <a:tailEnd type="none" w="med" len="med"/>
                    </a:lnB>
                    <a:lnTlToBr w="12700" cmpd="sng">
                      <a:noFill/>
                      <a:prstDash val="solid"/>
                    </a:lnTlToBr>
                    <a:lnBlToTr w="12700" cmpd="sng">
                      <a:noFill/>
                      <a:prstDash val="solid"/>
                    </a:lnBlToTr>
                    <a:solidFill>
                      <a:srgbClr val="C0504D"/>
                    </a:solidFill>
                  </a:tcPr>
                </a:tc>
                <a:extLst>
                  <a:ext uri="{0D108BD9-81ED-4DB2-BD59-A6C34878D82A}">
                    <a16:rowId xmlns:a16="http://schemas.microsoft.com/office/drawing/2014/main" val="10013"/>
                  </a:ext>
                </a:extLst>
              </a:tr>
            </a:tbl>
          </a:graphicData>
        </a:graphic>
      </p:graphicFrame>
      <p:sp>
        <p:nvSpPr>
          <p:cNvPr id="2" name="矩形圖說文字 1"/>
          <p:cNvSpPr/>
          <p:nvPr/>
        </p:nvSpPr>
        <p:spPr bwMode="auto">
          <a:xfrm>
            <a:off x="5580112" y="1556792"/>
            <a:ext cx="2016224" cy="360040"/>
          </a:xfrm>
          <a:prstGeom prst="wedgeRectCallout">
            <a:avLst>
              <a:gd name="adj1" fmla="val -203679"/>
              <a:gd name="adj2" fmla="val 183435"/>
            </a:avLst>
          </a:prstGeom>
          <a:solidFill>
            <a:schemeClr val="accent3">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r>
              <a:rPr lang="zh-TW" altLang="en-US" dirty="0">
                <a:latin typeface="Arial" charset="0"/>
              </a:rPr>
              <a:t>普通型高</a:t>
            </a:r>
            <a:r>
              <a:rPr kumimoji="0" lang="zh-TW" altLang="en-US" sz="1800" b="1" i="0" u="none" strike="noStrike" cap="none" normalizeH="0" baseline="0" dirty="0">
                <a:ln>
                  <a:noFill/>
                </a:ln>
                <a:solidFill>
                  <a:schemeClr val="tx1"/>
                </a:solidFill>
                <a:effectLst/>
                <a:latin typeface="Arial" charset="0"/>
              </a:rPr>
              <a:t>中普通科</a:t>
            </a:r>
          </a:p>
        </p:txBody>
      </p:sp>
      <p:sp>
        <p:nvSpPr>
          <p:cNvPr id="10" name="矩形圖說文字 9"/>
          <p:cNvSpPr/>
          <p:nvPr/>
        </p:nvSpPr>
        <p:spPr bwMode="auto">
          <a:xfrm>
            <a:off x="6666023" y="2144492"/>
            <a:ext cx="1547304" cy="360040"/>
          </a:xfrm>
          <a:prstGeom prst="wedgeRectCallout">
            <a:avLst>
              <a:gd name="adj1" fmla="val -271663"/>
              <a:gd name="adj2" fmla="val 98777"/>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r>
              <a:rPr lang="en-US" altLang="zh-TW" dirty="0">
                <a:solidFill>
                  <a:schemeClr val="tx1"/>
                </a:solidFill>
                <a:latin typeface="Arial" charset="0"/>
              </a:rPr>
              <a:t>A</a:t>
            </a:r>
            <a:r>
              <a:rPr lang="zh-TW" altLang="en-US" dirty="0">
                <a:solidFill>
                  <a:schemeClr val="tx1"/>
                </a:solidFill>
                <a:latin typeface="Arial" charset="0"/>
              </a:rPr>
              <a:t>技高</a:t>
            </a:r>
            <a:r>
              <a:rPr kumimoji="0" lang="zh-TW" altLang="en-US" sz="1800" b="1" i="0" u="none" strike="noStrike" cap="none" normalizeH="0" baseline="0" dirty="0">
                <a:ln>
                  <a:noFill/>
                </a:ln>
                <a:solidFill>
                  <a:schemeClr val="tx1"/>
                </a:solidFill>
                <a:effectLst/>
                <a:latin typeface="新細明體" panose="02020500000000000000" pitchFamily="18" charset="-120"/>
                <a:ea typeface="新細明體" panose="02020500000000000000" pitchFamily="18" charset="-120"/>
              </a:rPr>
              <a:t>○○</a:t>
            </a:r>
            <a:r>
              <a:rPr kumimoji="0" lang="zh-TW" altLang="en-US" sz="1800" b="1" i="0" u="none" strike="noStrike" cap="none" normalizeH="0" baseline="0" dirty="0">
                <a:ln>
                  <a:noFill/>
                </a:ln>
                <a:solidFill>
                  <a:schemeClr val="tx1"/>
                </a:solidFill>
                <a:effectLst/>
                <a:latin typeface="Arial" charset="0"/>
              </a:rPr>
              <a:t>科</a:t>
            </a:r>
          </a:p>
        </p:txBody>
      </p:sp>
      <p:grpSp>
        <p:nvGrpSpPr>
          <p:cNvPr id="12" name="群組 11"/>
          <p:cNvGrpSpPr/>
          <p:nvPr/>
        </p:nvGrpSpPr>
        <p:grpSpPr>
          <a:xfrm>
            <a:off x="5364088" y="3573016"/>
            <a:ext cx="3658822" cy="2088232"/>
            <a:chOff x="41443" y="1685"/>
            <a:chExt cx="8203920" cy="1426985"/>
          </a:xfrm>
          <a:scene3d>
            <a:camera prst="orthographicFront"/>
            <a:lightRig rig="flat" dir="t"/>
          </a:scene3d>
        </p:grpSpPr>
        <p:sp>
          <p:nvSpPr>
            <p:cNvPr id="13" name="矩形 12"/>
            <p:cNvSpPr/>
            <p:nvPr/>
          </p:nvSpPr>
          <p:spPr>
            <a:xfrm>
              <a:off x="41443" y="1685"/>
              <a:ext cx="8203920" cy="1355636"/>
            </a:xfrm>
            <a:prstGeom prst="rect">
              <a:avLst/>
            </a:prstGeom>
            <a:solidFill>
              <a:srgbClr val="F79646">
                <a:lumMod val="60000"/>
                <a:lumOff val="40000"/>
              </a:srgbClr>
            </a:solidFill>
            <a:ln>
              <a:noFill/>
            </a:ln>
            <a:effectLst>
              <a:outerShdw blurRad="40000" dist="23000" dir="5400000" rotWithShape="0">
                <a:srgbClr val="000000">
                  <a:alpha val="35000"/>
                </a:srgbClr>
              </a:outerShdw>
            </a:effectLst>
            <a:sp3d prstMaterial="plastic">
              <a:bevelT w="120900" h="88900"/>
              <a:bevelB w="88900" h="31750" prst="angle"/>
            </a:sp3d>
          </p:spPr>
          <p:txBody>
            <a:bodyPr/>
            <a:lstStyle/>
            <a:p>
              <a:endParaRPr lang="zh-TW" altLang="en-US"/>
            </a:p>
          </p:txBody>
        </p:sp>
        <p:sp>
          <p:nvSpPr>
            <p:cNvPr id="14" name="矩形 13"/>
            <p:cNvSpPr/>
            <p:nvPr/>
          </p:nvSpPr>
          <p:spPr>
            <a:xfrm>
              <a:off x="41443" y="73034"/>
              <a:ext cx="8203920" cy="1355636"/>
            </a:xfrm>
            <a:prstGeom prst="rect">
              <a:avLst/>
            </a:prstGeom>
            <a:noFill/>
            <a:ln>
              <a:noFill/>
            </a:ln>
            <a:effectLst/>
            <a:sp3d/>
          </p:spPr>
          <p:txBody>
            <a:bodyPr spcFirstLastPara="0" vert="horz" wrap="square" lIns="106680" tIns="106680" rIns="106680" bIns="106680" numCol="1" spcCol="1270" anchor="ctr" anchorCtr="0">
              <a:noAutofit/>
            </a:bodyPr>
            <a:lstStyle/>
            <a:p>
              <a:pPr algn="ctr" defTabSz="1244600" fontAlgn="auto">
                <a:lnSpc>
                  <a:spcPct val="80000"/>
                </a:lnSpc>
                <a:spcAft>
                  <a:spcPts val="0"/>
                </a:spcAft>
                <a:buFont typeface="Arial" charset="0"/>
                <a:buNone/>
                <a:defRPr/>
              </a:pPr>
              <a:r>
                <a:rPr lang="zh-TW" altLang="en-US" sz="2400" dirty="0">
                  <a:solidFill>
                    <a:srgbClr val="A50021"/>
                  </a:solidFill>
                  <a:latin typeface="微軟正黑體" pitchFamily="34" charset="-120"/>
                  <a:ea typeface="微軟正黑體" pitchFamily="34" charset="-120"/>
                </a:rPr>
                <a:t>選填志願</a:t>
              </a:r>
              <a:endParaRPr lang="en-US" altLang="zh-TW" dirty="0">
                <a:solidFill>
                  <a:srgbClr val="660066"/>
                </a:solidFill>
                <a:latin typeface="微軟正黑體" pitchFamily="34" charset="-120"/>
                <a:ea typeface="微軟正黑體" pitchFamily="34" charset="-120"/>
              </a:endParaRPr>
            </a:p>
            <a:p>
              <a:pPr defTabSz="1244600" fontAlgn="auto">
                <a:lnSpc>
                  <a:spcPct val="80000"/>
                </a:lnSpc>
                <a:spcAft>
                  <a:spcPts val="0"/>
                </a:spcAft>
              </a:pPr>
              <a:r>
                <a:rPr lang="zh-TW" altLang="en-US" dirty="0">
                  <a:solidFill>
                    <a:srgbClr val="660066"/>
                  </a:solidFill>
                  <a:latin typeface="微軟正黑體" pitchFamily="34" charset="-120"/>
                  <a:ea typeface="微軟正黑體" pitchFamily="34" charset="-120"/>
                </a:rPr>
                <a:t>志願以群組方式計分，每</a:t>
              </a:r>
              <a:r>
                <a:rPr lang="en-US" altLang="zh-TW" dirty="0">
                  <a:solidFill>
                    <a:srgbClr val="660066"/>
                  </a:solidFill>
                  <a:latin typeface="微軟正黑體" pitchFamily="34" charset="-120"/>
                  <a:ea typeface="微軟正黑體" pitchFamily="34" charset="-120"/>
                </a:rPr>
                <a:t>3</a:t>
              </a:r>
              <a:r>
                <a:rPr lang="zh-TW" altLang="en-US" dirty="0">
                  <a:solidFill>
                    <a:srgbClr val="660066"/>
                  </a:solidFill>
                  <a:latin typeface="微軟正黑體" pitchFamily="34" charset="-120"/>
                  <a:ea typeface="微軟正黑體" pitchFamily="34" charset="-120"/>
                </a:rPr>
                <a:t>個志願序為一群組，第</a:t>
              </a:r>
              <a:r>
                <a:rPr lang="en-US" altLang="zh-TW" dirty="0">
                  <a:solidFill>
                    <a:srgbClr val="660066"/>
                  </a:solidFill>
                  <a:latin typeface="微軟正黑體" pitchFamily="34" charset="-120"/>
                  <a:ea typeface="微軟正黑體" pitchFamily="34" charset="-120"/>
                </a:rPr>
                <a:t>13</a:t>
              </a:r>
              <a:r>
                <a:rPr lang="zh-TW" altLang="en-US" dirty="0">
                  <a:solidFill>
                    <a:srgbClr val="660066"/>
                  </a:solidFill>
                  <a:latin typeface="微軟正黑體" pitchFamily="34" charset="-120"/>
                  <a:ea typeface="微軟正黑體" pitchFamily="34" charset="-120"/>
                </a:rPr>
                <a:t>志願至第</a:t>
              </a:r>
              <a:r>
                <a:rPr lang="en-US" altLang="zh-TW" dirty="0">
                  <a:solidFill>
                    <a:srgbClr val="660066"/>
                  </a:solidFill>
                  <a:latin typeface="微軟正黑體" pitchFamily="34" charset="-120"/>
                  <a:ea typeface="微軟正黑體" pitchFamily="34" charset="-120"/>
                </a:rPr>
                <a:t>30</a:t>
              </a:r>
              <a:r>
                <a:rPr lang="zh-TW" altLang="en-US" dirty="0">
                  <a:solidFill>
                    <a:srgbClr val="660066"/>
                  </a:solidFill>
                  <a:latin typeface="微軟正黑體" pitchFamily="34" charset="-120"/>
                  <a:ea typeface="微軟正黑體" pitchFamily="34" charset="-120"/>
                </a:rPr>
                <a:t>志願為同一群組，同一群組內之志願序皆為同一積分，選填志願時，同一校內不同科別為不同志願序，</a:t>
              </a:r>
              <a:r>
                <a:rPr lang="zh-TW" altLang="en-US" dirty="0">
                  <a:solidFill>
                    <a:srgbClr val="FF0000"/>
                  </a:solidFill>
                  <a:latin typeface="微軟正黑體" pitchFamily="34" charset="-120"/>
                  <a:ea typeface="微軟正黑體" pitchFamily="34" charset="-120"/>
                </a:rPr>
                <a:t>另受核定以群招生之群別視為一個志願</a:t>
              </a:r>
              <a:r>
                <a:rPr lang="zh-TW" altLang="en-US" dirty="0">
                  <a:solidFill>
                    <a:srgbClr val="660066"/>
                  </a:solidFill>
                  <a:latin typeface="微軟正黑體" pitchFamily="34" charset="-120"/>
                  <a:ea typeface="微軟正黑體" pitchFamily="34" charset="-120"/>
                </a:rPr>
                <a:t>。</a:t>
              </a:r>
              <a:endParaRPr lang="zh-TW" altLang="en-US" b="0" dirty="0">
                <a:solidFill>
                  <a:srgbClr val="660066"/>
                </a:solidFill>
                <a:latin typeface="Calibri"/>
                <a:ea typeface="新細明體"/>
              </a:endParaRPr>
            </a:p>
          </p:txBody>
        </p:sp>
      </p:grpSp>
      <p:sp>
        <p:nvSpPr>
          <p:cNvPr id="9" name="矩形圖說文字 8"/>
          <p:cNvSpPr/>
          <p:nvPr/>
        </p:nvSpPr>
        <p:spPr bwMode="auto">
          <a:xfrm>
            <a:off x="6666023" y="2753072"/>
            <a:ext cx="1547304" cy="360040"/>
          </a:xfrm>
          <a:prstGeom prst="wedgeRectCallout">
            <a:avLst>
              <a:gd name="adj1" fmla="val -271663"/>
              <a:gd name="adj2" fmla="val 30884"/>
            </a:avLst>
          </a:prstGeom>
          <a:solidFill>
            <a:srgbClr val="FFC000"/>
          </a:solidFill>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dirty="0">
                <a:ln>
                  <a:noFill/>
                </a:ln>
                <a:solidFill>
                  <a:schemeClr val="tx1"/>
                </a:solidFill>
                <a:effectLst/>
                <a:latin typeface="Arial" charset="0"/>
              </a:rPr>
              <a:t>B</a:t>
            </a:r>
            <a:r>
              <a:rPr kumimoji="0" lang="zh-TW" altLang="en-US" sz="1800" b="1" i="0" u="none" strike="noStrike" cap="none" normalizeH="0" baseline="0" dirty="0">
                <a:ln>
                  <a:noFill/>
                </a:ln>
                <a:solidFill>
                  <a:schemeClr val="tx1"/>
                </a:solidFill>
                <a:effectLst/>
                <a:latin typeface="Arial" charset="0"/>
              </a:rPr>
              <a:t>技高</a:t>
            </a:r>
            <a:r>
              <a:rPr kumimoji="0" lang="zh-TW" altLang="en-US" sz="1800" b="1" i="0" u="none" strike="noStrike" cap="none" normalizeH="0" baseline="0" dirty="0">
                <a:ln>
                  <a:noFill/>
                </a:ln>
                <a:solidFill>
                  <a:schemeClr val="tx1"/>
                </a:solidFill>
                <a:effectLst/>
                <a:latin typeface="新細明體" panose="02020500000000000000" pitchFamily="18" charset="-120"/>
                <a:ea typeface="新細明體" panose="02020500000000000000" pitchFamily="18" charset="-120"/>
              </a:rPr>
              <a:t>★★</a:t>
            </a:r>
            <a:r>
              <a:rPr kumimoji="0" lang="zh-TW" altLang="en-US" sz="1800" b="1" i="0" u="none" strike="noStrike" cap="none" normalizeH="0" baseline="0" dirty="0">
                <a:ln>
                  <a:noFill/>
                </a:ln>
                <a:solidFill>
                  <a:schemeClr val="tx1"/>
                </a:solidFill>
                <a:effectLst/>
                <a:latin typeface="Arial" charset="0"/>
              </a:rPr>
              <a:t>科</a:t>
            </a:r>
          </a:p>
        </p:txBody>
      </p:sp>
      <p:sp>
        <p:nvSpPr>
          <p:cNvPr id="11" name="矩形圖說文字 10"/>
          <p:cNvSpPr/>
          <p:nvPr/>
        </p:nvSpPr>
        <p:spPr bwMode="auto">
          <a:xfrm>
            <a:off x="6666023" y="3145640"/>
            <a:ext cx="1547304" cy="360040"/>
          </a:xfrm>
          <a:prstGeom prst="wedgeRectCallout">
            <a:avLst>
              <a:gd name="adj1" fmla="val -271663"/>
              <a:gd name="adj2" fmla="val 5903"/>
            </a:avLst>
          </a:prstGeom>
          <a:solidFill>
            <a:schemeClr val="accent1">
              <a:lumMod val="40000"/>
              <a:lumOff val="60000"/>
            </a:schemeClr>
          </a:solidFill>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dirty="0">
                <a:ln>
                  <a:noFill/>
                </a:ln>
                <a:solidFill>
                  <a:schemeClr val="tx1"/>
                </a:solidFill>
                <a:effectLst/>
                <a:latin typeface="Arial" charset="0"/>
              </a:rPr>
              <a:t>C</a:t>
            </a:r>
            <a:r>
              <a:rPr kumimoji="0" lang="zh-TW" altLang="en-US" sz="1800" b="1" i="0" u="none" strike="noStrike" cap="none" normalizeH="0" baseline="0" dirty="0">
                <a:ln>
                  <a:noFill/>
                </a:ln>
                <a:solidFill>
                  <a:schemeClr val="tx1"/>
                </a:solidFill>
                <a:effectLst/>
                <a:latin typeface="Arial" charset="0"/>
              </a:rPr>
              <a:t>技高</a:t>
            </a:r>
            <a:r>
              <a:rPr kumimoji="0" lang="zh-TW" altLang="en-US" sz="1800" b="1" i="0" u="none" strike="noStrike" cap="none" normalizeH="0" baseline="0" dirty="0">
                <a:ln>
                  <a:noFill/>
                </a:ln>
                <a:solidFill>
                  <a:schemeClr val="tx1"/>
                </a:solidFill>
                <a:effectLst/>
                <a:latin typeface="新細明體" panose="02020500000000000000" pitchFamily="18" charset="-120"/>
                <a:ea typeface="新細明體" panose="02020500000000000000" pitchFamily="18" charset="-120"/>
              </a:rPr>
              <a:t>★★群</a:t>
            </a:r>
            <a:endParaRPr kumimoji="0" lang="zh-TW" altLang="en-US" sz="1800" b="1"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37386290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274" name="矩形 1"/>
          <p:cNvSpPr>
            <a:spLocks noChangeArrowheads="1"/>
          </p:cNvSpPr>
          <p:nvPr/>
        </p:nvSpPr>
        <p:spPr bwMode="auto">
          <a:xfrm>
            <a:off x="1331913" y="692150"/>
            <a:ext cx="569739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pitchFamily="34" charset="0"/>
                <a:ea typeface="新細明體" pitchFamily="18" charset="-120"/>
              </a:defRPr>
            </a:lvl1pPr>
            <a:lvl2pPr marL="742950" indent="-285750" eaLnBrk="0" hangingPunct="0">
              <a:defRPr b="1">
                <a:solidFill>
                  <a:schemeClr val="tx1"/>
                </a:solidFill>
                <a:latin typeface="Arial" pitchFamily="34" charset="0"/>
                <a:ea typeface="新細明體" pitchFamily="18" charset="-120"/>
              </a:defRPr>
            </a:lvl2pPr>
            <a:lvl3pPr marL="1143000" indent="-228600" eaLnBrk="0" hangingPunct="0">
              <a:defRPr b="1">
                <a:solidFill>
                  <a:schemeClr val="tx1"/>
                </a:solidFill>
                <a:latin typeface="Arial" pitchFamily="34" charset="0"/>
                <a:ea typeface="新細明體" pitchFamily="18" charset="-120"/>
              </a:defRPr>
            </a:lvl3pPr>
            <a:lvl4pPr marL="1600200" indent="-228600" eaLnBrk="0" hangingPunct="0">
              <a:defRPr b="1">
                <a:solidFill>
                  <a:schemeClr val="tx1"/>
                </a:solidFill>
                <a:latin typeface="Arial" pitchFamily="34" charset="0"/>
                <a:ea typeface="新細明體" pitchFamily="18" charset="-120"/>
              </a:defRPr>
            </a:lvl4pPr>
            <a:lvl5pPr marL="2057400" indent="-228600" eaLnBrk="0" hangingPunct="0">
              <a:defRPr b="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b="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b="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b="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b="1">
                <a:solidFill>
                  <a:schemeClr val="tx1"/>
                </a:solidFill>
                <a:latin typeface="Arial" pitchFamily="34" charset="0"/>
                <a:ea typeface="新細明體" pitchFamily="18" charset="-120"/>
              </a:defRPr>
            </a:lvl9pPr>
          </a:lstStyle>
          <a:p>
            <a:pPr eaLnBrk="1" hangingPunct="1"/>
            <a:r>
              <a:rPr kumimoji="1" lang="zh-TW" altLang="en-US" sz="3200" dirty="0">
                <a:solidFill>
                  <a:srgbClr val="FF0000"/>
                </a:solidFill>
                <a:latin typeface="微軟正黑體" pitchFamily="34" charset="-120"/>
                <a:ea typeface="微軟正黑體" pitchFamily="34" charset="-120"/>
              </a:rPr>
              <a:t>屏東區免試入學</a:t>
            </a:r>
            <a:r>
              <a:rPr kumimoji="1" lang="en-US" altLang="zh-TW" sz="3200" dirty="0">
                <a:solidFill>
                  <a:srgbClr val="FF0000"/>
                </a:solidFill>
                <a:latin typeface="微軟正黑體" pitchFamily="34" charset="-120"/>
                <a:ea typeface="微軟正黑體" pitchFamily="34" charset="-120"/>
              </a:rPr>
              <a:t>-</a:t>
            </a:r>
            <a:r>
              <a:rPr kumimoji="1" lang="zh-TW" altLang="en-US" sz="3200" dirty="0">
                <a:solidFill>
                  <a:srgbClr val="FF0000"/>
                </a:solidFill>
                <a:latin typeface="微軟正黑體" pitchFamily="34" charset="-120"/>
                <a:ea typeface="微軟正黑體" pitchFamily="34" charset="-120"/>
              </a:rPr>
              <a:t>均衡學習積分</a:t>
            </a:r>
          </a:p>
        </p:txBody>
      </p:sp>
      <p:cxnSp>
        <p:nvCxnSpPr>
          <p:cNvPr id="20" name="直線接點 19"/>
          <p:cNvCxnSpPr/>
          <p:nvPr/>
        </p:nvCxnSpPr>
        <p:spPr>
          <a:xfrm>
            <a:off x="4283968" y="2780928"/>
            <a:ext cx="1584176" cy="0"/>
          </a:xfrm>
          <a:prstGeom prst="line">
            <a:avLst/>
          </a:prstGeom>
          <a:noFill/>
          <a:ln w="38100" cap="flat" cmpd="sng" algn="ctr">
            <a:solidFill>
              <a:srgbClr val="1F497D">
                <a:lumMod val="40000"/>
                <a:lumOff val="60000"/>
              </a:srgbClr>
            </a:solidFill>
            <a:prstDash val="solid"/>
          </a:ln>
          <a:effectLst/>
        </p:spPr>
      </p:cxnSp>
      <p:grpSp>
        <p:nvGrpSpPr>
          <p:cNvPr id="10" name="群組 9"/>
          <p:cNvGrpSpPr/>
          <p:nvPr/>
        </p:nvGrpSpPr>
        <p:grpSpPr>
          <a:xfrm>
            <a:off x="1968959" y="5229200"/>
            <a:ext cx="5770338" cy="1296144"/>
            <a:chOff x="2599361" y="1685"/>
            <a:chExt cx="8203920" cy="1355636"/>
          </a:xfrm>
          <a:scene3d>
            <a:camera prst="orthographicFront"/>
            <a:lightRig rig="flat" dir="t"/>
          </a:scene3d>
        </p:grpSpPr>
        <p:sp>
          <p:nvSpPr>
            <p:cNvPr id="11" name="矩形 10"/>
            <p:cNvSpPr/>
            <p:nvPr/>
          </p:nvSpPr>
          <p:spPr>
            <a:xfrm>
              <a:off x="2599361" y="1685"/>
              <a:ext cx="8203920" cy="1355636"/>
            </a:xfrm>
            <a:prstGeom prst="rect">
              <a:avLst/>
            </a:prstGeom>
            <a:solidFill>
              <a:srgbClr val="F79646">
                <a:lumMod val="60000"/>
                <a:lumOff val="40000"/>
              </a:srgbClr>
            </a:solidFill>
            <a:ln>
              <a:noFill/>
            </a:ln>
            <a:effectLst>
              <a:outerShdw blurRad="40000" dist="23000" dir="5400000" rotWithShape="0">
                <a:srgbClr val="000000">
                  <a:alpha val="35000"/>
                </a:srgbClr>
              </a:outerShdw>
            </a:effectLst>
            <a:sp3d prstMaterial="plastic">
              <a:bevelT w="120900" h="88900"/>
              <a:bevelB w="88900" h="31750" prst="angle"/>
            </a:sp3d>
          </p:spPr>
          <p:txBody>
            <a:bodyPr/>
            <a:lstStyle/>
            <a:p>
              <a:endParaRPr lang="zh-TW" altLang="en-US"/>
            </a:p>
          </p:txBody>
        </p:sp>
        <p:sp>
          <p:nvSpPr>
            <p:cNvPr id="12" name="矩形 11"/>
            <p:cNvSpPr/>
            <p:nvPr/>
          </p:nvSpPr>
          <p:spPr>
            <a:xfrm>
              <a:off x="3126534" y="180058"/>
              <a:ext cx="7473495" cy="998890"/>
            </a:xfrm>
            <a:prstGeom prst="rect">
              <a:avLst/>
            </a:prstGeom>
            <a:noFill/>
            <a:ln>
              <a:noFill/>
            </a:ln>
            <a:effectLst/>
            <a:sp3d/>
          </p:spPr>
          <p:txBody>
            <a:bodyPr spcFirstLastPara="0" vert="horz" wrap="square" lIns="106680" tIns="106680" rIns="106680" bIns="106680" numCol="1" spcCol="1270" anchor="ctr" anchorCtr="0">
              <a:noAutofit/>
            </a:bodyPr>
            <a:lstStyle/>
            <a:p>
              <a:pPr lvl="0" algn="ctr" defTabSz="1244600" fontAlgn="auto">
                <a:lnSpc>
                  <a:spcPct val="80000"/>
                </a:lnSpc>
                <a:spcAft>
                  <a:spcPts val="0"/>
                </a:spcAft>
              </a:pPr>
              <a:r>
                <a:rPr lang="zh-TW" altLang="en-US" sz="2400" dirty="0">
                  <a:solidFill>
                    <a:srgbClr val="A50021"/>
                  </a:solidFill>
                  <a:latin typeface="微軟正黑體" pitchFamily="34" charset="-120"/>
                  <a:ea typeface="微軟正黑體" pitchFamily="34" charset="-120"/>
                </a:rPr>
                <a:t>均衡學習</a:t>
              </a:r>
              <a:endParaRPr lang="en-US" altLang="zh-TW" sz="2400" dirty="0">
                <a:solidFill>
                  <a:srgbClr val="A50021"/>
                </a:solidFill>
                <a:latin typeface="微軟正黑體" pitchFamily="34" charset="-120"/>
                <a:ea typeface="微軟正黑體" pitchFamily="34" charset="-120"/>
              </a:endParaRPr>
            </a:p>
            <a:p>
              <a:pPr lvl="0" algn="ctr" defTabSz="1244600" fontAlgn="auto">
                <a:lnSpc>
                  <a:spcPct val="80000"/>
                </a:lnSpc>
                <a:spcAft>
                  <a:spcPts val="0"/>
                </a:spcAft>
              </a:pPr>
              <a:endParaRPr lang="en-US" altLang="zh-TW" dirty="0">
                <a:solidFill>
                  <a:srgbClr val="660066"/>
                </a:solidFill>
                <a:latin typeface="微軟正黑體" pitchFamily="34" charset="-120"/>
                <a:ea typeface="微軟正黑體" pitchFamily="34" charset="-120"/>
              </a:endParaRPr>
            </a:p>
            <a:p>
              <a:pPr lvl="0" algn="ctr" defTabSz="1244600" fontAlgn="auto">
                <a:lnSpc>
                  <a:spcPct val="80000"/>
                </a:lnSpc>
                <a:spcAft>
                  <a:spcPts val="0"/>
                </a:spcAft>
              </a:pPr>
              <a:r>
                <a:rPr lang="zh-TW" altLang="en-US" dirty="0">
                  <a:solidFill>
                    <a:srgbClr val="660066"/>
                  </a:solidFill>
                  <a:latin typeface="微軟正黑體" pitchFamily="34" charset="-120"/>
                  <a:ea typeface="微軟正黑體" pitchFamily="34" charset="-120"/>
                </a:rPr>
                <a:t>採計至</a:t>
              </a:r>
              <a:r>
                <a:rPr lang="en-US" altLang="zh-TW" dirty="0">
                  <a:solidFill>
                    <a:srgbClr val="660066"/>
                  </a:solidFill>
                  <a:latin typeface="微軟正黑體" pitchFamily="34" charset="-120"/>
                  <a:ea typeface="微軟正黑體" pitchFamily="34" charset="-120"/>
                </a:rPr>
                <a:t>9</a:t>
              </a:r>
              <a:r>
                <a:rPr lang="zh-TW" altLang="en-US" dirty="0">
                  <a:solidFill>
                    <a:srgbClr val="660066"/>
                  </a:solidFill>
                  <a:latin typeface="微軟正黑體" pitchFamily="34" charset="-120"/>
                  <a:ea typeface="微軟正黑體" pitchFamily="34" charset="-120"/>
                </a:rPr>
                <a:t>年級上學期</a:t>
              </a:r>
              <a:endParaRPr lang="zh-TW" altLang="en-US" b="0" dirty="0">
                <a:solidFill>
                  <a:srgbClr val="660066"/>
                </a:solidFill>
                <a:latin typeface="Calibri"/>
                <a:ea typeface="新細明體"/>
              </a:endParaRPr>
            </a:p>
          </p:txBody>
        </p:sp>
      </p:grpSp>
      <p:graphicFrame>
        <p:nvGraphicFramePr>
          <p:cNvPr id="13" name="內容版面配置區 3"/>
          <p:cNvGraphicFramePr>
            <a:graphicFrameLocks/>
          </p:cNvGraphicFramePr>
          <p:nvPr>
            <p:extLst>
              <p:ext uri="{D42A27DB-BD31-4B8C-83A1-F6EECF244321}">
                <p14:modId xmlns:p14="http://schemas.microsoft.com/office/powerpoint/2010/main" val="2519661603"/>
              </p:ext>
            </p:extLst>
          </p:nvPr>
        </p:nvGraphicFramePr>
        <p:xfrm>
          <a:off x="-32916" y="1412776"/>
          <a:ext cx="5469012" cy="37444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4" name="表格 13"/>
          <p:cNvGraphicFramePr>
            <a:graphicFrameLocks noGrp="1"/>
          </p:cNvGraphicFramePr>
          <p:nvPr>
            <p:extLst>
              <p:ext uri="{D42A27DB-BD31-4B8C-83A1-F6EECF244321}">
                <p14:modId xmlns:p14="http://schemas.microsoft.com/office/powerpoint/2010/main" val="589711964"/>
              </p:ext>
            </p:extLst>
          </p:nvPr>
        </p:nvGraphicFramePr>
        <p:xfrm>
          <a:off x="5364088" y="1700808"/>
          <a:ext cx="3672408" cy="3417134"/>
        </p:xfrm>
        <a:graphic>
          <a:graphicData uri="http://schemas.openxmlformats.org/drawingml/2006/table">
            <a:tbl>
              <a:tblPr firstRow="1" bandRow="1"/>
              <a:tblGrid>
                <a:gridCol w="2880320">
                  <a:extLst>
                    <a:ext uri="{9D8B030D-6E8A-4147-A177-3AD203B41FA5}">
                      <a16:colId xmlns:a16="http://schemas.microsoft.com/office/drawing/2014/main" val="20000"/>
                    </a:ext>
                  </a:extLst>
                </a:gridCol>
                <a:gridCol w="792088">
                  <a:extLst>
                    <a:ext uri="{9D8B030D-6E8A-4147-A177-3AD203B41FA5}">
                      <a16:colId xmlns:a16="http://schemas.microsoft.com/office/drawing/2014/main" val="20001"/>
                    </a:ext>
                  </a:extLst>
                </a:gridCol>
              </a:tblGrid>
              <a:tr h="1008112">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000" b="1" dirty="0">
                          <a:solidFill>
                            <a:schemeClr val="bg1"/>
                          </a:solidFill>
                          <a:latin typeface="微軟正黑體" pitchFamily="34" charset="-120"/>
                          <a:ea typeface="微軟正黑體" pitchFamily="34" charset="-120"/>
                        </a:rPr>
                        <a:t>國中健康與體育、藝術、綜合活動及科技領域等任三個領域五學期平均成績達及格者 。</a:t>
                      </a:r>
                    </a:p>
                  </a:txBody>
                  <a:tcPr anchor="ctr">
                    <a:lnL w="38100" cap="flat" cmpd="sng" algn="ctr">
                      <a:solidFill>
                        <a:srgbClr val="1F497D">
                          <a:lumMod val="40000"/>
                          <a:lumOff val="60000"/>
                        </a:srgbClr>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rgbClr val="1F497D">
                          <a:lumMod val="40000"/>
                          <a:lumOff val="60000"/>
                        </a:srgbClr>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000" b="1" dirty="0">
                          <a:solidFill>
                            <a:schemeClr val="bg1"/>
                          </a:solidFill>
                          <a:latin typeface="微軟正黑體" pitchFamily="34" charset="-120"/>
                          <a:ea typeface="微軟正黑體" pitchFamily="34" charset="-120"/>
                        </a:rPr>
                        <a:t>積分</a:t>
                      </a:r>
                    </a:p>
                  </a:txBody>
                  <a:tcPr anchor="ctr">
                    <a:lnL w="38100" cap="flat" cmpd="sng" algn="ctr">
                      <a:solidFill>
                        <a:sysClr val="window" lastClr="FFFFFF"/>
                      </a:solidFill>
                      <a:prstDash val="solid"/>
                      <a:round/>
                      <a:headEnd type="none" w="med" len="med"/>
                      <a:tailEnd type="none" w="med" len="med"/>
                    </a:lnL>
                    <a:lnR w="38100" cap="flat" cmpd="sng" algn="ctr">
                      <a:solidFill>
                        <a:srgbClr val="1F497D">
                          <a:lumMod val="40000"/>
                          <a:lumOff val="60000"/>
                        </a:srgbClr>
                      </a:solidFill>
                      <a:prstDash val="solid"/>
                      <a:round/>
                      <a:headEnd type="none" w="med" len="med"/>
                      <a:tailEnd type="none" w="med" len="med"/>
                    </a:lnR>
                    <a:lnT w="38100" cap="flat" cmpd="sng" algn="ctr">
                      <a:solidFill>
                        <a:srgbClr val="1F497D">
                          <a:lumMod val="40000"/>
                          <a:lumOff val="60000"/>
                        </a:srgbClr>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extLst>
                  <a:ext uri="{0D108BD9-81ED-4DB2-BD59-A6C34878D82A}">
                    <a16:rowId xmlns:a16="http://schemas.microsoft.com/office/drawing/2014/main" val="10000"/>
                  </a:ext>
                </a:extLst>
              </a:tr>
              <a:tr h="702727">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altLang="zh-TW" sz="2000" b="1" dirty="0">
                          <a:solidFill>
                            <a:srgbClr val="002060"/>
                          </a:solidFill>
                          <a:latin typeface="微軟正黑體" pitchFamily="34" charset="-120"/>
                          <a:ea typeface="微軟正黑體" pitchFamily="34" charset="-120"/>
                        </a:rPr>
                        <a:t>3</a:t>
                      </a:r>
                      <a:r>
                        <a:rPr lang="zh-TW" altLang="en-US" sz="2000" b="1" dirty="0">
                          <a:solidFill>
                            <a:srgbClr val="002060"/>
                          </a:solidFill>
                          <a:latin typeface="微軟正黑體" pitchFamily="34" charset="-120"/>
                          <a:ea typeface="微軟正黑體" pitchFamily="34" charset="-120"/>
                        </a:rPr>
                        <a:t>領域五學期平均成績達及格以上者</a:t>
                      </a:r>
                    </a:p>
                  </a:txBody>
                  <a:tcPr anchor="ctr">
                    <a:lnL w="38100" cap="flat" cmpd="sng" algn="ctr">
                      <a:solidFill>
                        <a:srgbClr val="1F497D">
                          <a:lumMod val="40000"/>
                          <a:lumOff val="60000"/>
                        </a:srgbClr>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altLang="zh-TW" sz="2000" b="1" dirty="0">
                          <a:solidFill>
                            <a:schemeClr val="bg1"/>
                          </a:solidFill>
                          <a:latin typeface="微軟正黑體" pitchFamily="34" charset="-120"/>
                          <a:ea typeface="微軟正黑體" pitchFamily="34" charset="-120"/>
                        </a:rPr>
                        <a:t>9</a:t>
                      </a:r>
                      <a:endParaRPr lang="zh-TW" altLang="en-US" sz="2000" b="1" dirty="0">
                        <a:solidFill>
                          <a:schemeClr val="bg1"/>
                        </a:solidFill>
                        <a:latin typeface="微軟正黑體" pitchFamily="34" charset="-120"/>
                        <a:ea typeface="微軟正黑體" pitchFamily="34" charset="-120"/>
                      </a:endParaRPr>
                    </a:p>
                  </a:txBody>
                  <a:tcPr anchor="ctr">
                    <a:lnL w="38100" cap="flat" cmpd="sng" algn="ctr">
                      <a:solidFill>
                        <a:sysClr val="window" lastClr="FFFFFF"/>
                      </a:solidFill>
                      <a:prstDash val="solid"/>
                      <a:round/>
                      <a:headEnd type="none" w="med" len="med"/>
                      <a:tailEnd type="none" w="med" len="med"/>
                    </a:lnL>
                    <a:lnR w="38100" cap="flat" cmpd="sng" algn="ctr">
                      <a:solidFill>
                        <a:srgbClr val="1F497D">
                          <a:lumMod val="40000"/>
                          <a:lumOff val="60000"/>
                        </a:srgbClr>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extLst>
                  <a:ext uri="{0D108BD9-81ED-4DB2-BD59-A6C34878D82A}">
                    <a16:rowId xmlns:a16="http://schemas.microsoft.com/office/drawing/2014/main" val="10001"/>
                  </a:ext>
                </a:extLst>
              </a:tr>
              <a:tr h="702727">
                <a:tc>
                  <a:txBody>
                    <a:bodyPr/>
                    <a:lstStyle/>
                    <a:p>
                      <a:pPr algn="ctr"/>
                      <a:r>
                        <a:rPr lang="en-US" altLang="zh-TW" sz="2000" b="1" dirty="0">
                          <a:solidFill>
                            <a:srgbClr val="002060"/>
                          </a:solidFill>
                          <a:latin typeface="微軟正黑體" pitchFamily="34" charset="-120"/>
                          <a:ea typeface="微軟正黑體" pitchFamily="34" charset="-120"/>
                        </a:rPr>
                        <a:t>2</a:t>
                      </a:r>
                      <a:r>
                        <a:rPr lang="zh-TW" altLang="en-US" sz="2000" b="1" dirty="0">
                          <a:solidFill>
                            <a:srgbClr val="002060"/>
                          </a:solidFill>
                          <a:latin typeface="微軟正黑體" pitchFamily="34" charset="-120"/>
                          <a:ea typeface="微軟正黑體" pitchFamily="34" charset="-120"/>
                        </a:rPr>
                        <a:t>領域五學期平均成績達及格以上者</a:t>
                      </a:r>
                    </a:p>
                  </a:txBody>
                  <a:tcPr anchor="ctr">
                    <a:lnL w="38100" cap="flat" cmpd="sng" algn="ctr">
                      <a:solidFill>
                        <a:srgbClr val="1F497D">
                          <a:lumMod val="40000"/>
                          <a:lumOff val="60000"/>
                        </a:srgbClr>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a:r>
                        <a:rPr lang="en-US" altLang="zh-TW" sz="2000" b="1" dirty="0">
                          <a:solidFill>
                            <a:schemeClr val="bg1"/>
                          </a:solidFill>
                          <a:latin typeface="微軟正黑體" pitchFamily="34" charset="-120"/>
                          <a:ea typeface="微軟正黑體" pitchFamily="34" charset="-120"/>
                        </a:rPr>
                        <a:t>6</a:t>
                      </a:r>
                      <a:endParaRPr lang="zh-TW" altLang="en-US" sz="2000" b="1" dirty="0">
                        <a:solidFill>
                          <a:schemeClr val="bg1"/>
                        </a:solidFill>
                        <a:latin typeface="微軟正黑體" pitchFamily="34" charset="-120"/>
                        <a:ea typeface="微軟正黑體" pitchFamily="34" charset="-120"/>
                      </a:endParaRPr>
                    </a:p>
                  </a:txBody>
                  <a:tcPr anchor="ctr">
                    <a:lnL w="38100" cap="flat" cmpd="sng" algn="ctr">
                      <a:solidFill>
                        <a:sysClr val="window" lastClr="FFFFFF"/>
                      </a:solidFill>
                      <a:prstDash val="solid"/>
                      <a:round/>
                      <a:headEnd type="none" w="med" len="med"/>
                      <a:tailEnd type="none" w="med" len="med"/>
                    </a:lnL>
                    <a:lnR w="38100" cap="flat" cmpd="sng" algn="ctr">
                      <a:solidFill>
                        <a:srgbClr val="1F497D">
                          <a:lumMod val="40000"/>
                          <a:lumOff val="60000"/>
                        </a:srgbClr>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extLst>
                  <a:ext uri="{0D108BD9-81ED-4DB2-BD59-A6C34878D82A}">
                    <a16:rowId xmlns:a16="http://schemas.microsoft.com/office/drawing/2014/main" val="10002"/>
                  </a:ext>
                </a:extLst>
              </a:tr>
              <a:tr h="659942">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zh-TW" altLang="en-US" sz="2000" b="1" dirty="0">
                          <a:solidFill>
                            <a:srgbClr val="002060"/>
                          </a:solidFill>
                          <a:latin typeface="微軟正黑體" pitchFamily="34" charset="-120"/>
                          <a:ea typeface="微軟正黑體" pitchFamily="34" charset="-120"/>
                        </a:rPr>
                        <a:t>單領域五學期平均成績達及格以上者</a:t>
                      </a:r>
                    </a:p>
                  </a:txBody>
                  <a:tcPr anchor="ctr">
                    <a:lnL w="38100" cap="flat" cmpd="sng" algn="ctr">
                      <a:solidFill>
                        <a:srgbClr val="1F497D">
                          <a:lumMod val="40000"/>
                          <a:lumOff val="60000"/>
                        </a:srgbClr>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rgbClr val="1F497D">
                          <a:lumMod val="40000"/>
                          <a:lumOff val="60000"/>
                        </a:srgbClr>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altLang="zh-TW" sz="2000" b="1" dirty="0">
                          <a:solidFill>
                            <a:schemeClr val="bg1"/>
                          </a:solidFill>
                          <a:latin typeface="微軟正黑體" pitchFamily="34" charset="-120"/>
                          <a:ea typeface="微軟正黑體" pitchFamily="34" charset="-120"/>
                        </a:rPr>
                        <a:t>3</a:t>
                      </a:r>
                      <a:endParaRPr lang="zh-TW" altLang="en-US" sz="2000" b="1" dirty="0">
                        <a:solidFill>
                          <a:schemeClr val="bg1"/>
                        </a:solidFill>
                        <a:latin typeface="微軟正黑體" pitchFamily="34" charset="-120"/>
                        <a:ea typeface="微軟正黑體" pitchFamily="34" charset="-120"/>
                      </a:endParaRPr>
                    </a:p>
                  </a:txBody>
                  <a:tcPr anchor="ctr">
                    <a:lnL w="38100" cap="flat" cmpd="sng" algn="ctr">
                      <a:solidFill>
                        <a:sysClr val="window" lastClr="FFFFFF"/>
                      </a:solidFill>
                      <a:prstDash val="solid"/>
                      <a:round/>
                      <a:headEnd type="none" w="med" len="med"/>
                      <a:tailEnd type="none" w="med" len="med"/>
                    </a:lnL>
                    <a:lnR w="38100" cap="flat" cmpd="sng" algn="ctr">
                      <a:solidFill>
                        <a:srgbClr val="1F497D">
                          <a:lumMod val="40000"/>
                          <a:lumOff val="60000"/>
                        </a:srgbClr>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rgbClr val="1F497D">
                          <a:lumMod val="40000"/>
                          <a:lumOff val="60000"/>
                        </a:srgbClr>
                      </a:solidFill>
                      <a:prstDash val="solid"/>
                      <a:round/>
                      <a:headEnd type="none" w="med" len="med"/>
                      <a:tailEnd type="none" w="med" len="med"/>
                    </a:lnB>
                    <a:lnTlToBr w="12700" cmpd="sng">
                      <a:noFill/>
                      <a:prstDash val="solid"/>
                    </a:lnTlToBr>
                    <a:lnBlToTr w="12700" cmpd="sng">
                      <a:noFill/>
                      <a:prstDash val="solid"/>
                    </a:lnBlToTr>
                    <a:solidFill>
                      <a:srgbClr val="C0504D"/>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3801545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274" name="矩形 1"/>
          <p:cNvSpPr>
            <a:spLocks noChangeArrowheads="1"/>
          </p:cNvSpPr>
          <p:nvPr/>
        </p:nvSpPr>
        <p:spPr bwMode="auto">
          <a:xfrm>
            <a:off x="225990" y="44624"/>
            <a:ext cx="428835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pitchFamily="34" charset="0"/>
                <a:ea typeface="新細明體" pitchFamily="18" charset="-120"/>
              </a:defRPr>
            </a:lvl1pPr>
            <a:lvl2pPr marL="742950" indent="-285750" eaLnBrk="0" hangingPunct="0">
              <a:defRPr b="1">
                <a:solidFill>
                  <a:schemeClr val="tx1"/>
                </a:solidFill>
                <a:latin typeface="Arial" pitchFamily="34" charset="0"/>
                <a:ea typeface="新細明體" pitchFamily="18" charset="-120"/>
              </a:defRPr>
            </a:lvl2pPr>
            <a:lvl3pPr marL="1143000" indent="-228600" eaLnBrk="0" hangingPunct="0">
              <a:defRPr b="1">
                <a:solidFill>
                  <a:schemeClr val="tx1"/>
                </a:solidFill>
                <a:latin typeface="Arial" pitchFamily="34" charset="0"/>
                <a:ea typeface="新細明體" pitchFamily="18" charset="-120"/>
              </a:defRPr>
            </a:lvl3pPr>
            <a:lvl4pPr marL="1600200" indent="-228600" eaLnBrk="0" hangingPunct="0">
              <a:defRPr b="1">
                <a:solidFill>
                  <a:schemeClr val="tx1"/>
                </a:solidFill>
                <a:latin typeface="Arial" pitchFamily="34" charset="0"/>
                <a:ea typeface="新細明體" pitchFamily="18" charset="-120"/>
              </a:defRPr>
            </a:lvl4pPr>
            <a:lvl5pPr marL="2057400" indent="-228600" eaLnBrk="0" hangingPunct="0">
              <a:defRPr b="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b="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b="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b="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b="1">
                <a:solidFill>
                  <a:schemeClr val="tx1"/>
                </a:solidFill>
                <a:latin typeface="Arial" pitchFamily="34" charset="0"/>
                <a:ea typeface="新細明體" pitchFamily="18" charset="-120"/>
              </a:defRPr>
            </a:lvl9pPr>
          </a:lstStyle>
          <a:p>
            <a:pPr eaLnBrk="1" hangingPunct="1"/>
            <a:r>
              <a:rPr kumimoji="1" lang="zh-TW" altLang="en-US" sz="3200" dirty="0">
                <a:solidFill>
                  <a:srgbClr val="FF0000"/>
                </a:solidFill>
                <a:latin typeface="微軟正黑體" pitchFamily="34" charset="-120"/>
                <a:ea typeface="微軟正黑體" pitchFamily="34" charset="-120"/>
              </a:rPr>
              <a:t>多元學習表現採計方式</a:t>
            </a:r>
          </a:p>
        </p:txBody>
      </p:sp>
      <p:cxnSp>
        <p:nvCxnSpPr>
          <p:cNvPr id="20" name="直線接點 19"/>
          <p:cNvCxnSpPr/>
          <p:nvPr/>
        </p:nvCxnSpPr>
        <p:spPr>
          <a:xfrm>
            <a:off x="3779912" y="3212976"/>
            <a:ext cx="1296144" cy="0"/>
          </a:xfrm>
          <a:prstGeom prst="line">
            <a:avLst/>
          </a:prstGeom>
          <a:noFill/>
          <a:ln w="38100" cap="flat" cmpd="sng" algn="ctr">
            <a:solidFill>
              <a:srgbClr val="1F497D">
                <a:lumMod val="40000"/>
                <a:lumOff val="60000"/>
              </a:srgbClr>
            </a:solidFill>
            <a:prstDash val="solid"/>
          </a:ln>
          <a:effectLst/>
        </p:spPr>
      </p:cxnSp>
      <p:graphicFrame>
        <p:nvGraphicFramePr>
          <p:cNvPr id="9" name="表格 8"/>
          <p:cNvGraphicFramePr>
            <a:graphicFrameLocks noGrp="1"/>
          </p:cNvGraphicFramePr>
          <p:nvPr>
            <p:extLst>
              <p:ext uri="{D42A27DB-BD31-4B8C-83A1-F6EECF244321}">
                <p14:modId xmlns:p14="http://schemas.microsoft.com/office/powerpoint/2010/main" val="77501180"/>
              </p:ext>
            </p:extLst>
          </p:nvPr>
        </p:nvGraphicFramePr>
        <p:xfrm>
          <a:off x="4572000" y="116632"/>
          <a:ext cx="4320480" cy="6717580"/>
        </p:xfrm>
        <a:graphic>
          <a:graphicData uri="http://schemas.openxmlformats.org/drawingml/2006/table">
            <a:tbl>
              <a:tblPr firstRow="1" bandRow="1"/>
              <a:tblGrid>
                <a:gridCol w="1470801">
                  <a:extLst>
                    <a:ext uri="{9D8B030D-6E8A-4147-A177-3AD203B41FA5}">
                      <a16:colId xmlns:a16="http://schemas.microsoft.com/office/drawing/2014/main" val="20000"/>
                    </a:ext>
                  </a:extLst>
                </a:gridCol>
                <a:gridCol w="2849679">
                  <a:extLst>
                    <a:ext uri="{9D8B030D-6E8A-4147-A177-3AD203B41FA5}">
                      <a16:colId xmlns:a16="http://schemas.microsoft.com/office/drawing/2014/main" val="20001"/>
                    </a:ext>
                  </a:extLst>
                </a:gridCol>
              </a:tblGrid>
              <a:tr h="981465">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800" b="1" dirty="0">
                          <a:solidFill>
                            <a:srgbClr val="002060"/>
                          </a:solidFill>
                          <a:latin typeface="微軟正黑體" pitchFamily="34" charset="-120"/>
                          <a:ea typeface="微軟正黑體" pitchFamily="34" charset="-120"/>
                        </a:rPr>
                        <a:t>服務表現</a:t>
                      </a:r>
                      <a:r>
                        <a:rPr lang="en-US" altLang="zh-TW" sz="1800" b="1" dirty="0">
                          <a:solidFill>
                            <a:srgbClr val="002060"/>
                          </a:solidFill>
                          <a:latin typeface="微軟正黑體" pitchFamily="34" charset="-120"/>
                          <a:ea typeface="微軟正黑體" pitchFamily="34" charset="-120"/>
                        </a:rPr>
                        <a:t>10</a:t>
                      </a:r>
                      <a:r>
                        <a:rPr lang="zh-TW" altLang="en-US" sz="1800" b="1" dirty="0">
                          <a:solidFill>
                            <a:srgbClr val="002060"/>
                          </a:solidFill>
                          <a:latin typeface="微軟正黑體" pitchFamily="34" charset="-120"/>
                          <a:ea typeface="微軟正黑體" pitchFamily="34" charset="-120"/>
                        </a:rPr>
                        <a:t>分</a:t>
                      </a:r>
                      <a:endParaRPr lang="en-US" altLang="zh-TW" sz="1000" b="1" dirty="0">
                        <a:solidFill>
                          <a:srgbClr val="002060"/>
                        </a:solidFill>
                        <a:latin typeface="微軟正黑體" pitchFamily="34" charset="-120"/>
                        <a:ea typeface="微軟正黑體" pitchFamily="34" charset="-120"/>
                      </a:endParaRPr>
                    </a:p>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000" b="1" dirty="0">
                          <a:solidFill>
                            <a:srgbClr val="002060"/>
                          </a:solidFill>
                          <a:latin typeface="微軟正黑體" pitchFamily="34" charset="-120"/>
                          <a:ea typeface="微軟正黑體" pitchFamily="34" charset="-120"/>
                        </a:rPr>
                        <a:t>採計至九年級</a:t>
                      </a:r>
                      <a:endParaRPr lang="en-US" altLang="zh-TW" sz="1000" b="1" dirty="0">
                        <a:solidFill>
                          <a:srgbClr val="002060"/>
                        </a:solidFill>
                        <a:latin typeface="微軟正黑體" pitchFamily="34" charset="-120"/>
                        <a:ea typeface="微軟正黑體" pitchFamily="34" charset="-120"/>
                      </a:endParaRPr>
                    </a:p>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000" b="1" dirty="0">
                          <a:solidFill>
                            <a:srgbClr val="002060"/>
                          </a:solidFill>
                          <a:latin typeface="微軟正黑體" pitchFamily="34" charset="-120"/>
                          <a:ea typeface="微軟正黑體" pitchFamily="34" charset="-120"/>
                        </a:rPr>
                        <a:t>上學期</a:t>
                      </a:r>
                    </a:p>
                  </a:txBody>
                  <a:tcPr anchor="ctr">
                    <a:lnL w="38100" cap="flat" cmpd="sng" algn="ctr">
                      <a:solidFill>
                        <a:srgbClr val="1F497D">
                          <a:lumMod val="40000"/>
                          <a:lumOff val="60000"/>
                        </a:srgbClr>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rgbClr val="1F497D">
                          <a:lumMod val="40000"/>
                          <a:lumOff val="60000"/>
                        </a:srgbClr>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400" b="1" dirty="0">
                          <a:solidFill>
                            <a:schemeClr val="bg1"/>
                          </a:solidFill>
                          <a:latin typeface="微軟正黑體" pitchFamily="34" charset="-120"/>
                          <a:ea typeface="微軟正黑體" pitchFamily="34" charset="-120"/>
                        </a:rPr>
                        <a:t>班級幹部</a:t>
                      </a:r>
                      <a:r>
                        <a:rPr lang="zh-TW" altLang="en-US" sz="1400" b="1" dirty="0">
                          <a:solidFill>
                            <a:schemeClr val="bg1"/>
                          </a:solidFill>
                          <a:latin typeface="新細明體"/>
                          <a:ea typeface="新細明體"/>
                        </a:rPr>
                        <a:t>、</a:t>
                      </a:r>
                      <a:r>
                        <a:rPr lang="zh-TW" altLang="en-US" sz="1400" b="1" dirty="0">
                          <a:solidFill>
                            <a:schemeClr val="bg1"/>
                          </a:solidFill>
                          <a:latin typeface="微軟正黑體" pitchFamily="34" charset="-120"/>
                          <a:ea typeface="微軟正黑體" pitchFamily="34" charset="-120"/>
                        </a:rPr>
                        <a:t>社團社長</a:t>
                      </a:r>
                      <a:r>
                        <a:rPr lang="zh-TW" altLang="en-US" sz="1400" b="1" dirty="0">
                          <a:solidFill>
                            <a:schemeClr val="bg1"/>
                          </a:solidFill>
                          <a:latin typeface="新細明體"/>
                          <a:ea typeface="新細明體"/>
                        </a:rPr>
                        <a:t>、</a:t>
                      </a:r>
                      <a:r>
                        <a:rPr lang="zh-TW" altLang="en-US" sz="1400" b="1" dirty="0">
                          <a:solidFill>
                            <a:schemeClr val="bg1"/>
                          </a:solidFill>
                          <a:latin typeface="微軟正黑體" pitchFamily="34" charset="-120"/>
                          <a:ea typeface="微軟正黑體" pitchFamily="34" charset="-120"/>
                        </a:rPr>
                        <a:t>特殊表現</a:t>
                      </a:r>
                    </a:p>
                  </a:txBody>
                  <a:tcPr anchor="ctr">
                    <a:lnL w="38100" cap="flat" cmpd="sng" algn="ctr">
                      <a:solidFill>
                        <a:sysClr val="window" lastClr="FFFFFF"/>
                      </a:solidFill>
                      <a:prstDash val="solid"/>
                      <a:round/>
                      <a:headEnd type="none" w="med" len="med"/>
                      <a:tailEnd type="none" w="med" len="med"/>
                    </a:lnL>
                    <a:lnR w="38100" cap="flat" cmpd="sng" algn="ctr">
                      <a:solidFill>
                        <a:srgbClr val="1F497D">
                          <a:lumMod val="40000"/>
                          <a:lumOff val="60000"/>
                        </a:srgbClr>
                      </a:solidFill>
                      <a:prstDash val="solid"/>
                      <a:round/>
                      <a:headEnd type="none" w="med" len="med"/>
                      <a:tailEnd type="none" w="med" len="med"/>
                    </a:lnR>
                    <a:lnT w="38100" cap="flat" cmpd="sng" algn="ctr">
                      <a:solidFill>
                        <a:srgbClr val="1F497D">
                          <a:lumMod val="40000"/>
                          <a:lumOff val="60000"/>
                        </a:srgbClr>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extLst>
                  <a:ext uri="{0D108BD9-81ED-4DB2-BD59-A6C34878D82A}">
                    <a16:rowId xmlns:a16="http://schemas.microsoft.com/office/drawing/2014/main" val="10000"/>
                  </a:ext>
                </a:extLst>
              </a:tr>
              <a:tr h="1072186">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zh-TW" altLang="en-US" sz="1800" b="1" u="none" dirty="0">
                          <a:solidFill>
                            <a:srgbClr val="333399"/>
                          </a:solidFill>
                          <a:latin typeface="微軟正黑體" pitchFamily="34" charset="-120"/>
                          <a:ea typeface="微軟正黑體" pitchFamily="34" charset="-120"/>
                        </a:rPr>
                        <a:t>獎懲紀錄</a:t>
                      </a:r>
                      <a:r>
                        <a:rPr lang="en-US" altLang="zh-TW" sz="1800" b="1" dirty="0">
                          <a:solidFill>
                            <a:srgbClr val="002060"/>
                          </a:solidFill>
                          <a:latin typeface="微軟正黑體" pitchFamily="34" charset="-120"/>
                          <a:ea typeface="微軟正黑體" pitchFamily="34" charset="-120"/>
                        </a:rPr>
                        <a:t>10</a:t>
                      </a:r>
                      <a:r>
                        <a:rPr lang="zh-TW" altLang="en-US" sz="1800" b="1" dirty="0">
                          <a:solidFill>
                            <a:srgbClr val="002060"/>
                          </a:solidFill>
                          <a:latin typeface="微軟正黑體" pitchFamily="34" charset="-120"/>
                          <a:ea typeface="微軟正黑體" pitchFamily="34" charset="-120"/>
                        </a:rPr>
                        <a:t>分</a:t>
                      </a:r>
                      <a:endParaRPr lang="en-US" altLang="zh-TW" sz="1000" b="1" dirty="0">
                        <a:solidFill>
                          <a:srgbClr val="002060"/>
                        </a:solidFill>
                        <a:latin typeface="微軟正黑體" pitchFamily="34" charset="-120"/>
                        <a:ea typeface="微軟正黑體" pitchFamily="34" charset="-120"/>
                      </a:endParaRPr>
                    </a:p>
                    <a:p>
                      <a:pPr algn="ctr"/>
                      <a:r>
                        <a:rPr lang="zh-TW" altLang="en-US" sz="1000" b="1" dirty="0">
                          <a:solidFill>
                            <a:srgbClr val="002060"/>
                          </a:solidFill>
                          <a:latin typeface="微軟正黑體" pitchFamily="34" charset="-120"/>
                          <a:ea typeface="微軟正黑體" pitchFamily="34" charset="-120"/>
                        </a:rPr>
                        <a:t>採計至當年度</a:t>
                      </a:r>
                      <a:endParaRPr lang="en-US" altLang="zh-TW" sz="1000" b="1" dirty="0">
                        <a:solidFill>
                          <a:srgbClr val="002060"/>
                        </a:solidFill>
                        <a:latin typeface="微軟正黑體" pitchFamily="34" charset="-120"/>
                        <a:ea typeface="微軟正黑體" pitchFamily="34" charset="-120"/>
                      </a:endParaRPr>
                    </a:p>
                    <a:p>
                      <a:pPr algn="ctr"/>
                      <a:r>
                        <a:rPr lang="en-US" altLang="zh-TW" sz="1000" b="1" dirty="0">
                          <a:solidFill>
                            <a:srgbClr val="002060"/>
                          </a:solidFill>
                          <a:latin typeface="微軟正黑體" pitchFamily="34" charset="-120"/>
                          <a:ea typeface="微軟正黑體" pitchFamily="34" charset="-120"/>
                        </a:rPr>
                        <a:t>4</a:t>
                      </a:r>
                      <a:r>
                        <a:rPr lang="zh-TW" altLang="en-US" sz="1000" b="1" dirty="0">
                          <a:solidFill>
                            <a:srgbClr val="002060"/>
                          </a:solidFill>
                          <a:latin typeface="微軟正黑體" pitchFamily="34" charset="-120"/>
                          <a:ea typeface="微軟正黑體" pitchFamily="34" charset="-120"/>
                        </a:rPr>
                        <a:t>月</a:t>
                      </a:r>
                      <a:r>
                        <a:rPr lang="en-US" altLang="zh-TW" sz="1000" b="1" dirty="0">
                          <a:solidFill>
                            <a:srgbClr val="FF0000"/>
                          </a:solidFill>
                          <a:latin typeface="微軟正黑體" pitchFamily="34" charset="-120"/>
                          <a:ea typeface="微軟正黑體" pitchFamily="34" charset="-120"/>
                        </a:rPr>
                        <a:t>20</a:t>
                      </a:r>
                      <a:r>
                        <a:rPr lang="zh-TW" altLang="en-US" sz="1000" b="1" dirty="0">
                          <a:solidFill>
                            <a:srgbClr val="002060"/>
                          </a:solidFill>
                          <a:latin typeface="微軟正黑體" pitchFamily="34" charset="-120"/>
                          <a:ea typeface="微軟正黑體" pitchFamily="34" charset="-120"/>
                        </a:rPr>
                        <a:t>日前</a:t>
                      </a:r>
                    </a:p>
                  </a:txBody>
                  <a:tcPr anchor="ctr">
                    <a:lnL w="38100" cap="flat" cmpd="sng" algn="ctr">
                      <a:solidFill>
                        <a:srgbClr val="1F497D">
                          <a:lumMod val="40000"/>
                          <a:lumOff val="60000"/>
                        </a:srgbClr>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228600" indent="-228600" algn="l">
                        <a:buAutoNum type="arabicPeriod"/>
                      </a:pPr>
                      <a:r>
                        <a:rPr lang="zh-TW" altLang="zh-TW" sz="1200" b="1" kern="1200" dirty="0">
                          <a:solidFill>
                            <a:schemeClr val="bg1"/>
                          </a:solidFill>
                          <a:latin typeface="微軟正黑體" pitchFamily="34" charset="-120"/>
                          <a:ea typeface="微軟正黑體" pitchFamily="34" charset="-120"/>
                          <a:cs typeface="+mn-cs"/>
                        </a:rPr>
                        <a:t>銷過或功過相抵後，無任何懲處紀錄者得</a:t>
                      </a:r>
                      <a:r>
                        <a:rPr lang="en-US" altLang="zh-TW" sz="1200" b="1" kern="1200" dirty="0">
                          <a:solidFill>
                            <a:schemeClr val="bg1"/>
                          </a:solidFill>
                          <a:latin typeface="微軟正黑體" pitchFamily="34" charset="-120"/>
                          <a:ea typeface="微軟正黑體" pitchFamily="34" charset="-120"/>
                          <a:cs typeface="+mn-cs"/>
                        </a:rPr>
                        <a:t>10</a:t>
                      </a:r>
                      <a:r>
                        <a:rPr lang="zh-TW" altLang="zh-TW" sz="1200" b="1" kern="1200" dirty="0">
                          <a:solidFill>
                            <a:schemeClr val="bg1"/>
                          </a:solidFill>
                          <a:latin typeface="微軟正黑體" pitchFamily="34" charset="-120"/>
                          <a:ea typeface="微軟正黑體" pitchFamily="34" charset="-120"/>
                          <a:cs typeface="+mn-cs"/>
                        </a:rPr>
                        <a:t>分</a:t>
                      </a:r>
                      <a:endParaRPr lang="en-US" altLang="zh-TW" sz="1200" b="1" kern="1200" dirty="0">
                        <a:solidFill>
                          <a:schemeClr val="bg1"/>
                        </a:solidFill>
                        <a:latin typeface="微軟正黑體" pitchFamily="34" charset="-120"/>
                        <a:ea typeface="微軟正黑體" pitchFamily="34" charset="-120"/>
                        <a:cs typeface="+mn-cs"/>
                      </a:endParaRPr>
                    </a:p>
                    <a:p>
                      <a:pPr marL="228600" indent="-228600" algn="l">
                        <a:buAutoNum type="arabicPeriod"/>
                      </a:pPr>
                      <a:r>
                        <a:rPr lang="zh-TW" altLang="zh-TW" sz="1200" b="1" kern="1200" dirty="0">
                          <a:solidFill>
                            <a:schemeClr val="bg1"/>
                          </a:solidFill>
                          <a:latin typeface="微軟正黑體" pitchFamily="34" charset="-120"/>
                          <a:ea typeface="微軟正黑體" pitchFamily="34" charset="-120"/>
                          <a:cs typeface="+mn-cs"/>
                        </a:rPr>
                        <a:t>未達小過</a:t>
                      </a:r>
                      <a:r>
                        <a:rPr lang="en-US" altLang="zh-TW" sz="1200" b="1" kern="1200" dirty="0">
                          <a:solidFill>
                            <a:schemeClr val="bg1"/>
                          </a:solidFill>
                          <a:latin typeface="微軟正黑體" pitchFamily="34" charset="-120"/>
                          <a:ea typeface="微軟正黑體" pitchFamily="34" charset="-120"/>
                          <a:cs typeface="+mn-cs"/>
                        </a:rPr>
                        <a:t>1</a:t>
                      </a:r>
                      <a:r>
                        <a:rPr lang="zh-TW" altLang="zh-TW" sz="1200" b="1" kern="1200" dirty="0">
                          <a:solidFill>
                            <a:schemeClr val="bg1"/>
                          </a:solidFill>
                          <a:latin typeface="微軟正黑體" pitchFamily="34" charset="-120"/>
                          <a:ea typeface="微軟正黑體" pitchFamily="34" charset="-120"/>
                          <a:cs typeface="+mn-cs"/>
                        </a:rPr>
                        <a:t>次紀錄者得</a:t>
                      </a:r>
                      <a:r>
                        <a:rPr lang="en-US" altLang="zh-TW" sz="1200" b="1" kern="1200" dirty="0">
                          <a:solidFill>
                            <a:schemeClr val="bg1"/>
                          </a:solidFill>
                          <a:latin typeface="微軟正黑體" pitchFamily="34" charset="-120"/>
                          <a:ea typeface="微軟正黑體" pitchFamily="34" charset="-120"/>
                          <a:cs typeface="+mn-cs"/>
                        </a:rPr>
                        <a:t>7</a:t>
                      </a:r>
                      <a:r>
                        <a:rPr lang="zh-TW" altLang="zh-TW" sz="1200" b="1" kern="1200" dirty="0">
                          <a:solidFill>
                            <a:schemeClr val="bg1"/>
                          </a:solidFill>
                          <a:latin typeface="微軟正黑體" pitchFamily="34" charset="-120"/>
                          <a:ea typeface="微軟正黑體" pitchFamily="34" charset="-120"/>
                          <a:cs typeface="+mn-cs"/>
                        </a:rPr>
                        <a:t>分</a:t>
                      </a:r>
                      <a:endParaRPr lang="en-US" altLang="zh-TW" sz="1200" b="1" kern="1200" dirty="0">
                        <a:solidFill>
                          <a:schemeClr val="bg1"/>
                        </a:solidFill>
                        <a:latin typeface="微軟正黑體" pitchFamily="34" charset="-120"/>
                        <a:ea typeface="微軟正黑體" pitchFamily="34" charset="-120"/>
                        <a:cs typeface="+mn-cs"/>
                      </a:endParaRPr>
                    </a:p>
                    <a:p>
                      <a:pPr marL="228600" indent="-228600" algn="l">
                        <a:buAutoNum type="arabicPeriod"/>
                      </a:pPr>
                      <a:r>
                        <a:rPr lang="zh-TW" altLang="zh-TW" sz="1200" b="1" kern="1200" dirty="0">
                          <a:solidFill>
                            <a:schemeClr val="bg1"/>
                          </a:solidFill>
                          <a:latin typeface="微軟正黑體" pitchFamily="34" charset="-120"/>
                          <a:ea typeface="微軟正黑體" pitchFamily="34" charset="-120"/>
                          <a:cs typeface="+mn-cs"/>
                        </a:rPr>
                        <a:t>未達小過</a:t>
                      </a:r>
                      <a:r>
                        <a:rPr lang="en-US" altLang="zh-TW" sz="1200" b="1" kern="1200" dirty="0">
                          <a:solidFill>
                            <a:schemeClr val="bg1"/>
                          </a:solidFill>
                          <a:latin typeface="微軟正黑體" pitchFamily="34" charset="-120"/>
                          <a:ea typeface="微軟正黑體" pitchFamily="34" charset="-120"/>
                          <a:cs typeface="+mn-cs"/>
                        </a:rPr>
                        <a:t>2</a:t>
                      </a:r>
                      <a:r>
                        <a:rPr lang="zh-TW" altLang="zh-TW" sz="1200" b="1" kern="1200" dirty="0">
                          <a:solidFill>
                            <a:schemeClr val="bg1"/>
                          </a:solidFill>
                          <a:latin typeface="微軟正黑體" pitchFamily="34" charset="-120"/>
                          <a:ea typeface="微軟正黑體" pitchFamily="34" charset="-120"/>
                          <a:cs typeface="+mn-cs"/>
                        </a:rPr>
                        <a:t>次紀錄者得</a:t>
                      </a:r>
                      <a:r>
                        <a:rPr lang="en-US" altLang="zh-TW" sz="1200" b="1" kern="1200" dirty="0">
                          <a:solidFill>
                            <a:schemeClr val="bg1"/>
                          </a:solidFill>
                          <a:latin typeface="微軟正黑體" pitchFamily="34" charset="-120"/>
                          <a:ea typeface="微軟正黑體" pitchFamily="34" charset="-120"/>
                          <a:cs typeface="+mn-cs"/>
                        </a:rPr>
                        <a:t>4</a:t>
                      </a:r>
                      <a:r>
                        <a:rPr lang="zh-TW" altLang="zh-TW" sz="1200" b="1" kern="1200" dirty="0">
                          <a:solidFill>
                            <a:schemeClr val="bg1"/>
                          </a:solidFill>
                          <a:latin typeface="微軟正黑體" pitchFamily="34" charset="-120"/>
                          <a:ea typeface="微軟正黑體" pitchFamily="34" charset="-120"/>
                          <a:cs typeface="+mn-cs"/>
                        </a:rPr>
                        <a:t>分</a:t>
                      </a:r>
                      <a:endParaRPr lang="en-US" altLang="zh-TW" sz="1200" b="1" kern="1200" dirty="0">
                        <a:solidFill>
                          <a:schemeClr val="bg1"/>
                        </a:solidFill>
                        <a:latin typeface="微軟正黑體" pitchFamily="34" charset="-120"/>
                        <a:ea typeface="微軟正黑體" pitchFamily="34" charset="-120"/>
                        <a:cs typeface="+mn-cs"/>
                      </a:endParaRPr>
                    </a:p>
                    <a:p>
                      <a:pPr marL="228600" indent="-228600" algn="l">
                        <a:buAutoNum type="arabicPeriod"/>
                      </a:pPr>
                      <a:r>
                        <a:rPr lang="zh-TW" altLang="zh-TW" sz="1200" b="1" kern="1200" dirty="0">
                          <a:solidFill>
                            <a:schemeClr val="bg1"/>
                          </a:solidFill>
                          <a:latin typeface="微軟正黑體" pitchFamily="34" charset="-120"/>
                          <a:ea typeface="微軟正黑體" pitchFamily="34" charset="-120"/>
                          <a:cs typeface="+mn-cs"/>
                        </a:rPr>
                        <a:t>未達小過</a:t>
                      </a:r>
                      <a:r>
                        <a:rPr lang="en-US" altLang="zh-TW" sz="1200" b="1" kern="1200" dirty="0">
                          <a:solidFill>
                            <a:schemeClr val="bg1"/>
                          </a:solidFill>
                          <a:latin typeface="微軟正黑體" pitchFamily="34" charset="-120"/>
                          <a:ea typeface="微軟正黑體" pitchFamily="34" charset="-120"/>
                          <a:cs typeface="+mn-cs"/>
                        </a:rPr>
                        <a:t>3</a:t>
                      </a:r>
                      <a:r>
                        <a:rPr lang="zh-TW" altLang="zh-TW" sz="1200" b="1" kern="1200" dirty="0">
                          <a:solidFill>
                            <a:schemeClr val="bg1"/>
                          </a:solidFill>
                          <a:latin typeface="微軟正黑體" pitchFamily="34" charset="-120"/>
                          <a:ea typeface="微軟正黑體" pitchFamily="34" charset="-120"/>
                          <a:cs typeface="+mn-cs"/>
                        </a:rPr>
                        <a:t>次紀錄者得</a:t>
                      </a:r>
                      <a:r>
                        <a:rPr lang="en-US" altLang="zh-TW" sz="1200" b="1" kern="1200" dirty="0">
                          <a:solidFill>
                            <a:schemeClr val="bg1"/>
                          </a:solidFill>
                          <a:latin typeface="微軟正黑體" pitchFamily="34" charset="-120"/>
                          <a:ea typeface="微軟正黑體" pitchFamily="34" charset="-120"/>
                          <a:cs typeface="+mn-cs"/>
                        </a:rPr>
                        <a:t>1</a:t>
                      </a:r>
                      <a:r>
                        <a:rPr lang="zh-TW" altLang="zh-TW" sz="1200" b="1" kern="1200" dirty="0">
                          <a:solidFill>
                            <a:schemeClr val="bg1"/>
                          </a:solidFill>
                          <a:latin typeface="微軟正黑體" pitchFamily="34" charset="-120"/>
                          <a:ea typeface="微軟正黑體" pitchFamily="34" charset="-120"/>
                          <a:cs typeface="+mn-cs"/>
                        </a:rPr>
                        <a:t>分。</a:t>
                      </a:r>
                      <a:endParaRPr lang="zh-TW" altLang="en-US" sz="1200" b="1" kern="1200" dirty="0">
                        <a:solidFill>
                          <a:schemeClr val="bg1"/>
                        </a:solidFill>
                        <a:latin typeface="微軟正黑體" pitchFamily="34" charset="-120"/>
                        <a:ea typeface="微軟正黑體" pitchFamily="34" charset="-120"/>
                        <a:cs typeface="+mn-cs"/>
                      </a:endParaRPr>
                    </a:p>
                  </a:txBody>
                  <a:tcPr anchor="ctr">
                    <a:lnL w="38100" cap="flat" cmpd="sng" algn="ctr">
                      <a:solidFill>
                        <a:sysClr val="window" lastClr="FFFFFF"/>
                      </a:solidFill>
                      <a:prstDash val="solid"/>
                      <a:round/>
                      <a:headEnd type="none" w="med" len="med"/>
                      <a:tailEnd type="none" w="med" len="med"/>
                    </a:lnL>
                    <a:lnR w="38100" cap="flat" cmpd="sng" algn="ctr">
                      <a:solidFill>
                        <a:srgbClr val="1F497D">
                          <a:lumMod val="40000"/>
                          <a:lumOff val="60000"/>
                        </a:srgbClr>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extLst>
                  <a:ext uri="{0D108BD9-81ED-4DB2-BD59-A6C34878D82A}">
                    <a16:rowId xmlns:a16="http://schemas.microsoft.com/office/drawing/2014/main" val="10001"/>
                  </a:ext>
                </a:extLst>
              </a:tr>
              <a:tr h="112194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800" b="1" dirty="0">
                          <a:solidFill>
                            <a:srgbClr val="002060"/>
                          </a:solidFill>
                          <a:latin typeface="微軟正黑體" pitchFamily="34" charset="-120"/>
                          <a:ea typeface="微軟正黑體" pitchFamily="34" charset="-120"/>
                        </a:rPr>
                        <a:t>競賽表現</a:t>
                      </a:r>
                      <a:endParaRPr lang="en-US" altLang="zh-TW" sz="1800" b="1" dirty="0">
                        <a:solidFill>
                          <a:srgbClr val="002060"/>
                        </a:solidFill>
                        <a:latin typeface="微軟正黑體" pitchFamily="34" charset="-120"/>
                        <a:ea typeface="微軟正黑體" pitchFamily="34" charset="-12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800" b="1" dirty="0">
                          <a:solidFill>
                            <a:srgbClr val="002060"/>
                          </a:solidFill>
                          <a:latin typeface="微軟正黑體" pitchFamily="34" charset="-120"/>
                          <a:ea typeface="微軟正黑體" pitchFamily="34" charset="-120"/>
                        </a:rPr>
                        <a:t>10</a:t>
                      </a:r>
                      <a:r>
                        <a:rPr lang="zh-TW" altLang="en-US" sz="1800" b="1" dirty="0">
                          <a:solidFill>
                            <a:srgbClr val="002060"/>
                          </a:solidFill>
                          <a:latin typeface="微軟正黑體" pitchFamily="34" charset="-120"/>
                          <a:ea typeface="微軟正黑體" pitchFamily="34" charset="-120"/>
                        </a:rPr>
                        <a:t>分</a:t>
                      </a:r>
                      <a:endParaRPr lang="en-US" altLang="zh-TW" sz="1000" b="1" dirty="0">
                        <a:solidFill>
                          <a:srgbClr val="002060"/>
                        </a:solidFill>
                        <a:latin typeface="微軟正黑體" pitchFamily="34" charset="-120"/>
                        <a:ea typeface="微軟正黑體" pitchFamily="34" charset="-12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000" b="1" i="0" u="none" strike="noStrike" kern="1200" cap="none" spc="0" normalizeH="0" baseline="0" noProof="0" dirty="0">
                          <a:ln>
                            <a:noFill/>
                          </a:ln>
                          <a:solidFill>
                            <a:srgbClr val="002060"/>
                          </a:solidFill>
                          <a:effectLst/>
                          <a:uLnTx/>
                          <a:uFillTx/>
                          <a:latin typeface="微軟正黑體" pitchFamily="34" charset="-120"/>
                          <a:ea typeface="微軟正黑體" pitchFamily="34" charset="-120"/>
                          <a:cs typeface="+mn-cs"/>
                        </a:rPr>
                        <a:t>採計至當年度</a:t>
                      </a:r>
                      <a:endParaRPr kumimoji="0" lang="en-US" altLang="zh-TW" sz="1000" b="1" i="0" u="none" strike="noStrike" kern="1200" cap="none" spc="0" normalizeH="0" baseline="0" noProof="0" dirty="0">
                        <a:ln>
                          <a:noFill/>
                        </a:ln>
                        <a:solidFill>
                          <a:srgbClr val="002060"/>
                        </a:solidFill>
                        <a:effectLst/>
                        <a:uLnTx/>
                        <a:uFillTx/>
                        <a:latin typeface="微軟正黑體" pitchFamily="34" charset="-120"/>
                        <a:ea typeface="微軟正黑體" pitchFamily="34" charset="-12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000" b="1" i="0" u="none" strike="noStrike" kern="1200" cap="none" spc="0" normalizeH="0" baseline="0" noProof="0" dirty="0">
                          <a:ln>
                            <a:noFill/>
                          </a:ln>
                          <a:solidFill>
                            <a:srgbClr val="002060"/>
                          </a:solidFill>
                          <a:effectLst/>
                          <a:uLnTx/>
                          <a:uFillTx/>
                          <a:latin typeface="微軟正黑體" pitchFamily="34" charset="-120"/>
                          <a:ea typeface="微軟正黑體" pitchFamily="34" charset="-120"/>
                          <a:cs typeface="+mn-cs"/>
                        </a:rPr>
                        <a:t>4</a:t>
                      </a:r>
                      <a:r>
                        <a:rPr kumimoji="0" lang="zh-TW" altLang="en-US" sz="1000" b="1" i="0" u="none" strike="noStrike" kern="1200" cap="none" spc="0" normalizeH="0" baseline="0" noProof="0" dirty="0">
                          <a:ln>
                            <a:noFill/>
                          </a:ln>
                          <a:solidFill>
                            <a:srgbClr val="002060"/>
                          </a:solidFill>
                          <a:effectLst/>
                          <a:uLnTx/>
                          <a:uFillTx/>
                          <a:latin typeface="微軟正黑體" pitchFamily="34" charset="-120"/>
                          <a:ea typeface="微軟正黑體" pitchFamily="34" charset="-120"/>
                          <a:cs typeface="+mn-cs"/>
                        </a:rPr>
                        <a:t>月</a:t>
                      </a:r>
                      <a:r>
                        <a:rPr kumimoji="0" lang="en-US" altLang="zh-TW" sz="1000" b="1" i="0" u="none" strike="noStrike" kern="1200" cap="none" spc="0" normalizeH="0" baseline="0" noProof="0" dirty="0">
                          <a:ln>
                            <a:noFill/>
                          </a:ln>
                          <a:solidFill>
                            <a:srgbClr val="FF0000"/>
                          </a:solidFill>
                          <a:effectLst/>
                          <a:uLnTx/>
                          <a:uFillTx/>
                          <a:latin typeface="微軟正黑體" pitchFamily="34" charset="-120"/>
                          <a:ea typeface="微軟正黑體" pitchFamily="34" charset="-120"/>
                          <a:cs typeface="+mn-cs"/>
                        </a:rPr>
                        <a:t>20</a:t>
                      </a:r>
                      <a:r>
                        <a:rPr kumimoji="0" lang="zh-TW" altLang="en-US" sz="1000" b="1" i="0" u="none" strike="noStrike" kern="1200" cap="none" spc="0" normalizeH="0" baseline="0" noProof="0" dirty="0">
                          <a:ln>
                            <a:noFill/>
                          </a:ln>
                          <a:solidFill>
                            <a:srgbClr val="002060"/>
                          </a:solidFill>
                          <a:effectLst/>
                          <a:uLnTx/>
                          <a:uFillTx/>
                          <a:latin typeface="微軟正黑體" pitchFamily="34" charset="-120"/>
                          <a:ea typeface="微軟正黑體" pitchFamily="34" charset="-120"/>
                          <a:cs typeface="+mn-cs"/>
                        </a:rPr>
                        <a:t>日前</a:t>
                      </a:r>
                      <a:endParaRPr lang="zh-TW" altLang="en-US" sz="2000" b="1" dirty="0">
                        <a:solidFill>
                          <a:srgbClr val="002060"/>
                        </a:solidFill>
                        <a:latin typeface="微軟正黑體" pitchFamily="34" charset="-120"/>
                        <a:ea typeface="微軟正黑體" pitchFamily="34" charset="-120"/>
                      </a:endParaRPr>
                    </a:p>
                  </a:txBody>
                  <a:tcPr anchor="ctr">
                    <a:lnL w="38100" cap="flat" cmpd="sng" algn="ctr">
                      <a:solidFill>
                        <a:srgbClr val="1F497D">
                          <a:lumMod val="40000"/>
                          <a:lumOff val="60000"/>
                        </a:srgbClr>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l"/>
                      <a:r>
                        <a:rPr lang="en-US" altLang="zh-TW" sz="1200" b="1" dirty="0">
                          <a:solidFill>
                            <a:schemeClr val="bg1"/>
                          </a:solidFill>
                          <a:latin typeface="微軟正黑體" pitchFamily="34" charset="-120"/>
                          <a:ea typeface="微軟正黑體" pitchFamily="34" charset="-120"/>
                        </a:rPr>
                        <a:t>1.</a:t>
                      </a:r>
                      <a:r>
                        <a:rPr lang="zh-TW" altLang="en-US" sz="1200" b="1" dirty="0">
                          <a:solidFill>
                            <a:schemeClr val="bg1"/>
                          </a:solidFill>
                          <a:latin typeface="微軟正黑體" pitchFamily="34" charset="-120"/>
                          <a:ea typeface="微軟正黑體" pitchFamily="34" charset="-120"/>
                        </a:rPr>
                        <a:t>請參閱免試入學作業要點附表２：</a:t>
                      </a:r>
                    </a:p>
                    <a:p>
                      <a:pPr algn="l"/>
                      <a:r>
                        <a:rPr lang="zh-TW" altLang="en-US" sz="1200" b="1" dirty="0">
                          <a:solidFill>
                            <a:schemeClr val="bg1"/>
                          </a:solidFill>
                          <a:latin typeface="微軟正黑體" pitchFamily="34" charset="-120"/>
                          <a:ea typeface="微軟正黑體" pitchFamily="34" charset="-120"/>
                        </a:rPr>
                        <a:t>競賽表現成績計分方式一覽表。</a:t>
                      </a:r>
                    </a:p>
                    <a:p>
                      <a:pPr algn="l"/>
                      <a:r>
                        <a:rPr lang="en-US" altLang="zh-TW" sz="1200" b="1" dirty="0">
                          <a:solidFill>
                            <a:schemeClr val="bg1"/>
                          </a:solidFill>
                          <a:latin typeface="微軟正黑體" pitchFamily="34" charset="-120"/>
                          <a:ea typeface="微軟正黑體" pitchFamily="34" charset="-120"/>
                        </a:rPr>
                        <a:t>2.</a:t>
                      </a:r>
                      <a:r>
                        <a:rPr lang="zh-TW" altLang="en-US" sz="1200" b="1" dirty="0">
                          <a:solidFill>
                            <a:schemeClr val="bg1"/>
                          </a:solidFill>
                          <a:latin typeface="微軟正黑體" pitchFamily="34" charset="-120"/>
                          <a:ea typeface="微軟正黑體" pitchFamily="34" charset="-120"/>
                        </a:rPr>
                        <a:t>國中在學期間同一學年度同一性質或同一項目之競賽僅擇優計分一次。</a:t>
                      </a:r>
                    </a:p>
                  </a:txBody>
                  <a:tcPr anchor="ctr">
                    <a:lnL w="38100" cap="flat" cmpd="sng" algn="ctr">
                      <a:solidFill>
                        <a:sysClr val="window" lastClr="FFFFFF"/>
                      </a:solidFill>
                      <a:prstDash val="solid"/>
                      <a:round/>
                      <a:headEnd type="none" w="med" len="med"/>
                      <a:tailEnd type="none" w="med" len="med"/>
                    </a:lnL>
                    <a:lnR w="38100" cap="flat" cmpd="sng" algn="ctr">
                      <a:solidFill>
                        <a:srgbClr val="1F497D">
                          <a:lumMod val="40000"/>
                          <a:lumOff val="60000"/>
                        </a:srgbClr>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extLst>
                  <a:ext uri="{0D108BD9-81ED-4DB2-BD59-A6C34878D82A}">
                    <a16:rowId xmlns:a16="http://schemas.microsoft.com/office/drawing/2014/main" val="10002"/>
                  </a:ext>
                </a:extLst>
              </a:tr>
              <a:tr h="1804628">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zh-TW" altLang="en-US" sz="1800" b="1" dirty="0">
                          <a:solidFill>
                            <a:srgbClr val="002060"/>
                          </a:solidFill>
                          <a:latin typeface="微軟正黑體" pitchFamily="34" charset="-120"/>
                          <a:ea typeface="微軟正黑體" pitchFamily="34" charset="-120"/>
                        </a:rPr>
                        <a:t>體適能</a:t>
                      </a:r>
                      <a:endParaRPr lang="en-US" altLang="zh-TW" sz="1800" b="1" dirty="0">
                        <a:solidFill>
                          <a:srgbClr val="002060"/>
                        </a:solidFill>
                        <a:latin typeface="微軟正黑體" pitchFamily="34" charset="-120"/>
                        <a:ea typeface="微軟正黑體" pitchFamily="34" charset="-120"/>
                      </a:endParaRPr>
                    </a:p>
                    <a:p>
                      <a:pPr algn="ctr"/>
                      <a:r>
                        <a:rPr lang="en-US" altLang="zh-TW" sz="1800" b="1" dirty="0">
                          <a:solidFill>
                            <a:srgbClr val="002060"/>
                          </a:solidFill>
                          <a:latin typeface="微軟正黑體" pitchFamily="34" charset="-120"/>
                          <a:ea typeface="微軟正黑體" pitchFamily="34" charset="-120"/>
                        </a:rPr>
                        <a:t>10</a:t>
                      </a:r>
                      <a:r>
                        <a:rPr lang="zh-TW" altLang="en-US" sz="1800" b="1" dirty="0">
                          <a:solidFill>
                            <a:srgbClr val="002060"/>
                          </a:solidFill>
                          <a:latin typeface="微軟正黑體" pitchFamily="34" charset="-120"/>
                          <a:ea typeface="微軟正黑體" pitchFamily="34" charset="-120"/>
                        </a:rPr>
                        <a:t>分</a:t>
                      </a:r>
                      <a:endParaRPr lang="en-US" altLang="zh-TW" sz="1800" b="1" dirty="0">
                        <a:solidFill>
                          <a:srgbClr val="002060"/>
                        </a:solidFill>
                        <a:latin typeface="微軟正黑體" pitchFamily="34" charset="-120"/>
                        <a:ea typeface="微軟正黑體" pitchFamily="34" charset="-120"/>
                      </a:endParaRPr>
                    </a:p>
                    <a:p>
                      <a:pPr algn="ctr"/>
                      <a:endParaRPr lang="en-US" altLang="zh-TW" sz="1000" b="1" dirty="0">
                        <a:solidFill>
                          <a:srgbClr val="002060"/>
                        </a:solidFill>
                        <a:latin typeface="微軟正黑體" pitchFamily="34" charset="-120"/>
                        <a:ea typeface="微軟正黑體" pitchFamily="34" charset="-12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000" b="1" i="0" u="none" strike="noStrike" kern="1200" cap="none" spc="0" normalizeH="0" baseline="0" noProof="0" dirty="0">
                          <a:ln>
                            <a:noFill/>
                          </a:ln>
                          <a:solidFill>
                            <a:srgbClr val="002060"/>
                          </a:solidFill>
                          <a:effectLst/>
                          <a:uLnTx/>
                          <a:uFillTx/>
                          <a:latin typeface="微軟正黑體" pitchFamily="34" charset="-120"/>
                          <a:ea typeface="微軟正黑體" pitchFamily="34" charset="-120"/>
                          <a:cs typeface="+mn-cs"/>
                        </a:rPr>
                        <a:t>採計至當年度</a:t>
                      </a:r>
                      <a:endParaRPr kumimoji="0" lang="en-US" altLang="zh-TW" sz="1000" b="1" i="0" u="none" strike="noStrike" kern="1200" cap="none" spc="0" normalizeH="0" baseline="0" noProof="0" dirty="0">
                        <a:ln>
                          <a:noFill/>
                        </a:ln>
                        <a:solidFill>
                          <a:srgbClr val="002060"/>
                        </a:solidFill>
                        <a:effectLst/>
                        <a:uLnTx/>
                        <a:uFillTx/>
                        <a:latin typeface="微軟正黑體" pitchFamily="34" charset="-120"/>
                        <a:ea typeface="微軟正黑體" pitchFamily="34" charset="-12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000" b="1" i="0" u="none" strike="noStrike" kern="1200" cap="none" spc="0" normalizeH="0" baseline="0" noProof="0" dirty="0">
                          <a:ln>
                            <a:noFill/>
                          </a:ln>
                          <a:solidFill>
                            <a:srgbClr val="002060"/>
                          </a:solidFill>
                          <a:effectLst/>
                          <a:uLnTx/>
                          <a:uFillTx/>
                          <a:latin typeface="微軟正黑體" pitchFamily="34" charset="-120"/>
                          <a:ea typeface="微軟正黑體" pitchFamily="34" charset="-120"/>
                          <a:cs typeface="+mn-cs"/>
                        </a:rPr>
                        <a:t>4</a:t>
                      </a:r>
                      <a:r>
                        <a:rPr kumimoji="0" lang="zh-TW" altLang="en-US" sz="1000" b="1" i="0" u="none" strike="noStrike" kern="1200" cap="none" spc="0" normalizeH="0" baseline="0" noProof="0" dirty="0">
                          <a:ln>
                            <a:noFill/>
                          </a:ln>
                          <a:solidFill>
                            <a:srgbClr val="002060"/>
                          </a:solidFill>
                          <a:effectLst/>
                          <a:uLnTx/>
                          <a:uFillTx/>
                          <a:latin typeface="微軟正黑體" pitchFamily="34" charset="-120"/>
                          <a:ea typeface="微軟正黑體" pitchFamily="34" charset="-120"/>
                          <a:cs typeface="+mn-cs"/>
                        </a:rPr>
                        <a:t>月</a:t>
                      </a:r>
                      <a:r>
                        <a:rPr kumimoji="0" lang="en-US" altLang="zh-TW" sz="1000" b="1" i="0" u="none" strike="noStrike" kern="1200" cap="none" spc="0" normalizeH="0" baseline="0" noProof="0" dirty="0">
                          <a:ln>
                            <a:noFill/>
                          </a:ln>
                          <a:solidFill>
                            <a:srgbClr val="FF0000"/>
                          </a:solidFill>
                          <a:effectLst/>
                          <a:uLnTx/>
                          <a:uFillTx/>
                          <a:latin typeface="微軟正黑體" pitchFamily="34" charset="-120"/>
                          <a:ea typeface="微軟正黑體" pitchFamily="34" charset="-120"/>
                          <a:cs typeface="+mn-cs"/>
                        </a:rPr>
                        <a:t>20</a:t>
                      </a:r>
                      <a:r>
                        <a:rPr kumimoji="0" lang="zh-TW" altLang="en-US" sz="1000" b="1" i="0" u="none" strike="noStrike" kern="1200" cap="none" spc="0" normalizeH="0" baseline="0" noProof="0" dirty="0">
                          <a:ln>
                            <a:noFill/>
                          </a:ln>
                          <a:solidFill>
                            <a:srgbClr val="002060"/>
                          </a:solidFill>
                          <a:effectLst/>
                          <a:uLnTx/>
                          <a:uFillTx/>
                          <a:latin typeface="微軟正黑體" pitchFamily="34" charset="-120"/>
                          <a:ea typeface="微軟正黑體" pitchFamily="34" charset="-120"/>
                          <a:cs typeface="+mn-cs"/>
                        </a:rPr>
                        <a:t>日前</a:t>
                      </a:r>
                      <a:endParaRPr lang="zh-TW" altLang="en-US" sz="2000" b="1" dirty="0">
                        <a:solidFill>
                          <a:srgbClr val="002060"/>
                        </a:solidFill>
                        <a:latin typeface="微軟正黑體" pitchFamily="34" charset="-120"/>
                        <a:ea typeface="微軟正黑體" pitchFamily="34" charset="-120"/>
                      </a:endParaRPr>
                    </a:p>
                  </a:txBody>
                  <a:tcPr anchor="ctr">
                    <a:lnL w="38100" cap="flat" cmpd="sng" algn="ctr">
                      <a:solidFill>
                        <a:srgbClr val="1F497D">
                          <a:lumMod val="40000"/>
                          <a:lumOff val="60000"/>
                        </a:srgbClr>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r>
                        <a:rPr lang="en-US" altLang="zh-TW" sz="1200" b="1" dirty="0">
                          <a:solidFill>
                            <a:schemeClr val="bg1"/>
                          </a:solidFill>
                          <a:latin typeface="微軟正黑體" pitchFamily="34" charset="-120"/>
                          <a:ea typeface="微軟正黑體" pitchFamily="34" charset="-120"/>
                        </a:rPr>
                        <a:t>1.</a:t>
                      </a:r>
                      <a:r>
                        <a:rPr lang="zh-TW" altLang="en-US" sz="1200" b="1" dirty="0">
                          <a:solidFill>
                            <a:schemeClr val="bg1"/>
                          </a:solidFill>
                          <a:latin typeface="微軟正黑體" pitchFamily="34" charset="-120"/>
                          <a:ea typeface="微軟正黑體" pitchFamily="34" charset="-120"/>
                        </a:rPr>
                        <a:t> 一項成績達教育部公佈之最新門檻標準者，得</a:t>
                      </a:r>
                      <a:r>
                        <a:rPr lang="en-US" altLang="zh-TW" sz="1200" b="1" dirty="0">
                          <a:solidFill>
                            <a:schemeClr val="bg1"/>
                          </a:solidFill>
                          <a:latin typeface="微軟正黑體" pitchFamily="34" charset="-120"/>
                          <a:ea typeface="微軟正黑體" pitchFamily="34" charset="-120"/>
                        </a:rPr>
                        <a:t>2</a:t>
                      </a:r>
                      <a:r>
                        <a:rPr lang="zh-TW" altLang="en-US" sz="1200" b="1" dirty="0">
                          <a:solidFill>
                            <a:schemeClr val="bg1"/>
                          </a:solidFill>
                          <a:latin typeface="微軟正黑體" pitchFamily="34" charset="-120"/>
                          <a:ea typeface="微軟正黑體" pitchFamily="34" charset="-120"/>
                        </a:rPr>
                        <a:t>分。</a:t>
                      </a:r>
                    </a:p>
                    <a:p>
                      <a:pPr algn="l"/>
                      <a:r>
                        <a:rPr lang="en-US" altLang="zh-TW" sz="1200" b="1" dirty="0">
                          <a:solidFill>
                            <a:schemeClr val="bg1"/>
                          </a:solidFill>
                          <a:latin typeface="微軟正黑體" pitchFamily="34" charset="-120"/>
                          <a:ea typeface="微軟正黑體" pitchFamily="34" charset="-120"/>
                        </a:rPr>
                        <a:t>2.</a:t>
                      </a:r>
                      <a:r>
                        <a:rPr lang="zh-TW" altLang="en-US" sz="1200" b="1" dirty="0">
                          <a:solidFill>
                            <a:schemeClr val="bg1"/>
                          </a:solidFill>
                          <a:latin typeface="微軟正黑體" pitchFamily="34" charset="-120"/>
                          <a:ea typeface="微軟正黑體" pitchFamily="34" charset="-120"/>
                        </a:rPr>
                        <a:t> 二項成績達教育部公佈之最新門檻標準者，得</a:t>
                      </a:r>
                      <a:r>
                        <a:rPr lang="en-US" altLang="zh-TW" sz="1200" b="1" dirty="0">
                          <a:solidFill>
                            <a:schemeClr val="bg1"/>
                          </a:solidFill>
                          <a:latin typeface="微軟正黑體" pitchFamily="34" charset="-120"/>
                          <a:ea typeface="微軟正黑體" pitchFamily="34" charset="-120"/>
                        </a:rPr>
                        <a:t>4</a:t>
                      </a:r>
                      <a:r>
                        <a:rPr lang="zh-TW" altLang="en-US" sz="1200" b="1" dirty="0">
                          <a:solidFill>
                            <a:schemeClr val="bg1"/>
                          </a:solidFill>
                          <a:latin typeface="微軟正黑體" pitchFamily="34" charset="-120"/>
                          <a:ea typeface="微軟正黑體" pitchFamily="34" charset="-120"/>
                        </a:rPr>
                        <a:t>分。</a:t>
                      </a:r>
                    </a:p>
                    <a:p>
                      <a:pPr algn="l"/>
                      <a:r>
                        <a:rPr lang="en-US" altLang="zh-TW" sz="1200" b="1" dirty="0">
                          <a:solidFill>
                            <a:schemeClr val="bg1"/>
                          </a:solidFill>
                          <a:latin typeface="微軟正黑體" pitchFamily="34" charset="-120"/>
                          <a:ea typeface="微軟正黑體" pitchFamily="34" charset="-120"/>
                        </a:rPr>
                        <a:t>3.</a:t>
                      </a:r>
                      <a:r>
                        <a:rPr lang="zh-TW" altLang="en-US" sz="1200" b="1" dirty="0">
                          <a:solidFill>
                            <a:schemeClr val="bg1"/>
                          </a:solidFill>
                          <a:latin typeface="微軟正黑體" pitchFamily="34" charset="-120"/>
                          <a:ea typeface="微軟正黑體" pitchFamily="34" charset="-120"/>
                        </a:rPr>
                        <a:t> 三項成績達教育部公佈之最新門檻標準者，得</a:t>
                      </a:r>
                      <a:r>
                        <a:rPr lang="en-US" altLang="zh-TW" sz="1200" b="1" dirty="0">
                          <a:solidFill>
                            <a:schemeClr val="bg1"/>
                          </a:solidFill>
                          <a:latin typeface="微軟正黑體" pitchFamily="34" charset="-120"/>
                          <a:ea typeface="微軟正黑體" pitchFamily="34" charset="-120"/>
                        </a:rPr>
                        <a:t>6</a:t>
                      </a:r>
                      <a:r>
                        <a:rPr lang="zh-TW" altLang="en-US" sz="1200" b="1" dirty="0">
                          <a:solidFill>
                            <a:schemeClr val="bg1"/>
                          </a:solidFill>
                          <a:latin typeface="微軟正黑體" pitchFamily="34" charset="-120"/>
                          <a:ea typeface="微軟正黑體" pitchFamily="34" charset="-120"/>
                        </a:rPr>
                        <a:t>分。</a:t>
                      </a:r>
                    </a:p>
                    <a:p>
                      <a:pPr algn="l"/>
                      <a:r>
                        <a:rPr lang="en-US" altLang="zh-TW" sz="1200" b="1" dirty="0">
                          <a:solidFill>
                            <a:schemeClr val="bg1"/>
                          </a:solidFill>
                          <a:latin typeface="微軟正黑體" pitchFamily="34" charset="-120"/>
                          <a:ea typeface="微軟正黑體" pitchFamily="34" charset="-120"/>
                        </a:rPr>
                        <a:t>4.</a:t>
                      </a:r>
                      <a:r>
                        <a:rPr lang="zh-TW" altLang="en-US" sz="1200" b="1" dirty="0">
                          <a:solidFill>
                            <a:schemeClr val="bg1"/>
                          </a:solidFill>
                          <a:latin typeface="微軟正黑體" pitchFamily="34" charset="-120"/>
                          <a:ea typeface="微軟正黑體" pitchFamily="34" charset="-120"/>
                        </a:rPr>
                        <a:t> 四項成績達教育部公佈之最新門檻標準者，得</a:t>
                      </a:r>
                      <a:r>
                        <a:rPr lang="en-US" altLang="zh-TW" sz="1200" b="1" dirty="0">
                          <a:solidFill>
                            <a:schemeClr val="bg1"/>
                          </a:solidFill>
                          <a:latin typeface="微軟正黑體" pitchFamily="34" charset="-120"/>
                          <a:ea typeface="微軟正黑體" pitchFamily="34" charset="-120"/>
                        </a:rPr>
                        <a:t>8</a:t>
                      </a:r>
                      <a:r>
                        <a:rPr lang="zh-TW" altLang="en-US" sz="1200" b="1" dirty="0">
                          <a:solidFill>
                            <a:schemeClr val="bg1"/>
                          </a:solidFill>
                          <a:latin typeface="微軟正黑體" pitchFamily="34" charset="-120"/>
                          <a:ea typeface="微軟正黑體" pitchFamily="34" charset="-120"/>
                        </a:rPr>
                        <a:t>分。</a:t>
                      </a:r>
                    </a:p>
                    <a:p>
                      <a:pPr algn="l"/>
                      <a:r>
                        <a:rPr lang="en-US" altLang="zh-TW" sz="1200" b="1" dirty="0">
                          <a:solidFill>
                            <a:schemeClr val="bg1"/>
                          </a:solidFill>
                          <a:latin typeface="微軟正黑體" pitchFamily="34" charset="-120"/>
                          <a:ea typeface="微軟正黑體" pitchFamily="34" charset="-120"/>
                        </a:rPr>
                        <a:t>5.</a:t>
                      </a:r>
                      <a:r>
                        <a:rPr lang="zh-TW" altLang="en-US" sz="1200" b="1" dirty="0">
                          <a:solidFill>
                            <a:schemeClr val="bg1"/>
                          </a:solidFill>
                          <a:latin typeface="微軟正黑體" pitchFamily="34" charset="-120"/>
                          <a:ea typeface="微軟正黑體" pitchFamily="34" charset="-120"/>
                        </a:rPr>
                        <a:t>完成四項檢測者，再得</a:t>
                      </a:r>
                      <a:r>
                        <a:rPr lang="en-US" altLang="zh-TW" sz="1200" b="1" dirty="0">
                          <a:solidFill>
                            <a:schemeClr val="bg1"/>
                          </a:solidFill>
                          <a:latin typeface="微軟正黑體" pitchFamily="34" charset="-120"/>
                          <a:ea typeface="微軟正黑體" pitchFamily="34" charset="-120"/>
                        </a:rPr>
                        <a:t>2</a:t>
                      </a:r>
                      <a:r>
                        <a:rPr lang="zh-TW" altLang="en-US" sz="1200" b="1" dirty="0">
                          <a:solidFill>
                            <a:schemeClr val="bg1"/>
                          </a:solidFill>
                          <a:latin typeface="微軟正黑體" pitchFamily="34" charset="-120"/>
                          <a:ea typeface="微軟正黑體" pitchFamily="34" charset="-120"/>
                        </a:rPr>
                        <a:t>分。</a:t>
                      </a:r>
                    </a:p>
                  </a:txBody>
                  <a:tcPr anchor="ctr">
                    <a:lnL w="38100" cap="flat" cmpd="sng" algn="ctr">
                      <a:solidFill>
                        <a:sysClr val="window" lastClr="FFFFFF"/>
                      </a:solidFill>
                      <a:prstDash val="solid"/>
                      <a:round/>
                      <a:headEnd type="none" w="med" len="med"/>
                      <a:tailEnd type="none" w="med" len="med"/>
                    </a:lnL>
                    <a:lnR w="38100" cap="flat" cmpd="sng" algn="ctr">
                      <a:solidFill>
                        <a:srgbClr val="1F497D">
                          <a:lumMod val="40000"/>
                          <a:lumOff val="60000"/>
                        </a:srgbClr>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extLst>
                  <a:ext uri="{0D108BD9-81ED-4DB2-BD59-A6C34878D82A}">
                    <a16:rowId xmlns:a16="http://schemas.microsoft.com/office/drawing/2014/main" val="10003"/>
                  </a:ext>
                </a:extLst>
              </a:tr>
              <a:tr h="164451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000" b="1" dirty="0">
                          <a:solidFill>
                            <a:srgbClr val="002060"/>
                          </a:solidFill>
                          <a:latin typeface="微軟正黑體" pitchFamily="34" charset="-120"/>
                          <a:ea typeface="微軟正黑體" pitchFamily="34" charset="-120"/>
                        </a:rPr>
                        <a:t>本土語言認證</a:t>
                      </a:r>
                      <a:r>
                        <a:rPr lang="en-US" altLang="zh-TW" sz="2000" b="1" dirty="0">
                          <a:solidFill>
                            <a:srgbClr val="002060"/>
                          </a:solidFill>
                          <a:latin typeface="微軟正黑體" pitchFamily="34" charset="-120"/>
                          <a:ea typeface="微軟正黑體" pitchFamily="34" charset="-120"/>
                        </a:rPr>
                        <a:t>2</a:t>
                      </a:r>
                      <a:r>
                        <a:rPr lang="zh-TW" altLang="en-US" sz="2000" b="1" dirty="0">
                          <a:solidFill>
                            <a:srgbClr val="002060"/>
                          </a:solidFill>
                          <a:latin typeface="微軟正黑體" pitchFamily="34" charset="-120"/>
                          <a:ea typeface="微軟正黑體" pitchFamily="34" charset="-120"/>
                        </a:rPr>
                        <a:t>分</a:t>
                      </a:r>
                      <a:endParaRPr lang="en-US" altLang="zh-TW" sz="2000" b="1" dirty="0">
                        <a:solidFill>
                          <a:srgbClr val="002060"/>
                        </a:solidFill>
                        <a:latin typeface="微軟正黑體" pitchFamily="34" charset="-120"/>
                        <a:ea typeface="微軟正黑體" pitchFamily="34" charset="-12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100" b="1" dirty="0">
                          <a:solidFill>
                            <a:srgbClr val="002060"/>
                          </a:solidFill>
                          <a:latin typeface="微軟正黑體" pitchFamily="34" charset="-120"/>
                          <a:ea typeface="微軟正黑體" pitchFamily="34" charset="-120"/>
                        </a:rPr>
                        <a:t>採計至當年度</a:t>
                      </a:r>
                      <a:r>
                        <a:rPr lang="en-US" altLang="zh-TW" sz="1100" b="1" dirty="0">
                          <a:solidFill>
                            <a:srgbClr val="002060"/>
                          </a:solidFill>
                          <a:latin typeface="微軟正黑體" pitchFamily="34" charset="-120"/>
                          <a:ea typeface="微軟正黑體" pitchFamily="34" charset="-120"/>
                        </a:rPr>
                        <a:t>4</a:t>
                      </a:r>
                      <a:r>
                        <a:rPr lang="zh-TW" altLang="en-US" sz="1100" b="1" dirty="0">
                          <a:solidFill>
                            <a:srgbClr val="002060"/>
                          </a:solidFill>
                          <a:latin typeface="微軟正黑體" pitchFamily="34" charset="-120"/>
                          <a:ea typeface="微軟正黑體" pitchFamily="34" charset="-120"/>
                        </a:rPr>
                        <a:t>月</a:t>
                      </a:r>
                      <a:r>
                        <a:rPr lang="en-US" altLang="zh-TW" sz="1100" b="1" dirty="0">
                          <a:solidFill>
                            <a:srgbClr val="FF0000"/>
                          </a:solidFill>
                          <a:latin typeface="微軟正黑體" pitchFamily="34" charset="-120"/>
                          <a:ea typeface="微軟正黑體" pitchFamily="34" charset="-120"/>
                        </a:rPr>
                        <a:t>20</a:t>
                      </a:r>
                      <a:r>
                        <a:rPr lang="zh-TW" altLang="en-US" sz="1100" b="1" dirty="0">
                          <a:solidFill>
                            <a:srgbClr val="002060"/>
                          </a:solidFill>
                          <a:latin typeface="微軟正黑體" pitchFamily="34" charset="-120"/>
                          <a:ea typeface="微軟正黑體" pitchFamily="34" charset="-120"/>
                        </a:rPr>
                        <a:t>日前，提出之檢定資料如</a:t>
                      </a:r>
                      <a:r>
                        <a:rPr lang="zh-TW" altLang="en-US" sz="1100" b="1" dirty="0">
                          <a:solidFill>
                            <a:srgbClr val="FF0000"/>
                          </a:solidFill>
                          <a:latin typeface="微軟正黑體" pitchFamily="34" charset="-120"/>
                          <a:ea typeface="微軟正黑體" pitchFamily="34" charset="-120"/>
                        </a:rPr>
                        <a:t>非國中教育階段取得者，亦予採計。</a:t>
                      </a:r>
                    </a:p>
                  </a:txBody>
                  <a:tcPr anchor="ctr">
                    <a:lnL w="38100" cap="flat" cmpd="sng" algn="ctr">
                      <a:solidFill>
                        <a:srgbClr val="1F497D">
                          <a:lumMod val="40000"/>
                          <a:lumOff val="60000"/>
                        </a:srgbClr>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rgbClr val="1F497D">
                          <a:lumMod val="40000"/>
                          <a:lumOff val="60000"/>
                        </a:srgbClr>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l"/>
                      <a:r>
                        <a:rPr lang="en-US" altLang="zh-TW" sz="1200" b="1" dirty="0">
                          <a:solidFill>
                            <a:schemeClr val="bg1"/>
                          </a:solidFill>
                          <a:latin typeface="微軟正黑體" pitchFamily="34" charset="-120"/>
                          <a:ea typeface="微軟正黑體" pitchFamily="34" charset="-120"/>
                        </a:rPr>
                        <a:t>1.</a:t>
                      </a:r>
                      <a:r>
                        <a:rPr lang="zh-TW" altLang="en-US" sz="1200" b="1" dirty="0">
                          <a:solidFill>
                            <a:schemeClr val="bg1"/>
                          </a:solidFill>
                          <a:latin typeface="微軟正黑體" pitchFamily="34" charset="-120"/>
                          <a:ea typeface="微軟正黑體" pitchFamily="34" charset="-120"/>
                        </a:rPr>
                        <a:t>通過原住民族語或客語或閩南語初級以上</a:t>
                      </a:r>
                      <a:r>
                        <a:rPr lang="en-US" altLang="zh-TW" sz="1200" b="1" dirty="0">
                          <a:solidFill>
                            <a:schemeClr val="bg1"/>
                          </a:solidFill>
                          <a:latin typeface="微軟正黑體" pitchFamily="34" charset="-120"/>
                          <a:ea typeface="微軟正黑體" pitchFamily="34" charset="-120"/>
                        </a:rPr>
                        <a:t>:</a:t>
                      </a:r>
                      <a:r>
                        <a:rPr lang="zh-TW" altLang="en-US" sz="1200" b="1" dirty="0">
                          <a:solidFill>
                            <a:schemeClr val="bg1"/>
                          </a:solidFill>
                          <a:latin typeface="微軟正黑體" pitchFamily="34" charset="-120"/>
                          <a:ea typeface="微軟正黑體" pitchFamily="34" charset="-120"/>
                        </a:rPr>
                        <a:t>已認證得</a:t>
                      </a:r>
                      <a:r>
                        <a:rPr lang="en-US" altLang="zh-TW" sz="1200" b="1" dirty="0">
                          <a:solidFill>
                            <a:schemeClr val="bg1"/>
                          </a:solidFill>
                          <a:latin typeface="微軟正黑體" pitchFamily="34" charset="-120"/>
                          <a:ea typeface="微軟正黑體" pitchFamily="34" charset="-120"/>
                        </a:rPr>
                        <a:t>2</a:t>
                      </a:r>
                      <a:r>
                        <a:rPr lang="zh-TW" altLang="en-US" sz="1200" b="1" dirty="0">
                          <a:solidFill>
                            <a:schemeClr val="bg1"/>
                          </a:solidFill>
                          <a:latin typeface="微軟正黑體" pitchFamily="34" charset="-120"/>
                          <a:ea typeface="微軟正黑體" pitchFamily="34" charset="-120"/>
                        </a:rPr>
                        <a:t>分；未認證得</a:t>
                      </a:r>
                      <a:r>
                        <a:rPr lang="en-US" altLang="zh-TW" sz="1200" b="1" dirty="0">
                          <a:solidFill>
                            <a:schemeClr val="bg1"/>
                          </a:solidFill>
                          <a:latin typeface="微軟正黑體" pitchFamily="34" charset="-120"/>
                          <a:ea typeface="微軟正黑體" pitchFamily="34" charset="-120"/>
                        </a:rPr>
                        <a:t>0</a:t>
                      </a:r>
                      <a:r>
                        <a:rPr lang="zh-TW" altLang="en-US" sz="1200" b="1" dirty="0">
                          <a:solidFill>
                            <a:schemeClr val="bg1"/>
                          </a:solidFill>
                          <a:latin typeface="微軟正黑體" pitchFamily="34" charset="-120"/>
                          <a:ea typeface="微軟正黑體" pitchFamily="34" charset="-120"/>
                        </a:rPr>
                        <a:t>分。</a:t>
                      </a:r>
                      <a:endParaRPr lang="en-US" altLang="zh-TW" sz="1200" b="1" dirty="0">
                        <a:solidFill>
                          <a:schemeClr val="bg1"/>
                        </a:solidFill>
                        <a:latin typeface="微軟正黑體" pitchFamily="34" charset="-120"/>
                        <a:ea typeface="微軟正黑體" pitchFamily="34" charset="-120"/>
                      </a:endParaRPr>
                    </a:p>
                    <a:p>
                      <a:pPr algn="l"/>
                      <a:r>
                        <a:rPr lang="en-US" altLang="zh-TW" sz="1200" b="1" dirty="0">
                          <a:solidFill>
                            <a:schemeClr val="bg1"/>
                          </a:solidFill>
                          <a:latin typeface="微軟正黑體" pitchFamily="34" charset="-120"/>
                          <a:ea typeface="微軟正黑體" pitchFamily="34" charset="-120"/>
                        </a:rPr>
                        <a:t>2.</a:t>
                      </a:r>
                      <a:r>
                        <a:rPr lang="zh-TW" altLang="en-US" sz="1200" b="1" dirty="0">
                          <a:solidFill>
                            <a:schemeClr val="bg1"/>
                          </a:solidFill>
                          <a:latin typeface="微軟正黑體" pitchFamily="34" charset="-120"/>
                          <a:ea typeface="微軟正黑體" pitchFamily="34" charset="-120"/>
                        </a:rPr>
                        <a:t>本土語言認證採認主管機關核發之證書：原住民族語為</a:t>
                      </a:r>
                      <a:r>
                        <a:rPr lang="en-US" altLang="zh-TW" sz="1200" b="1" dirty="0">
                          <a:solidFill>
                            <a:schemeClr val="bg1"/>
                          </a:solidFill>
                          <a:latin typeface="微軟正黑體" pitchFamily="34" charset="-120"/>
                          <a:ea typeface="微軟正黑體" pitchFamily="34" charset="-120"/>
                        </a:rPr>
                        <a:t>【</a:t>
                      </a:r>
                      <a:r>
                        <a:rPr lang="zh-TW" altLang="en-US" sz="1200" b="1" dirty="0">
                          <a:solidFill>
                            <a:schemeClr val="bg1"/>
                          </a:solidFill>
                          <a:latin typeface="微軟正黑體" pitchFamily="34" charset="-120"/>
                          <a:ea typeface="微軟正黑體" pitchFamily="34" charset="-120"/>
                        </a:rPr>
                        <a:t>原住民族委員會</a:t>
                      </a:r>
                      <a:r>
                        <a:rPr lang="en-US" altLang="zh-TW" sz="1200" b="1" dirty="0">
                          <a:solidFill>
                            <a:schemeClr val="bg1"/>
                          </a:solidFill>
                          <a:latin typeface="微軟正黑體" pitchFamily="34" charset="-120"/>
                          <a:ea typeface="微軟正黑體" pitchFamily="34" charset="-120"/>
                        </a:rPr>
                        <a:t>-</a:t>
                      </a:r>
                      <a:r>
                        <a:rPr lang="zh-TW" altLang="en-US" sz="1200" b="1" dirty="0">
                          <a:solidFill>
                            <a:schemeClr val="bg1"/>
                          </a:solidFill>
                          <a:latin typeface="微軟正黑體" pitchFamily="34" charset="-120"/>
                          <a:ea typeface="微軟正黑體" pitchFamily="34" charset="-120"/>
                        </a:rPr>
                        <a:t>原住民族語言能力認證測驗合格證書</a:t>
                      </a:r>
                      <a:r>
                        <a:rPr lang="en-US" altLang="zh-TW" sz="1200" b="1" dirty="0">
                          <a:solidFill>
                            <a:schemeClr val="bg1"/>
                          </a:solidFill>
                          <a:latin typeface="微軟正黑體" pitchFamily="34" charset="-120"/>
                          <a:ea typeface="微軟正黑體" pitchFamily="34" charset="-120"/>
                        </a:rPr>
                        <a:t>】</a:t>
                      </a:r>
                      <a:r>
                        <a:rPr lang="zh-TW" altLang="en-US" sz="1200" b="1" dirty="0">
                          <a:solidFill>
                            <a:schemeClr val="bg1"/>
                          </a:solidFill>
                          <a:latin typeface="微軟正黑體" pitchFamily="34" charset="-120"/>
                          <a:ea typeface="微軟正黑體" pitchFamily="34" charset="-120"/>
                        </a:rPr>
                        <a:t>；客語為</a:t>
                      </a:r>
                      <a:r>
                        <a:rPr lang="en-US" altLang="zh-TW" sz="1200" b="1" dirty="0">
                          <a:solidFill>
                            <a:schemeClr val="bg1"/>
                          </a:solidFill>
                          <a:latin typeface="微軟正黑體" pitchFamily="34" charset="-120"/>
                          <a:ea typeface="微軟正黑體" pitchFamily="34" charset="-120"/>
                        </a:rPr>
                        <a:t>【</a:t>
                      </a:r>
                      <a:r>
                        <a:rPr lang="zh-TW" altLang="en-US" sz="1200" b="1" dirty="0">
                          <a:solidFill>
                            <a:schemeClr val="bg1"/>
                          </a:solidFill>
                          <a:latin typeface="微軟正黑體" pitchFamily="34" charset="-120"/>
                          <a:ea typeface="微軟正黑體" pitchFamily="34" charset="-120"/>
                        </a:rPr>
                        <a:t>客家委員會</a:t>
                      </a:r>
                      <a:r>
                        <a:rPr lang="en-US" altLang="zh-TW" sz="1200" b="1" dirty="0">
                          <a:solidFill>
                            <a:schemeClr val="bg1"/>
                          </a:solidFill>
                          <a:latin typeface="微軟正黑體" pitchFamily="34" charset="-120"/>
                          <a:ea typeface="微軟正黑體" pitchFamily="34" charset="-120"/>
                        </a:rPr>
                        <a:t>-</a:t>
                      </a:r>
                      <a:r>
                        <a:rPr lang="zh-TW" altLang="en-US" sz="1200" b="1" dirty="0">
                          <a:solidFill>
                            <a:schemeClr val="bg1"/>
                          </a:solidFill>
                          <a:latin typeface="微軟正黑體" pitchFamily="34" charset="-120"/>
                          <a:ea typeface="微軟正黑體" pitchFamily="34" charset="-120"/>
                        </a:rPr>
                        <a:t>客語能力認證考試合格證書</a:t>
                      </a:r>
                      <a:r>
                        <a:rPr lang="en-US" altLang="zh-TW" sz="1200" b="1" dirty="0">
                          <a:solidFill>
                            <a:schemeClr val="bg1"/>
                          </a:solidFill>
                          <a:latin typeface="微軟正黑體" pitchFamily="34" charset="-120"/>
                          <a:ea typeface="微軟正黑體" pitchFamily="34" charset="-120"/>
                        </a:rPr>
                        <a:t>】</a:t>
                      </a:r>
                      <a:r>
                        <a:rPr lang="zh-TW" altLang="en-US" sz="1200" b="1" dirty="0">
                          <a:solidFill>
                            <a:schemeClr val="bg1"/>
                          </a:solidFill>
                          <a:latin typeface="微軟正黑體" pitchFamily="34" charset="-120"/>
                          <a:ea typeface="微軟正黑體" pitchFamily="34" charset="-120"/>
                        </a:rPr>
                        <a:t>；閩南語為</a:t>
                      </a:r>
                      <a:r>
                        <a:rPr lang="en-US" altLang="zh-TW" sz="1200" b="1" dirty="0">
                          <a:solidFill>
                            <a:schemeClr val="bg1"/>
                          </a:solidFill>
                          <a:latin typeface="微軟正黑體" pitchFamily="34" charset="-120"/>
                          <a:ea typeface="微軟正黑體" pitchFamily="34" charset="-120"/>
                        </a:rPr>
                        <a:t>【</a:t>
                      </a:r>
                      <a:r>
                        <a:rPr lang="zh-TW" altLang="en-US" sz="1200" b="1" dirty="0">
                          <a:solidFill>
                            <a:schemeClr val="bg1"/>
                          </a:solidFill>
                          <a:latin typeface="微軟正黑體" pitchFamily="34" charset="-120"/>
                          <a:ea typeface="微軟正黑體" pitchFamily="34" charset="-120"/>
                        </a:rPr>
                        <a:t>教育部</a:t>
                      </a:r>
                      <a:r>
                        <a:rPr lang="en-US" altLang="zh-TW" sz="1200" b="1" dirty="0">
                          <a:solidFill>
                            <a:schemeClr val="bg1"/>
                          </a:solidFill>
                          <a:latin typeface="微軟正黑體" pitchFamily="34" charset="-120"/>
                          <a:ea typeface="微軟正黑體" pitchFamily="34" charset="-120"/>
                        </a:rPr>
                        <a:t>-</a:t>
                      </a:r>
                      <a:r>
                        <a:rPr lang="zh-TW" altLang="en-US" sz="1200" b="1" dirty="0">
                          <a:solidFill>
                            <a:schemeClr val="bg1"/>
                          </a:solidFill>
                          <a:latin typeface="微軟正黑體" pitchFamily="34" charset="-120"/>
                          <a:ea typeface="微軟正黑體" pitchFamily="34" charset="-120"/>
                        </a:rPr>
                        <a:t>閩南語語言能力認證考試合格證書</a:t>
                      </a:r>
                      <a:r>
                        <a:rPr lang="en-US" altLang="zh-TW" sz="1200" b="1" dirty="0">
                          <a:solidFill>
                            <a:schemeClr val="bg1"/>
                          </a:solidFill>
                          <a:latin typeface="微軟正黑體" pitchFamily="34" charset="-120"/>
                          <a:ea typeface="微軟正黑體" pitchFamily="34" charset="-120"/>
                        </a:rPr>
                        <a:t>】</a:t>
                      </a:r>
                      <a:r>
                        <a:rPr lang="zh-TW" altLang="en-US" sz="1200" b="1" dirty="0">
                          <a:solidFill>
                            <a:schemeClr val="bg1"/>
                          </a:solidFill>
                          <a:latin typeface="微軟正黑體" pitchFamily="34" charset="-120"/>
                          <a:ea typeface="微軟正黑體" pitchFamily="34" charset="-120"/>
                        </a:rPr>
                        <a:t>，非上列證書不予採計。</a:t>
                      </a:r>
                    </a:p>
                  </a:txBody>
                  <a:tcPr anchor="ctr">
                    <a:lnL w="38100" cap="flat" cmpd="sng" algn="ctr">
                      <a:solidFill>
                        <a:sysClr val="window" lastClr="FFFFFF"/>
                      </a:solidFill>
                      <a:prstDash val="solid"/>
                      <a:round/>
                      <a:headEnd type="none" w="med" len="med"/>
                      <a:tailEnd type="none" w="med" len="med"/>
                    </a:lnL>
                    <a:lnR w="38100" cap="flat" cmpd="sng" algn="ctr">
                      <a:solidFill>
                        <a:srgbClr val="1F497D">
                          <a:lumMod val="40000"/>
                          <a:lumOff val="60000"/>
                        </a:srgbClr>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rgbClr val="1F497D">
                          <a:lumMod val="40000"/>
                          <a:lumOff val="60000"/>
                        </a:srgbClr>
                      </a:solidFill>
                      <a:prstDash val="solid"/>
                      <a:round/>
                      <a:headEnd type="none" w="med" len="med"/>
                      <a:tailEnd type="none" w="med" len="med"/>
                    </a:lnB>
                    <a:lnTlToBr w="12700" cmpd="sng">
                      <a:noFill/>
                      <a:prstDash val="solid"/>
                    </a:lnTlToBr>
                    <a:lnBlToTr w="12700" cmpd="sng">
                      <a:noFill/>
                      <a:prstDash val="solid"/>
                    </a:lnBlToTr>
                    <a:solidFill>
                      <a:srgbClr val="C0504D"/>
                    </a:solidFill>
                  </a:tcPr>
                </a:tc>
                <a:extLst>
                  <a:ext uri="{0D108BD9-81ED-4DB2-BD59-A6C34878D82A}">
                    <a16:rowId xmlns:a16="http://schemas.microsoft.com/office/drawing/2014/main" val="10004"/>
                  </a:ext>
                </a:extLst>
              </a:tr>
            </a:tbl>
          </a:graphicData>
        </a:graphic>
      </p:graphicFrame>
      <p:grpSp>
        <p:nvGrpSpPr>
          <p:cNvPr id="10" name="群組 9"/>
          <p:cNvGrpSpPr/>
          <p:nvPr/>
        </p:nvGrpSpPr>
        <p:grpSpPr>
          <a:xfrm>
            <a:off x="107504" y="5301208"/>
            <a:ext cx="4258170" cy="1368152"/>
            <a:chOff x="41445" y="45360"/>
            <a:chExt cx="7562253" cy="1355636"/>
          </a:xfrm>
          <a:scene3d>
            <a:camera prst="orthographicFront"/>
            <a:lightRig rig="flat" dir="t"/>
          </a:scene3d>
        </p:grpSpPr>
        <p:sp>
          <p:nvSpPr>
            <p:cNvPr id="11" name="矩形 10"/>
            <p:cNvSpPr/>
            <p:nvPr/>
          </p:nvSpPr>
          <p:spPr>
            <a:xfrm>
              <a:off x="41445" y="45360"/>
              <a:ext cx="7562253" cy="1355636"/>
            </a:xfrm>
            <a:prstGeom prst="rect">
              <a:avLst/>
            </a:prstGeom>
            <a:solidFill>
              <a:srgbClr val="F79646">
                <a:lumMod val="60000"/>
                <a:lumOff val="40000"/>
              </a:srgbClr>
            </a:solidFill>
            <a:ln>
              <a:noFill/>
            </a:ln>
            <a:effectLst>
              <a:outerShdw blurRad="40000" dist="23000" dir="5400000" rotWithShape="0">
                <a:srgbClr val="000000">
                  <a:alpha val="35000"/>
                </a:srgbClr>
              </a:outerShdw>
            </a:effectLst>
            <a:sp3d prstMaterial="plastic">
              <a:bevelT w="120900" h="88900"/>
              <a:bevelB w="88900" h="31750" prst="angle"/>
            </a:sp3d>
          </p:spPr>
          <p:txBody>
            <a:bodyPr/>
            <a:lstStyle/>
            <a:p>
              <a:endParaRPr lang="zh-TW" altLang="en-US"/>
            </a:p>
          </p:txBody>
        </p:sp>
        <p:sp>
          <p:nvSpPr>
            <p:cNvPr id="12" name="矩形 11"/>
            <p:cNvSpPr/>
            <p:nvPr/>
          </p:nvSpPr>
          <p:spPr>
            <a:xfrm>
              <a:off x="130204" y="223733"/>
              <a:ext cx="7321858" cy="1177263"/>
            </a:xfrm>
            <a:prstGeom prst="rect">
              <a:avLst/>
            </a:prstGeom>
            <a:noFill/>
            <a:ln>
              <a:noFill/>
            </a:ln>
            <a:effectLst/>
            <a:sp3d/>
          </p:spPr>
          <p:txBody>
            <a:bodyPr spcFirstLastPara="0" vert="horz" wrap="square" lIns="106680" tIns="106680" rIns="106680" bIns="106680" numCol="1" spcCol="1270" anchor="ctr" anchorCtr="0">
              <a:noAutofit/>
            </a:bodyPr>
            <a:lstStyle/>
            <a:p>
              <a:pPr algn="ctr" defTabSz="1244600" fontAlgn="auto">
                <a:lnSpc>
                  <a:spcPct val="80000"/>
                </a:lnSpc>
                <a:spcAft>
                  <a:spcPts val="0"/>
                </a:spcAft>
                <a:buFont typeface="Arial" charset="0"/>
                <a:buNone/>
              </a:pPr>
              <a:r>
                <a:rPr lang="zh-TW" altLang="en-US" sz="2400" dirty="0">
                  <a:solidFill>
                    <a:srgbClr val="A50021"/>
                  </a:solidFill>
                  <a:latin typeface="微軟正黑體" pitchFamily="34" charset="-120"/>
                  <a:ea typeface="微軟正黑體" pitchFamily="34" charset="-120"/>
                </a:rPr>
                <a:t>多元學習表現</a:t>
              </a:r>
              <a:endParaRPr lang="en-US" altLang="zh-TW" dirty="0">
                <a:solidFill>
                  <a:srgbClr val="660066"/>
                </a:solidFill>
                <a:latin typeface="微軟正黑體" pitchFamily="34" charset="-120"/>
                <a:ea typeface="微軟正黑體" pitchFamily="34" charset="-120"/>
              </a:endParaRPr>
            </a:p>
            <a:p>
              <a:pPr defTabSz="1244600" fontAlgn="auto">
                <a:lnSpc>
                  <a:spcPct val="80000"/>
                </a:lnSpc>
                <a:spcAft>
                  <a:spcPts val="0"/>
                </a:spcAft>
              </a:pPr>
              <a:r>
                <a:rPr lang="zh-TW" altLang="en-US" dirty="0">
                  <a:solidFill>
                    <a:srgbClr val="660066"/>
                  </a:solidFill>
                  <a:latin typeface="微軟正黑體" pitchFamily="34" charset="-120"/>
                  <a:ea typeface="微軟正黑體" pitchFamily="34" charset="-120"/>
                </a:rPr>
                <a:t>多元學習表現項目各單項總和等於</a:t>
              </a:r>
              <a:r>
                <a:rPr lang="en-US" altLang="zh-TW" dirty="0">
                  <a:solidFill>
                    <a:srgbClr val="660066"/>
                  </a:solidFill>
                  <a:latin typeface="微軟正黑體" pitchFamily="34" charset="-120"/>
                  <a:ea typeface="微軟正黑體" pitchFamily="34" charset="-120"/>
                </a:rPr>
                <a:t>42</a:t>
              </a:r>
              <a:r>
                <a:rPr lang="zh-TW" altLang="en-US" dirty="0">
                  <a:solidFill>
                    <a:srgbClr val="660066"/>
                  </a:solidFill>
                  <a:latin typeface="微軟正黑體" pitchFamily="34" charset="-120"/>
                  <a:ea typeface="微軟正黑體" pitchFamily="34" charset="-120"/>
                </a:rPr>
                <a:t>分，可以選擇優勢發展項目爭取分數，</a:t>
              </a:r>
              <a:r>
                <a:rPr lang="zh-TW" altLang="en-US" dirty="0">
                  <a:solidFill>
                    <a:srgbClr val="FF0000"/>
                  </a:solidFill>
                  <a:latin typeface="微軟正黑體" pitchFamily="34" charset="-120"/>
                  <a:ea typeface="微軟正黑體" pitchFamily="34" charset="-120"/>
                </a:rPr>
                <a:t>最高採計上限為</a:t>
              </a:r>
              <a:r>
                <a:rPr lang="en-US" altLang="zh-TW" dirty="0">
                  <a:solidFill>
                    <a:srgbClr val="FF0000"/>
                  </a:solidFill>
                  <a:latin typeface="微軟正黑體" pitchFamily="34" charset="-120"/>
                  <a:ea typeface="微軟正黑體" pitchFamily="34" charset="-120"/>
                </a:rPr>
                <a:t>28</a:t>
              </a:r>
              <a:r>
                <a:rPr lang="zh-TW" altLang="en-US" dirty="0">
                  <a:solidFill>
                    <a:srgbClr val="FF0000"/>
                  </a:solidFill>
                  <a:latin typeface="微軟正黑體" pitchFamily="34" charset="-120"/>
                  <a:ea typeface="微軟正黑體" pitchFamily="34" charset="-120"/>
                </a:rPr>
                <a:t>分</a:t>
              </a:r>
              <a:r>
                <a:rPr lang="zh-TW" altLang="en-US" dirty="0">
                  <a:solidFill>
                    <a:srgbClr val="660066"/>
                  </a:solidFill>
                  <a:latin typeface="微軟正黑體" pitchFamily="34" charset="-120"/>
                  <a:ea typeface="微軟正黑體" pitchFamily="34" charset="-120"/>
                </a:rPr>
                <a:t>。</a:t>
              </a:r>
            </a:p>
          </p:txBody>
        </p:sp>
      </p:grpSp>
      <p:graphicFrame>
        <p:nvGraphicFramePr>
          <p:cNvPr id="13" name="內容版面配置區 3"/>
          <p:cNvGraphicFramePr>
            <a:graphicFrameLocks/>
          </p:cNvGraphicFramePr>
          <p:nvPr>
            <p:extLst>
              <p:ext uri="{D42A27DB-BD31-4B8C-83A1-F6EECF244321}">
                <p14:modId xmlns:p14="http://schemas.microsoft.com/office/powerpoint/2010/main" val="4130443631"/>
              </p:ext>
            </p:extLst>
          </p:nvPr>
        </p:nvGraphicFramePr>
        <p:xfrm>
          <a:off x="-480524" y="1219230"/>
          <a:ext cx="5084094" cy="39379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284791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274" name="矩形 1"/>
          <p:cNvSpPr>
            <a:spLocks noChangeArrowheads="1"/>
          </p:cNvSpPr>
          <p:nvPr/>
        </p:nvSpPr>
        <p:spPr bwMode="auto">
          <a:xfrm>
            <a:off x="1259632" y="548680"/>
            <a:ext cx="733886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pitchFamily="34" charset="0"/>
                <a:ea typeface="新細明體" pitchFamily="18" charset="-120"/>
              </a:defRPr>
            </a:lvl1pPr>
            <a:lvl2pPr marL="742950" indent="-285750" eaLnBrk="0" hangingPunct="0">
              <a:defRPr b="1">
                <a:solidFill>
                  <a:schemeClr val="tx1"/>
                </a:solidFill>
                <a:latin typeface="Arial" pitchFamily="34" charset="0"/>
                <a:ea typeface="新細明體" pitchFamily="18" charset="-120"/>
              </a:defRPr>
            </a:lvl2pPr>
            <a:lvl3pPr marL="1143000" indent="-228600" eaLnBrk="0" hangingPunct="0">
              <a:defRPr b="1">
                <a:solidFill>
                  <a:schemeClr val="tx1"/>
                </a:solidFill>
                <a:latin typeface="Arial" pitchFamily="34" charset="0"/>
                <a:ea typeface="新細明體" pitchFamily="18" charset="-120"/>
              </a:defRPr>
            </a:lvl3pPr>
            <a:lvl4pPr marL="1600200" indent="-228600" eaLnBrk="0" hangingPunct="0">
              <a:defRPr b="1">
                <a:solidFill>
                  <a:schemeClr val="tx1"/>
                </a:solidFill>
                <a:latin typeface="Arial" pitchFamily="34" charset="0"/>
                <a:ea typeface="新細明體" pitchFamily="18" charset="-120"/>
              </a:defRPr>
            </a:lvl4pPr>
            <a:lvl5pPr marL="2057400" indent="-228600" eaLnBrk="0" hangingPunct="0">
              <a:defRPr b="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b="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b="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b="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b="1">
                <a:solidFill>
                  <a:schemeClr val="tx1"/>
                </a:solidFill>
                <a:latin typeface="Arial" pitchFamily="34" charset="0"/>
                <a:ea typeface="新細明體" pitchFamily="18" charset="-120"/>
              </a:defRPr>
            </a:lvl9pPr>
          </a:lstStyle>
          <a:p>
            <a:pPr eaLnBrk="1" hangingPunct="1"/>
            <a:r>
              <a:rPr kumimoji="1" lang="zh-TW" altLang="en-US" sz="3200" dirty="0">
                <a:solidFill>
                  <a:srgbClr val="FF0000"/>
                </a:solidFill>
                <a:latin typeface="微軟正黑體" pitchFamily="34" charset="-120"/>
                <a:ea typeface="微軟正黑體" pitchFamily="34" charset="-120"/>
              </a:rPr>
              <a:t>屏東區免試入學</a:t>
            </a:r>
            <a:r>
              <a:rPr kumimoji="1" lang="en-US" altLang="zh-TW" sz="3200" dirty="0">
                <a:solidFill>
                  <a:srgbClr val="FF0000"/>
                </a:solidFill>
                <a:latin typeface="微軟正黑體" pitchFamily="34" charset="-120"/>
                <a:ea typeface="微軟正黑體" pitchFamily="34" charset="-120"/>
              </a:rPr>
              <a:t>-</a:t>
            </a:r>
            <a:r>
              <a:rPr kumimoji="1" lang="zh-TW" altLang="en-US" sz="3200" dirty="0">
                <a:solidFill>
                  <a:srgbClr val="FF0000"/>
                </a:solidFill>
                <a:latin typeface="微軟正黑體" pitchFamily="34" charset="-120"/>
                <a:ea typeface="微軟正黑體" pitchFamily="34" charset="-120"/>
              </a:rPr>
              <a:t>多元學習表現採計方式</a:t>
            </a:r>
          </a:p>
        </p:txBody>
      </p:sp>
      <p:graphicFrame>
        <p:nvGraphicFramePr>
          <p:cNvPr id="3" name="內容版面配置區 4"/>
          <p:cNvGraphicFramePr>
            <a:graphicFrameLocks/>
          </p:cNvGraphicFramePr>
          <p:nvPr>
            <p:extLst>
              <p:ext uri="{D42A27DB-BD31-4B8C-83A1-F6EECF244321}">
                <p14:modId xmlns:p14="http://schemas.microsoft.com/office/powerpoint/2010/main" val="213430901"/>
              </p:ext>
            </p:extLst>
          </p:nvPr>
        </p:nvGraphicFramePr>
        <p:xfrm>
          <a:off x="107504" y="1196752"/>
          <a:ext cx="8928992" cy="56166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099893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274" name="矩形 1"/>
          <p:cNvSpPr>
            <a:spLocks noChangeArrowheads="1"/>
          </p:cNvSpPr>
          <p:nvPr/>
        </p:nvSpPr>
        <p:spPr bwMode="auto">
          <a:xfrm>
            <a:off x="1403648" y="908720"/>
            <a:ext cx="733886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pitchFamily="34" charset="0"/>
                <a:ea typeface="新細明體" pitchFamily="18" charset="-120"/>
              </a:defRPr>
            </a:lvl1pPr>
            <a:lvl2pPr marL="742950" indent="-285750" eaLnBrk="0" hangingPunct="0">
              <a:defRPr b="1">
                <a:solidFill>
                  <a:schemeClr val="tx1"/>
                </a:solidFill>
                <a:latin typeface="Arial" pitchFamily="34" charset="0"/>
                <a:ea typeface="新細明體" pitchFamily="18" charset="-120"/>
              </a:defRPr>
            </a:lvl2pPr>
            <a:lvl3pPr marL="1143000" indent="-228600" eaLnBrk="0" hangingPunct="0">
              <a:defRPr b="1">
                <a:solidFill>
                  <a:schemeClr val="tx1"/>
                </a:solidFill>
                <a:latin typeface="Arial" pitchFamily="34" charset="0"/>
                <a:ea typeface="新細明體" pitchFamily="18" charset="-120"/>
              </a:defRPr>
            </a:lvl3pPr>
            <a:lvl4pPr marL="1600200" indent="-228600" eaLnBrk="0" hangingPunct="0">
              <a:defRPr b="1">
                <a:solidFill>
                  <a:schemeClr val="tx1"/>
                </a:solidFill>
                <a:latin typeface="Arial" pitchFamily="34" charset="0"/>
                <a:ea typeface="新細明體" pitchFamily="18" charset="-120"/>
              </a:defRPr>
            </a:lvl4pPr>
            <a:lvl5pPr marL="2057400" indent="-228600" eaLnBrk="0" hangingPunct="0">
              <a:defRPr b="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b="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b="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b="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b="1">
                <a:solidFill>
                  <a:schemeClr val="tx1"/>
                </a:solidFill>
                <a:latin typeface="Arial" pitchFamily="34" charset="0"/>
                <a:ea typeface="新細明體" pitchFamily="18" charset="-120"/>
              </a:defRPr>
            </a:lvl9pPr>
          </a:lstStyle>
          <a:p>
            <a:pPr eaLnBrk="1" hangingPunct="1"/>
            <a:r>
              <a:rPr kumimoji="1" lang="zh-TW" altLang="en-US" sz="3200" dirty="0">
                <a:solidFill>
                  <a:srgbClr val="FF0000"/>
                </a:solidFill>
                <a:latin typeface="微軟正黑體" pitchFamily="34" charset="-120"/>
                <a:ea typeface="微軟正黑體" pitchFamily="34" charset="-120"/>
              </a:rPr>
              <a:t>屏東區免試入學</a:t>
            </a:r>
            <a:r>
              <a:rPr kumimoji="1" lang="en-US" altLang="zh-TW" sz="3200" dirty="0">
                <a:solidFill>
                  <a:srgbClr val="FF0000"/>
                </a:solidFill>
                <a:latin typeface="微軟正黑體" pitchFamily="34" charset="-120"/>
                <a:ea typeface="微軟正黑體" pitchFamily="34" charset="-120"/>
              </a:rPr>
              <a:t>-</a:t>
            </a:r>
            <a:r>
              <a:rPr kumimoji="1" lang="zh-TW" altLang="en-US" sz="3200" dirty="0">
                <a:solidFill>
                  <a:srgbClr val="FF0000"/>
                </a:solidFill>
                <a:latin typeface="微軟正黑體" pitchFamily="34" charset="-120"/>
                <a:ea typeface="微軟正黑體" pitchFamily="34" charset="-120"/>
              </a:rPr>
              <a:t>多元學習表現採計方式</a:t>
            </a:r>
          </a:p>
        </p:txBody>
      </p:sp>
      <p:graphicFrame>
        <p:nvGraphicFramePr>
          <p:cNvPr id="3" name="內容版面配置區 4"/>
          <p:cNvGraphicFramePr>
            <a:graphicFrameLocks/>
          </p:cNvGraphicFramePr>
          <p:nvPr>
            <p:extLst>
              <p:ext uri="{D42A27DB-BD31-4B8C-83A1-F6EECF244321}">
                <p14:modId xmlns:p14="http://schemas.microsoft.com/office/powerpoint/2010/main" val="1626299496"/>
              </p:ext>
            </p:extLst>
          </p:nvPr>
        </p:nvGraphicFramePr>
        <p:xfrm>
          <a:off x="457200" y="1785926"/>
          <a:ext cx="8435280" cy="46674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1709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41">
            <a:extLst>
              <a:ext uri="{FF2B5EF4-FFF2-40B4-BE49-F238E27FC236}">
                <a16:creationId xmlns:a16="http://schemas.microsoft.com/office/drawing/2014/main" id="{61A1FB2A-1BAD-4E7F-B049-E848B3BEEC2F}"/>
              </a:ext>
            </a:extLst>
          </p:cNvPr>
          <p:cNvSpPr>
            <a:spLocks noChangeArrowheads="1"/>
          </p:cNvSpPr>
          <p:nvPr/>
        </p:nvSpPr>
        <p:spPr bwMode="auto">
          <a:xfrm>
            <a:off x="458666" y="1249941"/>
            <a:ext cx="2088232" cy="1008182"/>
          </a:xfrm>
          <a:prstGeom prst="rect">
            <a:avLst/>
          </a:prstGeom>
          <a:solidFill>
            <a:srgbClr val="FFFF00"/>
          </a:solidFill>
          <a:ln w="15875">
            <a:solidFill>
              <a:schemeClr val="tx1"/>
            </a:solidFill>
            <a:prstDash val="dash"/>
            <a:miter lim="800000"/>
          </a:ln>
          <a:effectLst>
            <a:innerShdw blurRad="114300">
              <a:prstClr val="black"/>
            </a:innerShdw>
          </a:effectLst>
        </p:spPr>
        <p:txBody>
          <a:bodyPr lIns="90000" tIns="46800" rIns="90000" bIns="46800" anchor="ctr"/>
          <a:lstStyle/>
          <a:p>
            <a:pPr algn="ctr">
              <a:defRPr/>
            </a:pPr>
            <a:r>
              <a:rPr kumimoji="0" lang="zh-TW" altLang="en-US" sz="3000" b="1" dirty="0">
                <a:latin typeface="微軟正黑體" panose="020B0604030504040204" pitchFamily="34" charset="-120"/>
                <a:ea typeface="微軟正黑體" panose="020B0604030504040204" pitchFamily="34" charset="-120"/>
              </a:rPr>
              <a:t>適性入學</a:t>
            </a:r>
          </a:p>
        </p:txBody>
      </p:sp>
      <p:sp>
        <p:nvSpPr>
          <p:cNvPr id="26" name="Rectangle 41">
            <a:extLst>
              <a:ext uri="{FF2B5EF4-FFF2-40B4-BE49-F238E27FC236}">
                <a16:creationId xmlns:a16="http://schemas.microsoft.com/office/drawing/2014/main" id="{AB68D209-E85D-4DC5-A8AE-92021C5B965F}"/>
              </a:ext>
            </a:extLst>
          </p:cNvPr>
          <p:cNvSpPr>
            <a:spLocks noChangeArrowheads="1"/>
          </p:cNvSpPr>
          <p:nvPr/>
        </p:nvSpPr>
        <p:spPr bwMode="auto">
          <a:xfrm>
            <a:off x="68152" y="3595800"/>
            <a:ext cx="2088232" cy="1008182"/>
          </a:xfrm>
          <a:prstGeom prst="rect">
            <a:avLst/>
          </a:prstGeom>
          <a:solidFill>
            <a:srgbClr val="FFFF00"/>
          </a:solidFill>
          <a:ln w="15875">
            <a:solidFill>
              <a:schemeClr val="tx1"/>
            </a:solidFill>
            <a:prstDash val="dash"/>
            <a:miter lim="800000"/>
          </a:ln>
          <a:effectLst>
            <a:innerShdw blurRad="114300">
              <a:prstClr val="black"/>
            </a:innerShdw>
          </a:effectLst>
        </p:spPr>
        <p:txBody>
          <a:bodyPr lIns="90000" tIns="46800" rIns="90000" bIns="46800" anchor="ctr"/>
          <a:lstStyle/>
          <a:p>
            <a:pPr algn="ctr">
              <a:defRPr/>
            </a:pPr>
            <a:r>
              <a:rPr kumimoji="0" lang="zh-TW" altLang="en-US" sz="3000" b="1" dirty="0">
                <a:latin typeface="微軟正黑體" panose="020B0604030504040204" pitchFamily="34" charset="-120"/>
                <a:ea typeface="微軟正黑體" panose="020B0604030504040204" pitchFamily="34" charset="-120"/>
              </a:rPr>
              <a:t>學制</a:t>
            </a:r>
          </a:p>
        </p:txBody>
      </p:sp>
      <p:sp>
        <p:nvSpPr>
          <p:cNvPr id="27" name="Rectangle 41">
            <a:hlinkClick r:id="rId3" action="ppaction://hlinksldjump"/>
            <a:extLst>
              <a:ext uri="{FF2B5EF4-FFF2-40B4-BE49-F238E27FC236}">
                <a16:creationId xmlns:a16="http://schemas.microsoft.com/office/drawing/2014/main" id="{3D74403F-C371-4CE2-8A28-DECB743A04BE}"/>
              </a:ext>
            </a:extLst>
          </p:cNvPr>
          <p:cNvSpPr>
            <a:spLocks noChangeArrowheads="1"/>
          </p:cNvSpPr>
          <p:nvPr/>
        </p:nvSpPr>
        <p:spPr bwMode="auto">
          <a:xfrm>
            <a:off x="5569056" y="139421"/>
            <a:ext cx="2088232" cy="773101"/>
          </a:xfrm>
          <a:prstGeom prst="rect">
            <a:avLst/>
          </a:prstGeom>
          <a:solidFill>
            <a:srgbClr val="FFFF00"/>
          </a:solidFill>
          <a:ln w="15875">
            <a:solidFill>
              <a:schemeClr val="tx1"/>
            </a:solidFill>
            <a:prstDash val="dash"/>
            <a:miter lim="800000"/>
          </a:ln>
          <a:effectLst>
            <a:innerShdw blurRad="114300">
              <a:prstClr val="black"/>
            </a:innerShdw>
          </a:effectLst>
        </p:spPr>
        <p:txBody>
          <a:bodyPr lIns="90000" tIns="46800" rIns="90000" bIns="46800" anchor="ctr"/>
          <a:lstStyle/>
          <a:p>
            <a:pPr algn="ctr">
              <a:defRPr/>
            </a:pPr>
            <a:r>
              <a:rPr kumimoji="0" lang="zh-TW" altLang="en-US" sz="3000" b="1" dirty="0">
                <a:latin typeface="微軟正黑體" panose="020B0604030504040204" pitchFamily="34" charset="-120"/>
                <a:ea typeface="微軟正黑體" panose="020B0604030504040204" pitchFamily="34" charset="-120"/>
              </a:rPr>
              <a:t>升學管道</a:t>
            </a:r>
          </a:p>
        </p:txBody>
      </p:sp>
      <p:sp>
        <p:nvSpPr>
          <p:cNvPr id="28" name="Rectangle 41">
            <a:hlinkClick r:id="rId4" action="ppaction://hlinksldjump"/>
            <a:extLst>
              <a:ext uri="{FF2B5EF4-FFF2-40B4-BE49-F238E27FC236}">
                <a16:creationId xmlns:a16="http://schemas.microsoft.com/office/drawing/2014/main" id="{BB511949-695A-474F-B75B-D4CF41D3BA02}"/>
              </a:ext>
            </a:extLst>
          </p:cNvPr>
          <p:cNvSpPr>
            <a:spLocks noChangeArrowheads="1"/>
          </p:cNvSpPr>
          <p:nvPr/>
        </p:nvSpPr>
        <p:spPr bwMode="auto">
          <a:xfrm>
            <a:off x="4330822" y="991986"/>
            <a:ext cx="2088232" cy="648072"/>
          </a:xfrm>
          <a:prstGeom prst="rect">
            <a:avLst/>
          </a:prstGeom>
          <a:solidFill>
            <a:srgbClr val="FFFF00"/>
          </a:solidFill>
          <a:ln w="15875">
            <a:solidFill>
              <a:schemeClr val="tx1"/>
            </a:solidFill>
            <a:prstDash val="dash"/>
            <a:miter lim="800000"/>
          </a:ln>
          <a:effectLst>
            <a:innerShdw blurRad="114300">
              <a:prstClr val="black"/>
            </a:innerShdw>
          </a:effectLst>
        </p:spPr>
        <p:txBody>
          <a:bodyPr lIns="90000" tIns="46800" rIns="90000" bIns="46800" anchor="ctr"/>
          <a:lstStyle/>
          <a:p>
            <a:pPr algn="ctr">
              <a:defRPr/>
            </a:pPr>
            <a:r>
              <a:rPr kumimoji="0" lang="zh-TW" altLang="en-US" sz="3000" b="1" dirty="0">
                <a:latin typeface="微軟正黑體" panose="020B0604030504040204" pitchFamily="34" charset="-120"/>
                <a:ea typeface="微軟正黑體" panose="020B0604030504040204" pitchFamily="34" charset="-120"/>
              </a:rPr>
              <a:t>完全免試</a:t>
            </a:r>
          </a:p>
        </p:txBody>
      </p:sp>
      <p:sp>
        <p:nvSpPr>
          <p:cNvPr id="32" name="Rectangle 41">
            <a:hlinkClick r:id="rId5" action="ppaction://hlinksldjump"/>
            <a:extLst>
              <a:ext uri="{FF2B5EF4-FFF2-40B4-BE49-F238E27FC236}">
                <a16:creationId xmlns:a16="http://schemas.microsoft.com/office/drawing/2014/main" id="{B878E6AD-8189-4963-AF6E-5B36095A331A}"/>
              </a:ext>
            </a:extLst>
          </p:cNvPr>
          <p:cNvSpPr>
            <a:spLocks noChangeArrowheads="1"/>
          </p:cNvSpPr>
          <p:nvPr/>
        </p:nvSpPr>
        <p:spPr bwMode="auto">
          <a:xfrm>
            <a:off x="1636912" y="2328279"/>
            <a:ext cx="2088232" cy="648072"/>
          </a:xfrm>
          <a:prstGeom prst="rect">
            <a:avLst/>
          </a:prstGeom>
          <a:solidFill>
            <a:srgbClr val="FFFF00"/>
          </a:solidFill>
          <a:ln w="15875">
            <a:solidFill>
              <a:schemeClr val="tx1"/>
            </a:solidFill>
            <a:prstDash val="dash"/>
            <a:miter lim="800000"/>
          </a:ln>
          <a:effectLst>
            <a:innerShdw blurRad="114300">
              <a:prstClr val="black"/>
            </a:innerShdw>
          </a:effectLst>
        </p:spPr>
        <p:txBody>
          <a:bodyPr lIns="90000" tIns="46800" rIns="90000" bIns="46800" anchor="ctr"/>
          <a:lstStyle/>
          <a:p>
            <a:pPr algn="ctr">
              <a:defRPr/>
            </a:pPr>
            <a:r>
              <a:rPr kumimoji="0" lang="zh-TW" altLang="en-US" sz="3000" b="1" dirty="0">
                <a:latin typeface="微軟正黑體" panose="020B0604030504040204" pitchFamily="34" charset="-120"/>
                <a:ea typeface="微軟正黑體" panose="020B0604030504040204" pitchFamily="34" charset="-120"/>
              </a:rPr>
              <a:t>高中</a:t>
            </a:r>
          </a:p>
        </p:txBody>
      </p:sp>
      <p:sp>
        <p:nvSpPr>
          <p:cNvPr id="33" name="Rectangle 41">
            <a:hlinkClick r:id="rId6" action="ppaction://hlinksldjump"/>
            <a:extLst>
              <a:ext uri="{FF2B5EF4-FFF2-40B4-BE49-F238E27FC236}">
                <a16:creationId xmlns:a16="http://schemas.microsoft.com/office/drawing/2014/main" id="{C27D996E-75F0-4AE8-A5D5-853F34F2628C}"/>
              </a:ext>
            </a:extLst>
          </p:cNvPr>
          <p:cNvSpPr>
            <a:spLocks noChangeArrowheads="1"/>
          </p:cNvSpPr>
          <p:nvPr/>
        </p:nvSpPr>
        <p:spPr bwMode="auto">
          <a:xfrm>
            <a:off x="1139043" y="5805008"/>
            <a:ext cx="2088232" cy="648072"/>
          </a:xfrm>
          <a:prstGeom prst="rect">
            <a:avLst/>
          </a:prstGeom>
          <a:solidFill>
            <a:srgbClr val="FFFF00"/>
          </a:solidFill>
          <a:ln w="15875">
            <a:solidFill>
              <a:schemeClr val="tx1"/>
            </a:solidFill>
            <a:prstDash val="dash"/>
            <a:miter lim="800000"/>
          </a:ln>
          <a:effectLst>
            <a:innerShdw blurRad="114300">
              <a:prstClr val="black"/>
            </a:innerShdw>
          </a:effectLst>
        </p:spPr>
        <p:txBody>
          <a:bodyPr lIns="90000" tIns="46800" rIns="90000" bIns="46800" anchor="ctr"/>
          <a:lstStyle/>
          <a:p>
            <a:pPr algn="ctr">
              <a:defRPr/>
            </a:pPr>
            <a:r>
              <a:rPr kumimoji="0" lang="zh-TW" altLang="en-US" sz="3000" b="1" dirty="0">
                <a:latin typeface="微軟正黑體" panose="020B0604030504040204" pitchFamily="34" charset="-120"/>
                <a:ea typeface="微軟正黑體" panose="020B0604030504040204" pitchFamily="34" charset="-120"/>
              </a:rPr>
              <a:t>五專</a:t>
            </a:r>
          </a:p>
        </p:txBody>
      </p:sp>
      <p:sp>
        <p:nvSpPr>
          <p:cNvPr id="34" name="Rectangle 41">
            <a:extLst>
              <a:ext uri="{FF2B5EF4-FFF2-40B4-BE49-F238E27FC236}">
                <a16:creationId xmlns:a16="http://schemas.microsoft.com/office/drawing/2014/main" id="{23F39981-8A61-42B3-A0F8-026E5A45F8F3}"/>
              </a:ext>
            </a:extLst>
          </p:cNvPr>
          <p:cNvSpPr>
            <a:spLocks noChangeArrowheads="1"/>
          </p:cNvSpPr>
          <p:nvPr/>
        </p:nvSpPr>
        <p:spPr bwMode="auto">
          <a:xfrm>
            <a:off x="4330822" y="1683047"/>
            <a:ext cx="2088232" cy="648072"/>
          </a:xfrm>
          <a:prstGeom prst="rect">
            <a:avLst/>
          </a:prstGeom>
          <a:solidFill>
            <a:srgbClr val="FFFF00"/>
          </a:solidFill>
          <a:ln w="15875">
            <a:solidFill>
              <a:schemeClr val="tx1"/>
            </a:solidFill>
            <a:prstDash val="dash"/>
            <a:miter lim="800000"/>
          </a:ln>
          <a:effectLst>
            <a:innerShdw blurRad="114300">
              <a:prstClr val="black"/>
            </a:innerShdw>
          </a:effectLst>
        </p:spPr>
        <p:txBody>
          <a:bodyPr lIns="90000" tIns="46800" rIns="90000" bIns="46800" anchor="ctr"/>
          <a:lstStyle/>
          <a:p>
            <a:pPr algn="ctr">
              <a:defRPr/>
            </a:pPr>
            <a:r>
              <a:rPr kumimoji="0" lang="zh-TW" altLang="en-US" sz="3000" b="1" dirty="0">
                <a:latin typeface="微軟正黑體" panose="020B0604030504040204" pitchFamily="34" charset="-120"/>
                <a:ea typeface="微軟正黑體" panose="020B0604030504040204" pitchFamily="34" charset="-120"/>
              </a:rPr>
              <a:t>直升</a:t>
            </a:r>
          </a:p>
        </p:txBody>
      </p:sp>
      <p:sp>
        <p:nvSpPr>
          <p:cNvPr id="35" name="Rectangle 41">
            <a:hlinkClick r:id="rId7" action="ppaction://hlinksldjump"/>
            <a:extLst>
              <a:ext uri="{FF2B5EF4-FFF2-40B4-BE49-F238E27FC236}">
                <a16:creationId xmlns:a16="http://schemas.microsoft.com/office/drawing/2014/main" id="{618032E8-1FE3-4472-868D-4321511FC7C1}"/>
              </a:ext>
            </a:extLst>
          </p:cNvPr>
          <p:cNvSpPr>
            <a:spLocks noChangeArrowheads="1"/>
          </p:cNvSpPr>
          <p:nvPr/>
        </p:nvSpPr>
        <p:spPr bwMode="auto">
          <a:xfrm>
            <a:off x="6686803" y="1003517"/>
            <a:ext cx="2088232" cy="648072"/>
          </a:xfrm>
          <a:prstGeom prst="rect">
            <a:avLst/>
          </a:prstGeom>
          <a:solidFill>
            <a:srgbClr val="FFFF00"/>
          </a:solidFill>
          <a:ln w="15875">
            <a:solidFill>
              <a:schemeClr val="tx1"/>
            </a:solidFill>
            <a:prstDash val="dash"/>
            <a:miter lim="800000"/>
          </a:ln>
          <a:effectLst>
            <a:innerShdw blurRad="114300">
              <a:prstClr val="black"/>
            </a:innerShdw>
          </a:effectLst>
        </p:spPr>
        <p:txBody>
          <a:bodyPr lIns="90000" tIns="46800" rIns="90000" bIns="46800" anchor="ctr"/>
          <a:lstStyle/>
          <a:p>
            <a:pPr algn="ctr">
              <a:defRPr/>
            </a:pPr>
            <a:r>
              <a:rPr kumimoji="0" lang="zh-TW" altLang="en-US" sz="3000" b="1" dirty="0">
                <a:latin typeface="微軟正黑體" panose="020B0604030504040204" pitchFamily="34" charset="-120"/>
                <a:ea typeface="微軟正黑體" panose="020B0604030504040204" pitchFamily="34" charset="-120"/>
              </a:rPr>
              <a:t>免試</a:t>
            </a:r>
          </a:p>
        </p:txBody>
      </p:sp>
      <p:sp>
        <p:nvSpPr>
          <p:cNvPr id="36" name="Rectangle 41">
            <a:hlinkClick r:id="" action="ppaction://noaction"/>
            <a:extLst>
              <a:ext uri="{FF2B5EF4-FFF2-40B4-BE49-F238E27FC236}">
                <a16:creationId xmlns:a16="http://schemas.microsoft.com/office/drawing/2014/main" id="{7AFDF2BC-ADA3-4E53-883B-7D6D1898B007}"/>
              </a:ext>
            </a:extLst>
          </p:cNvPr>
          <p:cNvSpPr>
            <a:spLocks noChangeArrowheads="1"/>
          </p:cNvSpPr>
          <p:nvPr/>
        </p:nvSpPr>
        <p:spPr bwMode="auto">
          <a:xfrm>
            <a:off x="4333459" y="2396883"/>
            <a:ext cx="2088232" cy="648072"/>
          </a:xfrm>
          <a:prstGeom prst="rect">
            <a:avLst/>
          </a:prstGeom>
          <a:solidFill>
            <a:srgbClr val="FFFF00"/>
          </a:solidFill>
          <a:ln w="15875">
            <a:solidFill>
              <a:schemeClr val="tx1"/>
            </a:solidFill>
            <a:prstDash val="dash"/>
            <a:miter lim="800000"/>
          </a:ln>
          <a:effectLst>
            <a:innerShdw blurRad="114300">
              <a:prstClr val="black"/>
            </a:innerShdw>
          </a:effectLst>
        </p:spPr>
        <p:txBody>
          <a:bodyPr lIns="90000" tIns="46800" rIns="90000" bIns="46800" anchor="ctr"/>
          <a:lstStyle/>
          <a:p>
            <a:pPr algn="ctr">
              <a:defRPr/>
            </a:pPr>
            <a:r>
              <a:rPr kumimoji="0" lang="zh-TW" altLang="en-US" sz="3000" b="1" dirty="0">
                <a:latin typeface="微軟正黑體" panose="020B0604030504040204" pitchFamily="34" charset="-120"/>
                <a:ea typeface="微軟正黑體" panose="020B0604030504040204" pitchFamily="34" charset="-120"/>
              </a:rPr>
              <a:t>技優甄審</a:t>
            </a:r>
          </a:p>
        </p:txBody>
      </p:sp>
      <p:sp>
        <p:nvSpPr>
          <p:cNvPr id="37" name="Rectangle 41">
            <a:extLst>
              <a:ext uri="{FF2B5EF4-FFF2-40B4-BE49-F238E27FC236}">
                <a16:creationId xmlns:a16="http://schemas.microsoft.com/office/drawing/2014/main" id="{8AB4591B-F011-418C-B4CB-CB0A36410B9C}"/>
              </a:ext>
            </a:extLst>
          </p:cNvPr>
          <p:cNvSpPr>
            <a:spLocks noChangeArrowheads="1"/>
          </p:cNvSpPr>
          <p:nvPr/>
        </p:nvSpPr>
        <p:spPr bwMode="auto">
          <a:xfrm>
            <a:off x="6686803" y="2420013"/>
            <a:ext cx="2088232" cy="648072"/>
          </a:xfrm>
          <a:prstGeom prst="rect">
            <a:avLst/>
          </a:prstGeom>
          <a:solidFill>
            <a:srgbClr val="FFFF00"/>
          </a:solidFill>
          <a:ln w="15875">
            <a:solidFill>
              <a:schemeClr val="tx1"/>
            </a:solidFill>
            <a:prstDash val="dash"/>
            <a:miter lim="800000"/>
          </a:ln>
          <a:effectLst>
            <a:innerShdw blurRad="114300">
              <a:prstClr val="black"/>
            </a:innerShdw>
          </a:effectLst>
        </p:spPr>
        <p:txBody>
          <a:bodyPr lIns="90000" tIns="46800" rIns="90000" bIns="46800" anchor="ctr"/>
          <a:lstStyle/>
          <a:p>
            <a:pPr algn="ctr">
              <a:defRPr/>
            </a:pPr>
            <a:r>
              <a:rPr kumimoji="0" lang="zh-TW" altLang="en-US" sz="3000" b="1" dirty="0">
                <a:latin typeface="微軟正黑體" panose="020B0604030504040204" pitchFamily="34" charset="-120"/>
                <a:ea typeface="微軟正黑體" panose="020B0604030504040204" pitchFamily="34" charset="-120"/>
              </a:rPr>
              <a:t>離島</a:t>
            </a:r>
          </a:p>
        </p:txBody>
      </p:sp>
      <p:sp>
        <p:nvSpPr>
          <p:cNvPr id="38" name="Rectangle 41">
            <a:extLst>
              <a:ext uri="{FF2B5EF4-FFF2-40B4-BE49-F238E27FC236}">
                <a16:creationId xmlns:a16="http://schemas.microsoft.com/office/drawing/2014/main" id="{EC594C61-8940-46EB-B52D-75BB4A2AC138}"/>
              </a:ext>
            </a:extLst>
          </p:cNvPr>
          <p:cNvSpPr>
            <a:spLocks noChangeArrowheads="1"/>
          </p:cNvSpPr>
          <p:nvPr/>
        </p:nvSpPr>
        <p:spPr bwMode="auto">
          <a:xfrm>
            <a:off x="7306243" y="5720930"/>
            <a:ext cx="1214099" cy="648072"/>
          </a:xfrm>
          <a:prstGeom prst="rect">
            <a:avLst/>
          </a:prstGeom>
          <a:solidFill>
            <a:srgbClr val="FFFF00"/>
          </a:solidFill>
          <a:ln w="15875">
            <a:solidFill>
              <a:schemeClr val="tx1"/>
            </a:solidFill>
            <a:prstDash val="dash"/>
            <a:miter lim="800000"/>
          </a:ln>
          <a:effectLst>
            <a:innerShdw blurRad="114300">
              <a:prstClr val="black"/>
            </a:innerShdw>
          </a:effectLst>
        </p:spPr>
        <p:txBody>
          <a:bodyPr lIns="90000" tIns="46800" rIns="90000" bIns="46800" anchor="ctr"/>
          <a:lstStyle/>
          <a:p>
            <a:pPr algn="ctr">
              <a:defRPr/>
            </a:pPr>
            <a:r>
              <a:rPr kumimoji="0" lang="zh-TW" altLang="en-US" sz="2000" b="1" dirty="0">
                <a:latin typeface="微軟正黑體" panose="020B0604030504040204" pitchFamily="34" charset="-120"/>
                <a:ea typeface="微軟正黑體" panose="020B0604030504040204" pitchFamily="34" charset="-120"/>
              </a:rPr>
              <a:t>聯合免試</a:t>
            </a:r>
          </a:p>
        </p:txBody>
      </p:sp>
      <p:sp>
        <p:nvSpPr>
          <p:cNvPr id="39" name="Rectangle 41">
            <a:extLst>
              <a:ext uri="{FF2B5EF4-FFF2-40B4-BE49-F238E27FC236}">
                <a16:creationId xmlns:a16="http://schemas.microsoft.com/office/drawing/2014/main" id="{EFF592FC-984E-4349-9A1C-D2B73C4849AE}"/>
              </a:ext>
            </a:extLst>
          </p:cNvPr>
          <p:cNvSpPr>
            <a:spLocks noChangeArrowheads="1"/>
          </p:cNvSpPr>
          <p:nvPr/>
        </p:nvSpPr>
        <p:spPr bwMode="auto">
          <a:xfrm>
            <a:off x="5827428" y="5705089"/>
            <a:ext cx="1233561" cy="632230"/>
          </a:xfrm>
          <a:prstGeom prst="rect">
            <a:avLst/>
          </a:prstGeom>
          <a:solidFill>
            <a:srgbClr val="FFFF00"/>
          </a:solidFill>
          <a:ln w="15875">
            <a:solidFill>
              <a:schemeClr val="tx1"/>
            </a:solidFill>
            <a:prstDash val="dash"/>
            <a:miter lim="800000"/>
          </a:ln>
          <a:effectLst>
            <a:innerShdw blurRad="114300">
              <a:prstClr val="black"/>
            </a:innerShdw>
          </a:effectLst>
        </p:spPr>
        <p:txBody>
          <a:bodyPr lIns="90000" tIns="46800" rIns="90000" bIns="46800" anchor="ctr"/>
          <a:lstStyle/>
          <a:p>
            <a:pPr algn="ctr">
              <a:defRPr/>
            </a:pPr>
            <a:r>
              <a:rPr kumimoji="0" lang="zh-TW" altLang="en-US" sz="2000" b="1" dirty="0">
                <a:latin typeface="微軟正黑體" panose="020B0604030504040204" pitchFamily="34" charset="-120"/>
                <a:ea typeface="微軟正黑體" panose="020B0604030504040204" pitchFamily="34" charset="-120"/>
              </a:rPr>
              <a:t>優先免試</a:t>
            </a:r>
          </a:p>
        </p:txBody>
      </p:sp>
      <p:sp>
        <p:nvSpPr>
          <p:cNvPr id="14" name="Rectangle 41">
            <a:hlinkClick r:id="" action="ppaction://noaction"/>
            <a:extLst>
              <a:ext uri="{FF2B5EF4-FFF2-40B4-BE49-F238E27FC236}">
                <a16:creationId xmlns:a16="http://schemas.microsoft.com/office/drawing/2014/main" id="{55FFDBE1-38CF-4C8A-8C21-0FBC582AAF2E}"/>
              </a:ext>
            </a:extLst>
          </p:cNvPr>
          <p:cNvSpPr>
            <a:spLocks noChangeArrowheads="1"/>
          </p:cNvSpPr>
          <p:nvPr/>
        </p:nvSpPr>
        <p:spPr bwMode="auto">
          <a:xfrm>
            <a:off x="6690656" y="1689499"/>
            <a:ext cx="2088232" cy="648072"/>
          </a:xfrm>
          <a:prstGeom prst="rect">
            <a:avLst/>
          </a:prstGeom>
          <a:solidFill>
            <a:srgbClr val="FFFF00"/>
          </a:solidFill>
          <a:ln w="15875">
            <a:solidFill>
              <a:schemeClr val="tx1"/>
            </a:solidFill>
            <a:prstDash val="dash"/>
            <a:miter lim="800000"/>
          </a:ln>
          <a:effectLst>
            <a:innerShdw blurRad="114300">
              <a:prstClr val="black"/>
            </a:innerShdw>
          </a:effectLst>
        </p:spPr>
        <p:txBody>
          <a:bodyPr lIns="90000" tIns="46800" rIns="90000" bIns="46800" anchor="ctr"/>
          <a:lstStyle/>
          <a:p>
            <a:pPr algn="ctr">
              <a:defRPr/>
            </a:pPr>
            <a:r>
              <a:rPr kumimoji="0" lang="zh-TW" altLang="en-US" sz="3000" b="1" dirty="0">
                <a:latin typeface="微軟正黑體" panose="020B0604030504040204" pitchFamily="34" charset="-120"/>
                <a:ea typeface="微軟正黑體" panose="020B0604030504040204" pitchFamily="34" charset="-120"/>
              </a:rPr>
              <a:t>特色招生</a:t>
            </a:r>
          </a:p>
        </p:txBody>
      </p:sp>
      <p:sp>
        <p:nvSpPr>
          <p:cNvPr id="15" name="Rectangle 41">
            <a:hlinkClick r:id="" action="ppaction://noaction"/>
            <a:extLst>
              <a:ext uri="{FF2B5EF4-FFF2-40B4-BE49-F238E27FC236}">
                <a16:creationId xmlns:a16="http://schemas.microsoft.com/office/drawing/2014/main" id="{87875698-66F0-433D-B78C-D9DC34E5A326}"/>
              </a:ext>
            </a:extLst>
          </p:cNvPr>
          <p:cNvSpPr>
            <a:spLocks noChangeArrowheads="1"/>
          </p:cNvSpPr>
          <p:nvPr/>
        </p:nvSpPr>
        <p:spPr bwMode="auto">
          <a:xfrm>
            <a:off x="4342181" y="3133571"/>
            <a:ext cx="2088232" cy="648072"/>
          </a:xfrm>
          <a:prstGeom prst="rect">
            <a:avLst/>
          </a:prstGeom>
          <a:solidFill>
            <a:srgbClr val="FFFF00"/>
          </a:solidFill>
          <a:ln w="15875">
            <a:solidFill>
              <a:schemeClr val="tx1"/>
            </a:solidFill>
            <a:prstDash val="dash"/>
            <a:miter lim="800000"/>
          </a:ln>
          <a:effectLst>
            <a:innerShdw blurRad="114300">
              <a:prstClr val="black"/>
            </a:innerShdw>
          </a:effectLst>
        </p:spPr>
        <p:txBody>
          <a:bodyPr lIns="90000" tIns="46800" rIns="90000" bIns="46800" anchor="ctr"/>
          <a:lstStyle/>
          <a:p>
            <a:pPr algn="ctr">
              <a:defRPr/>
            </a:pPr>
            <a:r>
              <a:rPr kumimoji="0" lang="zh-TW" altLang="en-US" sz="3000" b="1" dirty="0">
                <a:latin typeface="微軟正黑體" panose="020B0604030504040204" pitchFamily="34" charset="-120"/>
                <a:ea typeface="微軟正黑體" panose="020B0604030504040204" pitchFamily="34" charset="-120"/>
              </a:rPr>
              <a:t>原住民獨招</a:t>
            </a:r>
          </a:p>
        </p:txBody>
      </p:sp>
      <p:sp>
        <p:nvSpPr>
          <p:cNvPr id="16" name="Rectangle 41">
            <a:extLst>
              <a:ext uri="{FF2B5EF4-FFF2-40B4-BE49-F238E27FC236}">
                <a16:creationId xmlns:a16="http://schemas.microsoft.com/office/drawing/2014/main" id="{C129B0E0-9CE9-4755-809E-6EF29A1E0919}"/>
              </a:ext>
            </a:extLst>
          </p:cNvPr>
          <p:cNvSpPr>
            <a:spLocks noChangeArrowheads="1"/>
          </p:cNvSpPr>
          <p:nvPr/>
        </p:nvSpPr>
        <p:spPr bwMode="auto">
          <a:xfrm>
            <a:off x="6686803" y="3123894"/>
            <a:ext cx="2088232" cy="648072"/>
          </a:xfrm>
          <a:prstGeom prst="rect">
            <a:avLst/>
          </a:prstGeom>
          <a:solidFill>
            <a:srgbClr val="FFFF00"/>
          </a:solidFill>
          <a:ln w="15875">
            <a:solidFill>
              <a:schemeClr val="tx1"/>
            </a:solidFill>
            <a:prstDash val="dash"/>
            <a:miter lim="800000"/>
          </a:ln>
          <a:effectLst>
            <a:innerShdw blurRad="114300">
              <a:prstClr val="black"/>
            </a:innerShdw>
          </a:effectLst>
        </p:spPr>
        <p:txBody>
          <a:bodyPr lIns="90000" tIns="46800" rIns="90000" bIns="46800" anchor="ctr"/>
          <a:lstStyle/>
          <a:p>
            <a:pPr algn="ctr">
              <a:defRPr/>
            </a:pPr>
            <a:r>
              <a:rPr kumimoji="0" lang="zh-TW" altLang="en-US" sz="3000" b="1" dirty="0">
                <a:latin typeface="微軟正黑體" panose="020B0604030504040204" pitchFamily="34" charset="-120"/>
                <a:ea typeface="微軟正黑體" panose="020B0604030504040204" pitchFamily="34" charset="-120"/>
              </a:rPr>
              <a:t>免試續招</a:t>
            </a:r>
          </a:p>
        </p:txBody>
      </p:sp>
      <p:sp>
        <p:nvSpPr>
          <p:cNvPr id="17" name="Rectangle 41">
            <a:extLst>
              <a:ext uri="{FF2B5EF4-FFF2-40B4-BE49-F238E27FC236}">
                <a16:creationId xmlns:a16="http://schemas.microsoft.com/office/drawing/2014/main" id="{2D641010-D69B-44BD-809C-2E19618E33C5}"/>
              </a:ext>
            </a:extLst>
          </p:cNvPr>
          <p:cNvSpPr>
            <a:spLocks noChangeArrowheads="1"/>
          </p:cNvSpPr>
          <p:nvPr/>
        </p:nvSpPr>
        <p:spPr bwMode="auto">
          <a:xfrm>
            <a:off x="4342181" y="3829915"/>
            <a:ext cx="2088232" cy="648072"/>
          </a:xfrm>
          <a:prstGeom prst="rect">
            <a:avLst/>
          </a:prstGeom>
          <a:solidFill>
            <a:srgbClr val="FFFF00"/>
          </a:solidFill>
          <a:ln w="15875">
            <a:solidFill>
              <a:schemeClr val="tx1"/>
            </a:solidFill>
            <a:prstDash val="dash"/>
            <a:miter lim="800000"/>
          </a:ln>
          <a:effectLst>
            <a:innerShdw blurRad="114300">
              <a:prstClr val="black"/>
            </a:innerShdw>
          </a:effectLst>
        </p:spPr>
        <p:txBody>
          <a:bodyPr lIns="90000" tIns="46800" rIns="90000" bIns="46800" anchor="ctr"/>
          <a:lstStyle/>
          <a:p>
            <a:pPr algn="ctr">
              <a:defRPr/>
            </a:pPr>
            <a:r>
              <a:rPr kumimoji="0" lang="zh-TW" altLang="en-US" sz="3000" b="1" dirty="0">
                <a:latin typeface="微軟正黑體" panose="020B0604030504040204" pitchFamily="34" charset="-120"/>
                <a:ea typeface="微軟正黑體" panose="020B0604030504040204" pitchFamily="34" charset="-120"/>
              </a:rPr>
              <a:t>運動績優</a:t>
            </a:r>
          </a:p>
        </p:txBody>
      </p:sp>
      <p:sp>
        <p:nvSpPr>
          <p:cNvPr id="18" name="Rectangle 41">
            <a:hlinkClick r:id="" action="ppaction://noaction"/>
            <a:extLst>
              <a:ext uri="{FF2B5EF4-FFF2-40B4-BE49-F238E27FC236}">
                <a16:creationId xmlns:a16="http://schemas.microsoft.com/office/drawing/2014/main" id="{9C939A9A-AB48-4121-98E2-DF2556B62A33}"/>
              </a:ext>
            </a:extLst>
          </p:cNvPr>
          <p:cNvSpPr>
            <a:spLocks noChangeArrowheads="1"/>
          </p:cNvSpPr>
          <p:nvPr/>
        </p:nvSpPr>
        <p:spPr bwMode="auto">
          <a:xfrm>
            <a:off x="6701408" y="3843287"/>
            <a:ext cx="2088232" cy="648072"/>
          </a:xfrm>
          <a:prstGeom prst="rect">
            <a:avLst/>
          </a:prstGeom>
          <a:solidFill>
            <a:srgbClr val="FFFF00"/>
          </a:solidFill>
          <a:ln w="15875">
            <a:solidFill>
              <a:schemeClr val="tx1"/>
            </a:solidFill>
            <a:prstDash val="dash"/>
            <a:miter lim="800000"/>
          </a:ln>
          <a:effectLst>
            <a:innerShdw blurRad="114300">
              <a:prstClr val="black"/>
            </a:innerShdw>
          </a:effectLst>
        </p:spPr>
        <p:txBody>
          <a:bodyPr lIns="90000" tIns="46800" rIns="90000" bIns="46800" anchor="ctr"/>
          <a:lstStyle/>
          <a:p>
            <a:pPr algn="ctr">
              <a:defRPr/>
            </a:pPr>
            <a:r>
              <a:rPr kumimoji="0" lang="zh-TW" altLang="en-US" sz="3000" b="1" dirty="0">
                <a:latin typeface="微軟正黑體" panose="020B0604030504040204" pitchFamily="34" charset="-120"/>
                <a:ea typeface="微軟正黑體" panose="020B0604030504040204" pitchFamily="34" charset="-120"/>
              </a:rPr>
              <a:t>適性安置</a:t>
            </a:r>
          </a:p>
        </p:txBody>
      </p:sp>
      <p:sp>
        <p:nvSpPr>
          <p:cNvPr id="19" name="Rectangle 41">
            <a:hlinkClick r:id="rId8" action="ppaction://hlinksldjump"/>
            <a:extLst>
              <a:ext uri="{FF2B5EF4-FFF2-40B4-BE49-F238E27FC236}">
                <a16:creationId xmlns:a16="http://schemas.microsoft.com/office/drawing/2014/main" id="{C00B54B7-25E6-400A-A590-FF9549334F95}"/>
              </a:ext>
            </a:extLst>
          </p:cNvPr>
          <p:cNvSpPr>
            <a:spLocks noChangeArrowheads="1"/>
          </p:cNvSpPr>
          <p:nvPr/>
        </p:nvSpPr>
        <p:spPr bwMode="auto">
          <a:xfrm>
            <a:off x="4346847" y="4537445"/>
            <a:ext cx="2088232" cy="648072"/>
          </a:xfrm>
          <a:prstGeom prst="rect">
            <a:avLst/>
          </a:prstGeom>
          <a:solidFill>
            <a:srgbClr val="FFFF00"/>
          </a:solidFill>
          <a:ln w="15875">
            <a:solidFill>
              <a:schemeClr val="tx1"/>
            </a:solidFill>
            <a:prstDash val="dash"/>
            <a:miter lim="800000"/>
          </a:ln>
          <a:effectLst>
            <a:innerShdw blurRad="114300">
              <a:prstClr val="black"/>
            </a:innerShdw>
          </a:effectLst>
        </p:spPr>
        <p:txBody>
          <a:bodyPr lIns="90000" tIns="46800" rIns="90000" bIns="46800" anchor="ctr"/>
          <a:lstStyle/>
          <a:p>
            <a:pPr algn="ctr">
              <a:defRPr/>
            </a:pPr>
            <a:r>
              <a:rPr lang="zh-TW" altLang="en-US" sz="3000" dirty="0">
                <a:latin typeface="微軟正黑體" panose="020B0604030504040204" pitchFamily="34" charset="-120"/>
                <a:ea typeface="微軟正黑體" panose="020B0604030504040204" pitchFamily="34" charset="-120"/>
              </a:rPr>
              <a:t>實用技能</a:t>
            </a:r>
            <a:endParaRPr kumimoji="0" lang="zh-TW" altLang="en-US" sz="3000" b="1" dirty="0">
              <a:latin typeface="微軟正黑體" panose="020B0604030504040204" pitchFamily="34" charset="-120"/>
              <a:ea typeface="微軟正黑體" panose="020B0604030504040204" pitchFamily="34" charset="-120"/>
            </a:endParaRPr>
          </a:p>
        </p:txBody>
      </p:sp>
      <p:sp>
        <p:nvSpPr>
          <p:cNvPr id="2" name="矩形 1">
            <a:extLst>
              <a:ext uri="{FF2B5EF4-FFF2-40B4-BE49-F238E27FC236}">
                <a16:creationId xmlns:a16="http://schemas.microsoft.com/office/drawing/2014/main" id="{600DB52B-0955-4368-91BD-3E0D3D598919}"/>
              </a:ext>
            </a:extLst>
          </p:cNvPr>
          <p:cNvSpPr/>
          <p:nvPr/>
        </p:nvSpPr>
        <p:spPr>
          <a:xfrm>
            <a:off x="4211960" y="830209"/>
            <a:ext cx="4644008" cy="452524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4" name="接點: 肘形 3">
            <a:extLst>
              <a:ext uri="{FF2B5EF4-FFF2-40B4-BE49-F238E27FC236}">
                <a16:creationId xmlns:a16="http://schemas.microsoft.com/office/drawing/2014/main" id="{5A715331-ECBF-4209-9FDD-F32857261F46}"/>
              </a:ext>
            </a:extLst>
          </p:cNvPr>
          <p:cNvCxnSpPr>
            <a:stCxn id="32" idx="3"/>
            <a:endCxn id="2" idx="1"/>
          </p:cNvCxnSpPr>
          <p:nvPr/>
        </p:nvCxnSpPr>
        <p:spPr>
          <a:xfrm>
            <a:off x="3725144" y="2652315"/>
            <a:ext cx="486816" cy="440517"/>
          </a:xfrm>
          <a:prstGeom prst="bentConnector3">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4" name="矩形 23">
            <a:extLst>
              <a:ext uri="{FF2B5EF4-FFF2-40B4-BE49-F238E27FC236}">
                <a16:creationId xmlns:a16="http://schemas.microsoft.com/office/drawing/2014/main" id="{A2364107-7205-4D71-ABE8-FB0701365540}"/>
              </a:ext>
            </a:extLst>
          </p:cNvPr>
          <p:cNvSpPr/>
          <p:nvPr/>
        </p:nvSpPr>
        <p:spPr>
          <a:xfrm>
            <a:off x="4211960" y="5517232"/>
            <a:ext cx="4644008" cy="985038"/>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6" name="接點: 肘形 5">
            <a:extLst>
              <a:ext uri="{FF2B5EF4-FFF2-40B4-BE49-F238E27FC236}">
                <a16:creationId xmlns:a16="http://schemas.microsoft.com/office/drawing/2014/main" id="{0DFC96FE-1F97-49DA-97B4-6E67E00B7854}"/>
              </a:ext>
            </a:extLst>
          </p:cNvPr>
          <p:cNvCxnSpPr>
            <a:stCxn id="33" idx="3"/>
            <a:endCxn id="24" idx="1"/>
          </p:cNvCxnSpPr>
          <p:nvPr/>
        </p:nvCxnSpPr>
        <p:spPr>
          <a:xfrm flipV="1">
            <a:off x="3227275" y="6009751"/>
            <a:ext cx="984685" cy="119293"/>
          </a:xfrm>
          <a:prstGeom prst="bentConnector3">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9" name="接點: 肘形 8">
            <a:extLst>
              <a:ext uri="{FF2B5EF4-FFF2-40B4-BE49-F238E27FC236}">
                <a16:creationId xmlns:a16="http://schemas.microsoft.com/office/drawing/2014/main" id="{C3D0349E-33B0-4E2B-8C5A-4A72D3D3417E}"/>
              </a:ext>
            </a:extLst>
          </p:cNvPr>
          <p:cNvCxnSpPr>
            <a:stCxn id="26" idx="2"/>
            <a:endCxn id="33" idx="1"/>
          </p:cNvCxnSpPr>
          <p:nvPr/>
        </p:nvCxnSpPr>
        <p:spPr>
          <a:xfrm rot="16200000" flipH="1">
            <a:off x="363124" y="5353125"/>
            <a:ext cx="1525062" cy="26775"/>
          </a:xfrm>
          <a:prstGeom prst="bentConnector2">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1" name="接點: 肘形 10">
            <a:extLst>
              <a:ext uri="{FF2B5EF4-FFF2-40B4-BE49-F238E27FC236}">
                <a16:creationId xmlns:a16="http://schemas.microsoft.com/office/drawing/2014/main" id="{3D8DB399-2651-4425-8082-86206964D347}"/>
              </a:ext>
            </a:extLst>
          </p:cNvPr>
          <p:cNvCxnSpPr>
            <a:stCxn id="26" idx="0"/>
            <a:endCxn id="32" idx="1"/>
          </p:cNvCxnSpPr>
          <p:nvPr/>
        </p:nvCxnSpPr>
        <p:spPr>
          <a:xfrm rot="5400000" flipH="1" flipV="1">
            <a:off x="902848" y="2861736"/>
            <a:ext cx="943485" cy="524644"/>
          </a:xfrm>
          <a:prstGeom prst="bentConnector2">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40" name="Rectangle 41">
            <a:hlinkClick r:id="rId9" action="ppaction://hlinksldjump"/>
            <a:extLst>
              <a:ext uri="{FF2B5EF4-FFF2-40B4-BE49-F238E27FC236}">
                <a16:creationId xmlns:a16="http://schemas.microsoft.com/office/drawing/2014/main" id="{EC3FA2C8-5E92-48BA-9EDA-AC5F5A4AD8FD}"/>
              </a:ext>
            </a:extLst>
          </p:cNvPr>
          <p:cNvSpPr>
            <a:spLocks noChangeArrowheads="1"/>
          </p:cNvSpPr>
          <p:nvPr/>
        </p:nvSpPr>
        <p:spPr bwMode="auto">
          <a:xfrm>
            <a:off x="2987824" y="3246896"/>
            <a:ext cx="1097579" cy="443947"/>
          </a:xfrm>
          <a:prstGeom prst="rect">
            <a:avLst/>
          </a:prstGeom>
          <a:solidFill>
            <a:srgbClr val="FFC000"/>
          </a:solidFill>
          <a:ln w="15875">
            <a:solidFill>
              <a:schemeClr val="tx1"/>
            </a:solidFill>
            <a:prstDash val="dash"/>
            <a:miter lim="800000"/>
          </a:ln>
          <a:effectLst>
            <a:innerShdw blurRad="114300">
              <a:prstClr val="black"/>
            </a:innerShdw>
          </a:effectLst>
        </p:spPr>
        <p:txBody>
          <a:bodyPr lIns="90000" tIns="46800" rIns="90000" bIns="46800" anchor="ctr"/>
          <a:lstStyle/>
          <a:p>
            <a:pPr algn="ctr">
              <a:defRPr/>
            </a:pPr>
            <a:r>
              <a:rPr kumimoji="0" lang="zh-TW" altLang="en-US" sz="3000" b="1" dirty="0">
                <a:latin typeface="微軟正黑體" panose="020B0604030504040204" pitchFamily="34" charset="-120"/>
                <a:ea typeface="微軟正黑體" panose="020B0604030504040204" pitchFamily="34" charset="-120"/>
              </a:rPr>
              <a:t>普高</a:t>
            </a:r>
          </a:p>
        </p:txBody>
      </p:sp>
      <p:sp>
        <p:nvSpPr>
          <p:cNvPr id="41" name="Rectangle 41">
            <a:hlinkClick r:id="rId10" action="ppaction://hlinksldjump"/>
            <a:extLst>
              <a:ext uri="{FF2B5EF4-FFF2-40B4-BE49-F238E27FC236}">
                <a16:creationId xmlns:a16="http://schemas.microsoft.com/office/drawing/2014/main" id="{3763A924-58F0-45EE-A241-74527C47A2F3}"/>
              </a:ext>
            </a:extLst>
          </p:cNvPr>
          <p:cNvSpPr>
            <a:spLocks noChangeArrowheads="1"/>
          </p:cNvSpPr>
          <p:nvPr/>
        </p:nvSpPr>
        <p:spPr bwMode="auto">
          <a:xfrm>
            <a:off x="2973607" y="3765169"/>
            <a:ext cx="1097579" cy="443947"/>
          </a:xfrm>
          <a:prstGeom prst="rect">
            <a:avLst/>
          </a:prstGeom>
          <a:solidFill>
            <a:srgbClr val="FFC000"/>
          </a:solidFill>
          <a:ln w="15875">
            <a:solidFill>
              <a:schemeClr val="tx1"/>
            </a:solidFill>
            <a:prstDash val="dash"/>
            <a:miter lim="800000"/>
          </a:ln>
          <a:effectLst>
            <a:innerShdw blurRad="114300">
              <a:prstClr val="black"/>
            </a:innerShdw>
          </a:effectLst>
        </p:spPr>
        <p:txBody>
          <a:bodyPr lIns="90000" tIns="46800" rIns="90000" bIns="46800" anchor="ctr"/>
          <a:lstStyle/>
          <a:p>
            <a:pPr algn="ctr">
              <a:defRPr/>
            </a:pPr>
            <a:r>
              <a:rPr kumimoji="0" lang="zh-TW" altLang="en-US" sz="3000" b="1" dirty="0">
                <a:latin typeface="微軟正黑體" panose="020B0604030504040204" pitchFamily="34" charset="-120"/>
                <a:ea typeface="微軟正黑體" panose="020B0604030504040204" pitchFamily="34" charset="-120"/>
              </a:rPr>
              <a:t>技高</a:t>
            </a:r>
          </a:p>
        </p:txBody>
      </p:sp>
      <p:sp>
        <p:nvSpPr>
          <p:cNvPr id="42" name="Rectangle 41">
            <a:hlinkClick r:id="rId11" action="ppaction://hlinksldjump"/>
            <a:extLst>
              <a:ext uri="{FF2B5EF4-FFF2-40B4-BE49-F238E27FC236}">
                <a16:creationId xmlns:a16="http://schemas.microsoft.com/office/drawing/2014/main" id="{FD61216C-E2B8-4942-9329-C68C0CF7503A}"/>
              </a:ext>
            </a:extLst>
          </p:cNvPr>
          <p:cNvSpPr>
            <a:spLocks noChangeArrowheads="1"/>
          </p:cNvSpPr>
          <p:nvPr/>
        </p:nvSpPr>
        <p:spPr bwMode="auto">
          <a:xfrm>
            <a:off x="2987824" y="4307295"/>
            <a:ext cx="1083362" cy="443947"/>
          </a:xfrm>
          <a:prstGeom prst="rect">
            <a:avLst/>
          </a:prstGeom>
          <a:solidFill>
            <a:srgbClr val="FFC000"/>
          </a:solidFill>
          <a:ln w="15875">
            <a:solidFill>
              <a:schemeClr val="tx1"/>
            </a:solidFill>
            <a:prstDash val="dash"/>
            <a:miter lim="800000"/>
          </a:ln>
          <a:effectLst>
            <a:innerShdw blurRad="114300">
              <a:prstClr val="black"/>
            </a:innerShdw>
          </a:effectLst>
        </p:spPr>
        <p:txBody>
          <a:bodyPr lIns="90000" tIns="46800" rIns="90000" bIns="46800" anchor="ctr"/>
          <a:lstStyle/>
          <a:p>
            <a:pPr algn="ctr">
              <a:defRPr/>
            </a:pPr>
            <a:r>
              <a:rPr kumimoji="0" lang="zh-TW" altLang="en-US" sz="3000" b="1" dirty="0">
                <a:latin typeface="微軟正黑體" panose="020B0604030504040204" pitchFamily="34" charset="-120"/>
                <a:ea typeface="微軟正黑體" panose="020B0604030504040204" pitchFamily="34" charset="-120"/>
              </a:rPr>
              <a:t>綜高</a:t>
            </a:r>
          </a:p>
        </p:txBody>
      </p:sp>
      <p:cxnSp>
        <p:nvCxnSpPr>
          <p:cNvPr id="13" name="接點: 肘形 12">
            <a:extLst>
              <a:ext uri="{FF2B5EF4-FFF2-40B4-BE49-F238E27FC236}">
                <a16:creationId xmlns:a16="http://schemas.microsoft.com/office/drawing/2014/main" id="{2C7C6F7B-9BFD-4203-8DCF-5AC22E2DE0BF}"/>
              </a:ext>
            </a:extLst>
          </p:cNvPr>
          <p:cNvCxnSpPr>
            <a:endCxn id="40" idx="1"/>
          </p:cNvCxnSpPr>
          <p:nvPr/>
        </p:nvCxnSpPr>
        <p:spPr>
          <a:xfrm rot="16200000" flipH="1">
            <a:off x="2521102" y="3002147"/>
            <a:ext cx="492519" cy="440925"/>
          </a:xfrm>
          <a:prstGeom prst="bentConnector2">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2" name="接點: 肘形 21">
            <a:extLst>
              <a:ext uri="{FF2B5EF4-FFF2-40B4-BE49-F238E27FC236}">
                <a16:creationId xmlns:a16="http://schemas.microsoft.com/office/drawing/2014/main" id="{37CCF538-D264-47A1-8B78-4E286FC3E01F}"/>
              </a:ext>
            </a:extLst>
          </p:cNvPr>
          <p:cNvCxnSpPr>
            <a:endCxn id="41" idx="1"/>
          </p:cNvCxnSpPr>
          <p:nvPr/>
        </p:nvCxnSpPr>
        <p:spPr>
          <a:xfrm rot="16200000" flipH="1">
            <a:off x="2254857" y="3268393"/>
            <a:ext cx="1010792" cy="426708"/>
          </a:xfrm>
          <a:prstGeom prst="bentConnector2">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9" name="接點: 肘形 28">
            <a:extLst>
              <a:ext uri="{FF2B5EF4-FFF2-40B4-BE49-F238E27FC236}">
                <a16:creationId xmlns:a16="http://schemas.microsoft.com/office/drawing/2014/main" id="{A55F53F3-978E-4EB2-B86A-AD8A2819C961}"/>
              </a:ext>
            </a:extLst>
          </p:cNvPr>
          <p:cNvCxnSpPr>
            <a:endCxn id="42" idx="1"/>
          </p:cNvCxnSpPr>
          <p:nvPr/>
        </p:nvCxnSpPr>
        <p:spPr>
          <a:xfrm rot="16200000" flipH="1">
            <a:off x="1990901" y="3532346"/>
            <a:ext cx="1552920" cy="440926"/>
          </a:xfrm>
          <a:prstGeom prst="bentConnector2">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43" name="Rectangle 41">
            <a:extLst>
              <a:ext uri="{FF2B5EF4-FFF2-40B4-BE49-F238E27FC236}">
                <a16:creationId xmlns:a16="http://schemas.microsoft.com/office/drawing/2014/main" id="{8AB4591B-F011-418C-B4CB-CB0A36410B9C}"/>
              </a:ext>
            </a:extLst>
          </p:cNvPr>
          <p:cNvSpPr>
            <a:spLocks noChangeArrowheads="1"/>
          </p:cNvSpPr>
          <p:nvPr/>
        </p:nvSpPr>
        <p:spPr bwMode="auto">
          <a:xfrm>
            <a:off x="6687255" y="4562680"/>
            <a:ext cx="2088232" cy="648072"/>
          </a:xfrm>
          <a:prstGeom prst="rect">
            <a:avLst/>
          </a:prstGeom>
          <a:solidFill>
            <a:srgbClr val="FFFF00"/>
          </a:solidFill>
          <a:ln w="15875">
            <a:solidFill>
              <a:schemeClr val="tx1"/>
            </a:solidFill>
            <a:prstDash val="dash"/>
            <a:miter lim="800000"/>
          </a:ln>
          <a:effectLst>
            <a:innerShdw blurRad="114300">
              <a:prstClr val="black"/>
            </a:innerShdw>
          </a:effectLst>
        </p:spPr>
        <p:txBody>
          <a:bodyPr lIns="90000" tIns="46800" rIns="90000" bIns="46800" anchor="ctr"/>
          <a:lstStyle/>
          <a:p>
            <a:pPr algn="ctr">
              <a:defRPr/>
            </a:pPr>
            <a:r>
              <a:rPr lang="zh-TW" altLang="en-US" sz="3000" dirty="0">
                <a:latin typeface="微軟正黑體" panose="020B0604030504040204" pitchFamily="34" charset="-120"/>
                <a:ea typeface="微軟正黑體" panose="020B0604030504040204" pitchFamily="34" charset="-120"/>
              </a:rPr>
              <a:t>建教合作</a:t>
            </a:r>
            <a:endParaRPr kumimoji="0" lang="zh-TW" altLang="en-US" sz="3000" b="1" dirty="0">
              <a:latin typeface="微軟正黑體" panose="020B0604030504040204" pitchFamily="34" charset="-120"/>
              <a:ea typeface="微軟正黑體" panose="020B0604030504040204" pitchFamily="34" charset="-120"/>
            </a:endParaRPr>
          </a:p>
        </p:txBody>
      </p:sp>
      <p:sp>
        <p:nvSpPr>
          <p:cNvPr id="44" name="Rectangle 41">
            <a:extLst>
              <a:ext uri="{FF2B5EF4-FFF2-40B4-BE49-F238E27FC236}">
                <a16:creationId xmlns:a16="http://schemas.microsoft.com/office/drawing/2014/main" id="{EFF592FC-984E-4349-9A1C-D2B73C4849AE}"/>
              </a:ext>
            </a:extLst>
          </p:cNvPr>
          <p:cNvSpPr>
            <a:spLocks noChangeArrowheads="1"/>
          </p:cNvSpPr>
          <p:nvPr/>
        </p:nvSpPr>
        <p:spPr bwMode="auto">
          <a:xfrm>
            <a:off x="4342181" y="5705089"/>
            <a:ext cx="1226875" cy="663913"/>
          </a:xfrm>
          <a:prstGeom prst="rect">
            <a:avLst/>
          </a:prstGeom>
          <a:solidFill>
            <a:srgbClr val="FFFF00"/>
          </a:solidFill>
          <a:ln w="15875">
            <a:solidFill>
              <a:schemeClr val="tx1"/>
            </a:solidFill>
            <a:prstDash val="dash"/>
            <a:miter lim="800000"/>
          </a:ln>
          <a:effectLst>
            <a:innerShdw blurRad="114300">
              <a:prstClr val="black"/>
            </a:innerShdw>
          </a:effectLst>
        </p:spPr>
        <p:txBody>
          <a:bodyPr lIns="90000" tIns="46800" rIns="90000" bIns="46800" anchor="ctr"/>
          <a:lstStyle/>
          <a:p>
            <a:pPr algn="ctr">
              <a:defRPr/>
            </a:pPr>
            <a:r>
              <a:rPr kumimoji="0" lang="zh-TW" altLang="en-US" sz="2000" dirty="0">
                <a:latin typeface="微軟正黑體" panose="020B0604030504040204" pitchFamily="34" charset="-120"/>
                <a:ea typeface="微軟正黑體" panose="020B0604030504040204" pitchFamily="34" charset="-120"/>
              </a:rPr>
              <a:t>完全免試</a:t>
            </a:r>
          </a:p>
        </p:txBody>
      </p:sp>
      <p:sp>
        <p:nvSpPr>
          <p:cNvPr id="45" name="Rectangle 41">
            <a:hlinkClick r:id="rId5" action="ppaction://hlinksldjump"/>
            <a:extLst>
              <a:ext uri="{FF2B5EF4-FFF2-40B4-BE49-F238E27FC236}">
                <a16:creationId xmlns:a16="http://schemas.microsoft.com/office/drawing/2014/main" id="{5782F54C-9C24-4EF1-8A8F-EAB58383EE3A}"/>
              </a:ext>
            </a:extLst>
          </p:cNvPr>
          <p:cNvSpPr>
            <a:spLocks noChangeArrowheads="1"/>
          </p:cNvSpPr>
          <p:nvPr/>
        </p:nvSpPr>
        <p:spPr bwMode="auto">
          <a:xfrm>
            <a:off x="442596" y="123485"/>
            <a:ext cx="2088232" cy="1008182"/>
          </a:xfrm>
          <a:prstGeom prst="rect">
            <a:avLst/>
          </a:prstGeom>
          <a:solidFill>
            <a:schemeClr val="accent1">
              <a:lumMod val="20000"/>
              <a:lumOff val="80000"/>
            </a:schemeClr>
          </a:solidFill>
          <a:ln w="15875">
            <a:solidFill>
              <a:schemeClr val="tx1"/>
            </a:solidFill>
            <a:prstDash val="dash"/>
            <a:miter lim="800000"/>
          </a:ln>
          <a:effectLst>
            <a:innerShdw blurRad="114300">
              <a:prstClr val="black"/>
            </a:innerShdw>
          </a:effectLst>
        </p:spPr>
        <p:txBody>
          <a:bodyPr lIns="90000" tIns="46800" rIns="90000" bIns="46800" anchor="ctr"/>
          <a:lstStyle/>
          <a:p>
            <a:pPr algn="ctr">
              <a:defRPr/>
            </a:pPr>
            <a:r>
              <a:rPr kumimoji="0" lang="zh-TW" altLang="en-US" sz="3000" b="1" dirty="0">
                <a:latin typeface="微軟正黑體" panose="020B0604030504040204" pitchFamily="34" charset="-120"/>
                <a:ea typeface="微軟正黑體" panose="020B0604030504040204" pitchFamily="34" charset="-120"/>
              </a:rPr>
              <a:t>前言</a:t>
            </a:r>
          </a:p>
        </p:txBody>
      </p:sp>
    </p:spTree>
    <p:extLst>
      <p:ext uri="{BB962C8B-B14F-4D97-AF65-F5344CB8AC3E}">
        <p14:creationId xmlns:p14="http://schemas.microsoft.com/office/powerpoint/2010/main" val="12429908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274" name="矩形 1"/>
          <p:cNvSpPr>
            <a:spLocks noChangeArrowheads="1"/>
          </p:cNvSpPr>
          <p:nvPr/>
        </p:nvSpPr>
        <p:spPr bwMode="auto">
          <a:xfrm>
            <a:off x="900000" y="620688"/>
            <a:ext cx="733886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pitchFamily="34" charset="0"/>
                <a:ea typeface="新細明體" pitchFamily="18" charset="-120"/>
              </a:defRPr>
            </a:lvl1pPr>
            <a:lvl2pPr marL="742950" indent="-285750" eaLnBrk="0" hangingPunct="0">
              <a:defRPr b="1">
                <a:solidFill>
                  <a:schemeClr val="tx1"/>
                </a:solidFill>
                <a:latin typeface="Arial" pitchFamily="34" charset="0"/>
                <a:ea typeface="新細明體" pitchFamily="18" charset="-120"/>
              </a:defRPr>
            </a:lvl2pPr>
            <a:lvl3pPr marL="1143000" indent="-228600" eaLnBrk="0" hangingPunct="0">
              <a:defRPr b="1">
                <a:solidFill>
                  <a:schemeClr val="tx1"/>
                </a:solidFill>
                <a:latin typeface="Arial" pitchFamily="34" charset="0"/>
                <a:ea typeface="新細明體" pitchFamily="18" charset="-120"/>
              </a:defRPr>
            </a:lvl3pPr>
            <a:lvl4pPr marL="1600200" indent="-228600" eaLnBrk="0" hangingPunct="0">
              <a:defRPr b="1">
                <a:solidFill>
                  <a:schemeClr val="tx1"/>
                </a:solidFill>
                <a:latin typeface="Arial" pitchFamily="34" charset="0"/>
                <a:ea typeface="新細明體" pitchFamily="18" charset="-120"/>
              </a:defRPr>
            </a:lvl4pPr>
            <a:lvl5pPr marL="2057400" indent="-228600" eaLnBrk="0" hangingPunct="0">
              <a:defRPr b="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b="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b="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b="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b="1">
                <a:solidFill>
                  <a:schemeClr val="tx1"/>
                </a:solidFill>
                <a:latin typeface="Arial" pitchFamily="34" charset="0"/>
                <a:ea typeface="新細明體" pitchFamily="18" charset="-120"/>
              </a:defRPr>
            </a:lvl9pPr>
          </a:lstStyle>
          <a:p>
            <a:pPr eaLnBrk="1" hangingPunct="1"/>
            <a:r>
              <a:rPr kumimoji="1" lang="zh-TW" altLang="en-US" sz="3200" dirty="0">
                <a:solidFill>
                  <a:srgbClr val="FF0000"/>
                </a:solidFill>
                <a:latin typeface="微軟正黑體" pitchFamily="34" charset="-120"/>
                <a:ea typeface="微軟正黑體" pitchFamily="34" charset="-120"/>
              </a:rPr>
              <a:t>屏東區免試入學</a:t>
            </a:r>
            <a:r>
              <a:rPr kumimoji="1" lang="en-US" altLang="zh-TW" sz="3200" dirty="0">
                <a:solidFill>
                  <a:srgbClr val="FF0000"/>
                </a:solidFill>
                <a:latin typeface="微軟正黑體" pitchFamily="34" charset="-120"/>
                <a:ea typeface="微軟正黑體" pitchFamily="34" charset="-120"/>
              </a:rPr>
              <a:t>-</a:t>
            </a:r>
            <a:r>
              <a:rPr kumimoji="1" lang="zh-TW" altLang="en-US" sz="3200" dirty="0">
                <a:solidFill>
                  <a:srgbClr val="FF0000"/>
                </a:solidFill>
                <a:latin typeface="微軟正黑體" pitchFamily="34" charset="-120"/>
                <a:ea typeface="微軟正黑體" pitchFamily="34" charset="-120"/>
              </a:rPr>
              <a:t>多元學習表現採計方式</a:t>
            </a:r>
          </a:p>
        </p:txBody>
      </p:sp>
      <p:graphicFrame>
        <p:nvGraphicFramePr>
          <p:cNvPr id="6" name="內容版面配置區 4"/>
          <p:cNvGraphicFramePr>
            <a:graphicFrameLocks/>
          </p:cNvGraphicFramePr>
          <p:nvPr>
            <p:extLst>
              <p:ext uri="{D42A27DB-BD31-4B8C-83A1-F6EECF244321}">
                <p14:modId xmlns:p14="http://schemas.microsoft.com/office/powerpoint/2010/main" val="2890640026"/>
              </p:ext>
            </p:extLst>
          </p:nvPr>
        </p:nvGraphicFramePr>
        <p:xfrm>
          <a:off x="107504" y="1196752"/>
          <a:ext cx="9073008" cy="54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53441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274" name="矩形 1"/>
          <p:cNvSpPr>
            <a:spLocks noChangeArrowheads="1"/>
          </p:cNvSpPr>
          <p:nvPr/>
        </p:nvSpPr>
        <p:spPr bwMode="auto">
          <a:xfrm>
            <a:off x="70993" y="113139"/>
            <a:ext cx="651813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pitchFamily="34" charset="0"/>
                <a:ea typeface="新細明體" pitchFamily="18" charset="-120"/>
              </a:defRPr>
            </a:lvl1pPr>
            <a:lvl2pPr marL="742950" indent="-285750" eaLnBrk="0" hangingPunct="0">
              <a:defRPr b="1">
                <a:solidFill>
                  <a:schemeClr val="tx1"/>
                </a:solidFill>
                <a:latin typeface="Arial" pitchFamily="34" charset="0"/>
                <a:ea typeface="新細明體" pitchFamily="18" charset="-120"/>
              </a:defRPr>
            </a:lvl2pPr>
            <a:lvl3pPr marL="1143000" indent="-228600" eaLnBrk="0" hangingPunct="0">
              <a:defRPr b="1">
                <a:solidFill>
                  <a:schemeClr val="tx1"/>
                </a:solidFill>
                <a:latin typeface="Arial" pitchFamily="34" charset="0"/>
                <a:ea typeface="新細明體" pitchFamily="18" charset="-120"/>
              </a:defRPr>
            </a:lvl3pPr>
            <a:lvl4pPr marL="1600200" indent="-228600" eaLnBrk="0" hangingPunct="0">
              <a:defRPr b="1">
                <a:solidFill>
                  <a:schemeClr val="tx1"/>
                </a:solidFill>
                <a:latin typeface="Arial" pitchFamily="34" charset="0"/>
                <a:ea typeface="新細明體" pitchFamily="18" charset="-120"/>
              </a:defRPr>
            </a:lvl4pPr>
            <a:lvl5pPr marL="2057400" indent="-228600" eaLnBrk="0" hangingPunct="0">
              <a:defRPr b="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b="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b="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b="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b="1">
                <a:solidFill>
                  <a:schemeClr val="tx1"/>
                </a:solidFill>
                <a:latin typeface="Arial" pitchFamily="34" charset="0"/>
                <a:ea typeface="新細明體" pitchFamily="18" charset="-120"/>
              </a:defRPr>
            </a:lvl9pPr>
          </a:lstStyle>
          <a:p>
            <a:pPr eaLnBrk="1" hangingPunct="1"/>
            <a:r>
              <a:rPr kumimoji="1" lang="zh-TW" altLang="en-US" sz="3200" dirty="0">
                <a:solidFill>
                  <a:srgbClr val="FF0000"/>
                </a:solidFill>
                <a:latin typeface="微軟正黑體" pitchFamily="34" charset="-120"/>
                <a:ea typeface="微軟正黑體" pitchFamily="34" charset="-120"/>
              </a:rPr>
              <a:t>屏東區免試入學</a:t>
            </a:r>
            <a:r>
              <a:rPr kumimoji="1" lang="en-US" altLang="zh-TW" sz="3200" dirty="0">
                <a:solidFill>
                  <a:srgbClr val="FF0000"/>
                </a:solidFill>
                <a:latin typeface="微軟正黑體" pitchFamily="34" charset="-120"/>
                <a:ea typeface="微軟正黑體" pitchFamily="34" charset="-120"/>
              </a:rPr>
              <a:t>-</a:t>
            </a:r>
            <a:r>
              <a:rPr kumimoji="1" lang="zh-TW" altLang="en-US" sz="3200" dirty="0">
                <a:solidFill>
                  <a:srgbClr val="FF0000"/>
                </a:solidFill>
                <a:latin typeface="微軟正黑體" pitchFamily="34" charset="-120"/>
                <a:ea typeface="微軟正黑體" pitchFamily="34" charset="-120"/>
              </a:rPr>
              <a:t>國中教育會考採計</a:t>
            </a:r>
          </a:p>
        </p:txBody>
      </p:sp>
      <p:cxnSp>
        <p:nvCxnSpPr>
          <p:cNvPr id="20" name="直線接點 19"/>
          <p:cNvCxnSpPr/>
          <p:nvPr/>
        </p:nvCxnSpPr>
        <p:spPr>
          <a:xfrm>
            <a:off x="4211960" y="5085184"/>
            <a:ext cx="1800200" cy="0"/>
          </a:xfrm>
          <a:prstGeom prst="line">
            <a:avLst/>
          </a:prstGeom>
          <a:noFill/>
          <a:ln w="38100" cap="flat" cmpd="sng" algn="ctr">
            <a:solidFill>
              <a:srgbClr val="1F497D">
                <a:lumMod val="40000"/>
                <a:lumOff val="60000"/>
              </a:srgbClr>
            </a:solidFill>
            <a:prstDash val="solid"/>
          </a:ln>
          <a:effectLst/>
        </p:spPr>
      </p:cxnSp>
      <p:graphicFrame>
        <p:nvGraphicFramePr>
          <p:cNvPr id="9" name="表格 8"/>
          <p:cNvGraphicFramePr>
            <a:graphicFrameLocks noGrp="1"/>
          </p:cNvGraphicFramePr>
          <p:nvPr>
            <p:extLst>
              <p:ext uri="{D42A27DB-BD31-4B8C-83A1-F6EECF244321}">
                <p14:modId xmlns:p14="http://schemas.microsoft.com/office/powerpoint/2010/main" val="2520377667"/>
              </p:ext>
            </p:extLst>
          </p:nvPr>
        </p:nvGraphicFramePr>
        <p:xfrm>
          <a:off x="5220072" y="697917"/>
          <a:ext cx="3384376" cy="5273143"/>
        </p:xfrm>
        <a:graphic>
          <a:graphicData uri="http://schemas.openxmlformats.org/drawingml/2006/table">
            <a:tbl>
              <a:tblPr firstRow="1" bandRow="1"/>
              <a:tblGrid>
                <a:gridCol w="676154">
                  <a:extLst>
                    <a:ext uri="{9D8B030D-6E8A-4147-A177-3AD203B41FA5}">
                      <a16:colId xmlns:a16="http://schemas.microsoft.com/office/drawing/2014/main" val="20000"/>
                    </a:ext>
                  </a:extLst>
                </a:gridCol>
                <a:gridCol w="292546">
                  <a:extLst>
                    <a:ext uri="{9D8B030D-6E8A-4147-A177-3AD203B41FA5}">
                      <a16:colId xmlns:a16="http://schemas.microsoft.com/office/drawing/2014/main" val="20001"/>
                    </a:ext>
                  </a:extLst>
                </a:gridCol>
                <a:gridCol w="968700">
                  <a:extLst>
                    <a:ext uri="{9D8B030D-6E8A-4147-A177-3AD203B41FA5}">
                      <a16:colId xmlns:a16="http://schemas.microsoft.com/office/drawing/2014/main" val="20003"/>
                    </a:ext>
                  </a:extLst>
                </a:gridCol>
                <a:gridCol w="1446976">
                  <a:extLst>
                    <a:ext uri="{9D8B030D-6E8A-4147-A177-3AD203B41FA5}">
                      <a16:colId xmlns:a16="http://schemas.microsoft.com/office/drawing/2014/main" val="20002"/>
                    </a:ext>
                  </a:extLst>
                </a:gridCol>
              </a:tblGrid>
              <a:tr h="1074712">
                <a:tc gridSpan="3">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000" b="1" dirty="0">
                          <a:solidFill>
                            <a:schemeClr val="tx1"/>
                          </a:solidFill>
                          <a:latin typeface="微軟正黑體" pitchFamily="34" charset="-120"/>
                          <a:ea typeface="微軟正黑體" pitchFamily="34" charset="-120"/>
                        </a:rPr>
                        <a:t>國、英、數、社、自</a:t>
                      </a:r>
                    </a:p>
                  </a:txBody>
                  <a:tcPr anchor="ctr">
                    <a:lnL w="38100" cap="flat" cmpd="sng" algn="ctr">
                      <a:solidFill>
                        <a:srgbClr val="1F497D">
                          <a:lumMod val="40000"/>
                          <a:lumOff val="60000"/>
                        </a:srgbClr>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rgbClr val="1F497D">
                          <a:lumMod val="40000"/>
                          <a:lumOff val="60000"/>
                        </a:srgbClr>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CC99"/>
                    </a:solidFill>
                  </a:tcPr>
                </a:tc>
                <a:tc hMerge="1">
                  <a:txBody>
                    <a:bodyPr/>
                    <a:lstStyle/>
                    <a:p>
                      <a:endParaRPr lang="zh-TW" altLang="en-US"/>
                    </a:p>
                  </a:txBody>
                  <a:tcPr/>
                </a:tc>
                <a:tc hMerge="1">
                  <a:txBody>
                    <a:bodyPr/>
                    <a:lstStyle/>
                    <a:p>
                      <a:endParaRPr lang="zh-TW" altLang="en-US"/>
                    </a:p>
                  </a:txBody>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000" b="1" dirty="0">
                          <a:solidFill>
                            <a:schemeClr val="bg1"/>
                          </a:solidFill>
                          <a:latin typeface="微軟正黑體" pitchFamily="34" charset="-120"/>
                          <a:ea typeface="微軟正黑體" pitchFamily="34" charset="-120"/>
                        </a:rPr>
                        <a:t>積分</a:t>
                      </a:r>
                    </a:p>
                  </a:txBody>
                  <a:tcPr anchor="ctr">
                    <a:lnL w="38100" cap="flat" cmpd="sng" algn="ctr">
                      <a:solidFill>
                        <a:sysClr val="window" lastClr="FFFFFF"/>
                      </a:solidFill>
                      <a:prstDash val="solid"/>
                      <a:round/>
                      <a:headEnd type="none" w="med" len="med"/>
                      <a:tailEnd type="none" w="med" len="med"/>
                    </a:lnL>
                    <a:lnR w="38100" cap="flat" cmpd="sng" algn="ctr">
                      <a:solidFill>
                        <a:srgbClr val="1F497D">
                          <a:lumMod val="40000"/>
                          <a:lumOff val="60000"/>
                        </a:srgbClr>
                      </a:solidFill>
                      <a:prstDash val="solid"/>
                      <a:round/>
                      <a:headEnd type="none" w="med" len="med"/>
                      <a:tailEnd type="none" w="med" len="med"/>
                    </a:lnR>
                    <a:lnT w="38100" cap="flat" cmpd="sng" algn="ctr">
                      <a:solidFill>
                        <a:srgbClr val="1F497D">
                          <a:lumMod val="40000"/>
                          <a:lumOff val="60000"/>
                        </a:srgbClr>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extLst>
                  <a:ext uri="{0D108BD9-81ED-4DB2-BD59-A6C34878D82A}">
                    <a16:rowId xmlns:a16="http://schemas.microsoft.com/office/drawing/2014/main" val="10000"/>
                  </a:ext>
                </a:extLst>
              </a:tr>
              <a:tr h="777171">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000" b="1" dirty="0">
                          <a:solidFill>
                            <a:schemeClr val="tx1"/>
                          </a:solidFill>
                          <a:latin typeface="微軟正黑體" pitchFamily="34" charset="-120"/>
                          <a:ea typeface="微軟正黑體" panose="020B0604030504040204" pitchFamily="34" charset="-120"/>
                        </a:rPr>
                        <a:t>精    熟</a:t>
                      </a:r>
                      <a:r>
                        <a:rPr lang="en-US" altLang="zh-TW" sz="2000" b="1" dirty="0">
                          <a:solidFill>
                            <a:schemeClr val="tx1"/>
                          </a:solidFill>
                          <a:latin typeface="微軟正黑體" pitchFamily="34" charset="-120"/>
                          <a:ea typeface="微軟正黑體" panose="020B0604030504040204" pitchFamily="34" charset="-120"/>
                        </a:rPr>
                        <a:t>(A)</a:t>
                      </a:r>
                      <a:endParaRPr lang="zh-TW" altLang="en-US" sz="2000" b="1" dirty="0">
                        <a:solidFill>
                          <a:schemeClr val="tx1"/>
                        </a:solidFill>
                        <a:latin typeface="微軟正黑體" pitchFamily="34" charset="-120"/>
                        <a:ea typeface="微軟正黑體" panose="020B0604030504040204" pitchFamily="34" charset="-120"/>
                      </a:endParaRPr>
                    </a:p>
                  </a:txBody>
                  <a:tcPr anchor="ctr">
                    <a:lnL w="38100" cap="flat" cmpd="sng" algn="ctr">
                      <a:solidFill>
                        <a:srgbClr val="1F497D">
                          <a:lumMod val="40000"/>
                          <a:lumOff val="60000"/>
                        </a:srgbClr>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CC99"/>
                    </a:solidFill>
                  </a:tcPr>
                </a:tc>
                <a:tc hMerge="1">
                  <a:txBody>
                    <a:bodyPr/>
                    <a:lstStyle/>
                    <a:p>
                      <a:endParaRPr lang="zh-TW" altLang="en-US"/>
                    </a:p>
                  </a:txBody>
                  <a:tcPr/>
                </a:tc>
                <a:tc hMerge="1">
                  <a:txBody>
                    <a:bodyPr/>
                    <a:lstStyle/>
                    <a:p>
                      <a:endParaRPr lang="zh-TW" altLang="en-U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000" b="1" dirty="0">
                          <a:solidFill>
                            <a:schemeClr val="bg1"/>
                          </a:solidFill>
                          <a:latin typeface="微軟正黑體" pitchFamily="34" charset="-120"/>
                          <a:ea typeface="+mn-ea"/>
                        </a:rPr>
                        <a:t>5</a:t>
                      </a:r>
                      <a:endParaRPr lang="zh-TW" altLang="en-US" sz="2000" b="1" dirty="0">
                        <a:solidFill>
                          <a:schemeClr val="bg1"/>
                        </a:solidFill>
                        <a:latin typeface="微軟正黑體" pitchFamily="34" charset="-120"/>
                        <a:ea typeface="+mn-ea"/>
                      </a:endParaRPr>
                    </a:p>
                  </a:txBody>
                  <a:tcPr anchor="ctr">
                    <a:lnL w="38100" cap="flat" cmpd="sng" algn="ctr">
                      <a:solidFill>
                        <a:sysClr val="window" lastClr="FFFFFF"/>
                      </a:solidFill>
                      <a:prstDash val="solid"/>
                      <a:round/>
                      <a:headEnd type="none" w="med" len="med"/>
                      <a:tailEnd type="none" w="med" len="med"/>
                    </a:lnL>
                    <a:lnR w="38100" cap="flat" cmpd="sng" algn="ctr">
                      <a:solidFill>
                        <a:srgbClr val="1F497D">
                          <a:lumMod val="40000"/>
                          <a:lumOff val="60000"/>
                        </a:srgbClr>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extLst>
                  <a:ext uri="{0D108BD9-81ED-4DB2-BD59-A6C34878D82A}">
                    <a16:rowId xmlns:a16="http://schemas.microsoft.com/office/drawing/2014/main" val="10001"/>
                  </a:ext>
                </a:extLst>
              </a:tr>
              <a:tr h="455156">
                <a:tc row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000" b="1" dirty="0">
                          <a:solidFill>
                            <a:schemeClr val="tx1"/>
                          </a:solidFill>
                          <a:latin typeface="微軟正黑體" pitchFamily="34" charset="-120"/>
                          <a:ea typeface="微軟正黑體" pitchFamily="34" charset="-120"/>
                        </a:rPr>
                        <a:t>基</a:t>
                      </a:r>
                      <a:endParaRPr lang="en-US" altLang="zh-TW" sz="2000" b="1" dirty="0">
                        <a:solidFill>
                          <a:schemeClr val="tx1"/>
                        </a:solidFill>
                        <a:latin typeface="微軟正黑體" pitchFamily="34" charset="-120"/>
                        <a:ea typeface="微軟正黑體" pitchFamily="34" charset="-120"/>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US" altLang="zh-TW" sz="2000" b="1" dirty="0">
                        <a:solidFill>
                          <a:schemeClr val="tx1"/>
                        </a:solidFill>
                        <a:latin typeface="微軟正黑體" pitchFamily="34" charset="-120"/>
                        <a:ea typeface="微軟正黑體" pitchFamily="34" charset="-120"/>
                      </a:endParaRPr>
                    </a:p>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000" b="1" dirty="0">
                          <a:solidFill>
                            <a:schemeClr val="tx1"/>
                          </a:solidFill>
                          <a:latin typeface="微軟正黑體" pitchFamily="34" charset="-120"/>
                          <a:ea typeface="微軟正黑體" pitchFamily="34" charset="-120"/>
                        </a:rPr>
                        <a:t>礎</a:t>
                      </a:r>
                      <a:endParaRPr lang="en-US" altLang="zh-TW" sz="2000" b="1" dirty="0">
                        <a:solidFill>
                          <a:schemeClr val="tx1"/>
                        </a:solidFill>
                        <a:latin typeface="微軟正黑體" pitchFamily="34" charset="-120"/>
                        <a:ea typeface="微軟正黑體" pitchFamily="34" charset="-120"/>
                      </a:endParaRPr>
                    </a:p>
                  </a:txBody>
                  <a:tcPr anchor="ctr">
                    <a:lnL w="38100" cap="flat" cmpd="sng" algn="ctr">
                      <a:solidFill>
                        <a:srgbClr val="1F497D">
                          <a:lumMod val="40000"/>
                          <a:lumOff val="60000"/>
                        </a:srgbClr>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CC99"/>
                    </a:solid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000" b="1" dirty="0">
                          <a:solidFill>
                            <a:schemeClr val="tx1"/>
                          </a:solidFill>
                          <a:latin typeface="微軟正黑體" pitchFamily="34" charset="-120"/>
                          <a:ea typeface="微軟正黑體" pitchFamily="34" charset="-120"/>
                        </a:rPr>
                        <a:t>B++</a:t>
                      </a:r>
                      <a:endParaRPr lang="zh-TW" altLang="en-US" sz="2000" b="1" dirty="0">
                        <a:solidFill>
                          <a:schemeClr val="tx1"/>
                        </a:solidFill>
                        <a:latin typeface="微軟正黑體" pitchFamily="34" charset="-120"/>
                        <a:ea typeface="微軟正黑體" pitchFamily="34" charset="-120"/>
                      </a:endParaRPr>
                    </a:p>
                  </a:txBody>
                  <a:tcPr anchor="ctr">
                    <a:lnL w="12700" cap="flat" cmpd="sng" algn="ctr">
                      <a:solidFill>
                        <a:schemeClr val="tx1"/>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CC99"/>
                    </a:solidFill>
                  </a:tcPr>
                </a:tc>
                <a:tc hMerge="1">
                  <a:txBody>
                    <a:bodyPr/>
                    <a:lstStyle/>
                    <a:p>
                      <a:endParaRPr lang="zh-TW" altLang="en-U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000" b="1" dirty="0">
                          <a:solidFill>
                            <a:schemeClr val="bg1"/>
                          </a:solidFill>
                          <a:latin typeface="微軟正黑體" pitchFamily="34" charset="-120"/>
                          <a:ea typeface="微軟正黑體" pitchFamily="34" charset="-120"/>
                        </a:rPr>
                        <a:t>4</a:t>
                      </a:r>
                      <a:endParaRPr lang="zh-TW" altLang="en-US" sz="2000" b="1" dirty="0">
                        <a:solidFill>
                          <a:schemeClr val="bg1"/>
                        </a:solidFill>
                        <a:latin typeface="微軟正黑體" pitchFamily="34" charset="-120"/>
                        <a:ea typeface="微軟正黑體" pitchFamily="34" charset="-120"/>
                      </a:endParaRPr>
                    </a:p>
                  </a:txBody>
                  <a:tcPr anchor="ctr">
                    <a:lnL w="38100" cap="flat" cmpd="sng" algn="ctr">
                      <a:solidFill>
                        <a:sysClr val="window" lastClr="FFFFFF"/>
                      </a:solidFill>
                      <a:prstDash val="solid"/>
                      <a:round/>
                      <a:headEnd type="none" w="med" len="med"/>
                      <a:tailEnd type="none" w="med" len="med"/>
                    </a:lnL>
                    <a:lnR w="38100" cap="flat" cmpd="sng" algn="ctr">
                      <a:solidFill>
                        <a:srgbClr val="1F497D">
                          <a:lumMod val="40000"/>
                          <a:lumOff val="60000"/>
                        </a:srgbClr>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extLst>
                  <a:ext uri="{0D108BD9-81ED-4DB2-BD59-A6C34878D82A}">
                    <a16:rowId xmlns:a16="http://schemas.microsoft.com/office/drawing/2014/main" val="10002"/>
                  </a:ext>
                </a:extLst>
              </a:tr>
              <a:tr h="478968">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zh-TW" altLang="en-US" sz="2000" b="1" dirty="0">
                        <a:solidFill>
                          <a:srgbClr val="002060"/>
                        </a:solidFill>
                        <a:latin typeface="微軟正黑體" pitchFamily="34" charset="-120"/>
                        <a:ea typeface="微軟正黑體" pitchFamily="34" charset="-120"/>
                      </a:endParaRPr>
                    </a:p>
                  </a:txBody>
                  <a:tcPr anchor="ctr">
                    <a:lnL w="38100" cap="flat" cmpd="sng" algn="ctr">
                      <a:solidFill>
                        <a:srgbClr val="1F497D">
                          <a:lumMod val="40000"/>
                          <a:lumOff val="60000"/>
                        </a:srgbClr>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000" b="1" dirty="0">
                          <a:solidFill>
                            <a:schemeClr val="tx1"/>
                          </a:solidFill>
                          <a:latin typeface="微軟正黑體" pitchFamily="34" charset="-120"/>
                          <a:ea typeface="微軟正黑體" pitchFamily="34" charset="-120"/>
                        </a:rPr>
                        <a:t>B+</a:t>
                      </a:r>
                      <a:endParaRPr lang="zh-TW" altLang="en-US" sz="2000" b="1" dirty="0">
                        <a:solidFill>
                          <a:schemeClr val="tx1"/>
                        </a:solidFill>
                        <a:latin typeface="微軟正黑體" pitchFamily="34" charset="-120"/>
                        <a:ea typeface="微軟正黑體" pitchFamily="34" charset="-120"/>
                      </a:endParaRPr>
                    </a:p>
                  </a:txBody>
                  <a:tcPr anchor="ctr">
                    <a:lnL w="12700" cap="flat" cmpd="sng" algn="ctr">
                      <a:solidFill>
                        <a:schemeClr val="tx1"/>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C99"/>
                    </a:solidFill>
                  </a:tcPr>
                </a:tc>
                <a:tc hMerge="1">
                  <a:txBody>
                    <a:bodyPr/>
                    <a:lstStyle/>
                    <a:p>
                      <a:endParaRPr lang="zh-TW" altLang="en-US"/>
                    </a:p>
                  </a:txBody>
                  <a:tcPr/>
                </a:tc>
                <a:tc>
                  <a:txBody>
                    <a:bodyPr/>
                    <a:lstStyle/>
                    <a:p>
                      <a:pPr algn="ctr"/>
                      <a:r>
                        <a:rPr lang="en-US" altLang="zh-TW" sz="2000" b="1" dirty="0">
                          <a:solidFill>
                            <a:schemeClr val="bg1"/>
                          </a:solidFill>
                          <a:latin typeface="微軟正黑體" pitchFamily="34" charset="-120"/>
                          <a:ea typeface="微軟正黑體" pitchFamily="34" charset="-120"/>
                        </a:rPr>
                        <a:t>3.5</a:t>
                      </a:r>
                      <a:endParaRPr lang="zh-TW" altLang="en-US" sz="2000" b="1" dirty="0">
                        <a:solidFill>
                          <a:schemeClr val="bg1"/>
                        </a:solidFill>
                        <a:latin typeface="微軟正黑體" pitchFamily="34" charset="-120"/>
                        <a:ea typeface="微軟正黑體" pitchFamily="34" charset="-120"/>
                      </a:endParaRPr>
                    </a:p>
                  </a:txBody>
                  <a:tcPr anchor="ctr">
                    <a:lnL w="38100" cap="flat" cmpd="sng" algn="ctr">
                      <a:solidFill>
                        <a:sysClr val="window" lastClr="FFFFFF"/>
                      </a:solidFill>
                      <a:prstDash val="solid"/>
                      <a:round/>
                      <a:headEnd type="none" w="med" len="med"/>
                      <a:tailEnd type="none" w="med" len="med"/>
                    </a:lnL>
                    <a:lnR w="38100" cap="flat" cmpd="sng" algn="ctr">
                      <a:solidFill>
                        <a:srgbClr val="1F497D">
                          <a:lumMod val="40000"/>
                          <a:lumOff val="60000"/>
                        </a:srgbClr>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extLst>
                  <a:ext uri="{0D108BD9-81ED-4DB2-BD59-A6C34878D82A}">
                    <a16:rowId xmlns:a16="http://schemas.microsoft.com/office/drawing/2014/main" val="10003"/>
                  </a:ext>
                </a:extLst>
              </a:tr>
              <a:tr h="439271">
                <a:tc vMerge="1">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endParaRPr lang="zh-TW" altLang="en-US" sz="2000" b="1" dirty="0">
                        <a:solidFill>
                          <a:srgbClr val="002060"/>
                        </a:solidFill>
                        <a:latin typeface="微軟正黑體" pitchFamily="34" charset="-120"/>
                        <a:ea typeface="微軟正黑體" pitchFamily="34" charset="-120"/>
                      </a:endParaRPr>
                    </a:p>
                  </a:txBody>
                  <a:tcPr anchor="ctr">
                    <a:lnL w="38100" cap="flat" cmpd="sng" algn="ctr">
                      <a:solidFill>
                        <a:srgbClr val="1F497D">
                          <a:lumMod val="40000"/>
                          <a:lumOff val="60000"/>
                        </a:srgbClr>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000" b="1" dirty="0">
                          <a:solidFill>
                            <a:schemeClr val="tx1"/>
                          </a:solidFill>
                          <a:latin typeface="微軟正黑體" pitchFamily="34" charset="-120"/>
                          <a:ea typeface="微軟正黑體" pitchFamily="34" charset="-120"/>
                        </a:rPr>
                        <a:t>B</a:t>
                      </a:r>
                      <a:endParaRPr lang="zh-TW" altLang="en-US" sz="2000" b="1" dirty="0">
                        <a:solidFill>
                          <a:schemeClr val="tx1"/>
                        </a:solidFill>
                        <a:latin typeface="微軟正黑體" pitchFamily="34" charset="-120"/>
                        <a:ea typeface="微軟正黑體" pitchFamily="34" charset="-120"/>
                      </a:endParaRPr>
                    </a:p>
                  </a:txBody>
                  <a:tcPr anchor="ctr">
                    <a:lnL w="12700" cap="flat" cmpd="sng" algn="ctr">
                      <a:solidFill>
                        <a:schemeClr val="tx1"/>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CC99"/>
                    </a:solidFill>
                  </a:tcPr>
                </a:tc>
                <a:tc hMerge="1">
                  <a:txBody>
                    <a:bodyPr/>
                    <a:lstStyle/>
                    <a:p>
                      <a:endParaRPr lang="zh-TW" altLang="en-US"/>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altLang="zh-TW" sz="2000" b="1" dirty="0">
                          <a:solidFill>
                            <a:schemeClr val="bg1"/>
                          </a:solidFill>
                          <a:latin typeface="微軟正黑體" pitchFamily="34" charset="-120"/>
                          <a:ea typeface="微軟正黑體" pitchFamily="34" charset="-120"/>
                        </a:rPr>
                        <a:t>3</a:t>
                      </a:r>
                      <a:endParaRPr lang="zh-TW" altLang="en-US" sz="2000" b="1" dirty="0">
                        <a:solidFill>
                          <a:schemeClr val="bg1"/>
                        </a:solidFill>
                        <a:latin typeface="微軟正黑體" pitchFamily="34" charset="-120"/>
                        <a:ea typeface="微軟正黑體" pitchFamily="34" charset="-120"/>
                      </a:endParaRPr>
                    </a:p>
                  </a:txBody>
                  <a:tcPr anchor="ctr">
                    <a:lnL w="38100" cap="flat" cmpd="sng" algn="ctr">
                      <a:solidFill>
                        <a:sysClr val="window" lastClr="FFFFFF"/>
                      </a:solidFill>
                      <a:prstDash val="solid"/>
                      <a:round/>
                      <a:headEnd type="none" w="med" len="med"/>
                      <a:tailEnd type="none" w="med" len="med"/>
                    </a:lnL>
                    <a:lnR w="38100" cap="flat" cmpd="sng" algn="ctr">
                      <a:solidFill>
                        <a:srgbClr val="1F497D">
                          <a:lumMod val="40000"/>
                          <a:lumOff val="60000"/>
                        </a:srgbClr>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extLst>
                  <a:ext uri="{0D108BD9-81ED-4DB2-BD59-A6C34878D82A}">
                    <a16:rowId xmlns:a16="http://schemas.microsoft.com/office/drawing/2014/main" val="10004"/>
                  </a:ext>
                </a:extLst>
              </a:tr>
              <a:tr h="620939">
                <a:tc gridSpan="3">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000" b="1" dirty="0">
                          <a:solidFill>
                            <a:schemeClr val="tx1"/>
                          </a:solidFill>
                          <a:latin typeface="微軟正黑體" pitchFamily="34" charset="-120"/>
                          <a:ea typeface="微軟正黑體" pitchFamily="34" charset="-120"/>
                        </a:rPr>
                        <a:t>待加強</a:t>
                      </a:r>
                      <a:r>
                        <a:rPr lang="en-US" altLang="zh-TW" sz="2000" b="1" dirty="0">
                          <a:solidFill>
                            <a:schemeClr val="tx1"/>
                          </a:solidFill>
                          <a:latin typeface="微軟正黑體" pitchFamily="34" charset="-120"/>
                          <a:ea typeface="微軟正黑體" pitchFamily="34" charset="-120"/>
                        </a:rPr>
                        <a:t>(C)</a:t>
                      </a:r>
                      <a:endParaRPr lang="zh-TW" altLang="en-US" sz="2000" b="1" dirty="0">
                        <a:solidFill>
                          <a:schemeClr val="tx1"/>
                        </a:solidFill>
                        <a:latin typeface="微軟正黑體" pitchFamily="34" charset="-120"/>
                        <a:ea typeface="微軟正黑體" pitchFamily="34" charset="-120"/>
                      </a:endParaRPr>
                    </a:p>
                  </a:txBody>
                  <a:tcPr anchor="ctr">
                    <a:lnL w="38100" cap="flat" cmpd="sng" algn="ctr">
                      <a:solidFill>
                        <a:srgbClr val="1F497D">
                          <a:lumMod val="40000"/>
                          <a:lumOff val="60000"/>
                        </a:srgbClr>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C99"/>
                    </a:solidFill>
                  </a:tcPr>
                </a:tc>
                <a:tc hMerge="1">
                  <a:txBody>
                    <a:bodyPr/>
                    <a:lstStyle/>
                    <a:p>
                      <a:endParaRPr lang="zh-TW" altLang="en-US"/>
                    </a:p>
                  </a:txBody>
                  <a:tcPr/>
                </a:tc>
                <a:tc hMerge="1">
                  <a:txBody>
                    <a:bodyPr/>
                    <a:lstStyle/>
                    <a:p>
                      <a:endParaRPr lang="zh-TW" altLang="en-US"/>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altLang="zh-TW" sz="2000" b="1" dirty="0">
                          <a:solidFill>
                            <a:schemeClr val="bg1"/>
                          </a:solidFill>
                          <a:latin typeface="微軟正黑體" pitchFamily="34" charset="-120"/>
                          <a:ea typeface="微軟正黑體" pitchFamily="34" charset="-120"/>
                        </a:rPr>
                        <a:t>1</a:t>
                      </a:r>
                      <a:endParaRPr lang="zh-TW" altLang="en-US" sz="2000" b="1" dirty="0">
                        <a:solidFill>
                          <a:schemeClr val="bg1"/>
                        </a:solidFill>
                        <a:latin typeface="微軟正黑體" pitchFamily="34" charset="-120"/>
                        <a:ea typeface="微軟正黑體" pitchFamily="34" charset="-120"/>
                      </a:endParaRPr>
                    </a:p>
                  </a:txBody>
                  <a:tcPr anchor="ctr">
                    <a:lnL w="38100" cap="flat" cmpd="sng" algn="ctr">
                      <a:solidFill>
                        <a:sysClr val="window" lastClr="FFFFFF"/>
                      </a:solidFill>
                      <a:prstDash val="solid"/>
                      <a:round/>
                      <a:headEnd type="none" w="med" len="med"/>
                      <a:tailEnd type="none" w="med" len="med"/>
                    </a:lnL>
                    <a:lnR w="38100" cap="flat" cmpd="sng" algn="ctr">
                      <a:solidFill>
                        <a:srgbClr val="1F497D">
                          <a:lumMod val="40000"/>
                          <a:lumOff val="60000"/>
                        </a:srgbClr>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504D"/>
                    </a:solidFill>
                  </a:tcPr>
                </a:tc>
                <a:extLst>
                  <a:ext uri="{0D108BD9-81ED-4DB2-BD59-A6C34878D82A}">
                    <a16:rowId xmlns:a16="http://schemas.microsoft.com/office/drawing/2014/main" val="10005"/>
                  </a:ext>
                </a:extLst>
              </a:tr>
              <a:tr h="713463">
                <a:tc rowSpan="2"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000" b="1" dirty="0">
                          <a:solidFill>
                            <a:srgbClr val="002060"/>
                          </a:solidFill>
                          <a:latin typeface="微軟正黑體" pitchFamily="34" charset="-120"/>
                          <a:ea typeface="微軟正黑體" pitchFamily="34" charset="-120"/>
                        </a:rPr>
                        <a:t>寫作</a:t>
                      </a:r>
                    </a:p>
                  </a:txBody>
                  <a:tcPr anchor="ctr">
                    <a:lnL w="38100" cap="flat" cmpd="sng" algn="ctr">
                      <a:solidFill>
                        <a:srgbClr val="1F497D">
                          <a:lumMod val="40000"/>
                          <a:lumOff val="60000"/>
                        </a:srgb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rgbClr val="1F497D">
                          <a:lumMod val="40000"/>
                          <a:lumOff val="60000"/>
                        </a:srgbClr>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rowSpan="2" hMerge="1">
                  <a:txBody>
                    <a:bodyPr/>
                    <a:lstStyle/>
                    <a:p>
                      <a:endParaRPr lang="zh-TW" altLang="en-U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000" b="1" dirty="0">
                          <a:solidFill>
                            <a:srgbClr val="002060"/>
                          </a:solidFill>
                          <a:latin typeface="微軟正黑體" pitchFamily="34" charset="-120"/>
                          <a:ea typeface="微軟正黑體" pitchFamily="34" charset="-120"/>
                        </a:rPr>
                        <a:t>5</a:t>
                      </a:r>
                      <a:r>
                        <a:rPr lang="zh-TW" altLang="en-US" sz="2000" b="1" dirty="0">
                          <a:solidFill>
                            <a:srgbClr val="002060"/>
                          </a:solidFill>
                          <a:latin typeface="微軟正黑體" pitchFamily="34" charset="-120"/>
                          <a:ea typeface="微軟正黑體" pitchFamily="34" charset="-120"/>
                        </a:rPr>
                        <a:t>、</a:t>
                      </a:r>
                      <a:r>
                        <a:rPr lang="en-US" altLang="zh-TW" sz="2000" b="1" dirty="0">
                          <a:solidFill>
                            <a:srgbClr val="002060"/>
                          </a:solidFill>
                          <a:latin typeface="微軟正黑體" pitchFamily="34" charset="-120"/>
                          <a:ea typeface="微軟正黑體" pitchFamily="34" charset="-120"/>
                        </a:rPr>
                        <a:t>6</a:t>
                      </a:r>
                      <a:r>
                        <a:rPr lang="zh-TW" altLang="en-US" sz="2000" b="1" dirty="0">
                          <a:solidFill>
                            <a:srgbClr val="002060"/>
                          </a:solidFill>
                          <a:latin typeface="微軟正黑體" pitchFamily="34" charset="-120"/>
                          <a:ea typeface="微軟正黑體" pitchFamily="34" charset="-120"/>
                        </a:rPr>
                        <a:t>級分</a:t>
                      </a:r>
                    </a:p>
                  </a:txBody>
                  <a:tcPr anchor="ctr">
                    <a:lnL w="12700" cap="flat" cmpd="sng" algn="ctr">
                      <a:solidFill>
                        <a:schemeClr val="tx1"/>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a:r>
                        <a:rPr lang="en-US" altLang="zh-TW" sz="2000" b="1" dirty="0">
                          <a:solidFill>
                            <a:schemeClr val="bg1"/>
                          </a:solidFill>
                          <a:latin typeface="微軟正黑體" pitchFamily="34" charset="-120"/>
                          <a:ea typeface="微軟正黑體" pitchFamily="34" charset="-120"/>
                        </a:rPr>
                        <a:t>1</a:t>
                      </a:r>
                      <a:endParaRPr lang="zh-TW" altLang="en-US" sz="2000" b="1" dirty="0">
                        <a:solidFill>
                          <a:schemeClr val="bg1"/>
                        </a:solidFill>
                        <a:latin typeface="微軟正黑體" pitchFamily="34" charset="-120"/>
                        <a:ea typeface="微軟正黑體" pitchFamily="34" charset="-120"/>
                      </a:endParaRPr>
                    </a:p>
                  </a:txBody>
                  <a:tcPr anchor="ctr">
                    <a:lnL w="38100" cap="flat" cmpd="sng" algn="ctr">
                      <a:solidFill>
                        <a:sysClr val="window" lastClr="FFFFFF"/>
                      </a:solidFill>
                      <a:prstDash val="solid"/>
                      <a:round/>
                      <a:headEnd type="none" w="med" len="med"/>
                      <a:tailEnd type="none" w="med" len="med"/>
                    </a:lnL>
                    <a:lnR w="38100" cap="flat" cmpd="sng" algn="ctr">
                      <a:solidFill>
                        <a:srgbClr val="1F497D">
                          <a:lumMod val="40000"/>
                          <a:lumOff val="60000"/>
                        </a:srgb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504D"/>
                    </a:solidFill>
                  </a:tcPr>
                </a:tc>
                <a:extLst>
                  <a:ext uri="{0D108BD9-81ED-4DB2-BD59-A6C34878D82A}">
                    <a16:rowId xmlns:a16="http://schemas.microsoft.com/office/drawing/2014/main" val="10006"/>
                  </a:ext>
                </a:extLst>
              </a:tr>
              <a:tr h="713463">
                <a:tc gridSpan="2"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zh-TW" altLang="en-US" sz="2000" b="1" dirty="0">
                        <a:solidFill>
                          <a:srgbClr val="002060"/>
                        </a:solidFill>
                        <a:latin typeface="微軟正黑體" pitchFamily="34" charset="-120"/>
                        <a:ea typeface="微軟正黑體" pitchFamily="34" charset="-120"/>
                      </a:endParaRPr>
                    </a:p>
                  </a:txBody>
                  <a:tcPr anchor="ctr">
                    <a:lnL w="38100" cap="flat" cmpd="sng" algn="ctr">
                      <a:solidFill>
                        <a:srgbClr val="1F497D">
                          <a:lumMod val="40000"/>
                          <a:lumOff val="60000"/>
                        </a:srgb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rgbClr val="1F497D">
                          <a:lumMod val="40000"/>
                          <a:lumOff val="60000"/>
                        </a:srgbClr>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hMerge="1" vMerge="1">
                  <a:txBody>
                    <a:bodyPr/>
                    <a:lstStyle/>
                    <a:p>
                      <a:endParaRPr lang="zh-TW" altLang="en-U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000" b="1" dirty="0">
                          <a:solidFill>
                            <a:srgbClr val="002060"/>
                          </a:solidFill>
                          <a:latin typeface="微軟正黑體" pitchFamily="34" charset="-120"/>
                          <a:ea typeface="微軟正黑體" pitchFamily="34" charset="-120"/>
                        </a:rPr>
                        <a:t>3</a:t>
                      </a:r>
                      <a:r>
                        <a:rPr lang="zh-TW" altLang="en-US" sz="2000" b="1" dirty="0">
                          <a:solidFill>
                            <a:srgbClr val="002060"/>
                          </a:solidFill>
                          <a:latin typeface="微軟正黑體" pitchFamily="34" charset="-120"/>
                          <a:ea typeface="微軟正黑體" pitchFamily="34" charset="-120"/>
                        </a:rPr>
                        <a:t>、</a:t>
                      </a:r>
                      <a:r>
                        <a:rPr lang="en-US" altLang="zh-TW" sz="2000" b="1" dirty="0">
                          <a:solidFill>
                            <a:srgbClr val="002060"/>
                          </a:solidFill>
                          <a:latin typeface="微軟正黑體" pitchFamily="34" charset="-120"/>
                          <a:ea typeface="微軟正黑體" pitchFamily="34" charset="-120"/>
                        </a:rPr>
                        <a:t>4</a:t>
                      </a:r>
                      <a:r>
                        <a:rPr lang="zh-TW" altLang="en-US" sz="2000" b="1" dirty="0">
                          <a:solidFill>
                            <a:srgbClr val="002060"/>
                          </a:solidFill>
                          <a:latin typeface="微軟正黑體" pitchFamily="34" charset="-120"/>
                          <a:ea typeface="微軟正黑體" pitchFamily="34" charset="-120"/>
                        </a:rPr>
                        <a:t>級分</a:t>
                      </a:r>
                    </a:p>
                  </a:txBody>
                  <a:tcPr anchor="ctr">
                    <a:lnL w="12700" cap="flat" cmpd="sng" algn="ctr">
                      <a:solidFill>
                        <a:schemeClr val="tx1"/>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rgbClr val="1F497D">
                          <a:lumMod val="40000"/>
                          <a:lumOff val="60000"/>
                        </a:srgbClr>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a:r>
                        <a:rPr lang="en-US" altLang="zh-TW" sz="2000" b="1" dirty="0">
                          <a:solidFill>
                            <a:schemeClr val="bg1"/>
                          </a:solidFill>
                          <a:latin typeface="微軟正黑體" pitchFamily="34" charset="-120"/>
                          <a:ea typeface="微軟正黑體" pitchFamily="34" charset="-120"/>
                        </a:rPr>
                        <a:t>0.5</a:t>
                      </a:r>
                      <a:endParaRPr lang="zh-TW" altLang="en-US" sz="2000" b="1" dirty="0">
                        <a:solidFill>
                          <a:schemeClr val="bg1"/>
                        </a:solidFill>
                        <a:latin typeface="微軟正黑體" pitchFamily="34" charset="-120"/>
                        <a:ea typeface="微軟正黑體" pitchFamily="34" charset="-120"/>
                      </a:endParaRPr>
                    </a:p>
                  </a:txBody>
                  <a:tcPr anchor="ctr">
                    <a:lnL w="38100" cap="flat" cmpd="sng" algn="ctr">
                      <a:solidFill>
                        <a:sysClr val="window" lastClr="FFFFFF"/>
                      </a:solidFill>
                      <a:prstDash val="solid"/>
                      <a:round/>
                      <a:headEnd type="none" w="med" len="med"/>
                      <a:tailEnd type="none" w="med" len="med"/>
                    </a:lnL>
                    <a:lnR w="38100" cap="flat" cmpd="sng" algn="ctr">
                      <a:solidFill>
                        <a:srgbClr val="1F497D">
                          <a:lumMod val="40000"/>
                          <a:lumOff val="60000"/>
                        </a:srgbClr>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rgbClr val="1F497D">
                          <a:lumMod val="40000"/>
                          <a:lumOff val="60000"/>
                        </a:srgbClr>
                      </a:solidFill>
                      <a:prstDash val="solid"/>
                      <a:round/>
                      <a:headEnd type="none" w="med" len="med"/>
                      <a:tailEnd type="none" w="med" len="med"/>
                    </a:lnB>
                    <a:lnTlToBr w="12700" cmpd="sng">
                      <a:noFill/>
                      <a:prstDash val="solid"/>
                    </a:lnTlToBr>
                    <a:lnBlToTr w="12700" cmpd="sng">
                      <a:noFill/>
                      <a:prstDash val="solid"/>
                    </a:lnBlToTr>
                    <a:solidFill>
                      <a:srgbClr val="C0504D"/>
                    </a:solidFill>
                  </a:tcPr>
                </a:tc>
                <a:extLst>
                  <a:ext uri="{0D108BD9-81ED-4DB2-BD59-A6C34878D82A}">
                    <a16:rowId xmlns:a16="http://schemas.microsoft.com/office/drawing/2014/main" val="10007"/>
                  </a:ext>
                </a:extLst>
              </a:tr>
            </a:tbl>
          </a:graphicData>
        </a:graphic>
      </p:graphicFrame>
      <p:grpSp>
        <p:nvGrpSpPr>
          <p:cNvPr id="10" name="群組 9"/>
          <p:cNvGrpSpPr/>
          <p:nvPr/>
        </p:nvGrpSpPr>
        <p:grpSpPr>
          <a:xfrm>
            <a:off x="12329" y="5445224"/>
            <a:ext cx="5207743" cy="1412776"/>
            <a:chOff x="3220631" y="480186"/>
            <a:chExt cx="8307838" cy="1254194"/>
          </a:xfrm>
          <a:scene3d>
            <a:camera prst="orthographicFront"/>
            <a:lightRig rig="flat" dir="t"/>
          </a:scene3d>
        </p:grpSpPr>
        <p:sp>
          <p:nvSpPr>
            <p:cNvPr id="11" name="矩形 10"/>
            <p:cNvSpPr/>
            <p:nvPr/>
          </p:nvSpPr>
          <p:spPr>
            <a:xfrm>
              <a:off x="3324550" y="480186"/>
              <a:ext cx="8203919" cy="1206938"/>
            </a:xfrm>
            <a:prstGeom prst="rect">
              <a:avLst/>
            </a:prstGeom>
            <a:solidFill>
              <a:srgbClr val="F79646">
                <a:lumMod val="60000"/>
                <a:lumOff val="40000"/>
              </a:srgbClr>
            </a:solidFill>
            <a:ln>
              <a:noFill/>
            </a:ln>
            <a:effectLst>
              <a:outerShdw blurRad="40000" dist="23000" dir="5400000" rotWithShape="0">
                <a:srgbClr val="000000">
                  <a:alpha val="35000"/>
                </a:srgbClr>
              </a:outerShdw>
            </a:effectLst>
            <a:sp3d prstMaterial="plastic">
              <a:bevelT w="120900" h="88900"/>
              <a:bevelB w="88900" h="31750" prst="angle"/>
            </a:sp3d>
          </p:spPr>
          <p:txBody>
            <a:bodyPr/>
            <a:lstStyle/>
            <a:p>
              <a:endParaRPr lang="zh-TW" altLang="en-US"/>
            </a:p>
          </p:txBody>
        </p:sp>
        <p:sp>
          <p:nvSpPr>
            <p:cNvPr id="12" name="矩形 11"/>
            <p:cNvSpPr/>
            <p:nvPr/>
          </p:nvSpPr>
          <p:spPr>
            <a:xfrm>
              <a:off x="3220631" y="634596"/>
              <a:ext cx="8140227" cy="1099784"/>
            </a:xfrm>
            <a:prstGeom prst="rect">
              <a:avLst/>
            </a:prstGeom>
            <a:noFill/>
            <a:ln>
              <a:noFill/>
            </a:ln>
            <a:effectLst/>
            <a:sp3d/>
          </p:spPr>
          <p:txBody>
            <a:bodyPr spcFirstLastPara="0" vert="horz" wrap="square" lIns="106680" tIns="106680" rIns="106680" bIns="106680" numCol="1" spcCol="1270" anchor="ctr" anchorCtr="0">
              <a:noAutofit/>
            </a:bodyPr>
            <a:lstStyle/>
            <a:p>
              <a:pPr algn="ctr" defTabSz="1244600" fontAlgn="auto">
                <a:lnSpc>
                  <a:spcPct val="80000"/>
                </a:lnSpc>
                <a:spcAft>
                  <a:spcPts val="0"/>
                </a:spcAft>
                <a:buFont typeface="Arial" charset="0"/>
                <a:buNone/>
              </a:pPr>
              <a:r>
                <a:rPr lang="zh-TW" altLang="en-US" sz="2400" dirty="0">
                  <a:solidFill>
                    <a:srgbClr val="A50021"/>
                  </a:solidFill>
                  <a:latin typeface="微軟正黑體" pitchFamily="34" charset="-120"/>
                  <a:ea typeface="微軟正黑體" pitchFamily="34" charset="-120"/>
                </a:rPr>
                <a:t>國中教育會考</a:t>
              </a:r>
              <a:endParaRPr lang="en-US" altLang="zh-TW" sz="1000" dirty="0">
                <a:solidFill>
                  <a:srgbClr val="660066"/>
                </a:solidFill>
                <a:latin typeface="微軟正黑體" pitchFamily="34" charset="-120"/>
                <a:ea typeface="微軟正黑體" pitchFamily="34" charset="-120"/>
              </a:endParaRPr>
            </a:p>
            <a:p>
              <a:pPr algn="ctr" defTabSz="1244600" fontAlgn="auto">
                <a:lnSpc>
                  <a:spcPts val="2160"/>
                </a:lnSpc>
                <a:spcAft>
                  <a:spcPts val="0"/>
                </a:spcAft>
              </a:pPr>
              <a:r>
                <a:rPr lang="zh-TW" altLang="en-US" dirty="0">
                  <a:latin typeface="微軟正黑體" pitchFamily="34" charset="-120"/>
                  <a:ea typeface="微軟正黑體" pitchFamily="34" charset="-120"/>
                </a:rPr>
                <a:t>本積分為「國文」、「英語」、「數學」、「社會」、「自然」、「寫作」等六科</a:t>
              </a:r>
              <a:endParaRPr lang="en-US" altLang="zh-TW" dirty="0">
                <a:latin typeface="微軟正黑體" pitchFamily="34" charset="-120"/>
                <a:ea typeface="微軟正黑體" pitchFamily="34" charset="-120"/>
              </a:endParaRPr>
            </a:p>
            <a:p>
              <a:pPr algn="ctr" defTabSz="1244600" fontAlgn="auto">
                <a:lnSpc>
                  <a:spcPts val="2160"/>
                </a:lnSpc>
                <a:spcAft>
                  <a:spcPts val="0"/>
                </a:spcAft>
              </a:pPr>
              <a:r>
                <a:rPr lang="zh-TW" altLang="en-US" dirty="0">
                  <a:latin typeface="微軟正黑體" pitchFamily="34" charset="-120"/>
                  <a:ea typeface="微軟正黑體" pitchFamily="34" charset="-120"/>
                </a:rPr>
                <a:t>之國中教育會考表現加總</a:t>
              </a:r>
              <a:endParaRPr lang="zh-TW" altLang="en-US" b="0" dirty="0">
                <a:latin typeface="Calibri"/>
                <a:ea typeface="新細明體"/>
              </a:endParaRPr>
            </a:p>
          </p:txBody>
        </p:sp>
      </p:grpSp>
      <p:graphicFrame>
        <p:nvGraphicFramePr>
          <p:cNvPr id="13" name="內容版面配置區 3"/>
          <p:cNvGraphicFramePr>
            <a:graphicFrameLocks/>
          </p:cNvGraphicFramePr>
          <p:nvPr>
            <p:extLst>
              <p:ext uri="{D42A27DB-BD31-4B8C-83A1-F6EECF244321}">
                <p14:modId xmlns:p14="http://schemas.microsoft.com/office/powerpoint/2010/main" val="3986949288"/>
              </p:ext>
            </p:extLst>
          </p:nvPr>
        </p:nvGraphicFramePr>
        <p:xfrm>
          <a:off x="-252536" y="1276925"/>
          <a:ext cx="5544616" cy="40242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802594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7" name="直線接點 16"/>
          <p:cNvCxnSpPr/>
          <p:nvPr/>
        </p:nvCxnSpPr>
        <p:spPr bwMode="auto">
          <a:xfrm>
            <a:off x="69405" y="3572896"/>
            <a:ext cx="6795" cy="1456304"/>
          </a:xfrm>
          <a:prstGeom prst="line">
            <a:avLst/>
          </a:prstGeom>
          <a:ln w="63500">
            <a:headEnd type="none" w="med" len="med"/>
            <a:tailEnd type="none" w="med" len="med"/>
          </a:ln>
        </p:spPr>
        <p:style>
          <a:lnRef idx="3">
            <a:schemeClr val="accent1"/>
          </a:lnRef>
          <a:fillRef idx="0">
            <a:schemeClr val="accent1"/>
          </a:fillRef>
          <a:effectRef idx="2">
            <a:schemeClr val="accent1"/>
          </a:effectRef>
          <a:fontRef idx="minor">
            <a:schemeClr val="tx1"/>
          </a:fontRef>
        </p:style>
      </p:cxnSp>
      <p:cxnSp>
        <p:nvCxnSpPr>
          <p:cNvPr id="8" name="肘形接點 7"/>
          <p:cNvCxnSpPr>
            <a:stCxn id="7" idx="3"/>
          </p:cNvCxnSpPr>
          <p:nvPr/>
        </p:nvCxnSpPr>
        <p:spPr bwMode="auto">
          <a:xfrm flipH="1">
            <a:off x="39563" y="2492896"/>
            <a:ext cx="8928000" cy="1080000"/>
          </a:xfrm>
          <a:prstGeom prst="bentConnector3">
            <a:avLst>
              <a:gd name="adj1" fmla="val 533"/>
            </a:avLst>
          </a:prstGeom>
          <a:ln w="104775">
            <a:headEnd type="none" w="med" len="med"/>
            <a:tailEnd type="none" w="med" len="med"/>
          </a:ln>
        </p:spPr>
        <p:style>
          <a:lnRef idx="3">
            <a:schemeClr val="accent1"/>
          </a:lnRef>
          <a:fillRef idx="0">
            <a:schemeClr val="accent1"/>
          </a:fillRef>
          <a:effectRef idx="2">
            <a:schemeClr val="accent1"/>
          </a:effectRef>
          <a:fontRef idx="minor">
            <a:schemeClr val="tx1"/>
          </a:fontRef>
        </p:style>
      </p:cxnSp>
      <p:sp>
        <p:nvSpPr>
          <p:cNvPr id="65538" name="文字方塊 4"/>
          <p:cNvSpPr txBox="1">
            <a:spLocks noChangeArrowheads="1"/>
          </p:cNvSpPr>
          <p:nvPr/>
        </p:nvSpPr>
        <p:spPr bwMode="auto">
          <a:xfrm>
            <a:off x="1187450" y="692150"/>
            <a:ext cx="8569325"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ea typeface="新細明體" pitchFamily="18" charset="-120"/>
              </a:defRPr>
            </a:lvl1pPr>
            <a:lvl2pPr marL="742950" indent="-285750" eaLnBrk="0" hangingPunct="0">
              <a:defRPr b="1">
                <a:solidFill>
                  <a:schemeClr val="tx1"/>
                </a:solidFill>
                <a:latin typeface="Arial" pitchFamily="34" charset="0"/>
                <a:ea typeface="新細明體" pitchFamily="18" charset="-120"/>
              </a:defRPr>
            </a:lvl2pPr>
            <a:lvl3pPr marL="1143000" indent="-228600" eaLnBrk="0" hangingPunct="0">
              <a:defRPr b="1">
                <a:solidFill>
                  <a:schemeClr val="tx1"/>
                </a:solidFill>
                <a:latin typeface="Arial" pitchFamily="34" charset="0"/>
                <a:ea typeface="新細明體" pitchFamily="18" charset="-120"/>
              </a:defRPr>
            </a:lvl3pPr>
            <a:lvl4pPr marL="1600200" indent="-228600" eaLnBrk="0" hangingPunct="0">
              <a:defRPr b="1">
                <a:solidFill>
                  <a:schemeClr val="tx1"/>
                </a:solidFill>
                <a:latin typeface="Arial" pitchFamily="34" charset="0"/>
                <a:ea typeface="新細明體" pitchFamily="18" charset="-120"/>
              </a:defRPr>
            </a:lvl4pPr>
            <a:lvl5pPr marL="2057400" indent="-228600" eaLnBrk="0" hangingPunct="0">
              <a:defRPr b="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b="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b="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b="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b="1">
                <a:solidFill>
                  <a:schemeClr val="tx1"/>
                </a:solidFill>
                <a:latin typeface="Arial" pitchFamily="34" charset="0"/>
                <a:ea typeface="新細明體" pitchFamily="18" charset="-120"/>
              </a:defRPr>
            </a:lvl9pPr>
          </a:lstStyle>
          <a:p>
            <a:pPr eaLnBrk="1" hangingPunct="1"/>
            <a:r>
              <a:rPr kumimoji="1" lang="zh-TW" altLang="en-US" sz="3200" dirty="0">
                <a:solidFill>
                  <a:srgbClr val="FF0000"/>
                </a:solidFill>
                <a:latin typeface="微軟正黑體" pitchFamily="34" charset="-120"/>
                <a:ea typeface="微軟正黑體" pitchFamily="34" charset="-120"/>
              </a:rPr>
              <a:t>屏東區</a:t>
            </a:r>
            <a:r>
              <a:rPr kumimoji="1" lang="zh-TW" altLang="zh-TW" sz="3200" dirty="0">
                <a:solidFill>
                  <a:srgbClr val="FF0000"/>
                </a:solidFill>
                <a:latin typeface="微軟正黑體" pitchFamily="34" charset="-120"/>
                <a:ea typeface="微軟正黑體" pitchFamily="34" charset="-120"/>
              </a:rPr>
              <a:t>免試入學</a:t>
            </a:r>
            <a:r>
              <a:rPr kumimoji="1" lang="en-US" altLang="zh-TW" sz="3200" dirty="0">
                <a:solidFill>
                  <a:srgbClr val="FF0000"/>
                </a:solidFill>
                <a:latin typeface="微軟正黑體" pitchFamily="34" charset="-120"/>
                <a:ea typeface="微軟正黑體" pitchFamily="34" charset="-120"/>
              </a:rPr>
              <a:t>-</a:t>
            </a:r>
            <a:r>
              <a:rPr kumimoji="1" lang="zh-TW" altLang="en-US" sz="3200" dirty="0">
                <a:solidFill>
                  <a:srgbClr val="FF0000"/>
                </a:solidFill>
                <a:latin typeface="微軟正黑體" pitchFamily="34" charset="-120"/>
                <a:ea typeface="微軟正黑體" pitchFamily="34" charset="-120"/>
              </a:rPr>
              <a:t>比序說明</a:t>
            </a:r>
          </a:p>
        </p:txBody>
      </p:sp>
      <p:graphicFrame>
        <p:nvGraphicFramePr>
          <p:cNvPr id="4" name="內容版面配置區 3"/>
          <p:cNvGraphicFramePr>
            <a:graphicFrameLocks/>
          </p:cNvGraphicFramePr>
          <p:nvPr>
            <p:extLst>
              <p:ext uri="{D42A27DB-BD31-4B8C-83A1-F6EECF244321}">
                <p14:modId xmlns:p14="http://schemas.microsoft.com/office/powerpoint/2010/main" val="2510056925"/>
              </p:ext>
            </p:extLst>
          </p:nvPr>
        </p:nvGraphicFramePr>
        <p:xfrm>
          <a:off x="372508" y="1124744"/>
          <a:ext cx="8229600" cy="22322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內容版面配置區 3"/>
          <p:cNvGraphicFramePr>
            <a:graphicFrameLocks/>
          </p:cNvGraphicFramePr>
          <p:nvPr>
            <p:extLst>
              <p:ext uri="{D42A27DB-BD31-4B8C-83A1-F6EECF244321}">
                <p14:modId xmlns:p14="http://schemas.microsoft.com/office/powerpoint/2010/main" val="3317434724"/>
              </p:ext>
            </p:extLst>
          </p:nvPr>
        </p:nvGraphicFramePr>
        <p:xfrm>
          <a:off x="374848" y="3068960"/>
          <a:ext cx="8229600" cy="280831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 name="向右箭號 1"/>
          <p:cNvSpPr/>
          <p:nvPr/>
        </p:nvSpPr>
        <p:spPr bwMode="auto">
          <a:xfrm>
            <a:off x="68039" y="4222998"/>
            <a:ext cx="355973" cy="1152128"/>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zh-TW" altLang="en-US" sz="1800" b="1" i="0" u="none" strike="noStrike" cap="none" normalizeH="0" baseline="0">
              <a:ln>
                <a:noFill/>
              </a:ln>
              <a:solidFill>
                <a:schemeClr val="tx1"/>
              </a:solidFill>
              <a:effectLst/>
              <a:latin typeface="Arial" charset="0"/>
            </a:endParaRPr>
          </a:p>
        </p:txBody>
      </p:sp>
      <p:sp>
        <p:nvSpPr>
          <p:cNvPr id="7" name="向右箭號 6"/>
          <p:cNvSpPr/>
          <p:nvPr/>
        </p:nvSpPr>
        <p:spPr bwMode="auto">
          <a:xfrm>
            <a:off x="8604448" y="1916832"/>
            <a:ext cx="355973" cy="1152128"/>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zh-TW" altLang="en-US" sz="1800" b="1" i="0" u="none" strike="noStrike" cap="none" normalizeH="0" baseline="0">
              <a:ln>
                <a:noFill/>
              </a:ln>
              <a:solidFill>
                <a:schemeClr val="tx1"/>
              </a:solidFill>
              <a:effectLst/>
              <a:latin typeface="Arial" charset="0"/>
            </a:endParaRPr>
          </a:p>
        </p:txBody>
      </p:sp>
      <p:grpSp>
        <p:nvGrpSpPr>
          <p:cNvPr id="24" name="群組 23"/>
          <p:cNvGrpSpPr/>
          <p:nvPr/>
        </p:nvGrpSpPr>
        <p:grpSpPr>
          <a:xfrm>
            <a:off x="4656965" y="5514639"/>
            <a:ext cx="2003267" cy="867334"/>
            <a:chOff x="617219" y="1465637"/>
            <a:chExt cx="7761237" cy="1377134"/>
          </a:xfrm>
        </p:grpSpPr>
        <p:sp>
          <p:nvSpPr>
            <p:cNvPr id="25" name="圓角矩形 24"/>
            <p:cNvSpPr/>
            <p:nvPr/>
          </p:nvSpPr>
          <p:spPr>
            <a:xfrm>
              <a:off x="617219" y="1465637"/>
              <a:ext cx="7761237" cy="1377134"/>
            </a:xfrm>
            <a:prstGeom prst="roundRect">
              <a:avLst>
                <a:gd name="adj" fmla="val 10000"/>
              </a:avLst>
            </a:prstGeom>
            <a:solidFill>
              <a:srgbClr val="9BBB59">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txBody>
            <a:bodyPr/>
            <a:lstStyle/>
            <a:p>
              <a:endParaRPr lang="zh-TW" altLang="en-US"/>
            </a:p>
          </p:txBody>
        </p:sp>
        <p:sp>
          <p:nvSpPr>
            <p:cNvPr id="26" name="圓角矩形 4"/>
            <p:cNvSpPr/>
            <p:nvPr/>
          </p:nvSpPr>
          <p:spPr>
            <a:xfrm>
              <a:off x="946398" y="1564518"/>
              <a:ext cx="7153070" cy="127825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zh-TW" altLang="zh-TW" sz="1400" kern="1200" dirty="0">
                  <a:solidFill>
                    <a:sysClr val="windowText" lastClr="000000"/>
                  </a:solidFill>
                  <a:latin typeface="微軟正黑體" pitchFamily="34" charset="-120"/>
                  <a:ea typeface="微軟正黑體" pitchFamily="34" charset="-120"/>
                  <a:cs typeface="+mn-cs"/>
                </a:rPr>
                <a:t>會考成績逐科比序</a:t>
              </a:r>
              <a:r>
                <a:rPr lang="en-US" altLang="zh-TW" sz="1400" kern="1200" dirty="0">
                  <a:solidFill>
                    <a:sysClr val="windowText" lastClr="000000"/>
                  </a:solidFill>
                  <a:latin typeface="微軟正黑體" pitchFamily="34" charset="-120"/>
                  <a:ea typeface="微軟正黑體" pitchFamily="34" charset="-120"/>
                  <a:cs typeface="+mn-cs"/>
                </a:rPr>
                <a:t>(</a:t>
              </a:r>
              <a:r>
                <a:rPr lang="zh-TW" altLang="zh-TW" sz="1400" kern="1200" dirty="0">
                  <a:solidFill>
                    <a:sysClr val="windowText" lastClr="000000"/>
                  </a:solidFill>
                  <a:latin typeface="微軟正黑體" pitchFamily="34" charset="-120"/>
                  <a:ea typeface="微軟正黑體" pitchFamily="34" charset="-120"/>
                  <a:cs typeface="+mn-cs"/>
                </a:rPr>
                <a:t>比序順序為國→英→數→社→自</a:t>
              </a:r>
              <a:r>
                <a:rPr lang="en-US" altLang="zh-TW" sz="1400" kern="1200" dirty="0">
                  <a:solidFill>
                    <a:sysClr val="windowText" lastClr="000000"/>
                  </a:solidFill>
                  <a:latin typeface="微軟正黑體" pitchFamily="34" charset="-120"/>
                  <a:ea typeface="微軟正黑體" pitchFamily="34" charset="-120"/>
                  <a:cs typeface="+mn-cs"/>
                </a:rPr>
                <a:t>) (A</a:t>
              </a:r>
              <a:r>
                <a:rPr lang="zh-TW" altLang="zh-TW" sz="1400" kern="1200" dirty="0">
                  <a:solidFill>
                    <a:sysClr val="windowText" lastClr="000000"/>
                  </a:solidFill>
                  <a:latin typeface="微軟正黑體" pitchFamily="34" charset="-120"/>
                  <a:ea typeface="微軟正黑體" pitchFamily="34" charset="-120"/>
                  <a:cs typeface="+mn-cs"/>
                </a:rPr>
                <a:t>＞</a:t>
              </a:r>
              <a:r>
                <a:rPr lang="en-US" altLang="zh-TW" sz="1400" kern="1200" dirty="0">
                  <a:solidFill>
                    <a:sysClr val="windowText" lastClr="000000"/>
                  </a:solidFill>
                  <a:latin typeface="微軟正黑體" pitchFamily="34" charset="-120"/>
                  <a:ea typeface="微軟正黑體" pitchFamily="34" charset="-120"/>
                  <a:cs typeface="+mn-cs"/>
                </a:rPr>
                <a:t>B</a:t>
              </a:r>
              <a:r>
                <a:rPr lang="zh-TW" altLang="zh-TW" sz="1400" kern="1200" dirty="0">
                  <a:solidFill>
                    <a:sysClr val="windowText" lastClr="000000"/>
                  </a:solidFill>
                  <a:latin typeface="微軟正黑體" pitchFamily="34" charset="-120"/>
                  <a:ea typeface="微軟正黑體" pitchFamily="34" charset="-120"/>
                  <a:cs typeface="+mn-cs"/>
                </a:rPr>
                <a:t>＞</a:t>
              </a:r>
              <a:r>
                <a:rPr lang="en-US" altLang="zh-TW" sz="1400" kern="1200" dirty="0">
                  <a:solidFill>
                    <a:sysClr val="windowText" lastClr="000000"/>
                  </a:solidFill>
                  <a:latin typeface="微軟正黑體" pitchFamily="34" charset="-120"/>
                  <a:ea typeface="微軟正黑體" pitchFamily="34" charset="-120"/>
                  <a:cs typeface="+mn-cs"/>
                </a:rPr>
                <a:t>C)</a:t>
              </a:r>
              <a:r>
                <a:rPr lang="zh-TW" altLang="zh-TW" sz="1400" kern="1200" dirty="0">
                  <a:solidFill>
                    <a:sysClr val="windowText" lastClr="000000"/>
                  </a:solidFill>
                  <a:latin typeface="微軟正黑體" pitchFamily="34" charset="-120"/>
                  <a:ea typeface="微軟正黑體" pitchFamily="34" charset="-120"/>
                  <a:cs typeface="+mn-cs"/>
                </a:rPr>
                <a:t>→寫作級分</a:t>
              </a:r>
              <a:endParaRPr lang="zh-TW" altLang="en-US" sz="1400" kern="1200" dirty="0">
                <a:solidFill>
                  <a:sysClr val="windowText" lastClr="000000"/>
                </a:solidFill>
                <a:latin typeface="Calibri"/>
                <a:ea typeface="新細明體"/>
                <a:cs typeface="+mn-cs"/>
              </a:endParaRPr>
            </a:p>
          </p:txBody>
        </p:sp>
      </p:grpSp>
      <p:grpSp>
        <p:nvGrpSpPr>
          <p:cNvPr id="27" name="群組 26"/>
          <p:cNvGrpSpPr/>
          <p:nvPr/>
        </p:nvGrpSpPr>
        <p:grpSpPr>
          <a:xfrm>
            <a:off x="6861103" y="5484496"/>
            <a:ext cx="2305841" cy="989896"/>
            <a:chOff x="1373735" y="2862708"/>
            <a:chExt cx="6237505" cy="1278252"/>
          </a:xfrm>
        </p:grpSpPr>
        <p:sp>
          <p:nvSpPr>
            <p:cNvPr id="28" name="圓角矩形 27"/>
            <p:cNvSpPr/>
            <p:nvPr/>
          </p:nvSpPr>
          <p:spPr>
            <a:xfrm>
              <a:off x="1373735" y="2872616"/>
              <a:ext cx="5892311" cy="1133267"/>
            </a:xfrm>
            <a:prstGeom prst="roundRect">
              <a:avLst>
                <a:gd name="adj" fmla="val 10000"/>
              </a:avLst>
            </a:prstGeom>
            <a:solidFill>
              <a:srgbClr val="8064A2">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txBody>
            <a:bodyPr/>
            <a:lstStyle/>
            <a:p>
              <a:endParaRPr lang="zh-TW" altLang="en-US"/>
            </a:p>
          </p:txBody>
        </p:sp>
        <p:sp>
          <p:nvSpPr>
            <p:cNvPr id="29" name="圓角矩形 4"/>
            <p:cNvSpPr/>
            <p:nvPr/>
          </p:nvSpPr>
          <p:spPr>
            <a:xfrm>
              <a:off x="1373735" y="2862708"/>
              <a:ext cx="6237505" cy="12782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zh-TW" altLang="zh-TW" sz="1400" kern="1200" dirty="0">
                  <a:solidFill>
                    <a:schemeClr val="bg1"/>
                  </a:solidFill>
                  <a:latin typeface="微軟正黑體" pitchFamily="34" charset="-120"/>
                  <a:ea typeface="微軟正黑體" pitchFamily="34" charset="-120"/>
                  <a:cs typeface="+mn-cs"/>
                </a:rPr>
                <a:t>會考成績逐科成績標示</a:t>
              </a:r>
              <a:r>
                <a:rPr lang="en-US" altLang="zh-TW" sz="1400" kern="1200" dirty="0">
                  <a:solidFill>
                    <a:schemeClr val="bg1"/>
                  </a:solidFill>
                  <a:latin typeface="微軟正黑體" pitchFamily="34" charset="-120"/>
                  <a:ea typeface="微軟正黑體" pitchFamily="34" charset="-120"/>
                  <a:cs typeface="+mn-cs"/>
                </a:rPr>
                <a:t>(</a:t>
              </a:r>
              <a:r>
                <a:rPr lang="zh-TW" altLang="zh-TW" sz="1400" kern="1200" dirty="0">
                  <a:solidFill>
                    <a:schemeClr val="bg1"/>
                  </a:solidFill>
                  <a:latin typeface="微軟正黑體" pitchFamily="34" charset="-120"/>
                  <a:ea typeface="微軟正黑體" pitchFamily="34" charset="-120"/>
                  <a:cs typeface="+mn-cs"/>
                </a:rPr>
                <a:t>比序順序為國→英→數→社→自</a:t>
              </a:r>
              <a:r>
                <a:rPr lang="en-US" altLang="zh-TW" sz="1400" kern="1200" dirty="0">
                  <a:solidFill>
                    <a:schemeClr val="bg1"/>
                  </a:solidFill>
                  <a:latin typeface="微軟正黑體" pitchFamily="34" charset="-120"/>
                  <a:ea typeface="微軟正黑體" pitchFamily="34" charset="-120"/>
                  <a:cs typeface="+mn-cs"/>
                </a:rPr>
                <a:t>) (A</a:t>
              </a:r>
              <a:r>
                <a:rPr lang="en-US" altLang="zh-TW" sz="1400" kern="1200" baseline="30000" dirty="0">
                  <a:solidFill>
                    <a:schemeClr val="bg1"/>
                  </a:solidFill>
                  <a:latin typeface="微軟正黑體" pitchFamily="34" charset="-120"/>
                  <a:ea typeface="微軟正黑體" pitchFamily="34" charset="-120"/>
                  <a:cs typeface="+mn-cs"/>
                </a:rPr>
                <a:t>++</a:t>
              </a:r>
              <a:r>
                <a:rPr lang="zh-TW" altLang="zh-TW" sz="1400" kern="1200" dirty="0">
                  <a:solidFill>
                    <a:schemeClr val="bg1"/>
                  </a:solidFill>
                  <a:latin typeface="微軟正黑體" pitchFamily="34" charset="-120"/>
                  <a:ea typeface="微軟正黑體" pitchFamily="34" charset="-120"/>
                  <a:cs typeface="+mn-cs"/>
                </a:rPr>
                <a:t>＞</a:t>
              </a:r>
              <a:r>
                <a:rPr lang="en-US" altLang="zh-TW" sz="1400" kern="1200" dirty="0">
                  <a:solidFill>
                    <a:schemeClr val="bg1"/>
                  </a:solidFill>
                  <a:latin typeface="微軟正黑體" pitchFamily="34" charset="-120"/>
                  <a:ea typeface="微軟正黑體" pitchFamily="34" charset="-120"/>
                  <a:cs typeface="+mn-cs"/>
                </a:rPr>
                <a:t>A</a:t>
              </a:r>
              <a:r>
                <a:rPr lang="en-US" altLang="zh-TW" sz="1400" kern="1200" baseline="30000" dirty="0">
                  <a:solidFill>
                    <a:schemeClr val="bg1"/>
                  </a:solidFill>
                  <a:latin typeface="微軟正黑體" pitchFamily="34" charset="-120"/>
                  <a:ea typeface="微軟正黑體" pitchFamily="34" charset="-120"/>
                  <a:cs typeface="+mn-cs"/>
                </a:rPr>
                <a:t>+</a:t>
              </a:r>
              <a:r>
                <a:rPr lang="zh-TW" altLang="zh-TW" sz="1400" kern="1200" dirty="0">
                  <a:solidFill>
                    <a:schemeClr val="bg1"/>
                  </a:solidFill>
                  <a:latin typeface="微軟正黑體" pitchFamily="34" charset="-120"/>
                  <a:ea typeface="微軟正黑體" pitchFamily="34" charset="-120"/>
                  <a:cs typeface="+mn-cs"/>
                </a:rPr>
                <a:t>＞</a:t>
              </a:r>
              <a:r>
                <a:rPr lang="en-US" altLang="zh-TW" sz="1400" kern="1200" dirty="0">
                  <a:solidFill>
                    <a:schemeClr val="bg1"/>
                  </a:solidFill>
                  <a:latin typeface="微軟正黑體" pitchFamily="34" charset="-120"/>
                  <a:ea typeface="微軟正黑體" pitchFamily="34" charset="-120"/>
                  <a:cs typeface="+mn-cs"/>
                </a:rPr>
                <a:t>A</a:t>
              </a:r>
              <a:r>
                <a:rPr lang="zh-TW" altLang="zh-TW" sz="1400" kern="1200" dirty="0">
                  <a:solidFill>
                    <a:schemeClr val="bg1"/>
                  </a:solidFill>
                  <a:latin typeface="微軟正黑體" pitchFamily="34" charset="-120"/>
                  <a:ea typeface="微軟正黑體" pitchFamily="34" charset="-120"/>
                  <a:cs typeface="+mn-cs"/>
                </a:rPr>
                <a:t>＞</a:t>
              </a:r>
              <a:r>
                <a:rPr lang="en-US" altLang="zh-TW" sz="1400" kern="1200" dirty="0">
                  <a:solidFill>
                    <a:schemeClr val="bg1"/>
                  </a:solidFill>
                  <a:latin typeface="微軟正黑體" pitchFamily="34" charset="-120"/>
                  <a:ea typeface="微軟正黑體" pitchFamily="34" charset="-120"/>
                  <a:cs typeface="+mn-cs"/>
                </a:rPr>
                <a:t>B</a:t>
              </a:r>
              <a:r>
                <a:rPr lang="en-US" altLang="zh-TW" sz="1400" kern="1200" baseline="30000" dirty="0">
                  <a:solidFill>
                    <a:schemeClr val="bg1"/>
                  </a:solidFill>
                  <a:latin typeface="微軟正黑體" pitchFamily="34" charset="-120"/>
                  <a:ea typeface="微軟正黑體" pitchFamily="34" charset="-120"/>
                  <a:cs typeface="+mn-cs"/>
                </a:rPr>
                <a:t>++</a:t>
              </a:r>
              <a:r>
                <a:rPr lang="zh-TW" altLang="zh-TW" sz="1400" kern="1200" dirty="0">
                  <a:solidFill>
                    <a:schemeClr val="bg1"/>
                  </a:solidFill>
                  <a:latin typeface="微軟正黑體" pitchFamily="34" charset="-120"/>
                  <a:ea typeface="微軟正黑體" pitchFamily="34" charset="-120"/>
                  <a:cs typeface="+mn-cs"/>
                </a:rPr>
                <a:t>＞</a:t>
              </a:r>
              <a:r>
                <a:rPr lang="en-US" altLang="zh-TW" sz="1400" kern="1200" dirty="0">
                  <a:solidFill>
                    <a:schemeClr val="bg1"/>
                  </a:solidFill>
                  <a:latin typeface="微軟正黑體" pitchFamily="34" charset="-120"/>
                  <a:ea typeface="微軟正黑體" pitchFamily="34" charset="-120"/>
                  <a:cs typeface="+mn-cs"/>
                </a:rPr>
                <a:t>B</a:t>
              </a:r>
              <a:r>
                <a:rPr lang="en-US" altLang="zh-TW" sz="1400" kern="1200" baseline="30000" dirty="0">
                  <a:solidFill>
                    <a:schemeClr val="bg1"/>
                  </a:solidFill>
                  <a:latin typeface="微軟正黑體" pitchFamily="34" charset="-120"/>
                  <a:ea typeface="微軟正黑體" pitchFamily="34" charset="-120"/>
                  <a:cs typeface="+mn-cs"/>
                </a:rPr>
                <a:t>+</a:t>
              </a:r>
              <a:r>
                <a:rPr lang="zh-TW" altLang="zh-TW" sz="1400" kern="1200" dirty="0">
                  <a:solidFill>
                    <a:schemeClr val="bg1"/>
                  </a:solidFill>
                  <a:latin typeface="微軟正黑體" pitchFamily="34" charset="-120"/>
                  <a:ea typeface="微軟正黑體" pitchFamily="34" charset="-120"/>
                  <a:cs typeface="+mn-cs"/>
                </a:rPr>
                <a:t>＞</a:t>
              </a:r>
              <a:r>
                <a:rPr lang="en-US" altLang="zh-TW" sz="1400" kern="1200" dirty="0">
                  <a:solidFill>
                    <a:schemeClr val="bg1"/>
                  </a:solidFill>
                  <a:latin typeface="微軟正黑體" pitchFamily="34" charset="-120"/>
                  <a:ea typeface="微軟正黑體" pitchFamily="34" charset="-120"/>
                  <a:cs typeface="+mn-cs"/>
                </a:rPr>
                <a:t>B</a:t>
              </a:r>
              <a:r>
                <a:rPr lang="zh-TW" altLang="zh-TW" sz="1400" kern="1200" dirty="0">
                  <a:solidFill>
                    <a:schemeClr val="bg1"/>
                  </a:solidFill>
                  <a:latin typeface="微軟正黑體" pitchFamily="34" charset="-120"/>
                  <a:ea typeface="微軟正黑體" pitchFamily="34" charset="-120"/>
                  <a:cs typeface="+mn-cs"/>
                </a:rPr>
                <a:t>＞</a:t>
              </a:r>
              <a:r>
                <a:rPr lang="en-US" altLang="zh-TW" sz="1400" kern="1200" dirty="0">
                  <a:solidFill>
                    <a:schemeClr val="bg1"/>
                  </a:solidFill>
                  <a:latin typeface="微軟正黑體" pitchFamily="34" charset="-120"/>
                  <a:ea typeface="微軟正黑體" pitchFamily="34" charset="-120"/>
                  <a:cs typeface="+mn-cs"/>
                </a:rPr>
                <a:t>C)</a:t>
              </a:r>
              <a:endParaRPr lang="zh-TW" altLang="en-US" sz="1400" kern="1200" dirty="0">
                <a:solidFill>
                  <a:schemeClr val="bg1"/>
                </a:solidFill>
                <a:latin typeface="Calibri"/>
                <a:ea typeface="新細明體"/>
                <a:cs typeface="+mn-cs"/>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5538" name="文字方塊 4"/>
          <p:cNvSpPr txBox="1">
            <a:spLocks noChangeArrowheads="1"/>
          </p:cNvSpPr>
          <p:nvPr/>
        </p:nvSpPr>
        <p:spPr bwMode="auto">
          <a:xfrm>
            <a:off x="1907704" y="980728"/>
            <a:ext cx="8569325"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ea typeface="新細明體" pitchFamily="18" charset="-120"/>
              </a:defRPr>
            </a:lvl1pPr>
            <a:lvl2pPr marL="742950" indent="-285750" eaLnBrk="0" hangingPunct="0">
              <a:defRPr b="1">
                <a:solidFill>
                  <a:schemeClr val="tx1"/>
                </a:solidFill>
                <a:latin typeface="Arial" pitchFamily="34" charset="0"/>
                <a:ea typeface="新細明體" pitchFamily="18" charset="-120"/>
              </a:defRPr>
            </a:lvl2pPr>
            <a:lvl3pPr marL="1143000" indent="-228600" eaLnBrk="0" hangingPunct="0">
              <a:defRPr b="1">
                <a:solidFill>
                  <a:schemeClr val="tx1"/>
                </a:solidFill>
                <a:latin typeface="Arial" pitchFamily="34" charset="0"/>
                <a:ea typeface="新細明體" pitchFamily="18" charset="-120"/>
              </a:defRPr>
            </a:lvl3pPr>
            <a:lvl4pPr marL="1600200" indent="-228600" eaLnBrk="0" hangingPunct="0">
              <a:defRPr b="1">
                <a:solidFill>
                  <a:schemeClr val="tx1"/>
                </a:solidFill>
                <a:latin typeface="Arial" pitchFamily="34" charset="0"/>
                <a:ea typeface="新細明體" pitchFamily="18" charset="-120"/>
              </a:defRPr>
            </a:lvl4pPr>
            <a:lvl5pPr marL="2057400" indent="-228600" eaLnBrk="0" hangingPunct="0">
              <a:defRPr b="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b="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b="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b="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b="1">
                <a:solidFill>
                  <a:schemeClr val="tx1"/>
                </a:solidFill>
                <a:latin typeface="Arial" pitchFamily="34" charset="0"/>
                <a:ea typeface="新細明體" pitchFamily="18" charset="-120"/>
              </a:defRPr>
            </a:lvl9pPr>
          </a:lstStyle>
          <a:p>
            <a:pPr eaLnBrk="1" hangingPunct="1"/>
            <a:r>
              <a:rPr kumimoji="1" lang="zh-TW" altLang="en-US" sz="3200" dirty="0">
                <a:solidFill>
                  <a:srgbClr val="FF0000"/>
                </a:solidFill>
                <a:latin typeface="微軟正黑體" pitchFamily="34" charset="-120"/>
                <a:ea typeface="微軟正黑體" pitchFamily="34" charset="-120"/>
              </a:rPr>
              <a:t>特殊身分學生升學優待標準</a:t>
            </a:r>
          </a:p>
        </p:txBody>
      </p:sp>
      <p:graphicFrame>
        <p:nvGraphicFramePr>
          <p:cNvPr id="4" name="表格 3"/>
          <p:cNvGraphicFramePr>
            <a:graphicFrameLocks noGrp="1"/>
          </p:cNvGraphicFramePr>
          <p:nvPr>
            <p:extLst>
              <p:ext uri="{D42A27DB-BD31-4B8C-83A1-F6EECF244321}">
                <p14:modId xmlns:p14="http://schemas.microsoft.com/office/powerpoint/2010/main" val="488945529"/>
              </p:ext>
            </p:extLst>
          </p:nvPr>
        </p:nvGraphicFramePr>
        <p:xfrm>
          <a:off x="611560" y="1772816"/>
          <a:ext cx="7929618" cy="3860939"/>
        </p:xfrm>
        <a:graphic>
          <a:graphicData uri="http://schemas.openxmlformats.org/drawingml/2006/table">
            <a:tbl>
              <a:tblPr firstRow="1" bandRow="1">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effectLst>
                  <a:outerShdw blurRad="40000" dist="20000" dir="5400000" rotWithShape="0">
                    <a:srgbClr val="000000">
                      <a:alpha val="38000"/>
                    </a:srgbClr>
                  </a:outerShdw>
                </a:effectLst>
              </a:tblPr>
              <a:tblGrid>
                <a:gridCol w="1800200">
                  <a:extLst>
                    <a:ext uri="{9D8B030D-6E8A-4147-A177-3AD203B41FA5}">
                      <a16:colId xmlns:a16="http://schemas.microsoft.com/office/drawing/2014/main" val="20000"/>
                    </a:ext>
                  </a:extLst>
                </a:gridCol>
                <a:gridCol w="4104456">
                  <a:extLst>
                    <a:ext uri="{9D8B030D-6E8A-4147-A177-3AD203B41FA5}">
                      <a16:colId xmlns:a16="http://schemas.microsoft.com/office/drawing/2014/main" val="20001"/>
                    </a:ext>
                  </a:extLst>
                </a:gridCol>
                <a:gridCol w="2024962">
                  <a:extLst>
                    <a:ext uri="{9D8B030D-6E8A-4147-A177-3AD203B41FA5}">
                      <a16:colId xmlns:a16="http://schemas.microsoft.com/office/drawing/2014/main" val="20002"/>
                    </a:ext>
                  </a:extLst>
                </a:gridCol>
              </a:tblGrid>
              <a:tr h="674756">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lnSpc>
                          <a:spcPct val="150000"/>
                        </a:lnSpc>
                        <a:spcAft>
                          <a:spcPts val="0"/>
                        </a:spcAft>
                      </a:pPr>
                      <a:r>
                        <a:rPr lang="zh-TW" sz="2400" b="1" kern="0" dirty="0">
                          <a:solidFill>
                            <a:schemeClr val="bg1"/>
                          </a:solidFill>
                          <a:latin typeface="微軟正黑體" pitchFamily="34" charset="-120"/>
                          <a:ea typeface="微軟正黑體" pitchFamily="34" charset="-120"/>
                        </a:rPr>
                        <a:t>類別</a:t>
                      </a:r>
                      <a:endParaRPr lang="zh-TW" sz="2400" b="1" kern="100" dirty="0">
                        <a:solidFill>
                          <a:schemeClr val="bg1"/>
                        </a:solidFill>
                        <a:latin typeface="微軟正黑體" pitchFamily="34" charset="-120"/>
                        <a:ea typeface="微軟正黑體" pitchFamily="34" charset="-120"/>
                        <a:cs typeface="Times New Roman"/>
                      </a:endParaRPr>
                    </a:p>
                  </a:txBody>
                  <a:tcPr marL="9525" marR="9525" marT="9525" marB="9525" anchor="ctr">
                    <a:lnL w="9525" cap="flat" cmpd="sng" algn="ctr">
                      <a:solidFill>
                        <a:srgbClr val="F79646">
                          <a:shade val="95000"/>
                          <a:satMod val="105000"/>
                        </a:srgbClr>
                      </a:solidFill>
                      <a:prstDash val="solid"/>
                    </a:lnL>
                    <a:lnR w="12700" cap="flat" cmpd="sng" algn="ctr">
                      <a:solidFill>
                        <a:sysClr val="window" lastClr="FFFFFF"/>
                      </a:solidFill>
                      <a:prstDash val="solid"/>
                      <a:round/>
                      <a:headEnd type="none" w="med" len="med"/>
                      <a:tailEnd type="none" w="med" len="med"/>
                    </a:lnR>
                    <a:lnT w="9525" cap="flat" cmpd="sng" algn="ctr">
                      <a:solidFill>
                        <a:srgbClr val="F79646">
                          <a:shade val="95000"/>
                          <a:satMod val="105000"/>
                        </a:srgbClr>
                      </a:solidFill>
                      <a:prstDash val="solid"/>
                    </a:lnT>
                    <a:lnB w="25400" cap="flat" cmpd="sng" algn="ctr">
                      <a:solidFill>
                        <a:sysClr val="window" lastClr="FFFFFF"/>
                      </a:solidFill>
                      <a:prstDash val="solid"/>
                    </a:lnB>
                    <a:lnTlToBr w="12700" cmpd="sng">
                      <a:noFill/>
                      <a:prstDash val="solid"/>
                    </a:lnTlToBr>
                    <a:lnBlToTr w="12700" cmpd="sng">
                      <a:noFill/>
                      <a:prstDash val="solid"/>
                    </a:lnBlToTr>
                    <a:solidFill>
                      <a:srgbClr val="F79646"/>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lnSpc>
                          <a:spcPct val="150000"/>
                        </a:lnSpc>
                        <a:spcAft>
                          <a:spcPts val="0"/>
                        </a:spcAft>
                      </a:pPr>
                      <a:r>
                        <a:rPr lang="zh-TW" sz="2400" b="1" kern="0" dirty="0">
                          <a:solidFill>
                            <a:schemeClr val="bg1"/>
                          </a:solidFill>
                          <a:latin typeface="微軟正黑體" pitchFamily="34" charset="-120"/>
                          <a:ea typeface="微軟正黑體" pitchFamily="34" charset="-120"/>
                        </a:rPr>
                        <a:t>優待辦法</a:t>
                      </a:r>
                      <a:endParaRPr lang="zh-TW" sz="2400" b="1" kern="100" dirty="0">
                        <a:solidFill>
                          <a:schemeClr val="bg1"/>
                        </a:solidFill>
                        <a:latin typeface="微軟正黑體" pitchFamily="34" charset="-120"/>
                        <a:ea typeface="微軟正黑體" pitchFamily="34" charset="-120"/>
                        <a:cs typeface="Times New Roman"/>
                      </a:endParaRPr>
                    </a:p>
                  </a:txBody>
                  <a:tcPr marL="9525" marR="9525" marT="9525" marB="9525"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9525" cap="flat" cmpd="sng" algn="ctr">
                      <a:solidFill>
                        <a:srgbClr val="F79646">
                          <a:shade val="95000"/>
                          <a:satMod val="105000"/>
                        </a:srgbClr>
                      </a:solidFill>
                      <a:prstDash val="solid"/>
                    </a:lnT>
                    <a:lnB w="25400" cap="flat" cmpd="sng" algn="ctr">
                      <a:solidFill>
                        <a:sysClr val="window" lastClr="FFFFFF"/>
                      </a:solidFill>
                      <a:prstDash val="solid"/>
                    </a:lnB>
                    <a:lnTlToBr w="12700" cmpd="sng">
                      <a:noFill/>
                      <a:prstDash val="solid"/>
                    </a:lnTlToBr>
                    <a:lnBlToTr w="12700" cmpd="sng">
                      <a:noFill/>
                      <a:prstDash val="solid"/>
                    </a:lnBlToTr>
                    <a:solidFill>
                      <a:srgbClr val="F79646"/>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lnSpc>
                          <a:spcPct val="150000"/>
                        </a:lnSpc>
                        <a:spcAft>
                          <a:spcPts val="0"/>
                        </a:spcAft>
                      </a:pPr>
                      <a:r>
                        <a:rPr lang="zh-TW" sz="2400" b="1" kern="0" dirty="0">
                          <a:solidFill>
                            <a:schemeClr val="bg1"/>
                          </a:solidFill>
                          <a:latin typeface="微軟正黑體" pitchFamily="34" charset="-120"/>
                          <a:ea typeface="微軟正黑體" pitchFamily="34" charset="-120"/>
                        </a:rPr>
                        <a:t>外加名額</a:t>
                      </a:r>
                      <a:endParaRPr lang="zh-TW" sz="2400" b="1" kern="100" dirty="0">
                        <a:solidFill>
                          <a:schemeClr val="bg1"/>
                        </a:solidFill>
                        <a:latin typeface="微軟正黑體" pitchFamily="34" charset="-120"/>
                        <a:ea typeface="微軟正黑體" pitchFamily="34" charset="-120"/>
                        <a:cs typeface="Times New Roman"/>
                      </a:endParaRPr>
                    </a:p>
                  </a:txBody>
                  <a:tcPr marL="9525" marR="9525" marT="9525" marB="9525" anchor="ctr">
                    <a:lnL w="12700" cap="flat" cmpd="sng" algn="ctr">
                      <a:solidFill>
                        <a:sysClr val="window" lastClr="FFFFFF"/>
                      </a:solidFill>
                      <a:prstDash val="solid"/>
                      <a:round/>
                      <a:headEnd type="none" w="med" len="med"/>
                      <a:tailEnd type="none" w="med" len="med"/>
                    </a:lnL>
                    <a:lnR w="9525" cap="flat" cmpd="sng" algn="ctr">
                      <a:solidFill>
                        <a:srgbClr val="F79646">
                          <a:shade val="95000"/>
                          <a:satMod val="105000"/>
                        </a:srgbClr>
                      </a:solidFill>
                      <a:prstDash val="solid"/>
                    </a:lnR>
                    <a:lnT w="9525" cap="flat" cmpd="sng" algn="ctr">
                      <a:solidFill>
                        <a:srgbClr val="F79646">
                          <a:shade val="95000"/>
                          <a:satMod val="105000"/>
                        </a:srgbClr>
                      </a:solidFill>
                      <a:prstDash val="solid"/>
                    </a:lnT>
                    <a:lnB w="25400" cap="flat" cmpd="sng" algn="ctr">
                      <a:solidFill>
                        <a:sysClr val="window" lastClr="FFFFFF"/>
                      </a:solidFill>
                      <a:prstDash val="solid"/>
                    </a:lnB>
                    <a:lnTlToBr w="12700" cmpd="sng">
                      <a:noFill/>
                      <a:prstDash val="solid"/>
                    </a:lnTlToBr>
                    <a:lnBlToTr w="12700" cmpd="sng">
                      <a:noFill/>
                      <a:prstDash val="solid"/>
                    </a:lnBlToTr>
                    <a:solidFill>
                      <a:srgbClr val="F79646"/>
                    </a:solidFill>
                  </a:tcPr>
                </a:tc>
                <a:extLst>
                  <a:ext uri="{0D108BD9-81ED-4DB2-BD59-A6C34878D82A}">
                    <a16:rowId xmlns:a16="http://schemas.microsoft.com/office/drawing/2014/main" val="10000"/>
                  </a:ext>
                </a:extLst>
              </a:tr>
              <a:tr h="1039756">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50000"/>
                        </a:lnSpc>
                        <a:spcAft>
                          <a:spcPts val="0"/>
                        </a:spcAft>
                      </a:pPr>
                      <a:r>
                        <a:rPr lang="zh-TW" sz="2400" b="1" kern="0" dirty="0">
                          <a:solidFill>
                            <a:srgbClr val="C00000"/>
                          </a:solidFill>
                          <a:latin typeface="微軟正黑體" pitchFamily="34" charset="-120"/>
                          <a:ea typeface="微軟正黑體" pitchFamily="34" charset="-120"/>
                        </a:rPr>
                        <a:t>身心障礙生</a:t>
                      </a:r>
                      <a:endParaRPr lang="zh-TW" sz="2400" b="1" kern="100" dirty="0">
                        <a:solidFill>
                          <a:srgbClr val="C00000"/>
                        </a:solidFill>
                        <a:latin typeface="微軟正黑體" pitchFamily="34" charset="-120"/>
                        <a:ea typeface="微軟正黑體" pitchFamily="34" charset="-120"/>
                        <a:cs typeface="Times New Roman"/>
                      </a:endParaRPr>
                    </a:p>
                  </a:txBody>
                  <a:tcPr marL="9525" marR="9525" marT="9525" marB="9525" anchor="ctr">
                    <a:lnL w="9525" cap="flat" cmpd="sng" algn="ctr">
                      <a:solidFill>
                        <a:srgbClr val="F79646">
                          <a:shade val="95000"/>
                          <a:satMod val="105000"/>
                        </a:srgbClr>
                      </a:solidFill>
                      <a:prstDash val="solid"/>
                    </a:lnL>
                    <a:lnR w="9525" cap="flat" cmpd="sng" algn="ctr">
                      <a:solidFill>
                        <a:srgbClr val="F79646">
                          <a:shade val="95000"/>
                          <a:satMod val="105000"/>
                        </a:srgbClr>
                      </a:solidFill>
                      <a:prstDash val="solid"/>
                    </a:lnR>
                    <a:lnT w="25400" cap="flat" cmpd="sng" algn="ctr">
                      <a:solidFill>
                        <a:sysClr val="window" lastClr="FFFFFF"/>
                      </a:solidFill>
                      <a:prstDash val="solid"/>
                    </a:lnT>
                    <a:lnB w="9525" cap="flat" cmpd="sng" algn="ctr">
                      <a:solidFill>
                        <a:srgbClr val="F79646">
                          <a:shade val="95000"/>
                          <a:satMod val="105000"/>
                        </a:srgbClr>
                      </a:solidFill>
                      <a:prstDash val="solid"/>
                    </a:lnB>
                    <a:lnTlToBr w="12700" cmpd="sng">
                      <a:noFill/>
                      <a:prstDash val="solid"/>
                    </a:lnTlToBr>
                    <a:lnBlToTr w="12700" cmpd="sng">
                      <a:noFill/>
                      <a:prstDash val="solid"/>
                    </a:lnBlToTr>
                    <a:solidFill>
                      <a:srgbClr val="F79646">
                        <a:alpha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91440" indent="-91440" algn="ctr">
                        <a:lnSpc>
                          <a:spcPct val="150000"/>
                        </a:lnSpc>
                        <a:spcAft>
                          <a:spcPts val="0"/>
                        </a:spcAft>
                      </a:pPr>
                      <a:r>
                        <a:rPr lang="zh-TW" sz="2400" b="1" kern="0" dirty="0">
                          <a:solidFill>
                            <a:srgbClr val="C00000"/>
                          </a:solidFill>
                          <a:latin typeface="微軟正黑體" pitchFamily="34" charset="-120"/>
                          <a:ea typeface="微軟正黑體" pitchFamily="34" charset="-120"/>
                        </a:rPr>
                        <a:t>加總</a:t>
                      </a:r>
                      <a:r>
                        <a:rPr lang="zh-TW" altLang="en-US" sz="2400" b="1" kern="0" dirty="0">
                          <a:solidFill>
                            <a:srgbClr val="C00000"/>
                          </a:solidFill>
                          <a:latin typeface="微軟正黑體" pitchFamily="34" charset="-120"/>
                          <a:ea typeface="微軟正黑體" pitchFamily="34" charset="-120"/>
                        </a:rPr>
                        <a:t>積</a:t>
                      </a:r>
                      <a:r>
                        <a:rPr lang="zh-TW" sz="2400" b="1" kern="0" dirty="0">
                          <a:solidFill>
                            <a:srgbClr val="C00000"/>
                          </a:solidFill>
                          <a:latin typeface="微軟正黑體" pitchFamily="34" charset="-120"/>
                          <a:ea typeface="微軟正黑體" pitchFamily="34" charset="-120"/>
                        </a:rPr>
                        <a:t>分</a:t>
                      </a:r>
                      <a:r>
                        <a:rPr lang="en-US" sz="2400" b="1" kern="0" dirty="0">
                          <a:solidFill>
                            <a:srgbClr val="C00000"/>
                          </a:solidFill>
                          <a:latin typeface="微軟正黑體" pitchFamily="34" charset="-120"/>
                          <a:ea typeface="微軟正黑體" pitchFamily="34" charset="-120"/>
                        </a:rPr>
                        <a:t>25%</a:t>
                      </a:r>
                      <a:endParaRPr lang="zh-TW" sz="2400" b="1" kern="100" dirty="0">
                        <a:solidFill>
                          <a:srgbClr val="C00000"/>
                        </a:solidFill>
                        <a:latin typeface="微軟正黑體" pitchFamily="34" charset="-120"/>
                        <a:ea typeface="微軟正黑體" pitchFamily="34" charset="-120"/>
                        <a:cs typeface="Times New Roman"/>
                      </a:endParaRPr>
                    </a:p>
                  </a:txBody>
                  <a:tcPr marL="9525" marR="9525" marT="9525" marB="9525" anchor="ctr">
                    <a:lnL w="9525" cap="flat" cmpd="sng" algn="ctr">
                      <a:solidFill>
                        <a:srgbClr val="F79646">
                          <a:shade val="95000"/>
                          <a:satMod val="105000"/>
                        </a:srgbClr>
                      </a:solidFill>
                      <a:prstDash val="solid"/>
                    </a:lnL>
                    <a:lnR w="9525" cap="flat" cmpd="sng" algn="ctr">
                      <a:solidFill>
                        <a:srgbClr val="F79646">
                          <a:shade val="95000"/>
                          <a:satMod val="105000"/>
                        </a:srgbClr>
                      </a:solidFill>
                      <a:prstDash val="solid"/>
                    </a:lnR>
                    <a:lnT w="25400" cap="flat" cmpd="sng" algn="ctr">
                      <a:solidFill>
                        <a:sysClr val="window" lastClr="FFFFFF"/>
                      </a:solidFill>
                      <a:prstDash val="solid"/>
                    </a:lnT>
                    <a:lnB w="9525" cap="flat" cmpd="sng" algn="ctr">
                      <a:solidFill>
                        <a:srgbClr val="F79646">
                          <a:shade val="95000"/>
                          <a:satMod val="105000"/>
                        </a:srgbClr>
                      </a:solidFill>
                      <a:prstDash val="solid"/>
                    </a:lnB>
                    <a:lnTlToBr w="12700" cmpd="sng">
                      <a:noFill/>
                      <a:prstDash val="solid"/>
                    </a:lnTlToBr>
                    <a:lnBlToTr w="12700" cmpd="sng">
                      <a:noFill/>
                      <a:prstDash val="solid"/>
                    </a:lnBlToTr>
                    <a:solidFill>
                      <a:srgbClr val="F79646">
                        <a:alpha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37160" indent="-137160" algn="ctr">
                        <a:lnSpc>
                          <a:spcPct val="150000"/>
                        </a:lnSpc>
                        <a:spcAft>
                          <a:spcPts val="0"/>
                        </a:spcAft>
                      </a:pPr>
                      <a:r>
                        <a:rPr lang="en-US" sz="2400" b="1" kern="0" dirty="0">
                          <a:solidFill>
                            <a:srgbClr val="C00000"/>
                          </a:solidFill>
                          <a:latin typeface="微軟正黑體" pitchFamily="34" charset="-120"/>
                          <a:ea typeface="微軟正黑體" pitchFamily="34" charset="-120"/>
                        </a:rPr>
                        <a:t>2%</a:t>
                      </a:r>
                      <a:endParaRPr lang="zh-TW" sz="2400" b="1" kern="100" dirty="0">
                        <a:solidFill>
                          <a:srgbClr val="C00000"/>
                        </a:solidFill>
                        <a:latin typeface="微軟正黑體" pitchFamily="34" charset="-120"/>
                        <a:ea typeface="微軟正黑體" pitchFamily="34" charset="-120"/>
                        <a:cs typeface="Times New Roman"/>
                      </a:endParaRPr>
                    </a:p>
                  </a:txBody>
                  <a:tcPr marL="9525" marR="9525" marT="9525" marB="9525" anchor="ctr">
                    <a:lnL w="9525" cap="flat" cmpd="sng" algn="ctr">
                      <a:solidFill>
                        <a:srgbClr val="F79646">
                          <a:shade val="95000"/>
                          <a:satMod val="105000"/>
                        </a:srgbClr>
                      </a:solidFill>
                      <a:prstDash val="solid"/>
                    </a:lnL>
                    <a:lnR w="9525" cap="flat" cmpd="sng" algn="ctr">
                      <a:solidFill>
                        <a:srgbClr val="F79646">
                          <a:shade val="95000"/>
                          <a:satMod val="105000"/>
                        </a:srgbClr>
                      </a:solidFill>
                      <a:prstDash val="solid"/>
                    </a:lnR>
                    <a:lnT w="25400" cap="flat" cmpd="sng" algn="ctr">
                      <a:solidFill>
                        <a:sysClr val="window" lastClr="FFFFFF"/>
                      </a:solidFill>
                      <a:prstDash val="solid"/>
                    </a:lnT>
                    <a:lnB w="9525" cap="flat" cmpd="sng" algn="ctr">
                      <a:solidFill>
                        <a:srgbClr val="F79646">
                          <a:shade val="95000"/>
                          <a:satMod val="105000"/>
                        </a:srgbClr>
                      </a:solidFill>
                      <a:prstDash val="solid"/>
                    </a:lnB>
                    <a:lnTlToBr w="12700" cmpd="sng">
                      <a:noFill/>
                      <a:prstDash val="solid"/>
                    </a:lnTlToBr>
                    <a:lnBlToTr w="12700" cmpd="sng">
                      <a:noFill/>
                      <a:prstDash val="solid"/>
                    </a:lnBlToTr>
                    <a:solidFill>
                      <a:srgbClr val="F79646">
                        <a:alpha val="40000"/>
                      </a:srgbClr>
                    </a:solidFill>
                  </a:tcPr>
                </a:tc>
                <a:extLst>
                  <a:ext uri="{0D108BD9-81ED-4DB2-BD59-A6C34878D82A}">
                    <a16:rowId xmlns:a16="http://schemas.microsoft.com/office/drawing/2014/main" val="10001"/>
                  </a:ext>
                </a:extLst>
              </a:tr>
              <a:tr h="1936637">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50000"/>
                        </a:lnSpc>
                        <a:spcAft>
                          <a:spcPts val="0"/>
                        </a:spcAft>
                      </a:pPr>
                      <a:r>
                        <a:rPr lang="zh-TW" sz="2400" b="1" kern="0">
                          <a:solidFill>
                            <a:srgbClr val="660066"/>
                          </a:solidFill>
                          <a:latin typeface="微軟正黑體" pitchFamily="34" charset="-120"/>
                          <a:ea typeface="微軟正黑體" pitchFamily="34" charset="-120"/>
                        </a:rPr>
                        <a:t>原住民生</a:t>
                      </a:r>
                      <a:endParaRPr lang="zh-TW" sz="2400" b="1" kern="100">
                        <a:solidFill>
                          <a:srgbClr val="660066"/>
                        </a:solidFill>
                        <a:latin typeface="微軟正黑體" pitchFamily="34" charset="-120"/>
                        <a:ea typeface="微軟正黑體" pitchFamily="34" charset="-120"/>
                        <a:cs typeface="Times New Roman"/>
                      </a:endParaRPr>
                    </a:p>
                  </a:txBody>
                  <a:tcPr marL="9525" marR="9525" marT="9525" marB="9525" anchor="ctr">
                    <a:lnL w="9525" cap="flat" cmpd="sng" algn="ctr">
                      <a:solidFill>
                        <a:srgbClr val="F79646">
                          <a:shade val="95000"/>
                          <a:satMod val="105000"/>
                        </a:srgbClr>
                      </a:solidFill>
                      <a:prstDash val="solid"/>
                    </a:lnL>
                    <a:lnR w="9525" cap="flat" cmpd="sng" algn="ctr">
                      <a:solidFill>
                        <a:srgbClr val="F79646">
                          <a:shade val="95000"/>
                          <a:satMod val="105000"/>
                        </a:srgbClr>
                      </a:solidFill>
                      <a:prstDash val="solid"/>
                    </a:lnR>
                    <a:lnT w="9525" cap="flat" cmpd="sng" algn="ctr">
                      <a:solidFill>
                        <a:srgbClr val="F79646">
                          <a:shade val="95000"/>
                          <a:satMod val="105000"/>
                        </a:srgbClr>
                      </a:solidFill>
                      <a:prstDash val="solid"/>
                    </a:lnT>
                    <a:lnB w="9525" cap="flat" cmpd="sng" algn="ctr">
                      <a:solidFill>
                        <a:srgbClr val="F79646">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indent="0" algn="ctr">
                        <a:lnSpc>
                          <a:spcPct val="150000"/>
                        </a:lnSpc>
                        <a:spcAft>
                          <a:spcPts val="0"/>
                        </a:spcAft>
                      </a:pPr>
                      <a:r>
                        <a:rPr lang="zh-TW" sz="2400" b="1" kern="0" dirty="0">
                          <a:solidFill>
                            <a:srgbClr val="660066"/>
                          </a:solidFill>
                          <a:latin typeface="微軟正黑體" pitchFamily="34" charset="-120"/>
                          <a:ea typeface="微軟正黑體" pitchFamily="34" charset="-120"/>
                        </a:rPr>
                        <a:t>取得文化</a:t>
                      </a:r>
                      <a:r>
                        <a:rPr lang="zh-TW" altLang="en-US" sz="2400" b="1" kern="0" dirty="0">
                          <a:solidFill>
                            <a:srgbClr val="660066"/>
                          </a:solidFill>
                          <a:latin typeface="微軟正黑體" pitchFamily="34" charset="-120"/>
                          <a:ea typeface="微軟正黑體" pitchFamily="34" charset="-120"/>
                        </a:rPr>
                        <a:t>及</a:t>
                      </a:r>
                      <a:r>
                        <a:rPr lang="zh-TW" sz="2400" b="1" kern="0" dirty="0">
                          <a:solidFill>
                            <a:srgbClr val="660066"/>
                          </a:solidFill>
                          <a:latin typeface="微軟正黑體" pitchFamily="34" charset="-120"/>
                          <a:ea typeface="微軟正黑體" pitchFamily="34" charset="-120"/>
                        </a:rPr>
                        <a:t>語言能力證明者：</a:t>
                      </a:r>
                      <a:endParaRPr lang="en-US" altLang="zh-TW" sz="2400" b="1" kern="0" dirty="0">
                        <a:solidFill>
                          <a:srgbClr val="660066"/>
                        </a:solidFill>
                        <a:latin typeface="微軟正黑體" pitchFamily="34" charset="-120"/>
                        <a:ea typeface="微軟正黑體" pitchFamily="34" charset="-120"/>
                      </a:endParaRPr>
                    </a:p>
                    <a:p>
                      <a:pPr marL="0" indent="0" algn="ctr">
                        <a:lnSpc>
                          <a:spcPct val="150000"/>
                        </a:lnSpc>
                        <a:spcAft>
                          <a:spcPts val="0"/>
                        </a:spcAft>
                      </a:pPr>
                      <a:r>
                        <a:rPr lang="zh-TW" altLang="en-US" sz="2400" b="1" kern="0" dirty="0">
                          <a:solidFill>
                            <a:srgbClr val="660066"/>
                          </a:solidFill>
                          <a:latin typeface="微軟正黑體" pitchFamily="34" charset="-120"/>
                          <a:ea typeface="微軟正黑體" pitchFamily="34" charset="-120"/>
                        </a:rPr>
                        <a:t>    </a:t>
                      </a:r>
                      <a:r>
                        <a:rPr lang="zh-TW" sz="2400" b="1" kern="0" dirty="0">
                          <a:solidFill>
                            <a:srgbClr val="660066"/>
                          </a:solidFill>
                          <a:latin typeface="微軟正黑體" pitchFamily="34" charset="-120"/>
                          <a:ea typeface="微軟正黑體" pitchFamily="34" charset="-120"/>
                        </a:rPr>
                        <a:t>加總</a:t>
                      </a:r>
                      <a:r>
                        <a:rPr lang="zh-TW" altLang="en-US" sz="2400" b="1" kern="0" dirty="0">
                          <a:solidFill>
                            <a:srgbClr val="660066"/>
                          </a:solidFill>
                          <a:latin typeface="微軟正黑體" pitchFamily="34" charset="-120"/>
                          <a:ea typeface="微軟正黑體" pitchFamily="34" charset="-120"/>
                        </a:rPr>
                        <a:t>積</a:t>
                      </a:r>
                      <a:r>
                        <a:rPr lang="zh-TW" sz="2400" b="1" kern="0" dirty="0">
                          <a:solidFill>
                            <a:srgbClr val="660066"/>
                          </a:solidFill>
                          <a:latin typeface="微軟正黑體" pitchFamily="34" charset="-120"/>
                          <a:ea typeface="微軟正黑體" pitchFamily="34" charset="-120"/>
                        </a:rPr>
                        <a:t>分</a:t>
                      </a:r>
                      <a:r>
                        <a:rPr lang="en-US" sz="2400" b="1" kern="0" dirty="0">
                          <a:solidFill>
                            <a:srgbClr val="660066"/>
                          </a:solidFill>
                          <a:latin typeface="微軟正黑體" pitchFamily="34" charset="-120"/>
                          <a:ea typeface="微軟正黑體" pitchFamily="34" charset="-120"/>
                        </a:rPr>
                        <a:t>35%</a:t>
                      </a:r>
                      <a:endParaRPr lang="zh-TW" sz="2400" b="1" kern="100" dirty="0">
                        <a:solidFill>
                          <a:srgbClr val="660066"/>
                        </a:solidFill>
                        <a:latin typeface="微軟正黑體" pitchFamily="34" charset="-120"/>
                        <a:ea typeface="微軟正黑體" pitchFamily="34" charset="-120"/>
                      </a:endParaRPr>
                    </a:p>
                    <a:p>
                      <a:pPr marL="0" indent="0" algn="ctr">
                        <a:lnSpc>
                          <a:spcPct val="150000"/>
                        </a:lnSpc>
                        <a:spcAft>
                          <a:spcPts val="0"/>
                        </a:spcAft>
                      </a:pPr>
                      <a:r>
                        <a:rPr lang="zh-TW" sz="2400" b="1" kern="0" dirty="0">
                          <a:solidFill>
                            <a:srgbClr val="660066"/>
                          </a:solidFill>
                          <a:latin typeface="微軟正黑體" pitchFamily="34" charset="-120"/>
                          <a:ea typeface="微軟正黑體" pitchFamily="34" charset="-120"/>
                        </a:rPr>
                        <a:t>無文化</a:t>
                      </a:r>
                      <a:r>
                        <a:rPr lang="zh-TW" altLang="en-US" sz="2400" b="1" kern="0" dirty="0">
                          <a:solidFill>
                            <a:srgbClr val="660066"/>
                          </a:solidFill>
                          <a:latin typeface="微軟正黑體" pitchFamily="34" charset="-120"/>
                          <a:ea typeface="微軟正黑體" pitchFamily="34" charset="-120"/>
                        </a:rPr>
                        <a:t>及</a:t>
                      </a:r>
                      <a:r>
                        <a:rPr lang="zh-TW" sz="2400" b="1" kern="0" dirty="0">
                          <a:solidFill>
                            <a:srgbClr val="660066"/>
                          </a:solidFill>
                          <a:latin typeface="微軟正黑體" pitchFamily="34" charset="-120"/>
                          <a:ea typeface="微軟正黑體" pitchFamily="34" charset="-120"/>
                        </a:rPr>
                        <a:t>語言能力證明者：</a:t>
                      </a:r>
                      <a:endParaRPr lang="en-US" altLang="zh-TW" sz="2400" b="1" kern="0" dirty="0">
                        <a:solidFill>
                          <a:srgbClr val="660066"/>
                        </a:solidFill>
                        <a:latin typeface="微軟正黑體" pitchFamily="34" charset="-120"/>
                        <a:ea typeface="微軟正黑體" pitchFamily="34" charset="-120"/>
                      </a:endParaRPr>
                    </a:p>
                    <a:p>
                      <a:pPr marL="0" indent="0" algn="ctr">
                        <a:lnSpc>
                          <a:spcPct val="150000"/>
                        </a:lnSpc>
                        <a:spcAft>
                          <a:spcPts val="0"/>
                        </a:spcAft>
                      </a:pPr>
                      <a:r>
                        <a:rPr lang="zh-TW" altLang="en-US" sz="2400" b="1" kern="0" dirty="0">
                          <a:solidFill>
                            <a:srgbClr val="660066"/>
                          </a:solidFill>
                          <a:latin typeface="微軟正黑體" pitchFamily="34" charset="-120"/>
                          <a:ea typeface="微軟正黑體" pitchFamily="34" charset="-120"/>
                        </a:rPr>
                        <a:t>    </a:t>
                      </a:r>
                      <a:r>
                        <a:rPr lang="zh-TW" sz="2400" b="1" kern="0" dirty="0">
                          <a:solidFill>
                            <a:srgbClr val="660066"/>
                          </a:solidFill>
                          <a:latin typeface="微軟正黑體" pitchFamily="34" charset="-120"/>
                          <a:ea typeface="微軟正黑體" pitchFamily="34" charset="-120"/>
                        </a:rPr>
                        <a:t>加總</a:t>
                      </a:r>
                      <a:r>
                        <a:rPr lang="zh-TW" altLang="en-US" sz="2400" b="1" kern="0" dirty="0">
                          <a:solidFill>
                            <a:srgbClr val="660066"/>
                          </a:solidFill>
                          <a:latin typeface="微軟正黑體" pitchFamily="34" charset="-120"/>
                          <a:ea typeface="微軟正黑體" pitchFamily="34" charset="-120"/>
                        </a:rPr>
                        <a:t>積</a:t>
                      </a:r>
                      <a:r>
                        <a:rPr lang="zh-TW" sz="2400" b="1" kern="0" dirty="0">
                          <a:solidFill>
                            <a:srgbClr val="660066"/>
                          </a:solidFill>
                          <a:latin typeface="微軟正黑體" pitchFamily="34" charset="-120"/>
                          <a:ea typeface="微軟正黑體" pitchFamily="34" charset="-120"/>
                        </a:rPr>
                        <a:t>分</a:t>
                      </a:r>
                      <a:r>
                        <a:rPr lang="en-US" sz="2400" b="1" kern="0" dirty="0">
                          <a:solidFill>
                            <a:srgbClr val="660066"/>
                          </a:solidFill>
                          <a:latin typeface="微軟正黑體" pitchFamily="34" charset="-120"/>
                          <a:ea typeface="微軟正黑體" pitchFamily="34" charset="-120"/>
                        </a:rPr>
                        <a:t>10%</a:t>
                      </a:r>
                      <a:endParaRPr lang="zh-TW" sz="2400" b="1" kern="100" dirty="0">
                        <a:solidFill>
                          <a:srgbClr val="660066"/>
                        </a:solidFill>
                        <a:latin typeface="微軟正黑體" pitchFamily="34" charset="-120"/>
                        <a:ea typeface="微軟正黑體" pitchFamily="34" charset="-120"/>
                        <a:cs typeface="Times New Roman"/>
                      </a:endParaRPr>
                    </a:p>
                  </a:txBody>
                  <a:tcPr marL="9525" marR="9525" marT="9525" marB="9525" anchor="ctr">
                    <a:lnL w="9525" cap="flat" cmpd="sng" algn="ctr">
                      <a:solidFill>
                        <a:srgbClr val="F79646">
                          <a:shade val="95000"/>
                          <a:satMod val="105000"/>
                        </a:srgbClr>
                      </a:solidFill>
                      <a:prstDash val="solid"/>
                    </a:lnL>
                    <a:lnR w="9525" cap="flat" cmpd="sng" algn="ctr">
                      <a:solidFill>
                        <a:srgbClr val="F79646">
                          <a:shade val="95000"/>
                          <a:satMod val="105000"/>
                        </a:srgbClr>
                      </a:solidFill>
                      <a:prstDash val="solid"/>
                    </a:lnR>
                    <a:lnT w="9525" cap="flat" cmpd="sng" algn="ctr">
                      <a:solidFill>
                        <a:srgbClr val="F79646">
                          <a:shade val="95000"/>
                          <a:satMod val="105000"/>
                        </a:srgbClr>
                      </a:solidFill>
                      <a:prstDash val="solid"/>
                    </a:lnT>
                    <a:lnB w="9525" cap="flat" cmpd="sng" algn="ctr">
                      <a:solidFill>
                        <a:srgbClr val="F79646">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50000"/>
                        </a:lnSpc>
                        <a:spcAft>
                          <a:spcPts val="0"/>
                        </a:spcAft>
                      </a:pPr>
                      <a:r>
                        <a:rPr lang="en-US" sz="2400" b="1" kern="0" dirty="0">
                          <a:solidFill>
                            <a:srgbClr val="660066"/>
                          </a:solidFill>
                          <a:latin typeface="微軟正黑體" pitchFamily="34" charset="-120"/>
                          <a:ea typeface="微軟正黑體" pitchFamily="34" charset="-120"/>
                        </a:rPr>
                        <a:t>2%</a:t>
                      </a:r>
                      <a:endParaRPr lang="zh-TW" sz="2400" b="1" kern="100" dirty="0">
                        <a:solidFill>
                          <a:srgbClr val="660066"/>
                        </a:solidFill>
                        <a:latin typeface="微軟正黑體" pitchFamily="34" charset="-120"/>
                        <a:ea typeface="微軟正黑體" pitchFamily="34" charset="-120"/>
                        <a:cs typeface="Times New Roman"/>
                      </a:endParaRPr>
                    </a:p>
                  </a:txBody>
                  <a:tcPr marL="9525" marR="9525" marT="9525" marB="9525" anchor="ctr">
                    <a:lnL w="9525" cap="flat" cmpd="sng" algn="ctr">
                      <a:solidFill>
                        <a:srgbClr val="F79646">
                          <a:shade val="95000"/>
                          <a:satMod val="105000"/>
                        </a:srgbClr>
                      </a:solidFill>
                      <a:prstDash val="solid"/>
                    </a:lnL>
                    <a:lnR w="9525" cap="flat" cmpd="sng" algn="ctr">
                      <a:solidFill>
                        <a:srgbClr val="F79646">
                          <a:shade val="95000"/>
                          <a:satMod val="105000"/>
                        </a:srgbClr>
                      </a:solidFill>
                      <a:prstDash val="solid"/>
                    </a:lnR>
                    <a:lnT w="9525" cap="flat" cmpd="sng" algn="ctr">
                      <a:solidFill>
                        <a:srgbClr val="F79646">
                          <a:shade val="95000"/>
                          <a:satMod val="105000"/>
                        </a:srgbClr>
                      </a:solidFill>
                      <a:prstDash val="solid"/>
                    </a:lnT>
                    <a:lnB w="9525" cap="flat" cmpd="sng" algn="ctr">
                      <a:solidFill>
                        <a:srgbClr val="F79646">
                          <a:shade val="95000"/>
                          <a:satMod val="105000"/>
                        </a:srgbClr>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5737888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a:extLst>
              <a:ext uri="{FF2B5EF4-FFF2-40B4-BE49-F238E27FC236}">
                <a16:creationId xmlns:a16="http://schemas.microsoft.com/office/drawing/2014/main" id="{ADBCB7E4-34F7-46C3-93C7-546F0C13D872}"/>
              </a:ext>
            </a:extLst>
          </p:cNvPr>
          <p:cNvSpPr>
            <a:spLocks noGrp="1"/>
          </p:cNvSpPr>
          <p:nvPr>
            <p:ph type="body" sz="quarter" idx="14"/>
          </p:nvPr>
        </p:nvSpPr>
        <p:spPr>
          <a:xfrm>
            <a:off x="467544" y="1489139"/>
            <a:ext cx="8208912" cy="5180221"/>
          </a:xfrm>
        </p:spPr>
        <p:txBody>
          <a:bodyPr>
            <a:normAutofit/>
          </a:bodyPr>
          <a:lstStyle/>
          <a:p>
            <a:r>
              <a:rPr lang="zh-TW" altLang="en-US" sz="2400" dirty="0"/>
              <a:t>符合報名資格及屏東區內之學生，向原就讀國中辦理報名手續。</a:t>
            </a:r>
            <a:r>
              <a:rPr lang="zh-TW" altLang="en-US" sz="2400" dirty="0">
                <a:solidFill>
                  <a:srgbClr val="FF0000"/>
                </a:solidFill>
              </a:rPr>
              <a:t>學生限選擇一校一科或一群。</a:t>
            </a:r>
            <a:endParaRPr lang="en-US" altLang="zh-TW" sz="2400" dirty="0">
              <a:solidFill>
                <a:srgbClr val="FF0000"/>
              </a:solidFill>
            </a:endParaRPr>
          </a:p>
          <a:p>
            <a:r>
              <a:rPr lang="zh-TW" altLang="en-US" sz="2400" dirty="0"/>
              <a:t>比序項目積分表及證明文件送至</a:t>
            </a:r>
            <a:r>
              <a:rPr lang="en-US" altLang="zh-TW" sz="2400" dirty="0"/>
              <a:t>113</a:t>
            </a:r>
            <a:r>
              <a:rPr lang="zh-TW" altLang="en-US" sz="2400" dirty="0"/>
              <a:t>學年度屏東區高級中等學校免試入學委員會主辦學校</a:t>
            </a:r>
            <a:r>
              <a:rPr lang="en-US" altLang="zh-TW" sz="2400" dirty="0"/>
              <a:t>(</a:t>
            </a:r>
            <a:r>
              <a:rPr lang="zh-TW" altLang="en-US" sz="2400" dirty="0"/>
              <a:t>國立內埔農工</a:t>
            </a:r>
            <a:r>
              <a:rPr lang="en-US" altLang="zh-TW" sz="2400" dirty="0"/>
              <a:t>)</a:t>
            </a:r>
            <a:r>
              <a:rPr lang="zh-TW" altLang="en-US" sz="2400" dirty="0"/>
              <a:t>審查。</a:t>
            </a:r>
            <a:endParaRPr lang="en-US" altLang="zh-TW" sz="2400" dirty="0"/>
          </a:p>
          <a:p>
            <a:r>
              <a:rPr lang="zh-TW" altLang="en-US" sz="2400" dirty="0"/>
              <a:t>志願選填於屏東區免試入學作業平台選填</a:t>
            </a:r>
            <a:r>
              <a:rPr lang="en-US" altLang="zh-TW" sz="2400" dirty="0"/>
              <a:t>(</a:t>
            </a:r>
            <a:r>
              <a:rPr lang="zh-TW" altLang="en-US" sz="2400" dirty="0"/>
              <a:t>網址：</a:t>
            </a:r>
            <a:r>
              <a:rPr lang="en-US" altLang="zh-TW" sz="2400" dirty="0">
                <a:hlinkClick r:id="rId2"/>
              </a:rPr>
              <a:t>https://ptc.entry.edu.tw</a:t>
            </a:r>
            <a:r>
              <a:rPr lang="en-US" altLang="zh-TW" sz="2400" dirty="0"/>
              <a:t>)</a:t>
            </a:r>
            <a:r>
              <a:rPr lang="zh-TW" altLang="en-US" sz="2400" dirty="0"/>
              <a:t>。</a:t>
            </a:r>
            <a:endParaRPr lang="en-US" altLang="zh-TW" sz="2400" dirty="0"/>
          </a:p>
          <a:p>
            <a:r>
              <a:rPr lang="zh-TW" altLang="en-US" sz="2400" dirty="0"/>
              <a:t>報名主辦學校</a:t>
            </a:r>
            <a:r>
              <a:rPr lang="en-US" altLang="zh-TW" sz="2400" dirty="0"/>
              <a:t>:</a:t>
            </a:r>
            <a:r>
              <a:rPr lang="zh-TW" altLang="en-US" sz="2400" dirty="0"/>
              <a:t>國立內埔農工註冊組，</a:t>
            </a:r>
            <a:br>
              <a:rPr lang="en-US" altLang="zh-TW" sz="2400" dirty="0"/>
            </a:br>
            <a:r>
              <a:rPr lang="zh-TW" altLang="en-US" sz="2400" dirty="0"/>
              <a:t>電話：</a:t>
            </a:r>
            <a:r>
              <a:rPr lang="en-US" altLang="zh-TW" sz="2400" dirty="0"/>
              <a:t>(08) 7993095#234</a:t>
            </a:r>
            <a:r>
              <a:rPr lang="zh-TW" altLang="en-US" sz="2400" dirty="0"/>
              <a:t>。</a:t>
            </a:r>
            <a:endParaRPr lang="en-US" altLang="zh-TW" sz="2400" dirty="0"/>
          </a:p>
          <a:p>
            <a:r>
              <a:rPr lang="zh-TW" altLang="en-US" sz="2400" dirty="0"/>
              <a:t>報名費</a:t>
            </a:r>
            <a:r>
              <a:rPr lang="en-US" altLang="zh-TW" sz="2400" dirty="0"/>
              <a:t>:100</a:t>
            </a:r>
            <a:r>
              <a:rPr lang="zh-TW" altLang="en-US" sz="2400" dirty="0"/>
              <a:t>元整。</a:t>
            </a:r>
            <a:endParaRPr lang="en-US" altLang="zh-TW" sz="2400" dirty="0"/>
          </a:p>
          <a:p>
            <a:r>
              <a:rPr lang="zh-TW" altLang="en-US" sz="2600" b="1" dirty="0">
                <a:solidFill>
                  <a:srgbClr val="FF0000"/>
                </a:solidFill>
              </a:rPr>
              <a:t>招生資訊以簡章</a:t>
            </a:r>
            <a:r>
              <a:rPr lang="en-US" altLang="zh-TW" sz="2600" b="1" dirty="0">
                <a:solidFill>
                  <a:srgbClr val="FF0000"/>
                </a:solidFill>
              </a:rPr>
              <a:t>(1</a:t>
            </a:r>
            <a:r>
              <a:rPr lang="zh-TW" altLang="en-US" sz="2600" b="1" dirty="0">
                <a:solidFill>
                  <a:srgbClr val="FF0000"/>
                </a:solidFill>
              </a:rPr>
              <a:t>月</a:t>
            </a:r>
            <a:r>
              <a:rPr lang="en-US" altLang="zh-TW" sz="2600" b="1" dirty="0">
                <a:solidFill>
                  <a:srgbClr val="FF0000"/>
                </a:solidFill>
              </a:rPr>
              <a:t>15</a:t>
            </a:r>
            <a:r>
              <a:rPr lang="zh-TW" altLang="en-US" sz="2600" b="1" dirty="0">
                <a:solidFill>
                  <a:srgbClr val="FF0000"/>
                </a:solidFill>
              </a:rPr>
              <a:t>日公告</a:t>
            </a:r>
            <a:r>
              <a:rPr lang="en-US" altLang="zh-TW" sz="2600" b="1" dirty="0">
                <a:solidFill>
                  <a:srgbClr val="FF0000"/>
                </a:solidFill>
              </a:rPr>
              <a:t>)</a:t>
            </a:r>
            <a:r>
              <a:rPr lang="zh-TW" altLang="en-US" sz="2600" b="1" dirty="0">
                <a:solidFill>
                  <a:srgbClr val="FF0000"/>
                </a:solidFill>
              </a:rPr>
              <a:t>為準。  </a:t>
            </a:r>
          </a:p>
        </p:txBody>
      </p:sp>
      <p:sp>
        <p:nvSpPr>
          <p:cNvPr id="5" name="文字方塊 4">
            <a:extLst>
              <a:ext uri="{FF2B5EF4-FFF2-40B4-BE49-F238E27FC236}">
                <a16:creationId xmlns:a16="http://schemas.microsoft.com/office/drawing/2014/main" id="{FF5C6D66-D423-422D-A8FE-58C414734263}"/>
              </a:ext>
            </a:extLst>
          </p:cNvPr>
          <p:cNvSpPr txBox="1">
            <a:spLocks noChangeArrowheads="1"/>
          </p:cNvSpPr>
          <p:nvPr/>
        </p:nvSpPr>
        <p:spPr bwMode="auto">
          <a:xfrm>
            <a:off x="1331640" y="590970"/>
            <a:ext cx="3888432" cy="584775"/>
          </a:xfrm>
          <a:prstGeom prst="rect">
            <a:avLst/>
          </a:prstGeom>
          <a:ln/>
        </p:spPr>
        <p:style>
          <a:lnRef idx="1">
            <a:schemeClr val="accent3"/>
          </a:lnRef>
          <a:fillRef idx="2">
            <a:schemeClr val="accent3"/>
          </a:fillRef>
          <a:effectRef idx="1">
            <a:schemeClr val="accent3"/>
          </a:effectRef>
          <a:fontRef idx="minor">
            <a:schemeClr val="dk1"/>
          </a:fontRef>
        </p:style>
        <p:txBody>
          <a:bodyPr wrap="square">
            <a:spAutoFit/>
          </a:bodyPr>
          <a:lstStyle>
            <a:lvl1pPr eaLnBrk="0" hangingPunct="0">
              <a:defRPr b="1">
                <a:solidFill>
                  <a:schemeClr val="tx1"/>
                </a:solidFill>
                <a:latin typeface="Arial" pitchFamily="34" charset="0"/>
                <a:ea typeface="新細明體" pitchFamily="18" charset="-120"/>
              </a:defRPr>
            </a:lvl1pPr>
            <a:lvl2pPr marL="742950" indent="-285750" eaLnBrk="0" hangingPunct="0">
              <a:defRPr b="1">
                <a:solidFill>
                  <a:schemeClr val="tx1"/>
                </a:solidFill>
                <a:latin typeface="Arial" pitchFamily="34" charset="0"/>
                <a:ea typeface="新細明體" pitchFamily="18" charset="-120"/>
              </a:defRPr>
            </a:lvl2pPr>
            <a:lvl3pPr marL="1143000" indent="-228600" eaLnBrk="0" hangingPunct="0">
              <a:defRPr b="1">
                <a:solidFill>
                  <a:schemeClr val="tx1"/>
                </a:solidFill>
                <a:latin typeface="Arial" pitchFamily="34" charset="0"/>
                <a:ea typeface="新細明體" pitchFamily="18" charset="-120"/>
              </a:defRPr>
            </a:lvl3pPr>
            <a:lvl4pPr marL="1600200" indent="-228600" eaLnBrk="0" hangingPunct="0">
              <a:defRPr b="1">
                <a:solidFill>
                  <a:schemeClr val="tx1"/>
                </a:solidFill>
                <a:latin typeface="Arial" pitchFamily="34" charset="0"/>
                <a:ea typeface="新細明體" pitchFamily="18" charset="-120"/>
              </a:defRPr>
            </a:lvl4pPr>
            <a:lvl5pPr marL="2057400" indent="-228600" eaLnBrk="0" hangingPunct="0">
              <a:defRPr b="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b="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b="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b="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b="1">
                <a:solidFill>
                  <a:schemeClr val="tx1"/>
                </a:solidFill>
                <a:latin typeface="Arial" pitchFamily="34" charset="0"/>
                <a:ea typeface="新細明體" pitchFamily="18" charset="-120"/>
              </a:defRPr>
            </a:lvl9pPr>
          </a:lstStyle>
          <a:p>
            <a:pPr eaLnBrk="1" hangingPunct="1"/>
            <a:r>
              <a:rPr kumimoji="1" lang="zh-TW" altLang="en-US" sz="3200" dirty="0">
                <a:solidFill>
                  <a:srgbClr val="FF0000"/>
                </a:solidFill>
                <a:latin typeface="微軟正黑體" pitchFamily="34" charset="-120"/>
                <a:ea typeface="微軟正黑體" pitchFamily="34" charset="-120"/>
              </a:rPr>
              <a:t>學習區完全免試入學</a:t>
            </a:r>
          </a:p>
        </p:txBody>
      </p:sp>
      <p:sp>
        <p:nvSpPr>
          <p:cNvPr id="6" name="爆炸: 十四角 5">
            <a:extLst>
              <a:ext uri="{FF2B5EF4-FFF2-40B4-BE49-F238E27FC236}">
                <a16:creationId xmlns:a16="http://schemas.microsoft.com/office/drawing/2014/main" id="{068BEA86-CBC2-4B35-97FB-9A943DF9A19C}"/>
              </a:ext>
            </a:extLst>
          </p:cNvPr>
          <p:cNvSpPr/>
          <p:nvPr/>
        </p:nvSpPr>
        <p:spPr>
          <a:xfrm>
            <a:off x="6372200" y="116633"/>
            <a:ext cx="2725556" cy="1372506"/>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400" dirty="0">
                <a:latin typeface="微軟正黑體" panose="020B0604030504040204" pitchFamily="34" charset="-120"/>
                <a:ea typeface="微軟正黑體" panose="020B0604030504040204" pitchFamily="34" charset="-120"/>
              </a:rPr>
              <a:t>不採畢業資格、志願序與會考積分</a:t>
            </a:r>
          </a:p>
        </p:txBody>
      </p:sp>
    </p:spTree>
    <p:extLst>
      <p:ext uri="{BB962C8B-B14F-4D97-AF65-F5344CB8AC3E}">
        <p14:creationId xmlns:p14="http://schemas.microsoft.com/office/powerpoint/2010/main" val="38209827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p:cNvSpPr txBox="1">
            <a:spLocks noChangeArrowheads="1"/>
          </p:cNvSpPr>
          <p:nvPr/>
        </p:nvSpPr>
        <p:spPr bwMode="auto">
          <a:xfrm>
            <a:off x="2022228" y="154613"/>
            <a:ext cx="4739504" cy="584775"/>
          </a:xfrm>
          <a:prstGeom prst="rect">
            <a:avLst/>
          </a:prstGeom>
          <a:ln/>
        </p:spPr>
        <p:style>
          <a:lnRef idx="1">
            <a:schemeClr val="accent3"/>
          </a:lnRef>
          <a:fillRef idx="2">
            <a:schemeClr val="accent3"/>
          </a:fillRef>
          <a:effectRef idx="1">
            <a:schemeClr val="accent3"/>
          </a:effectRef>
          <a:fontRef idx="minor">
            <a:schemeClr val="dk1"/>
          </a:fontRef>
        </p:style>
        <p:txBody>
          <a:bodyPr wrap="square">
            <a:spAutoFit/>
          </a:bodyPr>
          <a:lstStyle>
            <a:lvl1pPr eaLnBrk="0" hangingPunct="0">
              <a:defRPr b="1">
                <a:solidFill>
                  <a:schemeClr val="tx1"/>
                </a:solidFill>
                <a:latin typeface="Arial" pitchFamily="34" charset="0"/>
                <a:ea typeface="新細明體" pitchFamily="18" charset="-120"/>
              </a:defRPr>
            </a:lvl1pPr>
            <a:lvl2pPr marL="742950" indent="-285750" eaLnBrk="0" hangingPunct="0">
              <a:defRPr b="1">
                <a:solidFill>
                  <a:schemeClr val="tx1"/>
                </a:solidFill>
                <a:latin typeface="Arial" pitchFamily="34" charset="0"/>
                <a:ea typeface="新細明體" pitchFamily="18" charset="-120"/>
              </a:defRPr>
            </a:lvl2pPr>
            <a:lvl3pPr marL="1143000" indent="-228600" eaLnBrk="0" hangingPunct="0">
              <a:defRPr b="1">
                <a:solidFill>
                  <a:schemeClr val="tx1"/>
                </a:solidFill>
                <a:latin typeface="Arial" pitchFamily="34" charset="0"/>
                <a:ea typeface="新細明體" pitchFamily="18" charset="-120"/>
              </a:defRPr>
            </a:lvl3pPr>
            <a:lvl4pPr marL="1600200" indent="-228600" eaLnBrk="0" hangingPunct="0">
              <a:defRPr b="1">
                <a:solidFill>
                  <a:schemeClr val="tx1"/>
                </a:solidFill>
                <a:latin typeface="Arial" pitchFamily="34" charset="0"/>
                <a:ea typeface="新細明體" pitchFamily="18" charset="-120"/>
              </a:defRPr>
            </a:lvl4pPr>
            <a:lvl5pPr marL="2057400" indent="-228600" eaLnBrk="0" hangingPunct="0">
              <a:defRPr b="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b="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b="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b="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b="1">
                <a:solidFill>
                  <a:schemeClr val="tx1"/>
                </a:solidFill>
                <a:latin typeface="Arial" pitchFamily="34" charset="0"/>
                <a:ea typeface="新細明體" pitchFamily="18" charset="-120"/>
              </a:defRPr>
            </a:lvl9pPr>
          </a:lstStyle>
          <a:p>
            <a:pPr algn="ctr" eaLnBrk="1" hangingPunct="1"/>
            <a:r>
              <a:rPr kumimoji="1" lang="zh-TW" altLang="en-US" sz="3200" dirty="0">
                <a:solidFill>
                  <a:srgbClr val="FF0000"/>
                </a:solidFill>
                <a:latin typeface="微軟正黑體" pitchFamily="34" charset="-120"/>
                <a:ea typeface="微軟正黑體" pitchFamily="34" charset="-120"/>
              </a:rPr>
              <a:t>學習區完全免試入學</a:t>
            </a:r>
          </a:p>
        </p:txBody>
      </p:sp>
      <p:sp>
        <p:nvSpPr>
          <p:cNvPr id="7" name="文字方塊 6">
            <a:extLst>
              <a:ext uri="{FF2B5EF4-FFF2-40B4-BE49-F238E27FC236}">
                <a16:creationId xmlns:a16="http://schemas.microsoft.com/office/drawing/2014/main" id="{312A93A4-7BB1-4E81-8D04-7E7AC88F48B3}"/>
              </a:ext>
            </a:extLst>
          </p:cNvPr>
          <p:cNvSpPr txBox="1"/>
          <p:nvPr/>
        </p:nvSpPr>
        <p:spPr>
          <a:xfrm>
            <a:off x="0" y="6388728"/>
            <a:ext cx="9144000" cy="46166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zh-TW" altLang="en-US" sz="2400" dirty="0">
                <a:latin typeface="微軟正黑體" panose="020B0604030504040204" pitchFamily="34" charset="-120"/>
                <a:ea typeface="微軟正黑體" panose="020B0604030504040204" pitchFamily="34" charset="-120"/>
              </a:rPr>
              <a:t>實際招收科別及報考資訊請詳閱簡章。</a:t>
            </a:r>
          </a:p>
        </p:txBody>
      </p:sp>
      <p:pic>
        <p:nvPicPr>
          <p:cNvPr id="2" name="圖片 1"/>
          <p:cNvPicPr>
            <a:picLocks noChangeAspect="1"/>
          </p:cNvPicPr>
          <p:nvPr/>
        </p:nvPicPr>
        <p:blipFill>
          <a:blip r:embed="rId2"/>
          <a:stretch>
            <a:fillRect/>
          </a:stretch>
        </p:blipFill>
        <p:spPr>
          <a:xfrm>
            <a:off x="2366962" y="981075"/>
            <a:ext cx="4410075" cy="4895850"/>
          </a:xfrm>
          <a:prstGeom prst="rect">
            <a:avLst/>
          </a:prstGeom>
        </p:spPr>
      </p:pic>
    </p:spTree>
    <p:extLst>
      <p:ext uri="{BB962C8B-B14F-4D97-AF65-F5344CB8AC3E}">
        <p14:creationId xmlns:p14="http://schemas.microsoft.com/office/powerpoint/2010/main" val="6605608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7762" name="文字方塊 4"/>
          <p:cNvSpPr txBox="1">
            <a:spLocks noChangeArrowheads="1"/>
          </p:cNvSpPr>
          <p:nvPr/>
        </p:nvSpPr>
        <p:spPr bwMode="auto">
          <a:xfrm>
            <a:off x="1187450" y="692150"/>
            <a:ext cx="8569325"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ea typeface="新細明體" pitchFamily="18" charset="-120"/>
              </a:defRPr>
            </a:lvl1pPr>
            <a:lvl2pPr marL="742950" indent="-285750" eaLnBrk="0" hangingPunct="0">
              <a:defRPr b="1">
                <a:solidFill>
                  <a:schemeClr val="tx1"/>
                </a:solidFill>
                <a:latin typeface="Arial" pitchFamily="34" charset="0"/>
                <a:ea typeface="新細明體" pitchFamily="18" charset="-120"/>
              </a:defRPr>
            </a:lvl2pPr>
            <a:lvl3pPr marL="1143000" indent="-228600" eaLnBrk="0" hangingPunct="0">
              <a:defRPr b="1">
                <a:solidFill>
                  <a:schemeClr val="tx1"/>
                </a:solidFill>
                <a:latin typeface="Arial" pitchFamily="34" charset="0"/>
                <a:ea typeface="新細明體" pitchFamily="18" charset="-120"/>
              </a:defRPr>
            </a:lvl3pPr>
            <a:lvl4pPr marL="1600200" indent="-228600" eaLnBrk="0" hangingPunct="0">
              <a:defRPr b="1">
                <a:solidFill>
                  <a:schemeClr val="tx1"/>
                </a:solidFill>
                <a:latin typeface="Arial" pitchFamily="34" charset="0"/>
                <a:ea typeface="新細明體" pitchFamily="18" charset="-120"/>
              </a:defRPr>
            </a:lvl4pPr>
            <a:lvl5pPr marL="2057400" indent="-228600" eaLnBrk="0" hangingPunct="0">
              <a:defRPr b="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b="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b="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b="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b="1">
                <a:solidFill>
                  <a:schemeClr val="tx1"/>
                </a:solidFill>
                <a:latin typeface="Arial" pitchFamily="34" charset="0"/>
                <a:ea typeface="新細明體" pitchFamily="18" charset="-120"/>
              </a:defRPr>
            </a:lvl9pPr>
          </a:lstStyle>
          <a:p>
            <a:pPr eaLnBrk="1" hangingPunct="1"/>
            <a:r>
              <a:rPr kumimoji="1" lang="zh-TW" altLang="en-US" sz="3200" dirty="0">
                <a:solidFill>
                  <a:srgbClr val="FF0000"/>
                </a:solidFill>
                <a:latin typeface="微軟正黑體" pitchFamily="34" charset="-120"/>
                <a:ea typeface="微軟正黑體" pitchFamily="34" charset="-120"/>
              </a:rPr>
              <a:t>屏東區</a:t>
            </a:r>
            <a:r>
              <a:rPr kumimoji="1" lang="zh-TW" altLang="zh-TW" sz="3200" dirty="0">
                <a:solidFill>
                  <a:srgbClr val="FF0000"/>
                </a:solidFill>
                <a:latin typeface="微軟正黑體" pitchFamily="34" charset="-120"/>
                <a:ea typeface="微軟正黑體" pitchFamily="34" charset="-120"/>
              </a:rPr>
              <a:t>免試入學</a:t>
            </a:r>
            <a:r>
              <a:rPr kumimoji="1" lang="zh-TW" altLang="en-US" sz="3200" dirty="0">
                <a:solidFill>
                  <a:srgbClr val="FF0000"/>
                </a:solidFill>
                <a:latin typeface="微軟正黑體" pitchFamily="34" charset="-120"/>
                <a:ea typeface="微軟正黑體" pitchFamily="34" charset="-120"/>
              </a:rPr>
              <a:t>其他管道</a:t>
            </a:r>
          </a:p>
        </p:txBody>
      </p:sp>
      <p:graphicFrame>
        <p:nvGraphicFramePr>
          <p:cNvPr id="4" name="資料庫圖表 3"/>
          <p:cNvGraphicFramePr/>
          <p:nvPr>
            <p:extLst>
              <p:ext uri="{D42A27DB-BD31-4B8C-83A1-F6EECF244321}">
                <p14:modId xmlns:p14="http://schemas.microsoft.com/office/powerpoint/2010/main" val="1721457210"/>
              </p:ext>
            </p:extLst>
          </p:nvPr>
        </p:nvGraphicFramePr>
        <p:xfrm>
          <a:off x="539552" y="1412776"/>
          <a:ext cx="8280920" cy="43924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內容版面配置區 2"/>
          <p:cNvSpPr txBox="1">
            <a:spLocks/>
          </p:cNvSpPr>
          <p:nvPr/>
        </p:nvSpPr>
        <p:spPr>
          <a:xfrm>
            <a:off x="363900" y="1661649"/>
            <a:ext cx="8246720" cy="576064"/>
          </a:xfrm>
          <a:prstGeom prst="rect">
            <a:avLst/>
          </a:prstGeom>
        </p:spPr>
        <p:txBody>
          <a:bodyPr/>
          <a:lstStyle/>
          <a:p>
            <a:pPr marL="457200" marR="0" lvl="0" indent="-457200" algn="l" defTabSz="914400" rtl="0" eaLnBrk="0" fontAlgn="base" latinLnBrk="0" hangingPunct="0">
              <a:lnSpc>
                <a:spcPct val="100000"/>
              </a:lnSpc>
              <a:spcBef>
                <a:spcPct val="20000"/>
              </a:spcBef>
              <a:spcAft>
                <a:spcPct val="0"/>
              </a:spcAft>
              <a:buClrTx/>
              <a:buSzTx/>
              <a:buFont typeface="Wingdings" panose="05000000000000000000" pitchFamily="2" charset="2"/>
              <a:buChar char="u"/>
              <a:tabLst/>
              <a:defRPr/>
            </a:pPr>
            <a:r>
              <a:rPr kumimoji="0" lang="zh-TW" altLang="en-US" sz="2400" b="1" i="0" u="none" strike="noStrike" kern="1200" cap="none" spc="0" normalizeH="0" baseline="0" noProof="0" dirty="0">
                <a:ln>
                  <a:noFill/>
                </a:ln>
                <a:solidFill>
                  <a:schemeClr val="tx1"/>
                </a:solidFill>
                <a:effectLst/>
                <a:uLnTx/>
                <a:uFillTx/>
                <a:latin typeface="微軟正黑體" panose="020B0604030504040204" pitchFamily="34" charset="-120"/>
                <a:ea typeface="微軟正黑體" panose="020B0604030504040204" pitchFamily="34" charset="-120"/>
              </a:rPr>
              <a:t>積分核算：僅得</a:t>
            </a:r>
            <a:r>
              <a:rPr kumimoji="0" lang="zh-TW" altLang="en-US" sz="2400" b="1" i="0" u="sng" strike="noStrike" kern="1200" cap="none" spc="0" normalizeH="0" baseline="0" noProof="0" dirty="0">
                <a:ln>
                  <a:noFill/>
                </a:ln>
                <a:solidFill>
                  <a:srgbClr val="FF0000"/>
                </a:solidFill>
                <a:effectLst/>
                <a:uLnTx/>
                <a:uFillTx/>
                <a:latin typeface="微軟正黑體" panose="020B0604030504040204" pitchFamily="34" charset="-120"/>
                <a:ea typeface="微軟正黑體" panose="020B0604030504040204" pitchFamily="34" charset="-120"/>
              </a:rPr>
              <a:t>擇優採一項計算積分</a:t>
            </a:r>
            <a:endParaRPr kumimoji="0" lang="en-US" altLang="zh-TW" sz="2400" b="1" i="0" u="sng" strike="noStrike" kern="1200" cap="none" spc="0" normalizeH="0" baseline="0" noProof="0" dirty="0">
              <a:ln>
                <a:noFill/>
              </a:ln>
              <a:solidFill>
                <a:srgbClr val="FF0000"/>
              </a:solidFill>
              <a:effectLst/>
              <a:uLnTx/>
              <a:uFillTx/>
              <a:latin typeface="微軟正黑體" panose="020B0604030504040204" pitchFamily="34" charset="-120"/>
              <a:ea typeface="微軟正黑體" panose="020B0604030504040204" pitchFamily="34" charset="-120"/>
            </a:endParaRPr>
          </a:p>
        </p:txBody>
      </p:sp>
      <p:graphicFrame>
        <p:nvGraphicFramePr>
          <p:cNvPr id="4" name="表格 3"/>
          <p:cNvGraphicFramePr>
            <a:graphicFrameLocks noGrp="1"/>
          </p:cNvGraphicFramePr>
          <p:nvPr>
            <p:extLst>
              <p:ext uri="{D42A27DB-BD31-4B8C-83A1-F6EECF244321}">
                <p14:modId xmlns:p14="http://schemas.microsoft.com/office/powerpoint/2010/main" val="3271214211"/>
              </p:ext>
            </p:extLst>
          </p:nvPr>
        </p:nvGraphicFramePr>
        <p:xfrm>
          <a:off x="299107" y="2132856"/>
          <a:ext cx="8532440" cy="4641750"/>
        </p:xfrm>
        <a:graphic>
          <a:graphicData uri="http://schemas.openxmlformats.org/drawingml/2006/table">
            <a:tbl>
              <a:tblPr firstRow="1" firstCol="1" bandRow="1">
                <a:tableStyleId>{5C22544A-7EE6-4342-B048-85BDC9FD1C3A}</a:tableStyleId>
              </a:tblPr>
              <a:tblGrid>
                <a:gridCol w="4176464">
                  <a:extLst>
                    <a:ext uri="{9D8B030D-6E8A-4147-A177-3AD203B41FA5}">
                      <a16:colId xmlns:a16="http://schemas.microsoft.com/office/drawing/2014/main" val="20000"/>
                    </a:ext>
                  </a:extLst>
                </a:gridCol>
                <a:gridCol w="3516720">
                  <a:extLst>
                    <a:ext uri="{9D8B030D-6E8A-4147-A177-3AD203B41FA5}">
                      <a16:colId xmlns:a16="http://schemas.microsoft.com/office/drawing/2014/main" val="20001"/>
                    </a:ext>
                  </a:extLst>
                </a:gridCol>
                <a:gridCol w="839256">
                  <a:extLst>
                    <a:ext uri="{9D8B030D-6E8A-4147-A177-3AD203B41FA5}">
                      <a16:colId xmlns:a16="http://schemas.microsoft.com/office/drawing/2014/main" val="20002"/>
                    </a:ext>
                  </a:extLst>
                </a:gridCol>
              </a:tblGrid>
              <a:tr h="353571">
                <a:tc>
                  <a:txBody>
                    <a:bodyPr/>
                    <a:lstStyle/>
                    <a:p>
                      <a:pPr algn="ctr">
                        <a:spcAft>
                          <a:spcPts val="0"/>
                        </a:spcAft>
                      </a:pPr>
                      <a:r>
                        <a:rPr lang="zh-TW" sz="2000" kern="0" dirty="0">
                          <a:effectLst/>
                          <a:latin typeface="微軟正黑體" panose="020B0604030504040204" pitchFamily="34" charset="-120"/>
                          <a:ea typeface="微軟正黑體" panose="020B0604030504040204" pitchFamily="34" charset="-120"/>
                        </a:rPr>
                        <a:t>項目</a:t>
                      </a:r>
                      <a:endParaRPr lang="zh-TW" sz="20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24386" marB="24386" anchor="ctr"/>
                </a:tc>
                <a:tc>
                  <a:txBody>
                    <a:bodyPr/>
                    <a:lstStyle/>
                    <a:p>
                      <a:pPr algn="ctr">
                        <a:spcAft>
                          <a:spcPts val="0"/>
                        </a:spcAft>
                      </a:pPr>
                      <a:r>
                        <a:rPr lang="zh-TW" sz="2000" kern="0" dirty="0">
                          <a:effectLst/>
                          <a:latin typeface="微軟正黑體" panose="020B0604030504040204" pitchFamily="34" charset="-120"/>
                          <a:ea typeface="微軟正黑體" panose="020B0604030504040204" pitchFamily="34" charset="-120"/>
                        </a:rPr>
                        <a:t>得獎名次</a:t>
                      </a:r>
                      <a:endParaRPr lang="zh-TW" sz="20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24386" marB="24386" anchor="ctr"/>
                </a:tc>
                <a:tc>
                  <a:txBody>
                    <a:bodyPr/>
                    <a:lstStyle/>
                    <a:p>
                      <a:pPr algn="ctr">
                        <a:spcAft>
                          <a:spcPts val="0"/>
                        </a:spcAft>
                      </a:pPr>
                      <a:r>
                        <a:rPr lang="zh-TW" sz="2000" kern="0" dirty="0">
                          <a:effectLst/>
                          <a:latin typeface="微軟正黑體" panose="020B0604030504040204" pitchFamily="34" charset="-120"/>
                          <a:ea typeface="微軟正黑體" panose="020B0604030504040204" pitchFamily="34" charset="-120"/>
                        </a:rPr>
                        <a:t>積分</a:t>
                      </a:r>
                      <a:endParaRPr lang="zh-TW" sz="20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24386" marB="24386" anchor="ctr"/>
                </a:tc>
                <a:extLst>
                  <a:ext uri="{0D108BD9-81ED-4DB2-BD59-A6C34878D82A}">
                    <a16:rowId xmlns:a16="http://schemas.microsoft.com/office/drawing/2014/main" val="10000"/>
                  </a:ext>
                </a:extLst>
              </a:tr>
              <a:tr h="440984">
                <a:tc rowSpan="2">
                  <a:txBody>
                    <a:bodyPr/>
                    <a:lstStyle/>
                    <a:p>
                      <a:pPr>
                        <a:spcAft>
                          <a:spcPts val="0"/>
                        </a:spcAft>
                      </a:pPr>
                      <a:r>
                        <a:rPr lang="zh-TW" sz="2400" kern="0" dirty="0">
                          <a:effectLst/>
                          <a:latin typeface="微軟正黑體" panose="020B0604030504040204" pitchFamily="34" charset="-120"/>
                          <a:ea typeface="微軟正黑體" panose="020B0604030504040204" pitchFamily="34" charset="-120"/>
                        </a:rPr>
                        <a:t>國際技能競賽（包括科技展覽）</a:t>
                      </a:r>
                      <a:endParaRPr lang="zh-TW" sz="2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24386" marB="24386" anchor="ctr"/>
                </a:tc>
                <a:tc>
                  <a:txBody>
                    <a:bodyPr/>
                    <a:lstStyle/>
                    <a:p>
                      <a:pPr>
                        <a:spcAft>
                          <a:spcPts val="0"/>
                        </a:spcAft>
                      </a:pPr>
                      <a:r>
                        <a:rPr lang="zh-TW" sz="2000" kern="0" dirty="0">
                          <a:effectLst/>
                          <a:latin typeface="微軟正黑體" panose="020B0604030504040204" pitchFamily="34" charset="-120"/>
                          <a:ea typeface="微軟正黑體" panose="020B0604030504040204" pitchFamily="34" charset="-120"/>
                        </a:rPr>
                        <a:t>優勝以上</a:t>
                      </a:r>
                      <a:endParaRPr lang="zh-TW" sz="20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24386" marB="24386" anchor="ctr"/>
                </a:tc>
                <a:tc>
                  <a:txBody>
                    <a:bodyPr/>
                    <a:lstStyle/>
                    <a:p>
                      <a:pPr algn="ctr">
                        <a:spcAft>
                          <a:spcPts val="0"/>
                        </a:spcAft>
                      </a:pPr>
                      <a:r>
                        <a:rPr lang="en-US" sz="2000" b="1" kern="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100</a:t>
                      </a:r>
                      <a:endParaRPr lang="zh-TW" sz="2000" b="1" kern="1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24386" marB="24386" anchor="ctr"/>
                </a:tc>
                <a:extLst>
                  <a:ext uri="{0D108BD9-81ED-4DB2-BD59-A6C34878D82A}">
                    <a16:rowId xmlns:a16="http://schemas.microsoft.com/office/drawing/2014/main" val="10001"/>
                  </a:ext>
                </a:extLst>
              </a:tr>
              <a:tr h="440984">
                <a:tc vMerge="1">
                  <a:txBody>
                    <a:bodyPr/>
                    <a:lstStyle/>
                    <a:p>
                      <a:endParaRPr lang="zh-TW" altLang="en-US"/>
                    </a:p>
                  </a:txBody>
                  <a:tcPr/>
                </a:tc>
                <a:tc>
                  <a:txBody>
                    <a:bodyPr/>
                    <a:lstStyle/>
                    <a:p>
                      <a:pPr>
                        <a:spcAft>
                          <a:spcPts val="0"/>
                        </a:spcAft>
                      </a:pPr>
                      <a:r>
                        <a:rPr lang="zh-TW" sz="2400" kern="0" dirty="0">
                          <a:effectLst/>
                          <a:latin typeface="微軟正黑體" panose="020B0604030504040204" pitchFamily="34" charset="-120"/>
                          <a:ea typeface="微軟正黑體" panose="020B0604030504040204" pitchFamily="34" charset="-120"/>
                        </a:rPr>
                        <a:t>未得獎</a:t>
                      </a:r>
                      <a:endParaRPr lang="zh-TW" sz="2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24386" marB="24386" anchor="ctr"/>
                </a:tc>
                <a:tc>
                  <a:txBody>
                    <a:bodyPr/>
                    <a:lstStyle/>
                    <a:p>
                      <a:pPr algn="ctr">
                        <a:spcAft>
                          <a:spcPts val="0"/>
                        </a:spcAft>
                      </a:pPr>
                      <a:r>
                        <a:rPr lang="en-US" sz="2000" b="1" kern="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95</a:t>
                      </a:r>
                      <a:endParaRPr lang="zh-TW" sz="2000" b="1" kern="1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24386" marB="24386" anchor="ctr"/>
                </a:tc>
                <a:extLst>
                  <a:ext uri="{0D108BD9-81ED-4DB2-BD59-A6C34878D82A}">
                    <a16:rowId xmlns:a16="http://schemas.microsoft.com/office/drawing/2014/main" val="10002"/>
                  </a:ext>
                </a:extLst>
              </a:tr>
              <a:tr h="821137">
                <a:tc rowSpan="2">
                  <a:txBody>
                    <a:bodyPr/>
                    <a:lstStyle/>
                    <a:p>
                      <a:pPr>
                        <a:spcAft>
                          <a:spcPts val="0"/>
                        </a:spcAft>
                      </a:pPr>
                      <a:r>
                        <a:rPr lang="zh-TW" sz="2400" kern="0" dirty="0">
                          <a:effectLst/>
                          <a:latin typeface="微軟正黑體" panose="020B0604030504040204" pitchFamily="34" charset="-120"/>
                          <a:ea typeface="微軟正黑體" panose="020B0604030504040204" pitchFamily="34" charset="-120"/>
                        </a:rPr>
                        <a:t>全國性技藝技能競賽</a:t>
                      </a:r>
                      <a:endParaRPr lang="zh-TW" sz="2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24386" marB="24386" anchor="ctr"/>
                </a:tc>
                <a:tc>
                  <a:txBody>
                    <a:bodyPr/>
                    <a:lstStyle/>
                    <a:p>
                      <a:pPr>
                        <a:spcAft>
                          <a:spcPts val="0"/>
                        </a:spcAft>
                      </a:pPr>
                      <a:r>
                        <a:rPr lang="zh-TW" sz="2400" kern="0" dirty="0">
                          <a:effectLst/>
                          <a:latin typeface="微軟正黑體" panose="020B0604030504040204" pitchFamily="34" charset="-120"/>
                          <a:ea typeface="微軟正黑體" panose="020B0604030504040204" pitchFamily="34" charset="-120"/>
                        </a:rPr>
                        <a:t>第一名、第二名、第三名</a:t>
                      </a:r>
                      <a:endParaRPr lang="zh-TW" sz="2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24386" marB="24386" anchor="ctr"/>
                </a:tc>
                <a:tc>
                  <a:txBody>
                    <a:bodyPr/>
                    <a:lstStyle/>
                    <a:p>
                      <a:pPr algn="ctr">
                        <a:spcAft>
                          <a:spcPts val="0"/>
                        </a:spcAft>
                      </a:pPr>
                      <a:r>
                        <a:rPr lang="zh-TW" sz="2000" b="1" kern="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主辦</a:t>
                      </a:r>
                      <a:r>
                        <a:rPr lang="en-US" sz="2000" b="1" kern="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95</a:t>
                      </a:r>
                      <a:br>
                        <a:rPr lang="en-US" sz="2000" b="1" kern="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br>
                      <a:r>
                        <a:rPr lang="zh-TW" sz="2000" b="1" kern="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協辦</a:t>
                      </a:r>
                      <a:r>
                        <a:rPr lang="en-US" sz="2000" b="1" kern="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80</a:t>
                      </a:r>
                      <a:endParaRPr lang="zh-TW" sz="2000" b="1" kern="1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24386" marB="24386" anchor="ctr"/>
                </a:tc>
                <a:extLst>
                  <a:ext uri="{0D108BD9-81ED-4DB2-BD59-A6C34878D82A}">
                    <a16:rowId xmlns:a16="http://schemas.microsoft.com/office/drawing/2014/main" val="10003"/>
                  </a:ext>
                </a:extLst>
              </a:tr>
              <a:tr h="821137">
                <a:tc vMerge="1">
                  <a:txBody>
                    <a:bodyPr/>
                    <a:lstStyle/>
                    <a:p>
                      <a:endParaRPr lang="zh-TW" altLang="en-US"/>
                    </a:p>
                  </a:txBody>
                  <a:tcPr/>
                </a:tc>
                <a:tc>
                  <a:txBody>
                    <a:bodyPr/>
                    <a:lstStyle/>
                    <a:p>
                      <a:pPr>
                        <a:spcAft>
                          <a:spcPts val="0"/>
                        </a:spcAft>
                      </a:pPr>
                      <a:r>
                        <a:rPr lang="zh-TW" sz="2400" kern="0" dirty="0">
                          <a:effectLst/>
                          <a:latin typeface="微軟正黑體" panose="020B0604030504040204" pitchFamily="34" charset="-120"/>
                          <a:ea typeface="微軟正黑體" panose="020B0604030504040204" pitchFamily="34" charset="-120"/>
                        </a:rPr>
                        <a:t>第四名至優勝或佳作</a:t>
                      </a:r>
                      <a:endParaRPr lang="zh-TW" sz="2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24386" marB="24386" anchor="ctr"/>
                </a:tc>
                <a:tc>
                  <a:txBody>
                    <a:bodyPr/>
                    <a:lstStyle/>
                    <a:p>
                      <a:pPr algn="ctr">
                        <a:spcAft>
                          <a:spcPts val="0"/>
                        </a:spcAft>
                      </a:pPr>
                      <a:r>
                        <a:rPr lang="zh-TW" sz="2000" b="1" kern="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主辦</a:t>
                      </a:r>
                      <a:r>
                        <a:rPr lang="en-US" sz="2000" b="1" kern="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80</a:t>
                      </a:r>
                      <a:br>
                        <a:rPr lang="en-US" sz="2000" b="1" kern="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br>
                      <a:r>
                        <a:rPr lang="zh-TW" sz="2000" b="1" kern="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協辦</a:t>
                      </a:r>
                      <a:r>
                        <a:rPr lang="en-US" sz="2000" b="1" kern="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65</a:t>
                      </a:r>
                      <a:endParaRPr lang="zh-TW" sz="2000" b="1" kern="1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24386" marB="24386" anchor="ctr"/>
                </a:tc>
                <a:extLst>
                  <a:ext uri="{0D108BD9-81ED-4DB2-BD59-A6C34878D82A}">
                    <a16:rowId xmlns:a16="http://schemas.microsoft.com/office/drawing/2014/main" val="10004"/>
                  </a:ext>
                </a:extLst>
              </a:tr>
              <a:tr h="440984">
                <a:tc rowSpan="2">
                  <a:txBody>
                    <a:bodyPr/>
                    <a:lstStyle/>
                    <a:p>
                      <a:pPr>
                        <a:spcAft>
                          <a:spcPts val="0"/>
                        </a:spcAft>
                      </a:pPr>
                      <a:r>
                        <a:rPr lang="zh-TW" sz="2400" kern="0" dirty="0">
                          <a:effectLst/>
                          <a:latin typeface="微軟正黑體" panose="020B0604030504040204" pitchFamily="34" charset="-120"/>
                          <a:ea typeface="微軟正黑體" panose="020B0604030504040204" pitchFamily="34" charset="-120"/>
                        </a:rPr>
                        <a:t>全國中小學科學展覽會、臺灣國際科學展覽會</a:t>
                      </a:r>
                      <a:endParaRPr lang="zh-TW" sz="2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24386" marB="24386" anchor="ctr"/>
                </a:tc>
                <a:tc>
                  <a:txBody>
                    <a:bodyPr/>
                    <a:lstStyle/>
                    <a:p>
                      <a:pPr>
                        <a:spcAft>
                          <a:spcPts val="0"/>
                        </a:spcAft>
                      </a:pPr>
                      <a:r>
                        <a:rPr lang="zh-TW" sz="2400" kern="0" dirty="0">
                          <a:effectLst/>
                          <a:latin typeface="微軟正黑體" panose="020B0604030504040204" pitchFamily="34" charset="-120"/>
                          <a:ea typeface="微軟正黑體" panose="020B0604030504040204" pitchFamily="34" charset="-120"/>
                        </a:rPr>
                        <a:t>第一名、第二名、第三名</a:t>
                      </a:r>
                      <a:endParaRPr lang="zh-TW" sz="2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24386" marB="24386" anchor="ctr"/>
                </a:tc>
                <a:tc>
                  <a:txBody>
                    <a:bodyPr/>
                    <a:lstStyle/>
                    <a:p>
                      <a:pPr algn="ctr">
                        <a:spcAft>
                          <a:spcPts val="0"/>
                        </a:spcAft>
                      </a:pPr>
                      <a:r>
                        <a:rPr lang="en-US" sz="2000" b="1" kern="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95</a:t>
                      </a:r>
                      <a:endParaRPr lang="zh-TW" sz="2000" b="1" kern="1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24386" marB="24386" anchor="ctr"/>
                </a:tc>
                <a:extLst>
                  <a:ext uri="{0D108BD9-81ED-4DB2-BD59-A6C34878D82A}">
                    <a16:rowId xmlns:a16="http://schemas.microsoft.com/office/drawing/2014/main" val="10005"/>
                  </a:ext>
                </a:extLst>
              </a:tr>
              <a:tr h="440984">
                <a:tc vMerge="1">
                  <a:txBody>
                    <a:bodyPr/>
                    <a:lstStyle/>
                    <a:p>
                      <a:endParaRPr lang="zh-TW" altLang="en-US"/>
                    </a:p>
                  </a:txBody>
                  <a:tcPr/>
                </a:tc>
                <a:tc>
                  <a:txBody>
                    <a:bodyPr/>
                    <a:lstStyle/>
                    <a:p>
                      <a:pPr>
                        <a:spcAft>
                          <a:spcPts val="0"/>
                        </a:spcAft>
                      </a:pPr>
                      <a:r>
                        <a:rPr lang="zh-TW" sz="2400" kern="0" dirty="0">
                          <a:effectLst/>
                          <a:latin typeface="微軟正黑體" panose="020B0604030504040204" pitchFamily="34" charset="-120"/>
                          <a:ea typeface="微軟正黑體" panose="020B0604030504040204" pitchFamily="34" charset="-120"/>
                        </a:rPr>
                        <a:t>第四名至優勝或佳作</a:t>
                      </a:r>
                      <a:endParaRPr lang="zh-TW" sz="2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24386" marB="24386" anchor="ctr"/>
                </a:tc>
                <a:tc>
                  <a:txBody>
                    <a:bodyPr/>
                    <a:lstStyle/>
                    <a:p>
                      <a:pPr algn="ctr">
                        <a:spcAft>
                          <a:spcPts val="0"/>
                        </a:spcAft>
                      </a:pPr>
                      <a:r>
                        <a:rPr lang="en-US" sz="2000" b="1" kern="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80</a:t>
                      </a:r>
                      <a:endParaRPr lang="zh-TW" sz="2000" b="1" kern="1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24386" marB="24386" anchor="ctr"/>
                </a:tc>
                <a:extLst>
                  <a:ext uri="{0D108BD9-81ED-4DB2-BD59-A6C34878D82A}">
                    <a16:rowId xmlns:a16="http://schemas.microsoft.com/office/drawing/2014/main" val="10006"/>
                  </a:ext>
                </a:extLst>
              </a:tr>
              <a:tr h="440984">
                <a:tc rowSpan="2">
                  <a:txBody>
                    <a:bodyPr/>
                    <a:lstStyle/>
                    <a:p>
                      <a:pPr>
                        <a:spcAft>
                          <a:spcPts val="0"/>
                        </a:spcAft>
                      </a:pPr>
                      <a:r>
                        <a:rPr lang="zh-TW" sz="2400" kern="0" dirty="0">
                          <a:effectLst/>
                          <a:latin typeface="微軟正黑體" panose="020B0604030504040204" pitchFamily="34" charset="-120"/>
                          <a:ea typeface="微軟正黑體" panose="020B0604030504040204" pitchFamily="34" charset="-120"/>
                        </a:rPr>
                        <a:t>其他國際性特殊技藝技能競賽</a:t>
                      </a:r>
                      <a:endParaRPr lang="zh-TW" sz="2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24386" marB="24386" anchor="ctr"/>
                </a:tc>
                <a:tc>
                  <a:txBody>
                    <a:bodyPr/>
                    <a:lstStyle/>
                    <a:p>
                      <a:pPr>
                        <a:spcAft>
                          <a:spcPts val="0"/>
                        </a:spcAft>
                      </a:pPr>
                      <a:r>
                        <a:rPr lang="zh-TW" sz="2400" kern="0" dirty="0">
                          <a:effectLst/>
                          <a:latin typeface="微軟正黑體" panose="020B0604030504040204" pitchFamily="34" charset="-120"/>
                          <a:ea typeface="微軟正黑體" panose="020B0604030504040204" pitchFamily="34" charset="-120"/>
                        </a:rPr>
                        <a:t>第一名、第二名、第三名</a:t>
                      </a:r>
                      <a:endParaRPr lang="zh-TW" sz="2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24386" marB="24386" anchor="ctr"/>
                </a:tc>
                <a:tc>
                  <a:txBody>
                    <a:bodyPr/>
                    <a:lstStyle/>
                    <a:p>
                      <a:pPr algn="ctr">
                        <a:spcAft>
                          <a:spcPts val="0"/>
                        </a:spcAft>
                      </a:pPr>
                      <a:r>
                        <a:rPr lang="en-US" sz="2000" b="1" kern="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95</a:t>
                      </a:r>
                      <a:endParaRPr lang="zh-TW" sz="2000" b="1" kern="1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24386" marB="24386" anchor="ctr"/>
                </a:tc>
                <a:extLst>
                  <a:ext uri="{0D108BD9-81ED-4DB2-BD59-A6C34878D82A}">
                    <a16:rowId xmlns:a16="http://schemas.microsoft.com/office/drawing/2014/main" val="10007"/>
                  </a:ext>
                </a:extLst>
              </a:tr>
              <a:tr h="440984">
                <a:tc vMerge="1">
                  <a:txBody>
                    <a:bodyPr/>
                    <a:lstStyle/>
                    <a:p>
                      <a:endParaRPr lang="zh-TW" altLang="en-US"/>
                    </a:p>
                  </a:txBody>
                  <a:tcPr/>
                </a:tc>
                <a:tc>
                  <a:txBody>
                    <a:bodyPr/>
                    <a:lstStyle/>
                    <a:p>
                      <a:pPr>
                        <a:spcAft>
                          <a:spcPts val="0"/>
                        </a:spcAft>
                      </a:pPr>
                      <a:r>
                        <a:rPr lang="zh-TW" sz="2400" kern="0" dirty="0">
                          <a:effectLst/>
                          <a:latin typeface="微軟正黑體" panose="020B0604030504040204" pitchFamily="34" charset="-120"/>
                          <a:ea typeface="微軟正黑體" panose="020B0604030504040204" pitchFamily="34" charset="-120"/>
                        </a:rPr>
                        <a:t>第四名至優勝</a:t>
                      </a:r>
                      <a:endParaRPr lang="zh-TW" sz="2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24386" marB="24386" anchor="ctr"/>
                </a:tc>
                <a:tc>
                  <a:txBody>
                    <a:bodyPr/>
                    <a:lstStyle/>
                    <a:p>
                      <a:pPr algn="ctr">
                        <a:spcAft>
                          <a:spcPts val="0"/>
                        </a:spcAft>
                      </a:pPr>
                      <a:r>
                        <a:rPr lang="en-US" sz="2000" b="1" kern="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80</a:t>
                      </a:r>
                      <a:endParaRPr lang="zh-TW" sz="2000" b="1" kern="1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24386" marB="24386" anchor="ctr"/>
                </a:tc>
                <a:extLst>
                  <a:ext uri="{0D108BD9-81ED-4DB2-BD59-A6C34878D82A}">
                    <a16:rowId xmlns:a16="http://schemas.microsoft.com/office/drawing/2014/main" val="10008"/>
                  </a:ext>
                </a:extLst>
              </a:tr>
            </a:tbl>
          </a:graphicData>
        </a:graphic>
      </p:graphicFrame>
      <p:sp>
        <p:nvSpPr>
          <p:cNvPr id="5" name="矩形 4">
            <a:extLst>
              <a:ext uri="{FF2B5EF4-FFF2-40B4-BE49-F238E27FC236}">
                <a16:creationId xmlns:a16="http://schemas.microsoft.com/office/drawing/2014/main" id="{B3A4AA46-B9EF-4D0C-AD5C-0D0C5291710D}"/>
              </a:ext>
            </a:extLst>
          </p:cNvPr>
          <p:cNvSpPr/>
          <p:nvPr/>
        </p:nvSpPr>
        <p:spPr>
          <a:xfrm>
            <a:off x="1097984" y="-102385"/>
            <a:ext cx="6995440" cy="769441"/>
          </a:xfrm>
          <a:prstGeom prst="rect">
            <a:avLst/>
          </a:prstGeom>
          <a:noFill/>
        </p:spPr>
        <p:txBody>
          <a:bodyPr wrap="square" lIns="91440" tIns="45720" rIns="91440" bIns="45720">
            <a:spAutoFit/>
          </a:bodyPr>
          <a:lstStyle/>
          <a:p>
            <a:pPr algn="ctr"/>
            <a:r>
              <a:rPr lang="zh-TW" altLang="en-US" sz="4400" cap="none" spc="0" dirty="0">
                <a:ln w="0"/>
                <a:solidFill>
                  <a:srgbClr val="FF0000"/>
                </a:solidFill>
                <a:effectLst>
                  <a:outerShdw blurRad="38100" dist="19050" dir="2700000" algn="tl" rotWithShape="0">
                    <a:schemeClr val="dk1">
                      <a:alpha val="40000"/>
                    </a:schemeClr>
                  </a:outerShdw>
                </a:effectLst>
                <a:latin typeface="微軟正黑體" panose="020B0604030504040204" pitchFamily="34" charset="-120"/>
                <a:ea typeface="微軟正黑體" panose="020B0604030504040204" pitchFamily="34" charset="-120"/>
              </a:rPr>
              <a:t>技藝技能優良甄審入學</a:t>
            </a:r>
          </a:p>
        </p:txBody>
      </p:sp>
      <p:sp>
        <p:nvSpPr>
          <p:cNvPr id="6" name="文字方塊 5">
            <a:extLst>
              <a:ext uri="{FF2B5EF4-FFF2-40B4-BE49-F238E27FC236}">
                <a16:creationId xmlns:a16="http://schemas.microsoft.com/office/drawing/2014/main" id="{6AD17D26-D72E-4549-9F41-9EEF24B8A479}"/>
              </a:ext>
            </a:extLst>
          </p:cNvPr>
          <p:cNvSpPr txBox="1"/>
          <p:nvPr/>
        </p:nvSpPr>
        <p:spPr>
          <a:xfrm>
            <a:off x="359861" y="830652"/>
            <a:ext cx="8471686" cy="830997"/>
          </a:xfrm>
          <a:prstGeom prst="rect">
            <a:avLst/>
          </a:prstGeom>
          <a:noFill/>
        </p:spPr>
        <p:txBody>
          <a:bodyPr wrap="square">
            <a:spAutoFit/>
          </a:bodyPr>
          <a:lstStyle/>
          <a:p>
            <a:pPr marL="342900" lvl="0" indent="-342900" eaLnBrk="0" hangingPunct="0">
              <a:spcBef>
                <a:spcPct val="20000"/>
              </a:spcBef>
              <a:buFont typeface="Wingdings" panose="05000000000000000000" pitchFamily="2" charset="2"/>
              <a:buChar char="u"/>
              <a:defRPr/>
            </a:pPr>
            <a:r>
              <a:rPr kumimoji="0" lang="zh-TW" altLang="en-US" sz="2400" b="1" i="0" u="none" strike="noStrike" kern="1200" cap="none" spc="0" normalizeH="0" baseline="0" noProof="0" dirty="0">
                <a:ln>
                  <a:noFill/>
                </a:ln>
                <a:solidFill>
                  <a:schemeClr val="tx1"/>
                </a:solidFill>
                <a:uLnTx/>
                <a:uFillTx/>
                <a:latin typeface="微軟正黑體" panose="020B0604030504040204" pitchFamily="34" charset="-120"/>
                <a:ea typeface="微軟正黑體" panose="020B0604030504040204" pitchFamily="34" charset="-120"/>
              </a:rPr>
              <a:t>志願選填：</a:t>
            </a:r>
            <a:r>
              <a:rPr lang="zh-TW" altLang="en-US" sz="24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學生應以一校或多校，每校均為同一科別之方式填選志願</a:t>
            </a:r>
            <a:endParaRPr kumimoji="0" lang="en-US" altLang="zh-TW" sz="24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7264508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pPr>
              <a:defRPr/>
            </a:pPr>
            <a:fld id="{7412AD99-F6F0-4AEC-AC9F-965F8B743DC8}" type="slidenum">
              <a:rPr lang="zh-TW" altLang="en-US" smtClean="0"/>
              <a:pPr>
                <a:defRPr/>
              </a:pPr>
              <a:t>28</a:t>
            </a:fld>
            <a:endParaRPr lang="zh-TW" altLang="en-US"/>
          </a:p>
        </p:txBody>
      </p:sp>
      <p:graphicFrame>
        <p:nvGraphicFramePr>
          <p:cNvPr id="3" name="表格 2"/>
          <p:cNvGraphicFramePr>
            <a:graphicFrameLocks noGrp="1"/>
          </p:cNvGraphicFramePr>
          <p:nvPr>
            <p:extLst>
              <p:ext uri="{D42A27DB-BD31-4B8C-83A1-F6EECF244321}">
                <p14:modId xmlns:p14="http://schemas.microsoft.com/office/powerpoint/2010/main" val="3906278557"/>
              </p:ext>
            </p:extLst>
          </p:nvPr>
        </p:nvGraphicFramePr>
        <p:xfrm>
          <a:off x="251520" y="786194"/>
          <a:ext cx="8748464" cy="5575569"/>
        </p:xfrm>
        <a:graphic>
          <a:graphicData uri="http://schemas.openxmlformats.org/drawingml/2006/table">
            <a:tbl>
              <a:tblPr firstRow="1" firstCol="1" bandRow="1">
                <a:tableStyleId>{5C22544A-7EE6-4342-B048-85BDC9FD1C3A}</a:tableStyleId>
              </a:tblPr>
              <a:tblGrid>
                <a:gridCol w="3959346">
                  <a:extLst>
                    <a:ext uri="{9D8B030D-6E8A-4147-A177-3AD203B41FA5}">
                      <a16:colId xmlns:a16="http://schemas.microsoft.com/office/drawing/2014/main" val="20000"/>
                    </a:ext>
                  </a:extLst>
                </a:gridCol>
                <a:gridCol w="3928614">
                  <a:extLst>
                    <a:ext uri="{9D8B030D-6E8A-4147-A177-3AD203B41FA5}">
                      <a16:colId xmlns:a16="http://schemas.microsoft.com/office/drawing/2014/main" val="20001"/>
                    </a:ext>
                  </a:extLst>
                </a:gridCol>
                <a:gridCol w="860504">
                  <a:extLst>
                    <a:ext uri="{9D8B030D-6E8A-4147-A177-3AD203B41FA5}">
                      <a16:colId xmlns:a16="http://schemas.microsoft.com/office/drawing/2014/main" val="20002"/>
                    </a:ext>
                  </a:extLst>
                </a:gridCol>
              </a:tblGrid>
              <a:tr h="479181">
                <a:tc>
                  <a:txBody>
                    <a:bodyPr/>
                    <a:lstStyle/>
                    <a:p>
                      <a:pPr algn="ctr">
                        <a:spcAft>
                          <a:spcPts val="0"/>
                        </a:spcAft>
                      </a:pPr>
                      <a:r>
                        <a:rPr lang="zh-TW" sz="2000" b="1" kern="0" dirty="0">
                          <a:effectLst/>
                          <a:latin typeface="微軟正黑體" panose="020B0604030504040204" pitchFamily="34" charset="-120"/>
                          <a:ea typeface="微軟正黑體" panose="020B0604030504040204" pitchFamily="34" charset="-120"/>
                        </a:rPr>
                        <a:t>項目</a:t>
                      </a:r>
                      <a:endParaRPr lang="zh-TW" sz="20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24386" marB="24386" anchor="ctr"/>
                </a:tc>
                <a:tc>
                  <a:txBody>
                    <a:bodyPr/>
                    <a:lstStyle/>
                    <a:p>
                      <a:pPr algn="ctr">
                        <a:spcAft>
                          <a:spcPts val="0"/>
                        </a:spcAft>
                      </a:pPr>
                      <a:r>
                        <a:rPr lang="zh-TW" sz="2000" b="1" kern="0" dirty="0">
                          <a:effectLst/>
                          <a:latin typeface="微軟正黑體" panose="020B0604030504040204" pitchFamily="34" charset="-120"/>
                          <a:ea typeface="微軟正黑體" panose="020B0604030504040204" pitchFamily="34" charset="-120"/>
                        </a:rPr>
                        <a:t>得獎名次</a:t>
                      </a:r>
                      <a:endParaRPr lang="zh-TW" sz="20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24386" marB="24386" anchor="ctr"/>
                </a:tc>
                <a:tc>
                  <a:txBody>
                    <a:bodyPr/>
                    <a:lstStyle/>
                    <a:p>
                      <a:pPr algn="ctr">
                        <a:spcAft>
                          <a:spcPts val="0"/>
                        </a:spcAft>
                      </a:pPr>
                      <a:r>
                        <a:rPr lang="zh-TW" sz="2000" b="1" kern="0" dirty="0">
                          <a:effectLst/>
                          <a:latin typeface="微軟正黑體" panose="020B0604030504040204" pitchFamily="34" charset="-120"/>
                          <a:ea typeface="微軟正黑體" panose="020B0604030504040204" pitchFamily="34" charset="-120"/>
                        </a:rPr>
                        <a:t>積分</a:t>
                      </a:r>
                      <a:endParaRPr lang="zh-TW" sz="20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24386" marB="24386" anchor="ctr"/>
                </a:tc>
                <a:extLst>
                  <a:ext uri="{0D108BD9-81ED-4DB2-BD59-A6C34878D82A}">
                    <a16:rowId xmlns:a16="http://schemas.microsoft.com/office/drawing/2014/main" val="10000"/>
                  </a:ext>
                </a:extLst>
              </a:tr>
              <a:tr h="730617">
                <a:tc rowSpan="3">
                  <a:txBody>
                    <a:bodyPr/>
                    <a:lstStyle/>
                    <a:p>
                      <a:pPr>
                        <a:spcAft>
                          <a:spcPts val="0"/>
                        </a:spcAft>
                      </a:pPr>
                      <a:r>
                        <a:rPr lang="zh-TW" sz="2000" b="1" kern="0" dirty="0">
                          <a:effectLst/>
                          <a:latin typeface="微軟正黑體" panose="020B0604030504040204" pitchFamily="34" charset="-120"/>
                          <a:ea typeface="微軟正黑體" panose="020B0604030504040204" pitchFamily="34" charset="-120"/>
                        </a:rPr>
                        <a:t>各縣（市）政府主辦報經</a:t>
                      </a:r>
                      <a:r>
                        <a:rPr lang="zh-TW" altLang="en-US" sz="2000" b="1" kern="0" dirty="0">
                          <a:effectLst/>
                          <a:latin typeface="微軟正黑體" panose="020B0604030504040204" pitchFamily="34" charset="-120"/>
                          <a:ea typeface="微軟正黑體" panose="020B0604030504040204" pitchFamily="34" charset="-120"/>
                        </a:rPr>
                        <a:t>教育</a:t>
                      </a:r>
                      <a:r>
                        <a:rPr lang="zh-TW" sz="2000" b="1" kern="0" dirty="0">
                          <a:effectLst/>
                          <a:latin typeface="微軟正黑體" panose="020B0604030504040204" pitchFamily="34" charset="-120"/>
                          <a:ea typeface="微軟正黑體" panose="020B0604030504040204" pitchFamily="34" charset="-120"/>
                        </a:rPr>
                        <a:t>部備查之技藝技能比賽及科學展覽（不包括成果展）</a:t>
                      </a:r>
                      <a:r>
                        <a:rPr lang="zh-TW" altLang="en-US" sz="2000" b="1" kern="0" dirty="0">
                          <a:effectLst/>
                          <a:latin typeface="微軟正黑體" panose="020B0604030504040204" pitchFamily="34" charset="-120"/>
                          <a:ea typeface="微軟正黑體" panose="020B0604030504040204" pitchFamily="34" charset="-120"/>
                        </a:rPr>
                        <a:t>、全國技能競賽分區技能競賽</a:t>
                      </a:r>
                      <a:endParaRPr lang="zh-TW" sz="20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24386" marB="24386" anchor="ctr"/>
                </a:tc>
                <a:tc>
                  <a:txBody>
                    <a:bodyPr/>
                    <a:lstStyle/>
                    <a:p>
                      <a:pPr>
                        <a:spcAft>
                          <a:spcPts val="0"/>
                        </a:spcAft>
                      </a:pPr>
                      <a:r>
                        <a:rPr lang="zh-TW" sz="2000" b="0" kern="0" dirty="0">
                          <a:effectLst/>
                          <a:latin typeface="微軟正黑體" panose="020B0604030504040204" pitchFamily="34" charset="-120"/>
                          <a:ea typeface="微軟正黑體" panose="020B0604030504040204" pitchFamily="34" charset="-120"/>
                        </a:rPr>
                        <a:t>第一名、第二名、第三名（特優）</a:t>
                      </a:r>
                      <a:endParaRPr lang="zh-TW" sz="2000" b="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24386" marB="24386" anchor="ctr"/>
                </a:tc>
                <a:tc>
                  <a:txBody>
                    <a:bodyPr/>
                    <a:lstStyle/>
                    <a:p>
                      <a:pPr algn="ctr">
                        <a:spcAft>
                          <a:spcPts val="0"/>
                        </a:spcAft>
                      </a:pPr>
                      <a:r>
                        <a:rPr lang="en-US" sz="2000" b="1" kern="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70</a:t>
                      </a:r>
                      <a:endParaRPr lang="zh-TW" sz="2000" b="1" kern="1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24386" marB="24386" anchor="ctr"/>
                </a:tc>
                <a:extLst>
                  <a:ext uri="{0D108BD9-81ED-4DB2-BD59-A6C34878D82A}">
                    <a16:rowId xmlns:a16="http://schemas.microsoft.com/office/drawing/2014/main" val="10002"/>
                  </a:ext>
                </a:extLst>
              </a:tr>
              <a:tr h="730617">
                <a:tc vMerge="1">
                  <a:txBody>
                    <a:bodyPr/>
                    <a:lstStyle/>
                    <a:p>
                      <a:endParaRPr lang="zh-TW" altLang="en-US"/>
                    </a:p>
                  </a:txBody>
                  <a:tcPr/>
                </a:tc>
                <a:tc>
                  <a:txBody>
                    <a:bodyPr/>
                    <a:lstStyle/>
                    <a:p>
                      <a:pPr>
                        <a:spcAft>
                          <a:spcPts val="0"/>
                        </a:spcAft>
                      </a:pPr>
                      <a:r>
                        <a:rPr lang="zh-TW" sz="2000" b="0" kern="0" dirty="0">
                          <a:effectLst/>
                          <a:latin typeface="微軟正黑體" panose="020B0604030504040204" pitchFamily="34" charset="-120"/>
                          <a:ea typeface="微軟正黑體" panose="020B0604030504040204" pitchFamily="34" charset="-120"/>
                        </a:rPr>
                        <a:t>第四名、第五名、第六名（優等）</a:t>
                      </a:r>
                      <a:endParaRPr lang="zh-TW" sz="2000" b="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24386" marB="24386" anchor="ctr"/>
                </a:tc>
                <a:tc>
                  <a:txBody>
                    <a:bodyPr/>
                    <a:lstStyle/>
                    <a:p>
                      <a:pPr algn="ctr">
                        <a:spcAft>
                          <a:spcPts val="0"/>
                        </a:spcAft>
                      </a:pPr>
                      <a:r>
                        <a:rPr lang="en-US" sz="2000" b="1" kern="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65</a:t>
                      </a:r>
                      <a:endParaRPr lang="zh-TW" sz="2000" b="1" kern="1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24386" marB="24386" anchor="ctr"/>
                </a:tc>
                <a:extLst>
                  <a:ext uri="{0D108BD9-81ED-4DB2-BD59-A6C34878D82A}">
                    <a16:rowId xmlns:a16="http://schemas.microsoft.com/office/drawing/2014/main" val="10003"/>
                  </a:ext>
                </a:extLst>
              </a:tr>
              <a:tr h="479181">
                <a:tc vMerge="1">
                  <a:txBody>
                    <a:bodyPr/>
                    <a:lstStyle/>
                    <a:p>
                      <a:endParaRPr lang="zh-TW" altLang="en-US"/>
                    </a:p>
                  </a:txBody>
                  <a:tcPr/>
                </a:tc>
                <a:tc>
                  <a:txBody>
                    <a:bodyPr/>
                    <a:lstStyle/>
                    <a:p>
                      <a:pPr>
                        <a:spcAft>
                          <a:spcPts val="0"/>
                        </a:spcAft>
                      </a:pPr>
                      <a:r>
                        <a:rPr lang="zh-TW" sz="2000" b="0" kern="0" dirty="0">
                          <a:effectLst/>
                          <a:latin typeface="微軟正黑體" panose="020B0604030504040204" pitchFamily="34" charset="-120"/>
                          <a:ea typeface="微軟正黑體" panose="020B0604030504040204" pitchFamily="34" charset="-120"/>
                        </a:rPr>
                        <a:t>佳作（甲等）</a:t>
                      </a:r>
                      <a:endParaRPr lang="zh-TW" sz="2000" b="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24386" marB="24386" anchor="ctr"/>
                </a:tc>
                <a:tc>
                  <a:txBody>
                    <a:bodyPr/>
                    <a:lstStyle/>
                    <a:p>
                      <a:pPr algn="ctr">
                        <a:spcAft>
                          <a:spcPts val="0"/>
                        </a:spcAft>
                      </a:pPr>
                      <a:r>
                        <a:rPr lang="en-US" sz="2000" b="1" kern="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60</a:t>
                      </a:r>
                      <a:endParaRPr lang="zh-TW" sz="2000" b="1" kern="1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24386" marB="24386" anchor="ctr"/>
                </a:tc>
                <a:extLst>
                  <a:ext uri="{0D108BD9-81ED-4DB2-BD59-A6C34878D82A}">
                    <a16:rowId xmlns:a16="http://schemas.microsoft.com/office/drawing/2014/main" val="10004"/>
                  </a:ext>
                </a:extLst>
              </a:tr>
              <a:tr h="892264">
                <a:tc>
                  <a:txBody>
                    <a:bodyPr/>
                    <a:lstStyle/>
                    <a:p>
                      <a:pPr>
                        <a:spcAft>
                          <a:spcPts val="0"/>
                        </a:spcAft>
                      </a:pPr>
                      <a:r>
                        <a:rPr lang="zh-TW" sz="2000" b="1" kern="0" dirty="0">
                          <a:solidFill>
                            <a:schemeClr val="bg1"/>
                          </a:solidFill>
                          <a:effectLst/>
                          <a:latin typeface="微軟正黑體" panose="020B0604030504040204" pitchFamily="34" charset="-120"/>
                          <a:ea typeface="微軟正黑體" panose="020B0604030504040204" pitchFamily="34" charset="-120"/>
                        </a:rPr>
                        <a:t>領有技術士證</a:t>
                      </a:r>
                      <a:endParaRPr lang="zh-TW" sz="2000" b="1" kern="1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24386" marB="24386" anchor="ctr"/>
                </a:tc>
                <a:tc>
                  <a:txBody>
                    <a:bodyPr/>
                    <a:lstStyle/>
                    <a:p>
                      <a:pPr>
                        <a:spcAft>
                          <a:spcPts val="0"/>
                        </a:spcAft>
                      </a:pPr>
                      <a:r>
                        <a:rPr lang="zh-TW" sz="2000" b="0" kern="0" dirty="0">
                          <a:solidFill>
                            <a:schemeClr val="tx1"/>
                          </a:solidFill>
                          <a:effectLst/>
                          <a:latin typeface="微軟正黑體" panose="020B0604030504040204" pitchFamily="34" charset="-120"/>
                          <a:ea typeface="微軟正黑體" panose="020B0604030504040204" pitchFamily="34" charset="-120"/>
                        </a:rPr>
                        <a:t>領有丙級以上技術士證或相當於丙級以上之單一級技術士證</a:t>
                      </a:r>
                      <a:endParaRPr lang="zh-TW" sz="20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24386" marB="24386" anchor="ctr"/>
                </a:tc>
                <a:tc>
                  <a:txBody>
                    <a:bodyPr/>
                    <a:lstStyle/>
                    <a:p>
                      <a:pPr algn="ctr">
                        <a:spcAft>
                          <a:spcPts val="0"/>
                        </a:spcAft>
                      </a:pPr>
                      <a:r>
                        <a:rPr lang="en-US" sz="2000" b="1" kern="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50</a:t>
                      </a:r>
                      <a:endParaRPr lang="zh-TW" sz="2000" b="1" kern="1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24386" marB="24386" anchor="ctr"/>
                </a:tc>
                <a:extLst>
                  <a:ext uri="{0D108BD9-81ED-4DB2-BD59-A6C34878D82A}">
                    <a16:rowId xmlns:a16="http://schemas.microsoft.com/office/drawing/2014/main" val="10005"/>
                  </a:ext>
                </a:extLst>
              </a:tr>
              <a:tr h="479181">
                <a:tc rowSpan="3">
                  <a:txBody>
                    <a:bodyPr/>
                    <a:lstStyle/>
                    <a:p>
                      <a:pPr>
                        <a:spcAft>
                          <a:spcPts val="0"/>
                        </a:spcAft>
                      </a:pPr>
                      <a:r>
                        <a:rPr lang="zh-TW" sz="2000" b="1" kern="0" dirty="0">
                          <a:effectLst/>
                          <a:latin typeface="微軟正黑體" panose="020B0604030504040204" pitchFamily="34" charset="-120"/>
                          <a:ea typeface="微軟正黑體" panose="020B0604030504040204" pitchFamily="34" charset="-120"/>
                        </a:rPr>
                        <a:t>應屆畢（結）業生技藝教育課程成績優良，技藝教育課程職群成績（與國中在校學習領域評量成績無涉）達該班</a:t>
                      </a:r>
                      <a:r>
                        <a:rPr lang="en-US" sz="2000" b="1" kern="0" dirty="0">
                          <a:effectLst/>
                          <a:latin typeface="微軟正黑體" panose="020B0604030504040204" pitchFamily="34" charset="-120"/>
                          <a:ea typeface="微軟正黑體" panose="020B0604030504040204" pitchFamily="34" charset="-120"/>
                        </a:rPr>
                        <a:t>PR</a:t>
                      </a:r>
                      <a:r>
                        <a:rPr lang="zh-TW" sz="2000" b="1" kern="0" dirty="0">
                          <a:effectLst/>
                          <a:latin typeface="微軟正黑體" panose="020B0604030504040204" pitchFamily="34" charset="-120"/>
                          <a:ea typeface="微軟正黑體" panose="020B0604030504040204" pitchFamily="34" charset="-120"/>
                        </a:rPr>
                        <a:t>值七十以上者（得擇優一職群成績採計得分）</a:t>
                      </a:r>
                      <a:endParaRPr lang="zh-TW" sz="20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24386" marB="24386" anchor="ctr"/>
                </a:tc>
                <a:tc>
                  <a:txBody>
                    <a:bodyPr/>
                    <a:lstStyle/>
                    <a:p>
                      <a:pPr>
                        <a:spcAft>
                          <a:spcPts val="0"/>
                        </a:spcAft>
                      </a:pPr>
                      <a:r>
                        <a:rPr lang="en-US" sz="2000" b="0" kern="0" dirty="0">
                          <a:effectLst/>
                          <a:latin typeface="微軟正黑體" panose="020B0604030504040204" pitchFamily="34" charset="-120"/>
                          <a:ea typeface="微軟正黑體" panose="020B0604030504040204" pitchFamily="34" charset="-120"/>
                        </a:rPr>
                        <a:t>PR</a:t>
                      </a:r>
                      <a:r>
                        <a:rPr lang="zh-TW" sz="2000" b="0" kern="0" dirty="0">
                          <a:effectLst/>
                          <a:latin typeface="微軟正黑體" panose="020B0604030504040204" pitchFamily="34" charset="-120"/>
                          <a:ea typeface="微軟正黑體" panose="020B0604030504040204" pitchFamily="34" charset="-120"/>
                        </a:rPr>
                        <a:t>值（百分等級）九十以上</a:t>
                      </a:r>
                      <a:endParaRPr lang="zh-TW" sz="2000" b="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24386" marB="24386" anchor="ctr"/>
                </a:tc>
                <a:tc>
                  <a:txBody>
                    <a:bodyPr/>
                    <a:lstStyle/>
                    <a:p>
                      <a:pPr algn="ctr">
                        <a:spcAft>
                          <a:spcPts val="0"/>
                        </a:spcAft>
                      </a:pPr>
                      <a:r>
                        <a:rPr lang="en-US" sz="2000" b="1" kern="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50</a:t>
                      </a:r>
                      <a:endParaRPr lang="zh-TW" sz="2000" b="1" kern="1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24386" marB="24386" anchor="ctr"/>
                </a:tc>
                <a:extLst>
                  <a:ext uri="{0D108BD9-81ED-4DB2-BD59-A6C34878D82A}">
                    <a16:rowId xmlns:a16="http://schemas.microsoft.com/office/drawing/2014/main" val="10006"/>
                  </a:ext>
                </a:extLst>
              </a:tr>
              <a:tr h="892264">
                <a:tc vMerge="1">
                  <a:txBody>
                    <a:bodyPr/>
                    <a:lstStyle/>
                    <a:p>
                      <a:endParaRPr lang="zh-TW" altLang="en-US"/>
                    </a:p>
                  </a:txBody>
                  <a:tcPr/>
                </a:tc>
                <a:tc>
                  <a:txBody>
                    <a:bodyPr/>
                    <a:lstStyle/>
                    <a:p>
                      <a:pPr>
                        <a:spcAft>
                          <a:spcPts val="0"/>
                        </a:spcAft>
                      </a:pPr>
                      <a:r>
                        <a:rPr lang="en-US" sz="2000" b="0" kern="0" dirty="0">
                          <a:effectLst/>
                          <a:latin typeface="微軟正黑體" panose="020B0604030504040204" pitchFamily="34" charset="-120"/>
                          <a:ea typeface="微軟正黑體" panose="020B0604030504040204" pitchFamily="34" charset="-120"/>
                        </a:rPr>
                        <a:t>PR</a:t>
                      </a:r>
                      <a:r>
                        <a:rPr lang="zh-TW" sz="2000" b="0" kern="0" dirty="0">
                          <a:effectLst/>
                          <a:latin typeface="微軟正黑體" panose="020B0604030504040204" pitchFamily="34" charset="-120"/>
                          <a:ea typeface="微軟正黑體" panose="020B0604030504040204" pitchFamily="34" charset="-120"/>
                        </a:rPr>
                        <a:t>值（百分等級）八十以上未達九十</a:t>
                      </a:r>
                      <a:endParaRPr lang="zh-TW" sz="2000" b="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24386" marB="24386" anchor="ctr"/>
                </a:tc>
                <a:tc>
                  <a:txBody>
                    <a:bodyPr/>
                    <a:lstStyle/>
                    <a:p>
                      <a:pPr algn="ctr">
                        <a:spcAft>
                          <a:spcPts val="0"/>
                        </a:spcAft>
                      </a:pPr>
                      <a:r>
                        <a:rPr lang="en-US" sz="2000" b="1" kern="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45</a:t>
                      </a:r>
                      <a:endParaRPr lang="zh-TW" sz="2000" b="1" kern="1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24386" marB="24386" anchor="ctr"/>
                </a:tc>
                <a:extLst>
                  <a:ext uri="{0D108BD9-81ED-4DB2-BD59-A6C34878D82A}">
                    <a16:rowId xmlns:a16="http://schemas.microsoft.com/office/drawing/2014/main" val="10007"/>
                  </a:ext>
                </a:extLst>
              </a:tr>
              <a:tr h="892264">
                <a:tc vMerge="1">
                  <a:txBody>
                    <a:bodyPr/>
                    <a:lstStyle/>
                    <a:p>
                      <a:endParaRPr lang="zh-TW" altLang="en-US"/>
                    </a:p>
                  </a:txBody>
                  <a:tcPr/>
                </a:tc>
                <a:tc>
                  <a:txBody>
                    <a:bodyPr/>
                    <a:lstStyle/>
                    <a:p>
                      <a:pPr>
                        <a:spcAft>
                          <a:spcPts val="0"/>
                        </a:spcAft>
                      </a:pPr>
                      <a:r>
                        <a:rPr lang="en-US" sz="2000" b="0" kern="0" dirty="0">
                          <a:effectLst/>
                          <a:latin typeface="微軟正黑體" panose="020B0604030504040204" pitchFamily="34" charset="-120"/>
                          <a:ea typeface="微軟正黑體" panose="020B0604030504040204" pitchFamily="34" charset="-120"/>
                        </a:rPr>
                        <a:t>PR</a:t>
                      </a:r>
                      <a:r>
                        <a:rPr lang="zh-TW" sz="2000" b="0" kern="0" dirty="0">
                          <a:effectLst/>
                          <a:latin typeface="微軟正黑體" panose="020B0604030504040204" pitchFamily="34" charset="-120"/>
                          <a:ea typeface="微軟正黑體" panose="020B0604030504040204" pitchFamily="34" charset="-120"/>
                        </a:rPr>
                        <a:t>值（百分等級）七十以上未達八十</a:t>
                      </a:r>
                      <a:endParaRPr lang="zh-TW" sz="2000" b="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24386" marB="24386" anchor="ctr"/>
                </a:tc>
                <a:tc>
                  <a:txBody>
                    <a:bodyPr/>
                    <a:lstStyle/>
                    <a:p>
                      <a:pPr algn="ctr">
                        <a:spcAft>
                          <a:spcPts val="0"/>
                        </a:spcAft>
                      </a:pPr>
                      <a:r>
                        <a:rPr lang="en-US" sz="2000" b="1" kern="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40</a:t>
                      </a:r>
                      <a:endParaRPr lang="zh-TW" sz="2000" b="1" kern="1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24386" marB="24386" anchor="ct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6316126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8786" name="文字方塊 4"/>
          <p:cNvSpPr txBox="1">
            <a:spLocks noChangeArrowheads="1"/>
          </p:cNvSpPr>
          <p:nvPr/>
        </p:nvSpPr>
        <p:spPr bwMode="auto">
          <a:xfrm>
            <a:off x="1187450" y="836712"/>
            <a:ext cx="8569325"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ea typeface="新細明體" pitchFamily="18" charset="-120"/>
              </a:defRPr>
            </a:lvl1pPr>
            <a:lvl2pPr marL="742950" indent="-285750" eaLnBrk="0" hangingPunct="0">
              <a:defRPr b="1">
                <a:solidFill>
                  <a:schemeClr val="tx1"/>
                </a:solidFill>
                <a:latin typeface="Arial" pitchFamily="34" charset="0"/>
                <a:ea typeface="新細明體" pitchFamily="18" charset="-120"/>
              </a:defRPr>
            </a:lvl2pPr>
            <a:lvl3pPr marL="1143000" indent="-228600" eaLnBrk="0" hangingPunct="0">
              <a:defRPr b="1">
                <a:solidFill>
                  <a:schemeClr val="tx1"/>
                </a:solidFill>
                <a:latin typeface="Arial" pitchFamily="34" charset="0"/>
                <a:ea typeface="新細明體" pitchFamily="18" charset="-120"/>
              </a:defRPr>
            </a:lvl3pPr>
            <a:lvl4pPr marL="1600200" indent="-228600" eaLnBrk="0" hangingPunct="0">
              <a:defRPr b="1">
                <a:solidFill>
                  <a:schemeClr val="tx1"/>
                </a:solidFill>
                <a:latin typeface="Arial" pitchFamily="34" charset="0"/>
                <a:ea typeface="新細明體" pitchFamily="18" charset="-120"/>
              </a:defRPr>
            </a:lvl4pPr>
            <a:lvl5pPr marL="2057400" indent="-228600" eaLnBrk="0" hangingPunct="0">
              <a:defRPr b="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b="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b="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b="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b="1">
                <a:solidFill>
                  <a:schemeClr val="tx1"/>
                </a:solidFill>
                <a:latin typeface="Arial" pitchFamily="34" charset="0"/>
                <a:ea typeface="新細明體" pitchFamily="18" charset="-120"/>
              </a:defRPr>
            </a:lvl9pPr>
          </a:lstStyle>
          <a:p>
            <a:pPr eaLnBrk="1" hangingPunct="1"/>
            <a:r>
              <a:rPr kumimoji="1" lang="zh-TW" altLang="en-US" sz="3200" dirty="0">
                <a:solidFill>
                  <a:srgbClr val="FF0000"/>
                </a:solidFill>
                <a:latin typeface="微軟正黑體" pitchFamily="34" charset="-120"/>
                <a:ea typeface="微軟正黑體" pitchFamily="34" charset="-120"/>
              </a:rPr>
              <a:t>屏東區技優甄審</a:t>
            </a:r>
            <a:r>
              <a:rPr kumimoji="1" lang="zh-TW" altLang="zh-TW" sz="3200" dirty="0">
                <a:solidFill>
                  <a:srgbClr val="FF0000"/>
                </a:solidFill>
                <a:latin typeface="微軟正黑體" pitchFamily="34" charset="-120"/>
                <a:ea typeface="微軟正黑體" pitchFamily="34" charset="-120"/>
              </a:rPr>
              <a:t>入學</a:t>
            </a:r>
            <a:r>
              <a:rPr kumimoji="1" lang="zh-TW" altLang="en-US" sz="3200" dirty="0">
                <a:solidFill>
                  <a:srgbClr val="FF0000"/>
                </a:solidFill>
                <a:latin typeface="微軟正黑體" pitchFamily="34" charset="-120"/>
                <a:ea typeface="微軟正黑體" pitchFamily="34" charset="-120"/>
              </a:rPr>
              <a:t>重要時程</a:t>
            </a:r>
          </a:p>
        </p:txBody>
      </p:sp>
      <p:graphicFrame>
        <p:nvGraphicFramePr>
          <p:cNvPr id="5" name="內容版面配置區 4"/>
          <p:cNvGraphicFramePr>
            <a:graphicFrameLocks/>
          </p:cNvGraphicFramePr>
          <p:nvPr>
            <p:extLst>
              <p:ext uri="{D42A27DB-BD31-4B8C-83A1-F6EECF244321}">
                <p14:modId xmlns:p14="http://schemas.microsoft.com/office/powerpoint/2010/main" val="2133310231"/>
              </p:ext>
            </p:extLst>
          </p:nvPr>
        </p:nvGraphicFramePr>
        <p:xfrm>
          <a:off x="179512" y="1628775"/>
          <a:ext cx="8856985" cy="4346575"/>
        </p:xfrm>
        <a:graphic>
          <a:graphicData uri="http://schemas.openxmlformats.org/drawingml/2006/table">
            <a:tbl>
              <a:tblPr firstRow="1" bandRow="1">
                <a:tableStyleId>{93296810-A885-4BE3-A3E7-6D5BEEA58F35}</a:tableStyleId>
              </a:tblPr>
              <a:tblGrid>
                <a:gridCol w="462103">
                  <a:extLst>
                    <a:ext uri="{9D8B030D-6E8A-4147-A177-3AD203B41FA5}">
                      <a16:colId xmlns:a16="http://schemas.microsoft.com/office/drawing/2014/main" val="20000"/>
                    </a:ext>
                  </a:extLst>
                </a:gridCol>
                <a:gridCol w="1338097">
                  <a:extLst>
                    <a:ext uri="{9D8B030D-6E8A-4147-A177-3AD203B41FA5}">
                      <a16:colId xmlns:a16="http://schemas.microsoft.com/office/drawing/2014/main" val="20001"/>
                    </a:ext>
                  </a:extLst>
                </a:gridCol>
                <a:gridCol w="2952328">
                  <a:extLst>
                    <a:ext uri="{9D8B030D-6E8A-4147-A177-3AD203B41FA5}">
                      <a16:colId xmlns:a16="http://schemas.microsoft.com/office/drawing/2014/main" val="20002"/>
                    </a:ext>
                  </a:extLst>
                </a:gridCol>
                <a:gridCol w="4104457">
                  <a:extLst>
                    <a:ext uri="{9D8B030D-6E8A-4147-A177-3AD203B41FA5}">
                      <a16:colId xmlns:a16="http://schemas.microsoft.com/office/drawing/2014/main" val="20003"/>
                    </a:ext>
                  </a:extLst>
                </a:gridCol>
              </a:tblGrid>
              <a:tr h="916862">
                <a:tc gridSpan="2">
                  <a:txBody>
                    <a:bodyPr/>
                    <a:lstStyle/>
                    <a:p>
                      <a:pPr algn="ctr">
                        <a:spcAft>
                          <a:spcPts val="0"/>
                        </a:spcAft>
                      </a:pPr>
                      <a:r>
                        <a:rPr lang="zh-TW" sz="2800" b="1" kern="100" dirty="0">
                          <a:latin typeface="微軟正黑體" pitchFamily="34" charset="-120"/>
                          <a:ea typeface="微軟正黑體" pitchFamily="34" charset="-120"/>
                          <a:cs typeface="Times New Roman"/>
                        </a:rPr>
                        <a:t>項</a:t>
                      </a:r>
                      <a:r>
                        <a:rPr lang="en-US" sz="2800" b="1" kern="100" dirty="0">
                          <a:latin typeface="微軟正黑體" pitchFamily="34" charset="-120"/>
                          <a:ea typeface="微軟正黑體" pitchFamily="34" charset="-120"/>
                          <a:cs typeface="Times New Roman"/>
                        </a:rPr>
                        <a:t>  </a:t>
                      </a:r>
                      <a:r>
                        <a:rPr lang="zh-TW" sz="2800" b="1" kern="100" dirty="0">
                          <a:latin typeface="微軟正黑體" pitchFamily="34" charset="-120"/>
                          <a:ea typeface="微軟正黑體" pitchFamily="34" charset="-120"/>
                          <a:cs typeface="Times New Roman"/>
                        </a:rPr>
                        <a:t>目</a:t>
                      </a:r>
                    </a:p>
                  </a:txBody>
                  <a:tcPr marL="68576" marR="685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spcAft>
                          <a:spcPts val="0"/>
                        </a:spcAft>
                      </a:pPr>
                      <a:endParaRPr lang="zh-TW" sz="2800" kern="100" dirty="0">
                        <a:latin typeface="標楷體"/>
                        <a:ea typeface="新細明體"/>
                        <a:cs typeface="Times New Roman"/>
                      </a:endParaRPr>
                    </a:p>
                  </a:txBody>
                  <a:tcPr marL="68580" marR="68580" marT="0" marB="0" anchor="ctr"/>
                </a:tc>
                <a:tc>
                  <a:txBody>
                    <a:bodyPr/>
                    <a:lstStyle/>
                    <a:p>
                      <a:pPr algn="ctr">
                        <a:spcAft>
                          <a:spcPts val="0"/>
                        </a:spcAft>
                      </a:pPr>
                      <a:r>
                        <a:rPr lang="zh-TW" sz="2800" b="1" kern="100" dirty="0">
                          <a:latin typeface="微軟正黑體" pitchFamily="34" charset="-120"/>
                          <a:ea typeface="微軟正黑體" pitchFamily="34" charset="-120"/>
                          <a:cs typeface="Times New Roman"/>
                        </a:rPr>
                        <a:t>日</a:t>
                      </a:r>
                      <a:r>
                        <a:rPr lang="en-US" sz="2800" b="1" kern="100" dirty="0">
                          <a:latin typeface="微軟正黑體" pitchFamily="34" charset="-120"/>
                          <a:ea typeface="微軟正黑體" pitchFamily="34" charset="-120"/>
                          <a:cs typeface="Times New Roman"/>
                        </a:rPr>
                        <a:t>  </a:t>
                      </a:r>
                      <a:r>
                        <a:rPr lang="zh-TW" sz="2800" b="1" kern="100" dirty="0">
                          <a:latin typeface="微軟正黑體" pitchFamily="34" charset="-120"/>
                          <a:ea typeface="微軟正黑體" pitchFamily="34" charset="-120"/>
                          <a:cs typeface="Times New Roman"/>
                        </a:rPr>
                        <a:t>期</a:t>
                      </a:r>
                    </a:p>
                  </a:txBody>
                  <a:tcPr marL="68576" marR="685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2800" b="1" kern="100" dirty="0">
                          <a:latin typeface="微軟正黑體" pitchFamily="34" charset="-120"/>
                          <a:ea typeface="微軟正黑體" pitchFamily="34" charset="-120"/>
                          <a:cs typeface="Times New Roman"/>
                        </a:rPr>
                        <a:t>地點、摘要說明</a:t>
                      </a:r>
                    </a:p>
                  </a:txBody>
                  <a:tcPr marL="68576" marR="685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293653">
                <a:tc rowSpan="3">
                  <a:txBody>
                    <a:bodyPr/>
                    <a:lstStyle/>
                    <a:p>
                      <a:pPr algn="just">
                        <a:spcAft>
                          <a:spcPts val="0"/>
                        </a:spcAft>
                      </a:pPr>
                      <a:r>
                        <a:rPr lang="zh-TW" altLang="en-US" sz="2000" b="1" kern="100" dirty="0">
                          <a:latin typeface="微軟正黑體" pitchFamily="34" charset="-120"/>
                          <a:ea typeface="微軟正黑體" pitchFamily="34" charset="-120"/>
                          <a:cs typeface="Times New Roman"/>
                        </a:rPr>
                        <a:t>技優甄審</a:t>
                      </a:r>
                      <a:endParaRPr lang="en-US" altLang="zh-TW" sz="2000" b="1" kern="100" dirty="0">
                        <a:latin typeface="微軟正黑體" pitchFamily="34" charset="-120"/>
                        <a:ea typeface="微軟正黑體" pitchFamily="34" charset="-120"/>
                        <a:cs typeface="Times New Roman"/>
                      </a:endParaRPr>
                    </a:p>
                    <a:p>
                      <a:pPr algn="just">
                        <a:spcAft>
                          <a:spcPts val="0"/>
                        </a:spcAft>
                      </a:pPr>
                      <a:r>
                        <a:rPr lang="zh-TW" altLang="en-US" sz="2000" b="1" kern="100" dirty="0">
                          <a:latin typeface="微軟正黑體" pitchFamily="34" charset="-120"/>
                          <a:ea typeface="微軟正黑體" pitchFamily="34" charset="-120"/>
                          <a:cs typeface="Times New Roman"/>
                        </a:rPr>
                        <a:t>入</a:t>
                      </a:r>
                      <a:endParaRPr lang="en-US" altLang="zh-TW" sz="2000" b="1" kern="100" dirty="0">
                        <a:latin typeface="微軟正黑體" pitchFamily="34" charset="-120"/>
                        <a:ea typeface="微軟正黑體" pitchFamily="34" charset="-120"/>
                        <a:cs typeface="Times New Roman"/>
                      </a:endParaRPr>
                    </a:p>
                    <a:p>
                      <a:pPr algn="just">
                        <a:spcAft>
                          <a:spcPts val="0"/>
                        </a:spcAft>
                      </a:pPr>
                      <a:r>
                        <a:rPr lang="zh-TW" altLang="en-US" sz="2000" b="1" kern="100" dirty="0">
                          <a:latin typeface="微軟正黑體" pitchFamily="34" charset="-120"/>
                          <a:ea typeface="微軟正黑體" pitchFamily="34" charset="-120"/>
                          <a:cs typeface="Times New Roman"/>
                        </a:rPr>
                        <a:t>學</a:t>
                      </a:r>
                      <a:endParaRPr lang="zh-TW" sz="2000" b="1" kern="100" dirty="0">
                        <a:latin typeface="微軟正黑體" pitchFamily="34" charset="-120"/>
                        <a:ea typeface="微軟正黑體" pitchFamily="34" charset="-120"/>
                        <a:cs typeface="Times New Roman"/>
                      </a:endParaRPr>
                    </a:p>
                  </a:txBody>
                  <a:tcPr marL="68576" marR="685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just">
                        <a:spcAft>
                          <a:spcPts val="0"/>
                        </a:spcAft>
                      </a:pPr>
                      <a:r>
                        <a:rPr lang="zh-TW" altLang="zh-TW" sz="2000" b="1" kern="1200" dirty="0">
                          <a:solidFill>
                            <a:schemeClr val="dk1"/>
                          </a:solidFill>
                          <a:latin typeface="微軟正黑體" pitchFamily="34" charset="-120"/>
                          <a:ea typeface="微軟正黑體" pitchFamily="34" charset="-120"/>
                          <a:cs typeface="+mn-cs"/>
                        </a:rPr>
                        <a:t>報名日期</a:t>
                      </a:r>
                      <a:endParaRPr lang="zh-TW" sz="2000" b="1" kern="100" dirty="0">
                        <a:latin typeface="微軟正黑體" pitchFamily="34" charset="-120"/>
                        <a:ea typeface="微軟正黑體" pitchFamily="34" charset="-120"/>
                        <a:cs typeface="Times New Roman"/>
                      </a:endParaRPr>
                    </a:p>
                  </a:txBody>
                  <a:tcPr marL="68576" marR="685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spcAft>
                          <a:spcPts val="0"/>
                        </a:spcAft>
                      </a:pPr>
                      <a:r>
                        <a:rPr lang="en-US" altLang="zh-TW" sz="2000" b="1" kern="100" dirty="0">
                          <a:solidFill>
                            <a:schemeClr val="tx1"/>
                          </a:solidFill>
                          <a:latin typeface="微軟正黑體" pitchFamily="34" charset="-120"/>
                          <a:ea typeface="微軟正黑體" pitchFamily="34" charset="-120"/>
                          <a:cs typeface="Times New Roman"/>
                        </a:rPr>
                        <a:t>113</a:t>
                      </a:r>
                      <a:r>
                        <a:rPr lang="zh-TW" sz="2000" b="1" kern="100" dirty="0">
                          <a:solidFill>
                            <a:schemeClr val="tx1"/>
                          </a:solidFill>
                          <a:latin typeface="微軟正黑體" pitchFamily="34" charset="-120"/>
                          <a:ea typeface="微軟正黑體" pitchFamily="34" charset="-120"/>
                          <a:cs typeface="Times New Roman"/>
                        </a:rPr>
                        <a:t>年</a:t>
                      </a:r>
                      <a:r>
                        <a:rPr lang="en-US" altLang="zh-TW" sz="2000" b="1" kern="100" dirty="0">
                          <a:solidFill>
                            <a:schemeClr val="tx1"/>
                          </a:solidFill>
                          <a:latin typeface="微軟正黑體" pitchFamily="34" charset="-120"/>
                          <a:ea typeface="微軟正黑體" pitchFamily="34" charset="-120"/>
                          <a:cs typeface="Times New Roman"/>
                        </a:rPr>
                        <a:t>5</a:t>
                      </a:r>
                      <a:r>
                        <a:rPr lang="zh-TW" sz="2000" b="1" kern="100" dirty="0">
                          <a:solidFill>
                            <a:schemeClr val="tx1"/>
                          </a:solidFill>
                          <a:latin typeface="微軟正黑體" pitchFamily="34" charset="-120"/>
                          <a:ea typeface="微軟正黑體" pitchFamily="34" charset="-120"/>
                          <a:cs typeface="Times New Roman"/>
                        </a:rPr>
                        <a:t>月</a:t>
                      </a:r>
                      <a:r>
                        <a:rPr lang="en-US" altLang="zh-TW" sz="2000" b="1" kern="100" dirty="0">
                          <a:solidFill>
                            <a:schemeClr val="tx1"/>
                          </a:solidFill>
                          <a:latin typeface="微軟正黑體" pitchFamily="34" charset="-120"/>
                          <a:ea typeface="微軟正黑體" pitchFamily="34" charset="-120"/>
                          <a:cs typeface="Times New Roman"/>
                        </a:rPr>
                        <a:t>23-24</a:t>
                      </a:r>
                      <a:r>
                        <a:rPr lang="zh-TW" altLang="en-US" sz="2000" b="1" kern="100" dirty="0">
                          <a:solidFill>
                            <a:schemeClr val="tx1"/>
                          </a:solidFill>
                          <a:latin typeface="微軟正黑體" pitchFamily="34" charset="-120"/>
                          <a:ea typeface="微軟正黑體" pitchFamily="34" charset="-120"/>
                          <a:cs typeface="Times New Roman"/>
                        </a:rPr>
                        <a:t>日</a:t>
                      </a:r>
                      <a:endParaRPr lang="zh-TW" sz="2000" b="1" kern="100" dirty="0">
                        <a:solidFill>
                          <a:schemeClr val="tx1"/>
                        </a:solidFill>
                        <a:latin typeface="微軟正黑體" pitchFamily="34" charset="-120"/>
                        <a:ea typeface="微軟正黑體" pitchFamily="34" charset="-120"/>
                        <a:cs typeface="Times New Roman"/>
                      </a:endParaRPr>
                    </a:p>
                  </a:txBody>
                  <a:tcPr marL="68576" marR="685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819150" indent="-819150" fontAlgn="ctr">
                        <a:spcAft>
                          <a:spcPts val="0"/>
                        </a:spcAft>
                      </a:pPr>
                      <a:r>
                        <a:rPr lang="zh-TW" sz="2000" b="1" kern="100" dirty="0">
                          <a:solidFill>
                            <a:srgbClr val="000000"/>
                          </a:solidFill>
                          <a:latin typeface="微軟正黑體" pitchFamily="34" charset="-120"/>
                          <a:ea typeface="微軟正黑體" pitchFamily="34" charset="-120"/>
                          <a:cs typeface="Times New Roman"/>
                        </a:rPr>
                        <a:t>集體報名：</a:t>
                      </a:r>
                      <a:endParaRPr lang="en-US" altLang="zh-TW" sz="2000" b="1" kern="100" dirty="0">
                        <a:solidFill>
                          <a:srgbClr val="000000"/>
                        </a:solidFill>
                        <a:latin typeface="微軟正黑體" pitchFamily="34" charset="-120"/>
                        <a:ea typeface="微軟正黑體" pitchFamily="34" charset="-120"/>
                        <a:cs typeface="Times New Roman"/>
                      </a:endParaRPr>
                    </a:p>
                    <a:p>
                      <a:pPr marL="819150" indent="-819150" fontAlgn="ctr">
                        <a:spcAft>
                          <a:spcPts val="0"/>
                        </a:spcAft>
                      </a:pPr>
                      <a:r>
                        <a:rPr lang="zh-TW" sz="2000" b="1" kern="100" dirty="0">
                          <a:solidFill>
                            <a:srgbClr val="000000"/>
                          </a:solidFill>
                          <a:latin typeface="微軟正黑體" pitchFamily="34" charset="-120"/>
                          <a:ea typeface="微軟正黑體" pitchFamily="34" charset="-120"/>
                          <a:cs typeface="Times New Roman"/>
                        </a:rPr>
                        <a:t>各國中向承辦學校報名</a:t>
                      </a:r>
                      <a:endParaRPr lang="zh-TW" sz="2000" b="1" kern="100" dirty="0">
                        <a:latin typeface="微軟正黑體" pitchFamily="34" charset="-120"/>
                        <a:ea typeface="微軟正黑體" pitchFamily="34" charset="-120"/>
                        <a:cs typeface="Times New Roman"/>
                      </a:endParaRPr>
                    </a:p>
                  </a:txBody>
                  <a:tcPr marL="68576" marR="685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219198">
                <a:tc vMerge="1">
                  <a:txBody>
                    <a:bodyPr/>
                    <a:lstStyle/>
                    <a:p>
                      <a:pPr algn="just">
                        <a:spcAft>
                          <a:spcPts val="0"/>
                        </a:spcAft>
                      </a:pPr>
                      <a:endParaRPr lang="zh-TW" sz="2000" kern="100" dirty="0">
                        <a:latin typeface="標楷體"/>
                        <a:ea typeface="新細明體"/>
                        <a:cs typeface="Times New Roman"/>
                      </a:endParaRPr>
                    </a:p>
                  </a:txBody>
                  <a:tcPr marL="68580" marR="68580" marT="0" marB="0" anchor="ctr"/>
                </a:tc>
                <a:tc vMerge="1">
                  <a:txBody>
                    <a:bodyPr/>
                    <a:lstStyle/>
                    <a:p>
                      <a:pPr algn="just">
                        <a:spcAft>
                          <a:spcPts val="0"/>
                        </a:spcAft>
                      </a:pPr>
                      <a:endParaRPr lang="zh-TW" sz="2000" kern="100" dirty="0">
                        <a:latin typeface="標楷體"/>
                        <a:ea typeface="新細明體"/>
                        <a:cs typeface="Times New Roman"/>
                      </a:endParaRPr>
                    </a:p>
                  </a:txBody>
                  <a:tcPr marL="68580" marR="68580" marT="0" marB="0" anchor="ctr"/>
                </a:tc>
                <a:tc>
                  <a:txBody>
                    <a:bodyPr/>
                    <a:lstStyle/>
                    <a:p>
                      <a:pPr>
                        <a:spcAft>
                          <a:spcPts val="0"/>
                        </a:spcAft>
                      </a:pPr>
                      <a:r>
                        <a:rPr lang="en-US" sz="2000" b="1" kern="100" dirty="0">
                          <a:solidFill>
                            <a:srgbClr val="000000"/>
                          </a:solidFill>
                          <a:latin typeface="微軟正黑體" pitchFamily="34" charset="-120"/>
                          <a:ea typeface="微軟正黑體" pitchFamily="34" charset="-120"/>
                          <a:cs typeface="Times New Roman"/>
                        </a:rPr>
                        <a:t>1</a:t>
                      </a:r>
                      <a:r>
                        <a:rPr lang="en-US" altLang="zh-TW" sz="2000" b="1" kern="100" dirty="0">
                          <a:solidFill>
                            <a:srgbClr val="000000"/>
                          </a:solidFill>
                          <a:latin typeface="微軟正黑體" pitchFamily="34" charset="-120"/>
                          <a:ea typeface="微軟正黑體" pitchFamily="34" charset="-120"/>
                          <a:cs typeface="Times New Roman"/>
                        </a:rPr>
                        <a:t>13</a:t>
                      </a:r>
                      <a:r>
                        <a:rPr lang="zh-TW" sz="2000" b="1" kern="100" dirty="0">
                          <a:solidFill>
                            <a:srgbClr val="000000"/>
                          </a:solidFill>
                          <a:latin typeface="微軟正黑體" pitchFamily="34" charset="-120"/>
                          <a:ea typeface="微軟正黑體" pitchFamily="34" charset="-120"/>
                          <a:cs typeface="Times New Roman"/>
                        </a:rPr>
                        <a:t>年</a:t>
                      </a:r>
                      <a:r>
                        <a:rPr lang="en-US" altLang="zh-TW" sz="2000" b="1" kern="100" dirty="0">
                          <a:solidFill>
                            <a:srgbClr val="000000"/>
                          </a:solidFill>
                          <a:latin typeface="微軟正黑體" pitchFamily="34" charset="-120"/>
                          <a:ea typeface="微軟正黑體" pitchFamily="34" charset="-120"/>
                          <a:cs typeface="Times New Roman"/>
                        </a:rPr>
                        <a:t>5</a:t>
                      </a:r>
                      <a:r>
                        <a:rPr lang="zh-TW" sz="2000" b="1" kern="100" dirty="0">
                          <a:solidFill>
                            <a:srgbClr val="000000"/>
                          </a:solidFill>
                          <a:latin typeface="微軟正黑體" pitchFamily="34" charset="-120"/>
                          <a:ea typeface="微軟正黑體" pitchFamily="34" charset="-120"/>
                          <a:cs typeface="Times New Roman"/>
                        </a:rPr>
                        <a:t>月</a:t>
                      </a:r>
                      <a:r>
                        <a:rPr lang="en-US" altLang="zh-TW" sz="2000" b="1" kern="100" dirty="0">
                          <a:solidFill>
                            <a:srgbClr val="000000"/>
                          </a:solidFill>
                          <a:latin typeface="微軟正黑體" pitchFamily="34" charset="-120"/>
                          <a:ea typeface="微軟正黑體" pitchFamily="34" charset="-120"/>
                          <a:cs typeface="Times New Roman"/>
                        </a:rPr>
                        <a:t>24</a:t>
                      </a:r>
                      <a:r>
                        <a:rPr lang="zh-TW" altLang="en-US" sz="2000" b="1" kern="100" dirty="0">
                          <a:solidFill>
                            <a:srgbClr val="000000"/>
                          </a:solidFill>
                          <a:latin typeface="微軟正黑體" pitchFamily="34" charset="-120"/>
                          <a:ea typeface="微軟正黑體" pitchFamily="34" charset="-120"/>
                          <a:cs typeface="Times New Roman"/>
                        </a:rPr>
                        <a:t>日</a:t>
                      </a:r>
                      <a:endParaRPr lang="zh-TW" sz="2000" b="1" kern="100" dirty="0">
                        <a:latin typeface="微軟正黑體" pitchFamily="34" charset="-120"/>
                        <a:ea typeface="微軟正黑體" pitchFamily="34" charset="-120"/>
                        <a:cs typeface="Times New Roman"/>
                      </a:endParaRPr>
                    </a:p>
                  </a:txBody>
                  <a:tcPr marL="68576" marR="685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819150" indent="-819150" algn="l" fontAlgn="ctr">
                        <a:spcAft>
                          <a:spcPts val="0"/>
                        </a:spcAft>
                      </a:pPr>
                      <a:r>
                        <a:rPr lang="zh-TW" sz="2000" b="1" kern="100" dirty="0">
                          <a:solidFill>
                            <a:srgbClr val="000000"/>
                          </a:solidFill>
                          <a:latin typeface="微軟正黑體" pitchFamily="34" charset="-120"/>
                          <a:ea typeface="微軟正黑體" pitchFamily="34" charset="-120"/>
                          <a:cs typeface="Times New Roman"/>
                        </a:rPr>
                        <a:t>個別報名：</a:t>
                      </a:r>
                      <a:endParaRPr lang="en-US" altLang="zh-TW" sz="2000" b="1" kern="100" dirty="0">
                        <a:solidFill>
                          <a:srgbClr val="000000"/>
                        </a:solidFill>
                        <a:latin typeface="微軟正黑體" pitchFamily="34" charset="-120"/>
                        <a:ea typeface="微軟正黑體" pitchFamily="34" charset="-120"/>
                        <a:cs typeface="Times New Roman"/>
                      </a:endParaRPr>
                    </a:p>
                    <a:p>
                      <a:pPr marL="819150" indent="-819150" algn="l" fontAlgn="ctr">
                        <a:spcAft>
                          <a:spcPts val="0"/>
                        </a:spcAft>
                      </a:pPr>
                      <a:r>
                        <a:rPr lang="zh-TW" sz="2000" b="1" kern="100" dirty="0">
                          <a:solidFill>
                            <a:srgbClr val="000000"/>
                          </a:solidFill>
                          <a:latin typeface="微軟正黑體" pitchFamily="34" charset="-120"/>
                          <a:ea typeface="微軟正黑體" pitchFamily="34" charset="-120"/>
                          <a:cs typeface="Times New Roman"/>
                        </a:rPr>
                        <a:t>學生向</a:t>
                      </a:r>
                      <a:r>
                        <a:rPr lang="zh-TW" altLang="en-US" sz="2000" b="1" kern="100" dirty="0">
                          <a:solidFill>
                            <a:srgbClr val="000000"/>
                          </a:solidFill>
                          <a:latin typeface="微軟正黑體" pitchFamily="34" charset="-120"/>
                          <a:ea typeface="微軟正黑體" pitchFamily="34" charset="-120"/>
                          <a:cs typeface="Times New Roman"/>
                        </a:rPr>
                        <a:t>屏東區</a:t>
                      </a:r>
                      <a:r>
                        <a:rPr lang="zh-TW" altLang="zh-TW" sz="2000" b="1" kern="100" dirty="0">
                          <a:solidFill>
                            <a:srgbClr val="000000"/>
                          </a:solidFill>
                          <a:latin typeface="微軟正黑體" pitchFamily="34" charset="-120"/>
                          <a:ea typeface="微軟正黑體" pitchFamily="34" charset="-120"/>
                          <a:cs typeface="Times New Roman"/>
                        </a:rPr>
                        <a:t>免試入學委員會</a:t>
                      </a:r>
                      <a:r>
                        <a:rPr lang="zh-TW" sz="2000" b="1" kern="100" dirty="0">
                          <a:solidFill>
                            <a:srgbClr val="000000"/>
                          </a:solidFill>
                          <a:latin typeface="微軟正黑體" pitchFamily="34" charset="-120"/>
                          <a:ea typeface="微軟正黑體" pitchFamily="34" charset="-120"/>
                          <a:cs typeface="Times New Roman"/>
                        </a:rPr>
                        <a:t> </a:t>
                      </a:r>
                      <a:endParaRPr lang="en-US" altLang="zh-TW" sz="2000" b="1" kern="100" dirty="0">
                        <a:solidFill>
                          <a:srgbClr val="000000"/>
                        </a:solidFill>
                        <a:latin typeface="微軟正黑體" pitchFamily="34" charset="-120"/>
                        <a:ea typeface="微軟正黑體" pitchFamily="34" charset="-120"/>
                        <a:cs typeface="Times New Roman"/>
                      </a:endParaRPr>
                    </a:p>
                    <a:p>
                      <a:pPr marL="819150" indent="-819150" algn="l" fontAlgn="ctr">
                        <a:spcAft>
                          <a:spcPts val="0"/>
                        </a:spcAft>
                      </a:pPr>
                      <a:r>
                        <a:rPr lang="en-US" sz="2000" b="1" kern="100" dirty="0">
                          <a:solidFill>
                            <a:srgbClr val="000000"/>
                          </a:solidFill>
                          <a:latin typeface="微軟正黑體" pitchFamily="34" charset="-120"/>
                          <a:ea typeface="微軟正黑體" pitchFamily="34" charset="-120"/>
                          <a:cs typeface="Times New Roman"/>
                        </a:rPr>
                        <a:t>(</a:t>
                      </a:r>
                      <a:r>
                        <a:rPr lang="zh-TW" altLang="en-US" sz="2000" b="1" kern="100" dirty="0">
                          <a:solidFill>
                            <a:srgbClr val="000000"/>
                          </a:solidFill>
                          <a:latin typeface="微軟正黑體" pitchFamily="34" charset="-120"/>
                          <a:ea typeface="微軟正黑體" pitchFamily="34" charset="-120"/>
                          <a:cs typeface="Times New Roman"/>
                        </a:rPr>
                        <a:t>國</a:t>
                      </a:r>
                      <a:r>
                        <a:rPr lang="zh-TW" altLang="zh-TW" sz="2000" b="1" kern="100" dirty="0">
                          <a:solidFill>
                            <a:srgbClr val="000000"/>
                          </a:solidFill>
                          <a:latin typeface="微軟正黑體" pitchFamily="34" charset="-120"/>
                          <a:ea typeface="微軟正黑體" pitchFamily="34" charset="-120"/>
                          <a:cs typeface="Times New Roman"/>
                        </a:rPr>
                        <a:t>立</a:t>
                      </a:r>
                      <a:r>
                        <a:rPr lang="zh-TW" altLang="en-US" sz="2000" b="1" kern="100" dirty="0">
                          <a:solidFill>
                            <a:srgbClr val="000000"/>
                          </a:solidFill>
                          <a:latin typeface="微軟正黑體" pitchFamily="34" charset="-120"/>
                          <a:ea typeface="微軟正黑體" pitchFamily="34" charset="-120"/>
                          <a:cs typeface="Times New Roman"/>
                        </a:rPr>
                        <a:t>內埔農工</a:t>
                      </a:r>
                      <a:r>
                        <a:rPr lang="en-US" sz="2000" b="1" kern="100" dirty="0">
                          <a:solidFill>
                            <a:srgbClr val="000000"/>
                          </a:solidFill>
                          <a:latin typeface="微軟正黑體" pitchFamily="34" charset="-120"/>
                          <a:ea typeface="微軟正黑體" pitchFamily="34" charset="-120"/>
                          <a:cs typeface="Times New Roman"/>
                        </a:rPr>
                        <a:t>)</a:t>
                      </a:r>
                      <a:r>
                        <a:rPr lang="zh-TW" sz="2000" b="1" kern="100" dirty="0">
                          <a:solidFill>
                            <a:srgbClr val="000000"/>
                          </a:solidFill>
                          <a:latin typeface="微軟正黑體" pitchFamily="34" charset="-120"/>
                          <a:ea typeface="微軟正黑體" pitchFamily="34" charset="-120"/>
                          <a:cs typeface="Times New Roman"/>
                        </a:rPr>
                        <a:t>報名</a:t>
                      </a:r>
                      <a:endParaRPr lang="zh-TW" sz="2000" b="1" kern="100" dirty="0">
                        <a:latin typeface="微軟正黑體" pitchFamily="34" charset="-120"/>
                        <a:ea typeface="微軟正黑體" pitchFamily="34" charset="-120"/>
                        <a:cs typeface="Times New Roman"/>
                      </a:endParaRPr>
                    </a:p>
                  </a:txBody>
                  <a:tcPr marL="68576" marR="685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916862">
                <a:tc vMerge="1">
                  <a:txBody>
                    <a:bodyPr/>
                    <a:lstStyle/>
                    <a:p>
                      <a:pPr algn="just">
                        <a:spcAft>
                          <a:spcPts val="0"/>
                        </a:spcAft>
                      </a:pPr>
                      <a:endParaRPr lang="zh-TW" sz="2000" kern="100" dirty="0">
                        <a:latin typeface="標楷體"/>
                        <a:ea typeface="新細明體"/>
                        <a:cs typeface="Times New Roman"/>
                      </a:endParaRPr>
                    </a:p>
                  </a:txBody>
                  <a:tcPr marL="68580" marR="68580" marT="0" marB="0" anchor="ctr"/>
                </a:tc>
                <a:tc>
                  <a:txBody>
                    <a:bodyPr/>
                    <a:lstStyle/>
                    <a:p>
                      <a:pPr algn="just">
                        <a:spcAft>
                          <a:spcPts val="0"/>
                        </a:spcAft>
                      </a:pPr>
                      <a:r>
                        <a:rPr lang="zh-TW" altLang="en-US" sz="2000" b="1" kern="100" dirty="0">
                          <a:latin typeface="微軟正黑體" pitchFamily="34" charset="-120"/>
                          <a:ea typeface="微軟正黑體" pitchFamily="34" charset="-120"/>
                          <a:cs typeface="Times New Roman"/>
                        </a:rPr>
                        <a:t>分發結果</a:t>
                      </a:r>
                      <a:r>
                        <a:rPr lang="zh-TW" sz="2000" b="1" kern="100" dirty="0">
                          <a:latin typeface="微軟正黑體" pitchFamily="34" charset="-120"/>
                          <a:ea typeface="微軟正黑體" pitchFamily="34" charset="-120"/>
                          <a:cs typeface="Times New Roman"/>
                        </a:rPr>
                        <a:t>公告</a:t>
                      </a:r>
                    </a:p>
                  </a:txBody>
                  <a:tcPr marL="68576" marR="685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US" sz="2000" b="1" kern="100" dirty="0">
                          <a:solidFill>
                            <a:srgbClr val="000000"/>
                          </a:solidFill>
                          <a:latin typeface="微軟正黑體" pitchFamily="34" charset="-120"/>
                          <a:ea typeface="微軟正黑體" pitchFamily="34" charset="-120"/>
                          <a:cs typeface="Times New Roman"/>
                        </a:rPr>
                        <a:t>1</a:t>
                      </a:r>
                      <a:r>
                        <a:rPr lang="en-US" altLang="zh-TW" sz="2000" b="1" kern="100" dirty="0">
                          <a:solidFill>
                            <a:srgbClr val="000000"/>
                          </a:solidFill>
                          <a:latin typeface="微軟正黑體" pitchFamily="34" charset="-120"/>
                          <a:ea typeface="微軟正黑體" pitchFamily="34" charset="-120"/>
                          <a:cs typeface="Times New Roman"/>
                        </a:rPr>
                        <a:t>13</a:t>
                      </a:r>
                      <a:r>
                        <a:rPr lang="zh-TW" sz="2000" b="1" kern="100" dirty="0">
                          <a:solidFill>
                            <a:srgbClr val="000000"/>
                          </a:solidFill>
                          <a:latin typeface="微軟正黑體" pitchFamily="34" charset="-120"/>
                          <a:ea typeface="微軟正黑體" pitchFamily="34" charset="-120"/>
                          <a:cs typeface="Times New Roman"/>
                        </a:rPr>
                        <a:t>年</a:t>
                      </a:r>
                      <a:r>
                        <a:rPr lang="en-US" altLang="zh-TW" sz="2000" b="1" kern="100" dirty="0">
                          <a:solidFill>
                            <a:srgbClr val="000000"/>
                          </a:solidFill>
                          <a:latin typeface="微軟正黑體" pitchFamily="34" charset="-120"/>
                          <a:ea typeface="微軟正黑體" pitchFamily="34" charset="-120"/>
                          <a:cs typeface="Times New Roman"/>
                        </a:rPr>
                        <a:t>6</a:t>
                      </a:r>
                      <a:r>
                        <a:rPr lang="zh-TW" sz="2000" b="1" kern="100" dirty="0">
                          <a:solidFill>
                            <a:srgbClr val="000000"/>
                          </a:solidFill>
                          <a:latin typeface="微軟正黑體" pitchFamily="34" charset="-120"/>
                          <a:ea typeface="微軟正黑體" pitchFamily="34" charset="-120"/>
                          <a:cs typeface="Times New Roman"/>
                        </a:rPr>
                        <a:t>月</a:t>
                      </a:r>
                      <a:r>
                        <a:rPr lang="en-US" altLang="zh-TW" sz="2000" b="1" kern="100" dirty="0">
                          <a:solidFill>
                            <a:srgbClr val="000000"/>
                          </a:solidFill>
                          <a:latin typeface="微軟正黑體" pitchFamily="34" charset="-120"/>
                          <a:ea typeface="微軟正黑體" pitchFamily="34" charset="-120"/>
                          <a:cs typeface="Times New Roman"/>
                        </a:rPr>
                        <a:t>14</a:t>
                      </a:r>
                      <a:r>
                        <a:rPr lang="zh-TW" altLang="en-US" sz="2000" b="1" kern="100" dirty="0">
                          <a:solidFill>
                            <a:srgbClr val="000000"/>
                          </a:solidFill>
                          <a:latin typeface="微軟正黑體" pitchFamily="34" charset="-120"/>
                          <a:ea typeface="微軟正黑體" pitchFamily="34" charset="-120"/>
                          <a:cs typeface="Times New Roman"/>
                        </a:rPr>
                        <a:t>日</a:t>
                      </a:r>
                      <a:endParaRPr lang="zh-TW" sz="2000" b="1" kern="100" dirty="0">
                        <a:latin typeface="微軟正黑體" pitchFamily="34" charset="-120"/>
                        <a:ea typeface="微軟正黑體" pitchFamily="34" charset="-120"/>
                        <a:cs typeface="Times New Roman"/>
                      </a:endParaRPr>
                    </a:p>
                  </a:txBody>
                  <a:tcPr marL="68576" marR="685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zh-TW" altLang="en-US" sz="2000" b="1" kern="100" dirty="0">
                          <a:latin typeface="微軟正黑體" pitchFamily="34" charset="-120"/>
                          <a:ea typeface="微軟正黑體" pitchFamily="34" charset="-120"/>
                          <a:cs typeface="Times New Roman"/>
                        </a:rPr>
                        <a:t>屏東區免試入學委員會網站</a:t>
                      </a:r>
                      <a:r>
                        <a:rPr lang="en-US" altLang="zh-TW" sz="2000" b="1" kern="100" dirty="0">
                          <a:latin typeface="微軟正黑體" pitchFamily="34" charset="-120"/>
                          <a:ea typeface="微軟正黑體" pitchFamily="34" charset="-120"/>
                          <a:cs typeface="Times New Roman"/>
                        </a:rPr>
                        <a:t>(https://ptc.entry.edu.tw)</a:t>
                      </a:r>
                      <a:endParaRPr lang="zh-TW" sz="2000" b="1" kern="100" dirty="0">
                        <a:latin typeface="微軟正黑體" pitchFamily="34" charset="-120"/>
                        <a:ea typeface="微軟正黑體" pitchFamily="34" charset="-120"/>
                        <a:cs typeface="Times New Roman"/>
                      </a:endParaRPr>
                    </a:p>
                  </a:txBody>
                  <a:tcPr marL="68576" marR="685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795585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8" name="文字方塊 14"/>
          <p:cNvSpPr txBox="1">
            <a:spLocks noChangeArrowheads="1"/>
          </p:cNvSpPr>
          <p:nvPr/>
        </p:nvSpPr>
        <p:spPr bwMode="auto">
          <a:xfrm>
            <a:off x="539552" y="548680"/>
            <a:ext cx="144016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pitchFamily="34" charset="0"/>
                <a:ea typeface="新細明體" pitchFamily="18" charset="-120"/>
              </a:defRPr>
            </a:lvl1pPr>
            <a:lvl2pPr marL="742950" indent="-285750" eaLnBrk="0" hangingPunct="0">
              <a:defRPr b="1">
                <a:solidFill>
                  <a:schemeClr val="tx1"/>
                </a:solidFill>
                <a:latin typeface="Arial" pitchFamily="34" charset="0"/>
                <a:ea typeface="新細明體" pitchFamily="18" charset="-120"/>
              </a:defRPr>
            </a:lvl2pPr>
            <a:lvl3pPr marL="1143000" indent="-228600" eaLnBrk="0" hangingPunct="0">
              <a:defRPr b="1">
                <a:solidFill>
                  <a:schemeClr val="tx1"/>
                </a:solidFill>
                <a:latin typeface="Arial" pitchFamily="34" charset="0"/>
                <a:ea typeface="新細明體" pitchFamily="18" charset="-120"/>
              </a:defRPr>
            </a:lvl3pPr>
            <a:lvl4pPr marL="1600200" indent="-228600" eaLnBrk="0" hangingPunct="0">
              <a:defRPr b="1">
                <a:solidFill>
                  <a:schemeClr val="tx1"/>
                </a:solidFill>
                <a:latin typeface="Arial" pitchFamily="34" charset="0"/>
                <a:ea typeface="新細明體" pitchFamily="18" charset="-120"/>
              </a:defRPr>
            </a:lvl4pPr>
            <a:lvl5pPr marL="2057400" indent="-228600" eaLnBrk="0" hangingPunct="0">
              <a:defRPr b="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b="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b="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b="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b="1">
                <a:solidFill>
                  <a:schemeClr val="tx1"/>
                </a:solidFill>
                <a:latin typeface="Arial" pitchFamily="34" charset="0"/>
                <a:ea typeface="新細明體" pitchFamily="18" charset="-120"/>
              </a:defRPr>
            </a:lvl9pPr>
          </a:lstStyle>
          <a:p>
            <a:pPr algn="ctr" eaLnBrk="1" hangingPunct="1"/>
            <a:r>
              <a:rPr kumimoji="1" lang="zh-TW" altLang="en-US" sz="4000" dirty="0">
                <a:solidFill>
                  <a:srgbClr val="333399"/>
                </a:solidFill>
                <a:latin typeface="微軟正黑體" pitchFamily="34" charset="-120"/>
                <a:ea typeface="微軟正黑體" pitchFamily="34" charset="-120"/>
              </a:rPr>
              <a:t>前言</a:t>
            </a:r>
          </a:p>
        </p:txBody>
      </p:sp>
      <p:pic>
        <p:nvPicPr>
          <p:cNvPr id="2" name="圖片 1">
            <a:extLst>
              <a:ext uri="{FF2B5EF4-FFF2-40B4-BE49-F238E27FC236}">
                <a16:creationId xmlns:a16="http://schemas.microsoft.com/office/drawing/2014/main" id="{0DAE0B9D-B5C3-4865-A165-439ACBFFEF6B}"/>
              </a:ext>
            </a:extLst>
          </p:cNvPr>
          <p:cNvPicPr>
            <a:picLocks noChangeAspect="1"/>
          </p:cNvPicPr>
          <p:nvPr/>
        </p:nvPicPr>
        <p:blipFill rotWithShape="1">
          <a:blip r:embed="rId3"/>
          <a:srcRect l="21651" t="24788" r="23225" b="16384"/>
          <a:stretch/>
        </p:blipFill>
        <p:spPr>
          <a:xfrm>
            <a:off x="17624" y="1412775"/>
            <a:ext cx="9126375" cy="5475825"/>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1858" name="文字方塊 4"/>
          <p:cNvSpPr txBox="1">
            <a:spLocks noChangeArrowheads="1"/>
          </p:cNvSpPr>
          <p:nvPr/>
        </p:nvSpPr>
        <p:spPr bwMode="auto">
          <a:xfrm>
            <a:off x="1331636" y="511049"/>
            <a:ext cx="856932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ea typeface="新細明體" pitchFamily="18" charset="-120"/>
              </a:defRPr>
            </a:lvl1pPr>
            <a:lvl2pPr marL="742950" indent="-285750" eaLnBrk="0" hangingPunct="0">
              <a:defRPr b="1">
                <a:solidFill>
                  <a:schemeClr val="tx1"/>
                </a:solidFill>
                <a:latin typeface="Arial" pitchFamily="34" charset="0"/>
                <a:ea typeface="新細明體" pitchFamily="18" charset="-120"/>
              </a:defRPr>
            </a:lvl2pPr>
            <a:lvl3pPr marL="1143000" indent="-228600" eaLnBrk="0" hangingPunct="0">
              <a:defRPr b="1">
                <a:solidFill>
                  <a:schemeClr val="tx1"/>
                </a:solidFill>
                <a:latin typeface="Arial" pitchFamily="34" charset="0"/>
                <a:ea typeface="新細明體" pitchFamily="18" charset="-120"/>
              </a:defRPr>
            </a:lvl3pPr>
            <a:lvl4pPr marL="1600200" indent="-228600" eaLnBrk="0" hangingPunct="0">
              <a:defRPr b="1">
                <a:solidFill>
                  <a:schemeClr val="tx1"/>
                </a:solidFill>
                <a:latin typeface="Arial" pitchFamily="34" charset="0"/>
                <a:ea typeface="新細明體" pitchFamily="18" charset="-120"/>
              </a:defRPr>
            </a:lvl4pPr>
            <a:lvl5pPr marL="2057400" indent="-228600" eaLnBrk="0" hangingPunct="0">
              <a:defRPr b="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b="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b="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b="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b="1">
                <a:solidFill>
                  <a:schemeClr val="tx1"/>
                </a:solidFill>
                <a:latin typeface="Arial" pitchFamily="34" charset="0"/>
                <a:ea typeface="新細明體" pitchFamily="18" charset="-120"/>
              </a:defRPr>
            </a:lvl9pPr>
          </a:lstStyle>
          <a:p>
            <a:pPr eaLnBrk="1" hangingPunct="1"/>
            <a:r>
              <a:rPr kumimoji="1" lang="zh-TW" altLang="en-US" sz="3200" dirty="0">
                <a:solidFill>
                  <a:srgbClr val="FF0000"/>
                </a:solidFill>
                <a:latin typeface="微軟正黑體" pitchFamily="34" charset="-120"/>
                <a:ea typeface="微軟正黑體" pitchFamily="34" charset="-120"/>
              </a:rPr>
              <a:t>屏東區特色招生</a:t>
            </a:r>
            <a:r>
              <a:rPr kumimoji="1" lang="en-US" altLang="zh-TW" sz="3200" dirty="0">
                <a:solidFill>
                  <a:srgbClr val="FF0000"/>
                </a:solidFill>
                <a:latin typeface="微軟正黑體" pitchFamily="34" charset="-120"/>
                <a:ea typeface="微軟正黑體" pitchFamily="34" charset="-120"/>
              </a:rPr>
              <a:t>(</a:t>
            </a:r>
            <a:r>
              <a:rPr kumimoji="1" lang="zh-TW" altLang="en-US" sz="3200" dirty="0">
                <a:solidFill>
                  <a:srgbClr val="FF0000"/>
                </a:solidFill>
                <a:latin typeface="微軟正黑體" pitchFamily="34" charset="-120"/>
                <a:ea typeface="微軟正黑體" pitchFamily="34" charset="-120"/>
              </a:rPr>
              <a:t>甄選入學</a:t>
            </a:r>
            <a:r>
              <a:rPr kumimoji="1" lang="en-US" altLang="zh-TW" sz="3200" dirty="0">
                <a:solidFill>
                  <a:srgbClr val="FF0000"/>
                </a:solidFill>
                <a:latin typeface="微軟正黑體" pitchFamily="34" charset="-120"/>
                <a:ea typeface="微軟正黑體" pitchFamily="34" charset="-120"/>
              </a:rPr>
              <a:t>)-</a:t>
            </a:r>
            <a:r>
              <a:rPr kumimoji="1" lang="zh-TW" altLang="en-US" sz="3200" dirty="0">
                <a:solidFill>
                  <a:srgbClr val="FF0000"/>
                </a:solidFill>
                <a:highlight>
                  <a:srgbClr val="FFFF00"/>
                </a:highlight>
                <a:latin typeface="微軟正黑體" pitchFamily="34" charset="-120"/>
                <a:ea typeface="微軟正黑體" pitchFamily="34" charset="-120"/>
              </a:rPr>
              <a:t>體育班</a:t>
            </a:r>
          </a:p>
        </p:txBody>
      </p:sp>
      <p:graphicFrame>
        <p:nvGraphicFramePr>
          <p:cNvPr id="2" name="表格 1"/>
          <p:cNvGraphicFramePr>
            <a:graphicFrameLocks noGrp="1"/>
          </p:cNvGraphicFramePr>
          <p:nvPr>
            <p:extLst>
              <p:ext uri="{D42A27DB-BD31-4B8C-83A1-F6EECF244321}">
                <p14:modId xmlns:p14="http://schemas.microsoft.com/office/powerpoint/2010/main" val="593988749"/>
              </p:ext>
            </p:extLst>
          </p:nvPr>
        </p:nvGraphicFramePr>
        <p:xfrm>
          <a:off x="575469" y="980728"/>
          <a:ext cx="7993062" cy="5212745"/>
        </p:xfrm>
        <a:graphic>
          <a:graphicData uri="http://schemas.openxmlformats.org/drawingml/2006/table">
            <a:tbl>
              <a:tblPr/>
              <a:tblGrid>
                <a:gridCol w="3624262">
                  <a:extLst>
                    <a:ext uri="{9D8B030D-6E8A-4147-A177-3AD203B41FA5}">
                      <a16:colId xmlns:a16="http://schemas.microsoft.com/office/drawing/2014/main" val="20000"/>
                    </a:ext>
                  </a:extLst>
                </a:gridCol>
                <a:gridCol w="4368800">
                  <a:extLst>
                    <a:ext uri="{9D8B030D-6E8A-4147-A177-3AD203B41FA5}">
                      <a16:colId xmlns:a16="http://schemas.microsoft.com/office/drawing/2014/main" val="20001"/>
                    </a:ext>
                  </a:extLst>
                </a:gridCol>
              </a:tblGrid>
              <a:tr h="579211">
                <a:tc>
                  <a:txBody>
                    <a:bodyPr/>
                    <a:lstStyle>
                      <a:lvl1pPr eaLnBrk="0" hangingPunct="0">
                        <a:spcBef>
                          <a:spcPct val="20000"/>
                        </a:spcBef>
                        <a:buClr>
                          <a:schemeClr val="hlink"/>
                        </a:buClr>
                        <a:buFont typeface="Wingdings" pitchFamily="2" charset="2"/>
                        <a:defRPr sz="2400" b="1">
                          <a:solidFill>
                            <a:schemeClr val="tx1"/>
                          </a:solidFill>
                          <a:latin typeface="Verdana" pitchFamily="34" charset="0"/>
                        </a:defRPr>
                      </a:lvl1pPr>
                      <a:lvl2pPr marL="742950" indent="-285750" eaLnBrk="0" hangingPunct="0">
                        <a:spcBef>
                          <a:spcPct val="20000"/>
                        </a:spcBef>
                        <a:buClr>
                          <a:schemeClr val="accent1"/>
                        </a:buClr>
                        <a:buFont typeface="Wingdings" pitchFamily="2" charset="2"/>
                        <a:defRPr sz="2400">
                          <a:solidFill>
                            <a:schemeClr val="tx1"/>
                          </a:solidFill>
                          <a:latin typeface="Arial" charset="0"/>
                        </a:defRPr>
                      </a:lvl2pPr>
                      <a:lvl3pPr marL="1143000" indent="-228600" eaLnBrk="0" hangingPunct="0">
                        <a:spcBef>
                          <a:spcPct val="20000"/>
                        </a:spcBef>
                        <a:buClr>
                          <a:schemeClr val="tx1"/>
                        </a:buClr>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3200" b="1" i="0" u="none" strike="noStrike" cap="none" normalizeH="0" baseline="0" dirty="0">
                          <a:ln>
                            <a:noFill/>
                          </a:ln>
                          <a:solidFill>
                            <a:srgbClr val="FFFFFF"/>
                          </a:solidFill>
                          <a:effectLst/>
                          <a:latin typeface="微軟正黑體" panose="020B0604030504040204" pitchFamily="34" charset="-120"/>
                          <a:ea typeface="微軟正黑體" panose="020B0604030504040204" pitchFamily="34" charset="-120"/>
                        </a:rPr>
                        <a:t>班別</a:t>
                      </a:r>
                    </a:p>
                  </a:txBody>
                  <a:tcPr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buClr>
                          <a:schemeClr val="hlink"/>
                        </a:buClr>
                        <a:buFont typeface="Wingdings" pitchFamily="2" charset="2"/>
                        <a:defRPr sz="2400" b="1">
                          <a:solidFill>
                            <a:schemeClr val="tx1"/>
                          </a:solidFill>
                          <a:latin typeface="Verdana" pitchFamily="34" charset="0"/>
                        </a:defRPr>
                      </a:lvl1pPr>
                      <a:lvl2pPr marL="742950" indent="-285750" eaLnBrk="0" hangingPunct="0">
                        <a:spcBef>
                          <a:spcPct val="20000"/>
                        </a:spcBef>
                        <a:buClr>
                          <a:schemeClr val="accent1"/>
                        </a:buClr>
                        <a:buFont typeface="Wingdings" pitchFamily="2" charset="2"/>
                        <a:defRPr sz="2400">
                          <a:solidFill>
                            <a:schemeClr val="tx1"/>
                          </a:solidFill>
                          <a:latin typeface="Arial" charset="0"/>
                        </a:defRPr>
                      </a:lvl2pPr>
                      <a:lvl3pPr marL="1143000" indent="-228600" eaLnBrk="0" hangingPunct="0">
                        <a:spcBef>
                          <a:spcPct val="20000"/>
                        </a:spcBef>
                        <a:buClr>
                          <a:schemeClr val="tx1"/>
                        </a:buClr>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3200" b="1" i="0" u="none" strike="noStrike" cap="none" normalizeH="0" baseline="0" dirty="0">
                          <a:ln>
                            <a:noFill/>
                          </a:ln>
                          <a:solidFill>
                            <a:srgbClr val="FFFFFF"/>
                          </a:solidFill>
                          <a:effectLst/>
                          <a:latin typeface="微軟正黑體" panose="020B0604030504040204" pitchFamily="34" charset="-120"/>
                          <a:ea typeface="微軟正黑體" panose="020B0604030504040204" pitchFamily="34" charset="-120"/>
                        </a:rPr>
                        <a:t>學校</a:t>
                      </a:r>
                    </a:p>
                  </a:txBody>
                  <a:tcPr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579211">
                <a:tc rowSpan="8">
                  <a:txBody>
                    <a:bodyPr/>
                    <a:lstStyle>
                      <a:lvl1pPr eaLnBrk="0" hangingPunct="0">
                        <a:spcBef>
                          <a:spcPct val="20000"/>
                        </a:spcBef>
                        <a:buClr>
                          <a:schemeClr val="hlink"/>
                        </a:buClr>
                        <a:buFont typeface="Wingdings" pitchFamily="2" charset="2"/>
                        <a:defRPr sz="2400" b="1">
                          <a:solidFill>
                            <a:schemeClr val="tx1"/>
                          </a:solidFill>
                          <a:latin typeface="Verdana" pitchFamily="34" charset="0"/>
                        </a:defRPr>
                      </a:lvl1pPr>
                      <a:lvl2pPr marL="742950" indent="-285750" eaLnBrk="0" hangingPunct="0">
                        <a:spcBef>
                          <a:spcPct val="20000"/>
                        </a:spcBef>
                        <a:buClr>
                          <a:schemeClr val="accent1"/>
                        </a:buClr>
                        <a:buFont typeface="Wingdings" pitchFamily="2" charset="2"/>
                        <a:defRPr sz="2400">
                          <a:solidFill>
                            <a:schemeClr val="tx1"/>
                          </a:solidFill>
                          <a:latin typeface="Arial" charset="0"/>
                        </a:defRPr>
                      </a:lvl2pPr>
                      <a:lvl3pPr marL="1143000" indent="-228600" eaLnBrk="0" hangingPunct="0">
                        <a:spcBef>
                          <a:spcPct val="20000"/>
                        </a:spcBef>
                        <a:buClr>
                          <a:schemeClr val="tx1"/>
                        </a:buClr>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3200" b="1" i="0" u="none" strike="noStrike" cap="none" normalizeH="0" baseline="0" dirty="0">
                          <a:ln>
                            <a:noFill/>
                          </a:ln>
                          <a:solidFill>
                            <a:srgbClr val="30311D"/>
                          </a:solidFill>
                          <a:effectLst/>
                          <a:latin typeface="微軟正黑體" panose="020B0604030504040204" pitchFamily="34" charset="-120"/>
                          <a:ea typeface="微軟正黑體" panose="020B0604030504040204" pitchFamily="34" charset="-120"/>
                        </a:rPr>
                        <a:t>體育班</a:t>
                      </a:r>
                    </a:p>
                  </a:txBody>
                  <a:tcPr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EE5D3"/>
                    </a:solidFill>
                  </a:tcPr>
                </a:tc>
                <a:tc>
                  <a:txBody>
                    <a:bodyPr/>
                    <a:lstStyle>
                      <a:lvl1pPr eaLnBrk="0" hangingPunct="0">
                        <a:spcBef>
                          <a:spcPct val="20000"/>
                        </a:spcBef>
                        <a:buClr>
                          <a:schemeClr val="hlink"/>
                        </a:buClr>
                        <a:buFont typeface="Wingdings" pitchFamily="2" charset="2"/>
                        <a:defRPr sz="2400" b="1">
                          <a:solidFill>
                            <a:schemeClr val="tx1"/>
                          </a:solidFill>
                          <a:latin typeface="Verdana" pitchFamily="34" charset="0"/>
                        </a:defRPr>
                      </a:lvl1pPr>
                      <a:lvl2pPr marL="742950" indent="-285750" eaLnBrk="0" hangingPunct="0">
                        <a:spcBef>
                          <a:spcPct val="20000"/>
                        </a:spcBef>
                        <a:buClr>
                          <a:schemeClr val="accent1"/>
                        </a:buClr>
                        <a:buFont typeface="Wingdings" pitchFamily="2" charset="2"/>
                        <a:defRPr sz="2400">
                          <a:solidFill>
                            <a:schemeClr val="tx1"/>
                          </a:solidFill>
                          <a:latin typeface="Arial" charset="0"/>
                        </a:defRPr>
                      </a:lvl2pPr>
                      <a:lvl3pPr marL="1143000" indent="-228600" eaLnBrk="0" hangingPunct="0">
                        <a:spcBef>
                          <a:spcPct val="20000"/>
                        </a:spcBef>
                        <a:buClr>
                          <a:schemeClr val="tx1"/>
                        </a:buClr>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32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國立屏東高中</a:t>
                      </a:r>
                    </a:p>
                  </a:txBody>
                  <a:tcPr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lumMod val="40000"/>
                        <a:lumOff val="60000"/>
                      </a:schemeClr>
                    </a:solidFill>
                  </a:tcPr>
                </a:tc>
                <a:extLst>
                  <a:ext uri="{0D108BD9-81ED-4DB2-BD59-A6C34878D82A}">
                    <a16:rowId xmlns:a16="http://schemas.microsoft.com/office/drawing/2014/main" val="10001"/>
                  </a:ext>
                </a:extLst>
              </a:tr>
              <a:tr h="579211">
                <a:tc vMerge="1">
                  <a:txBody>
                    <a:bodyPr/>
                    <a:lstStyle/>
                    <a:p>
                      <a:endParaRPr lang="zh-TW" altLang="en-US"/>
                    </a:p>
                  </a:txBody>
                  <a:tcPr/>
                </a:tc>
                <a:tc>
                  <a:txBody>
                    <a:bodyPr/>
                    <a:lstStyle>
                      <a:lvl1pPr eaLnBrk="0" hangingPunct="0">
                        <a:spcBef>
                          <a:spcPct val="20000"/>
                        </a:spcBef>
                        <a:buClr>
                          <a:schemeClr val="hlink"/>
                        </a:buClr>
                        <a:buFont typeface="Wingdings" pitchFamily="2" charset="2"/>
                        <a:defRPr sz="2400" b="1">
                          <a:solidFill>
                            <a:schemeClr val="tx1"/>
                          </a:solidFill>
                          <a:latin typeface="Verdana" pitchFamily="34" charset="0"/>
                        </a:defRPr>
                      </a:lvl1pPr>
                      <a:lvl2pPr marL="742950" indent="-285750" eaLnBrk="0" hangingPunct="0">
                        <a:spcBef>
                          <a:spcPct val="20000"/>
                        </a:spcBef>
                        <a:buClr>
                          <a:schemeClr val="accent1"/>
                        </a:buClr>
                        <a:buFont typeface="Wingdings" pitchFamily="2" charset="2"/>
                        <a:defRPr sz="2400">
                          <a:solidFill>
                            <a:schemeClr val="tx1"/>
                          </a:solidFill>
                          <a:latin typeface="Arial" charset="0"/>
                        </a:defRPr>
                      </a:lvl2pPr>
                      <a:lvl3pPr marL="1143000" indent="-228600" eaLnBrk="0" hangingPunct="0">
                        <a:spcBef>
                          <a:spcPct val="20000"/>
                        </a:spcBef>
                        <a:buClr>
                          <a:schemeClr val="tx1"/>
                        </a:buClr>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32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國立內埔農工</a:t>
                      </a:r>
                    </a:p>
                  </a:txBody>
                  <a:tcPr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lumMod val="20000"/>
                        <a:lumOff val="80000"/>
                      </a:schemeClr>
                    </a:solidFill>
                  </a:tcPr>
                </a:tc>
                <a:extLst>
                  <a:ext uri="{0D108BD9-81ED-4DB2-BD59-A6C34878D82A}">
                    <a16:rowId xmlns:a16="http://schemas.microsoft.com/office/drawing/2014/main" val="10002"/>
                  </a:ext>
                </a:extLst>
              </a:tr>
              <a:tr h="579211">
                <a:tc vMerge="1">
                  <a:txBody>
                    <a:bodyPr/>
                    <a:lstStyle/>
                    <a:p>
                      <a:endParaRPr lang="zh-TW" altLang="en-US"/>
                    </a:p>
                  </a:txBody>
                  <a:tcPr/>
                </a:tc>
                <a:tc>
                  <a:txBody>
                    <a:bodyPr/>
                    <a:lstStyle>
                      <a:lvl1pPr eaLnBrk="0" hangingPunct="0">
                        <a:spcBef>
                          <a:spcPct val="20000"/>
                        </a:spcBef>
                        <a:buClr>
                          <a:schemeClr val="hlink"/>
                        </a:buClr>
                        <a:buFont typeface="Wingdings" pitchFamily="2" charset="2"/>
                        <a:defRPr sz="2400" b="1">
                          <a:solidFill>
                            <a:schemeClr val="tx1"/>
                          </a:solidFill>
                          <a:latin typeface="Verdana" pitchFamily="34" charset="0"/>
                        </a:defRPr>
                      </a:lvl1pPr>
                      <a:lvl2pPr marL="742950" indent="-285750" eaLnBrk="0" hangingPunct="0">
                        <a:spcBef>
                          <a:spcPct val="20000"/>
                        </a:spcBef>
                        <a:buClr>
                          <a:schemeClr val="accent1"/>
                        </a:buClr>
                        <a:buFont typeface="Wingdings" pitchFamily="2" charset="2"/>
                        <a:defRPr sz="2400">
                          <a:solidFill>
                            <a:schemeClr val="tx1"/>
                          </a:solidFill>
                          <a:latin typeface="Arial" charset="0"/>
                        </a:defRPr>
                      </a:lvl2pPr>
                      <a:lvl3pPr marL="1143000" indent="-228600" eaLnBrk="0" hangingPunct="0">
                        <a:spcBef>
                          <a:spcPct val="20000"/>
                        </a:spcBef>
                        <a:buClr>
                          <a:schemeClr val="tx1"/>
                        </a:buClr>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32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國立潮州高中</a:t>
                      </a:r>
                    </a:p>
                  </a:txBody>
                  <a:tcPr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5">
                        <a:lumMod val="40000"/>
                        <a:lumOff val="60000"/>
                      </a:schemeClr>
                    </a:solidFill>
                  </a:tcPr>
                </a:tc>
                <a:extLst>
                  <a:ext uri="{0D108BD9-81ED-4DB2-BD59-A6C34878D82A}">
                    <a16:rowId xmlns:a16="http://schemas.microsoft.com/office/drawing/2014/main" val="10003"/>
                  </a:ext>
                </a:extLst>
              </a:tr>
              <a:tr h="289606">
                <a:tc vMerge="1">
                  <a:txBody>
                    <a:bodyPr/>
                    <a:lstStyle/>
                    <a:p>
                      <a:endParaRPr lang="zh-TW" altLang="en-US"/>
                    </a:p>
                  </a:txBody>
                  <a:tcPr/>
                </a:tc>
                <a:tc>
                  <a:txBody>
                    <a:bodyPr/>
                    <a:lstStyle>
                      <a:lvl1pPr eaLnBrk="0" hangingPunct="0">
                        <a:spcBef>
                          <a:spcPct val="20000"/>
                        </a:spcBef>
                        <a:buClr>
                          <a:schemeClr val="hlink"/>
                        </a:buClr>
                        <a:buFont typeface="Wingdings" pitchFamily="2" charset="2"/>
                        <a:defRPr sz="2400" b="1">
                          <a:solidFill>
                            <a:schemeClr val="tx1"/>
                          </a:solidFill>
                          <a:latin typeface="Verdana" pitchFamily="34" charset="0"/>
                        </a:defRPr>
                      </a:lvl1pPr>
                      <a:lvl2pPr marL="742950" indent="-285750" eaLnBrk="0" hangingPunct="0">
                        <a:spcBef>
                          <a:spcPct val="20000"/>
                        </a:spcBef>
                        <a:buClr>
                          <a:schemeClr val="accent1"/>
                        </a:buClr>
                        <a:buFont typeface="Wingdings" pitchFamily="2" charset="2"/>
                        <a:defRPr sz="2400">
                          <a:solidFill>
                            <a:schemeClr val="tx1"/>
                          </a:solidFill>
                          <a:latin typeface="Arial" charset="0"/>
                        </a:defRPr>
                      </a:lvl2pPr>
                      <a:lvl3pPr marL="1143000" indent="-228600" eaLnBrk="0" hangingPunct="0">
                        <a:spcBef>
                          <a:spcPct val="20000"/>
                        </a:spcBef>
                        <a:buClr>
                          <a:schemeClr val="tx1"/>
                        </a:buClr>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TW" altLang="en-US" sz="32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縣立大同高中</a:t>
                      </a:r>
                    </a:p>
                  </a:txBody>
                  <a:tcPr marT="45727" marB="45727"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6">
                        <a:lumMod val="20000"/>
                        <a:lumOff val="80000"/>
                      </a:schemeClr>
                    </a:solidFill>
                  </a:tcPr>
                </a:tc>
                <a:extLst>
                  <a:ext uri="{0D108BD9-81ED-4DB2-BD59-A6C34878D82A}">
                    <a16:rowId xmlns:a16="http://schemas.microsoft.com/office/drawing/2014/main" val="10004"/>
                  </a:ext>
                </a:extLst>
              </a:tr>
              <a:tr h="289606">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TW" altLang="en-US" sz="32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縣立枋寮高中</a:t>
                      </a:r>
                    </a:p>
                  </a:txBody>
                  <a:tcPr marT="45727" marB="45727"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5">
                        <a:lumMod val="40000"/>
                        <a:lumOff val="60000"/>
                      </a:schemeClr>
                    </a:solidFill>
                  </a:tcPr>
                </a:tc>
                <a:extLst>
                  <a:ext uri="{0D108BD9-81ED-4DB2-BD59-A6C34878D82A}">
                    <a16:rowId xmlns:a16="http://schemas.microsoft.com/office/drawing/2014/main" val="1756256823"/>
                  </a:ext>
                </a:extLst>
              </a:tr>
              <a:tr h="579211">
                <a:tc vMerge="1">
                  <a:txBody>
                    <a:bodyPr/>
                    <a:lstStyle/>
                    <a:p>
                      <a:endParaRPr lang="zh-TW" altLang="en-US"/>
                    </a:p>
                  </a:txBody>
                  <a:tcPr/>
                </a:tc>
                <a:tc>
                  <a:txBody>
                    <a:bodyPr/>
                    <a:lstStyle>
                      <a:lvl1pPr eaLnBrk="0" hangingPunct="0">
                        <a:spcBef>
                          <a:spcPct val="20000"/>
                        </a:spcBef>
                        <a:buClr>
                          <a:schemeClr val="hlink"/>
                        </a:buClr>
                        <a:buFont typeface="Wingdings" pitchFamily="2" charset="2"/>
                        <a:defRPr sz="2400" b="1">
                          <a:solidFill>
                            <a:schemeClr val="tx1"/>
                          </a:solidFill>
                          <a:latin typeface="Verdana" pitchFamily="34" charset="0"/>
                        </a:defRPr>
                      </a:lvl1pPr>
                      <a:lvl2pPr marL="742950" indent="-285750" eaLnBrk="0" hangingPunct="0">
                        <a:spcBef>
                          <a:spcPct val="20000"/>
                        </a:spcBef>
                        <a:buClr>
                          <a:schemeClr val="accent1"/>
                        </a:buClr>
                        <a:buFont typeface="Wingdings" pitchFamily="2" charset="2"/>
                        <a:defRPr sz="2400">
                          <a:solidFill>
                            <a:schemeClr val="tx1"/>
                          </a:solidFill>
                          <a:latin typeface="Arial" charset="0"/>
                        </a:defRPr>
                      </a:lvl2pPr>
                      <a:lvl3pPr marL="1143000" indent="-228600" eaLnBrk="0" hangingPunct="0">
                        <a:spcBef>
                          <a:spcPct val="20000"/>
                        </a:spcBef>
                        <a:buClr>
                          <a:schemeClr val="tx1"/>
                        </a:buClr>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TW" altLang="en-US" sz="32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縣立來義高中</a:t>
                      </a:r>
                    </a:p>
                  </a:txBody>
                  <a:tcPr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lumMod val="20000"/>
                        <a:lumOff val="80000"/>
                      </a:schemeClr>
                    </a:solidFill>
                  </a:tcPr>
                </a:tc>
                <a:extLst>
                  <a:ext uri="{0D108BD9-81ED-4DB2-BD59-A6C34878D82A}">
                    <a16:rowId xmlns:a16="http://schemas.microsoft.com/office/drawing/2014/main" val="10005"/>
                  </a:ext>
                </a:extLst>
              </a:tr>
              <a:tr h="579211">
                <a:tc vMerge="1">
                  <a:txBody>
                    <a:bodyPr/>
                    <a:lstStyle/>
                    <a:p>
                      <a:endParaRPr lang="zh-TW" altLang="en-US"/>
                    </a:p>
                  </a:txBody>
                  <a:tcPr/>
                </a:tc>
                <a:tc>
                  <a:txBody>
                    <a:bodyPr/>
                    <a:lstStyle>
                      <a:lvl1pPr eaLnBrk="0" hangingPunct="0">
                        <a:spcBef>
                          <a:spcPct val="20000"/>
                        </a:spcBef>
                        <a:buClr>
                          <a:schemeClr val="hlink"/>
                        </a:buClr>
                        <a:buFont typeface="Wingdings" pitchFamily="2" charset="2"/>
                        <a:defRPr sz="2400" b="1">
                          <a:solidFill>
                            <a:schemeClr val="tx1"/>
                          </a:solidFill>
                          <a:latin typeface="Verdana" pitchFamily="34" charset="0"/>
                        </a:defRPr>
                      </a:lvl1pPr>
                      <a:lvl2pPr marL="742950" indent="-285750" eaLnBrk="0" hangingPunct="0">
                        <a:spcBef>
                          <a:spcPct val="20000"/>
                        </a:spcBef>
                        <a:buClr>
                          <a:schemeClr val="accent1"/>
                        </a:buClr>
                        <a:buFont typeface="Wingdings" pitchFamily="2" charset="2"/>
                        <a:defRPr sz="2400">
                          <a:solidFill>
                            <a:schemeClr val="tx1"/>
                          </a:solidFill>
                          <a:latin typeface="Arial" charset="0"/>
                        </a:defRPr>
                      </a:lvl2pPr>
                      <a:lvl3pPr marL="1143000" indent="-228600" eaLnBrk="0" hangingPunct="0">
                        <a:spcBef>
                          <a:spcPct val="20000"/>
                        </a:spcBef>
                        <a:buClr>
                          <a:schemeClr val="tx1"/>
                        </a:buClr>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TW" altLang="en-US" sz="32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縣立東港高中</a:t>
                      </a:r>
                    </a:p>
                  </a:txBody>
                  <a:tcPr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lumMod val="40000"/>
                        <a:lumOff val="60000"/>
                      </a:schemeClr>
                    </a:solidFill>
                  </a:tcPr>
                </a:tc>
                <a:extLst>
                  <a:ext uri="{0D108BD9-81ED-4DB2-BD59-A6C34878D82A}">
                    <a16:rowId xmlns:a16="http://schemas.microsoft.com/office/drawing/2014/main" val="10006"/>
                  </a:ext>
                </a:extLst>
              </a:tr>
              <a:tr h="579211">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TW" altLang="en-US" sz="3200" b="1" i="0" u="none" strike="noStrike" cap="none" normalizeH="0" baseline="0" dirty="0">
                        <a:ln>
                          <a:noFill/>
                        </a:ln>
                        <a:solidFill>
                          <a:srgbClr val="30311D"/>
                        </a:solidFill>
                        <a:effectLst/>
                        <a:latin typeface="微軟正黑體" panose="020B0604030504040204" pitchFamily="34" charset="-120"/>
                        <a:ea typeface="微軟正黑體" panose="020B0604030504040204" pitchFamily="34" charset="-120"/>
                      </a:endParaRPr>
                    </a:p>
                  </a:txBody>
                  <a:tcPr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EE5D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32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私立民生家商</a:t>
                      </a:r>
                    </a:p>
                  </a:txBody>
                  <a:tcPr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lumMod val="20000"/>
                        <a:lumOff val="80000"/>
                      </a:schemeClr>
                    </a:solidFill>
                  </a:tcPr>
                </a:tc>
                <a:extLst>
                  <a:ext uri="{0D108BD9-81ED-4DB2-BD59-A6C34878D82A}">
                    <a16:rowId xmlns:a16="http://schemas.microsoft.com/office/drawing/2014/main" val="10007"/>
                  </a:ext>
                </a:extLst>
              </a:tr>
            </a:tbl>
          </a:graphicData>
        </a:graphic>
      </p:graphicFrame>
      <p:sp>
        <p:nvSpPr>
          <p:cNvPr id="4" name="文字方塊 4">
            <a:extLst>
              <a:ext uri="{FF2B5EF4-FFF2-40B4-BE49-F238E27FC236}">
                <a16:creationId xmlns:a16="http://schemas.microsoft.com/office/drawing/2014/main" id="{501C1E44-85C1-4512-9E52-47B2AB23EE66}"/>
              </a:ext>
            </a:extLst>
          </p:cNvPr>
          <p:cNvSpPr txBox="1">
            <a:spLocks noChangeArrowheads="1"/>
          </p:cNvSpPr>
          <p:nvPr/>
        </p:nvSpPr>
        <p:spPr bwMode="auto">
          <a:xfrm>
            <a:off x="1331637" y="-11473"/>
            <a:ext cx="85693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ea typeface="新細明體" pitchFamily="18" charset="-120"/>
              </a:defRPr>
            </a:lvl1pPr>
            <a:lvl2pPr marL="742950" indent="-285750" eaLnBrk="0" hangingPunct="0">
              <a:defRPr b="1">
                <a:solidFill>
                  <a:schemeClr val="tx1"/>
                </a:solidFill>
                <a:latin typeface="Arial" pitchFamily="34" charset="0"/>
                <a:ea typeface="新細明體" pitchFamily="18" charset="-120"/>
              </a:defRPr>
            </a:lvl2pPr>
            <a:lvl3pPr marL="1143000" indent="-228600" eaLnBrk="0" hangingPunct="0">
              <a:defRPr b="1">
                <a:solidFill>
                  <a:schemeClr val="tx1"/>
                </a:solidFill>
                <a:latin typeface="Arial" pitchFamily="34" charset="0"/>
                <a:ea typeface="新細明體" pitchFamily="18" charset="-120"/>
              </a:defRPr>
            </a:lvl3pPr>
            <a:lvl4pPr marL="1600200" indent="-228600" eaLnBrk="0" hangingPunct="0">
              <a:defRPr b="1">
                <a:solidFill>
                  <a:schemeClr val="tx1"/>
                </a:solidFill>
                <a:latin typeface="Arial" pitchFamily="34" charset="0"/>
                <a:ea typeface="新細明體" pitchFamily="18" charset="-120"/>
              </a:defRPr>
            </a:lvl4pPr>
            <a:lvl5pPr marL="2057400" indent="-228600" eaLnBrk="0" hangingPunct="0">
              <a:defRPr b="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b="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b="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b="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b="1">
                <a:solidFill>
                  <a:schemeClr val="tx1"/>
                </a:solidFill>
                <a:latin typeface="Arial" pitchFamily="34" charset="0"/>
                <a:ea typeface="新細明體" pitchFamily="18" charset="-120"/>
              </a:defRPr>
            </a:lvl9pPr>
          </a:lstStyle>
          <a:p>
            <a:pPr eaLnBrk="1" hangingPunct="1"/>
            <a:r>
              <a:rPr kumimoji="1" lang="zh-TW" altLang="en-US" sz="3600" dirty="0">
                <a:solidFill>
                  <a:schemeClr val="accent4">
                    <a:lumMod val="50000"/>
                  </a:schemeClr>
                </a:solidFill>
                <a:latin typeface="微軟正黑體" pitchFamily="34" charset="-120"/>
                <a:ea typeface="微軟正黑體" pitchFamily="34" charset="-120"/>
              </a:rPr>
              <a:t>屏東區特色招生</a:t>
            </a:r>
            <a:r>
              <a:rPr kumimoji="1" lang="en-US" altLang="zh-TW" sz="3600" dirty="0">
                <a:solidFill>
                  <a:schemeClr val="accent4">
                    <a:lumMod val="50000"/>
                  </a:schemeClr>
                </a:solidFill>
                <a:latin typeface="微軟正黑體" pitchFamily="34" charset="-120"/>
                <a:ea typeface="微軟正黑體" pitchFamily="34" charset="-120"/>
              </a:rPr>
              <a:t>(</a:t>
            </a:r>
            <a:r>
              <a:rPr kumimoji="1" lang="zh-TW" altLang="en-US" sz="3600" dirty="0">
                <a:solidFill>
                  <a:schemeClr val="accent4">
                    <a:lumMod val="50000"/>
                  </a:schemeClr>
                </a:solidFill>
                <a:latin typeface="微軟正黑體" pitchFamily="34" charset="-120"/>
                <a:ea typeface="微軟正黑體" pitchFamily="34" charset="-120"/>
              </a:rPr>
              <a:t>甄選入學</a:t>
            </a:r>
            <a:r>
              <a:rPr kumimoji="1" lang="en-US" altLang="zh-TW" sz="3600" dirty="0">
                <a:solidFill>
                  <a:schemeClr val="accent4">
                    <a:lumMod val="50000"/>
                  </a:schemeClr>
                </a:solidFill>
                <a:latin typeface="微軟正黑體" pitchFamily="34" charset="-120"/>
                <a:ea typeface="微軟正黑體" pitchFamily="34" charset="-120"/>
              </a:rPr>
              <a:t>)</a:t>
            </a:r>
            <a:endParaRPr kumimoji="1" lang="zh-TW" altLang="en-US" sz="3600" dirty="0">
              <a:solidFill>
                <a:schemeClr val="accent4">
                  <a:lumMod val="50000"/>
                </a:schemeClr>
              </a:solidFill>
              <a:latin typeface="微軟正黑體" pitchFamily="34" charset="-120"/>
              <a:ea typeface="微軟正黑體" pitchFamily="34" charset="-120"/>
            </a:endParaRPr>
          </a:p>
        </p:txBody>
      </p:sp>
      <p:sp>
        <p:nvSpPr>
          <p:cNvPr id="5" name="內容版面配置區 4">
            <a:extLst>
              <a:ext uri="{FF2B5EF4-FFF2-40B4-BE49-F238E27FC236}">
                <a16:creationId xmlns:a16="http://schemas.microsoft.com/office/drawing/2014/main" id="{6316E85B-A35D-410B-BA84-15F75E8E9663}"/>
              </a:ext>
            </a:extLst>
          </p:cNvPr>
          <p:cNvSpPr txBox="1">
            <a:spLocks/>
          </p:cNvSpPr>
          <p:nvPr/>
        </p:nvSpPr>
        <p:spPr>
          <a:xfrm>
            <a:off x="2411760" y="6346951"/>
            <a:ext cx="4798690" cy="432048"/>
          </a:xfrm>
          <a:prstGeom prst="rect">
            <a:avLst/>
          </a:prstGeom>
        </p:spPr>
        <p:txBody>
          <a:bodyPr vert="horz" lIns="91440" tIns="45720" rIns="91440" bIns="45720" rtlCol="0">
            <a:normAutofit/>
          </a:bodyPr>
          <a:lstStyle>
            <a:lvl1pPr marL="228600" indent="-228600" algn="l" defTabSz="685800" rtl="0" eaLnBrk="1" latinLnBrk="0" hangingPunct="1">
              <a:lnSpc>
                <a:spcPct val="120000"/>
              </a:lnSpc>
              <a:spcBef>
                <a:spcPts val="1000"/>
              </a:spcBef>
              <a:buClr>
                <a:schemeClr val="accent1"/>
              </a:buClr>
              <a:buSzPct val="100000"/>
              <a:buFont typeface="Arial" panose="020B0604020202020204" pitchFamily="34" charset="0"/>
              <a:buChar char="•"/>
              <a:defRPr sz="2000" kern="1200" cap="none">
                <a:solidFill>
                  <a:schemeClr val="tx1"/>
                </a:solidFill>
                <a:effectLst/>
                <a:latin typeface="+mn-lt"/>
                <a:ea typeface="+mn-ea"/>
                <a:cs typeface="+mn-cs"/>
              </a:defRPr>
            </a:lvl1pPr>
            <a:lvl2pPr marL="6858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baseline="0">
                <a:solidFill>
                  <a:schemeClr val="tx1"/>
                </a:solidFill>
                <a:effectLst/>
                <a:latin typeface="+mn-lt"/>
                <a:ea typeface="+mn-ea"/>
                <a:cs typeface="+mn-cs"/>
              </a:defRPr>
            </a:lvl2pPr>
            <a:lvl3pPr marL="11430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a:solidFill>
                  <a:schemeClr val="tx1"/>
                </a:solidFill>
                <a:effectLst/>
                <a:latin typeface="+mn-lt"/>
                <a:ea typeface="+mn-ea"/>
                <a:cs typeface="+mn-cs"/>
              </a:defRPr>
            </a:lvl3pPr>
            <a:lvl4pPr marL="16002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200" kern="1200" cap="none">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fontAlgn="auto">
              <a:spcAft>
                <a:spcPts val="0"/>
              </a:spcAft>
            </a:pPr>
            <a:r>
              <a:rPr lang="zh-TW" altLang="en-US" b="1">
                <a:latin typeface="微軟正黑體" pitchFamily="34" charset="-120"/>
                <a:ea typeface="微軟正黑體" pitchFamily="34" charset="-120"/>
              </a:rPr>
              <a:t>屏東區未辦理特色招生考試分發入學</a:t>
            </a:r>
            <a:endParaRPr lang="en-US" altLang="zh-TW" b="1" dirty="0">
              <a:latin typeface="微軟正黑體" pitchFamily="34" charset="-120"/>
              <a:ea typeface="微軟正黑體" pitchFamily="34" charset="-12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882" name="文字方塊 4"/>
          <p:cNvSpPr txBox="1">
            <a:spLocks noChangeArrowheads="1"/>
          </p:cNvSpPr>
          <p:nvPr/>
        </p:nvSpPr>
        <p:spPr bwMode="auto">
          <a:xfrm>
            <a:off x="1403648" y="764704"/>
            <a:ext cx="684076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pitchFamily="34" charset="0"/>
                <a:ea typeface="新細明體" pitchFamily="18" charset="-120"/>
              </a:defRPr>
            </a:lvl1pPr>
            <a:lvl2pPr marL="742950" indent="-285750" eaLnBrk="0" hangingPunct="0">
              <a:defRPr b="1">
                <a:solidFill>
                  <a:schemeClr val="tx1"/>
                </a:solidFill>
                <a:latin typeface="Arial" pitchFamily="34" charset="0"/>
                <a:ea typeface="新細明體" pitchFamily="18" charset="-120"/>
              </a:defRPr>
            </a:lvl2pPr>
            <a:lvl3pPr marL="1143000" indent="-228600" eaLnBrk="0" hangingPunct="0">
              <a:defRPr b="1">
                <a:solidFill>
                  <a:schemeClr val="tx1"/>
                </a:solidFill>
                <a:latin typeface="Arial" pitchFamily="34" charset="0"/>
                <a:ea typeface="新細明體" pitchFamily="18" charset="-120"/>
              </a:defRPr>
            </a:lvl3pPr>
            <a:lvl4pPr marL="1600200" indent="-228600" eaLnBrk="0" hangingPunct="0">
              <a:defRPr b="1">
                <a:solidFill>
                  <a:schemeClr val="tx1"/>
                </a:solidFill>
                <a:latin typeface="Arial" pitchFamily="34" charset="0"/>
                <a:ea typeface="新細明體" pitchFamily="18" charset="-120"/>
              </a:defRPr>
            </a:lvl4pPr>
            <a:lvl5pPr marL="2057400" indent="-228600" eaLnBrk="0" hangingPunct="0">
              <a:defRPr b="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b="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b="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b="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b="1">
                <a:solidFill>
                  <a:schemeClr val="tx1"/>
                </a:solidFill>
                <a:latin typeface="Arial" pitchFamily="34" charset="0"/>
                <a:ea typeface="新細明體" pitchFamily="18" charset="-120"/>
              </a:defRPr>
            </a:lvl9pPr>
          </a:lstStyle>
          <a:p>
            <a:pPr eaLnBrk="1" hangingPunct="1"/>
            <a:r>
              <a:rPr kumimoji="1" lang="zh-TW" altLang="en-US" sz="3200" dirty="0">
                <a:solidFill>
                  <a:srgbClr val="FF0000"/>
                </a:solidFill>
                <a:latin typeface="微軟正黑體" pitchFamily="34" charset="-120"/>
                <a:ea typeface="微軟正黑體" pitchFamily="34" charset="-120"/>
              </a:rPr>
              <a:t>屏東區特色招生</a:t>
            </a:r>
            <a:r>
              <a:rPr kumimoji="1" lang="en-US" altLang="zh-TW" sz="3200" dirty="0">
                <a:solidFill>
                  <a:srgbClr val="FF0000"/>
                </a:solidFill>
                <a:latin typeface="微軟正黑體" pitchFamily="34" charset="-120"/>
                <a:ea typeface="微軟正黑體" pitchFamily="34" charset="-120"/>
              </a:rPr>
              <a:t>(</a:t>
            </a:r>
            <a:r>
              <a:rPr kumimoji="1" lang="zh-TW" altLang="en-US" sz="3200" dirty="0">
                <a:solidFill>
                  <a:srgbClr val="FF0000"/>
                </a:solidFill>
                <a:latin typeface="微軟正黑體" pitchFamily="34" charset="-120"/>
                <a:ea typeface="微軟正黑體" pitchFamily="34" charset="-120"/>
              </a:rPr>
              <a:t>甄選入學</a:t>
            </a:r>
            <a:r>
              <a:rPr kumimoji="1" lang="en-US" altLang="zh-TW" sz="3200" dirty="0">
                <a:solidFill>
                  <a:srgbClr val="FF0000"/>
                </a:solidFill>
                <a:latin typeface="微軟正黑體" pitchFamily="34" charset="-120"/>
                <a:ea typeface="微軟正黑體" pitchFamily="34" charset="-120"/>
              </a:rPr>
              <a:t>)-</a:t>
            </a:r>
            <a:r>
              <a:rPr kumimoji="1" lang="zh-TW" altLang="en-US" sz="3200" dirty="0">
                <a:solidFill>
                  <a:srgbClr val="FF0000"/>
                </a:solidFill>
                <a:latin typeface="微軟正黑體" pitchFamily="34" charset="-120"/>
                <a:ea typeface="微軟正黑體" pitchFamily="34" charset="-120"/>
              </a:rPr>
              <a:t>藝才班</a:t>
            </a:r>
          </a:p>
        </p:txBody>
      </p:sp>
      <p:graphicFrame>
        <p:nvGraphicFramePr>
          <p:cNvPr id="2" name="表格 1"/>
          <p:cNvGraphicFramePr>
            <a:graphicFrameLocks noGrp="1"/>
          </p:cNvGraphicFramePr>
          <p:nvPr>
            <p:extLst>
              <p:ext uri="{D42A27DB-BD31-4B8C-83A1-F6EECF244321}">
                <p14:modId xmlns:p14="http://schemas.microsoft.com/office/powerpoint/2010/main" val="2511018582"/>
              </p:ext>
            </p:extLst>
          </p:nvPr>
        </p:nvGraphicFramePr>
        <p:xfrm>
          <a:off x="575469" y="1700808"/>
          <a:ext cx="7993062" cy="2316352"/>
        </p:xfrm>
        <a:graphic>
          <a:graphicData uri="http://schemas.openxmlformats.org/drawingml/2006/table">
            <a:tbl>
              <a:tblPr/>
              <a:tblGrid>
                <a:gridCol w="3624262">
                  <a:extLst>
                    <a:ext uri="{9D8B030D-6E8A-4147-A177-3AD203B41FA5}">
                      <a16:colId xmlns:a16="http://schemas.microsoft.com/office/drawing/2014/main" val="20000"/>
                    </a:ext>
                  </a:extLst>
                </a:gridCol>
                <a:gridCol w="4368800">
                  <a:extLst>
                    <a:ext uri="{9D8B030D-6E8A-4147-A177-3AD203B41FA5}">
                      <a16:colId xmlns:a16="http://schemas.microsoft.com/office/drawing/2014/main" val="20001"/>
                    </a:ext>
                  </a:extLst>
                </a:gridCol>
              </a:tblGrid>
              <a:tr h="579041">
                <a:tc>
                  <a:txBody>
                    <a:bodyPr/>
                    <a:lstStyle>
                      <a:lvl1pPr eaLnBrk="0" hangingPunct="0">
                        <a:spcBef>
                          <a:spcPct val="20000"/>
                        </a:spcBef>
                        <a:buClr>
                          <a:schemeClr val="hlink"/>
                        </a:buClr>
                        <a:buFont typeface="Wingdings" pitchFamily="2" charset="2"/>
                        <a:defRPr sz="2400" b="1">
                          <a:solidFill>
                            <a:schemeClr val="tx1"/>
                          </a:solidFill>
                          <a:latin typeface="Verdana" pitchFamily="34" charset="0"/>
                        </a:defRPr>
                      </a:lvl1pPr>
                      <a:lvl2pPr marL="742950" indent="-285750" eaLnBrk="0" hangingPunct="0">
                        <a:spcBef>
                          <a:spcPct val="20000"/>
                        </a:spcBef>
                        <a:buClr>
                          <a:schemeClr val="accent1"/>
                        </a:buClr>
                        <a:buFont typeface="Wingdings" pitchFamily="2" charset="2"/>
                        <a:defRPr sz="2400">
                          <a:solidFill>
                            <a:schemeClr val="tx1"/>
                          </a:solidFill>
                          <a:latin typeface="Arial" charset="0"/>
                        </a:defRPr>
                      </a:lvl2pPr>
                      <a:lvl3pPr marL="1143000" indent="-228600" eaLnBrk="0" hangingPunct="0">
                        <a:spcBef>
                          <a:spcPct val="20000"/>
                        </a:spcBef>
                        <a:buClr>
                          <a:schemeClr val="tx1"/>
                        </a:buClr>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3200" b="1" i="0" u="none" strike="noStrike" cap="none" normalizeH="0" baseline="0" dirty="0">
                          <a:ln>
                            <a:noFill/>
                          </a:ln>
                          <a:solidFill>
                            <a:srgbClr val="FFFFFF"/>
                          </a:solidFill>
                          <a:effectLst/>
                          <a:latin typeface="微軟正黑體" panose="020B0604030504040204" pitchFamily="34" charset="-120"/>
                          <a:ea typeface="微軟正黑體" panose="020B0604030504040204" pitchFamily="34" charset="-120"/>
                        </a:rPr>
                        <a:t>班別</a:t>
                      </a:r>
                    </a:p>
                  </a:txBody>
                  <a:tcPr marT="45704" marB="4570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buClr>
                          <a:schemeClr val="hlink"/>
                        </a:buClr>
                        <a:buFont typeface="Wingdings" pitchFamily="2" charset="2"/>
                        <a:defRPr sz="2400" b="1">
                          <a:solidFill>
                            <a:schemeClr val="tx1"/>
                          </a:solidFill>
                          <a:latin typeface="Verdana" pitchFamily="34" charset="0"/>
                        </a:defRPr>
                      </a:lvl1pPr>
                      <a:lvl2pPr marL="742950" indent="-285750" eaLnBrk="0" hangingPunct="0">
                        <a:spcBef>
                          <a:spcPct val="20000"/>
                        </a:spcBef>
                        <a:buClr>
                          <a:schemeClr val="accent1"/>
                        </a:buClr>
                        <a:buFont typeface="Wingdings" pitchFamily="2" charset="2"/>
                        <a:defRPr sz="2400">
                          <a:solidFill>
                            <a:schemeClr val="tx1"/>
                          </a:solidFill>
                          <a:latin typeface="Arial" charset="0"/>
                        </a:defRPr>
                      </a:lvl2pPr>
                      <a:lvl3pPr marL="1143000" indent="-228600" eaLnBrk="0" hangingPunct="0">
                        <a:spcBef>
                          <a:spcPct val="20000"/>
                        </a:spcBef>
                        <a:buClr>
                          <a:schemeClr val="tx1"/>
                        </a:buClr>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3200" b="1" i="0" u="none" strike="noStrike" cap="none" normalizeH="0" baseline="0" dirty="0">
                          <a:ln>
                            <a:noFill/>
                          </a:ln>
                          <a:solidFill>
                            <a:srgbClr val="FFFFFF"/>
                          </a:solidFill>
                          <a:effectLst/>
                          <a:latin typeface="微軟正黑體" panose="020B0604030504040204" pitchFamily="34" charset="-120"/>
                          <a:ea typeface="微軟正黑體" panose="020B0604030504040204" pitchFamily="34" charset="-120"/>
                        </a:rPr>
                        <a:t>學校</a:t>
                      </a:r>
                    </a:p>
                  </a:txBody>
                  <a:tcPr marT="45704" marB="4570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579041">
                <a:tc rowSpan="2">
                  <a:txBody>
                    <a:bodyPr/>
                    <a:lstStyle>
                      <a:lvl1pPr eaLnBrk="0" hangingPunct="0">
                        <a:spcBef>
                          <a:spcPct val="20000"/>
                        </a:spcBef>
                        <a:buClr>
                          <a:schemeClr val="hlink"/>
                        </a:buClr>
                        <a:buFont typeface="Wingdings" pitchFamily="2" charset="2"/>
                        <a:defRPr sz="2400" b="1">
                          <a:solidFill>
                            <a:schemeClr val="tx1"/>
                          </a:solidFill>
                          <a:latin typeface="Verdana" pitchFamily="34" charset="0"/>
                        </a:defRPr>
                      </a:lvl1pPr>
                      <a:lvl2pPr marL="742950" indent="-285750" eaLnBrk="0" hangingPunct="0">
                        <a:spcBef>
                          <a:spcPct val="20000"/>
                        </a:spcBef>
                        <a:buClr>
                          <a:schemeClr val="accent1"/>
                        </a:buClr>
                        <a:buFont typeface="Wingdings" pitchFamily="2" charset="2"/>
                        <a:defRPr sz="2400">
                          <a:solidFill>
                            <a:schemeClr val="tx1"/>
                          </a:solidFill>
                          <a:latin typeface="Arial" charset="0"/>
                        </a:defRPr>
                      </a:lvl2pPr>
                      <a:lvl3pPr marL="1143000" indent="-228600" eaLnBrk="0" hangingPunct="0">
                        <a:spcBef>
                          <a:spcPct val="20000"/>
                        </a:spcBef>
                        <a:buClr>
                          <a:schemeClr val="tx1"/>
                        </a:buClr>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3200" b="1" i="0" u="none" strike="noStrike" cap="none" normalizeH="0" baseline="0" dirty="0">
                          <a:ln>
                            <a:noFill/>
                          </a:ln>
                          <a:solidFill>
                            <a:srgbClr val="30311D"/>
                          </a:solidFill>
                          <a:effectLst/>
                          <a:latin typeface="微軟正黑體" panose="020B0604030504040204" pitchFamily="34" charset="-120"/>
                          <a:ea typeface="微軟正黑體" panose="020B0604030504040204" pitchFamily="34" charset="-120"/>
                        </a:rPr>
                        <a:t>美術班</a:t>
                      </a:r>
                    </a:p>
                  </a:txBody>
                  <a:tcPr marT="45704" marB="4570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EE5D3"/>
                    </a:solidFill>
                  </a:tcPr>
                </a:tc>
                <a:tc>
                  <a:txBody>
                    <a:bodyPr/>
                    <a:lstStyle>
                      <a:lvl1pPr eaLnBrk="0" hangingPunct="0">
                        <a:spcBef>
                          <a:spcPct val="20000"/>
                        </a:spcBef>
                        <a:buClr>
                          <a:schemeClr val="hlink"/>
                        </a:buClr>
                        <a:buFont typeface="Wingdings" pitchFamily="2" charset="2"/>
                        <a:defRPr sz="2400" b="1">
                          <a:solidFill>
                            <a:schemeClr val="tx1"/>
                          </a:solidFill>
                          <a:latin typeface="Verdana" pitchFamily="34" charset="0"/>
                        </a:defRPr>
                      </a:lvl1pPr>
                      <a:lvl2pPr marL="742950" indent="-285750" eaLnBrk="0" hangingPunct="0">
                        <a:spcBef>
                          <a:spcPct val="20000"/>
                        </a:spcBef>
                        <a:buClr>
                          <a:schemeClr val="accent1"/>
                        </a:buClr>
                        <a:buFont typeface="Wingdings" pitchFamily="2" charset="2"/>
                        <a:defRPr sz="2400">
                          <a:solidFill>
                            <a:schemeClr val="tx1"/>
                          </a:solidFill>
                          <a:latin typeface="Arial" charset="0"/>
                        </a:defRPr>
                      </a:lvl2pPr>
                      <a:lvl3pPr marL="1143000" indent="-228600" eaLnBrk="0" hangingPunct="0">
                        <a:spcBef>
                          <a:spcPct val="20000"/>
                        </a:spcBef>
                        <a:buClr>
                          <a:schemeClr val="tx1"/>
                        </a:buClr>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3200" b="1" i="0" u="none" strike="noStrike" cap="none" normalizeH="0" baseline="0">
                          <a:ln>
                            <a:noFill/>
                          </a:ln>
                          <a:solidFill>
                            <a:srgbClr val="30311D"/>
                          </a:solidFill>
                          <a:effectLst/>
                          <a:latin typeface="微軟正黑體" panose="020B0604030504040204" pitchFamily="34" charset="-120"/>
                          <a:ea typeface="微軟正黑體" panose="020B0604030504040204" pitchFamily="34" charset="-120"/>
                        </a:rPr>
                        <a:t>屏東高中</a:t>
                      </a:r>
                    </a:p>
                  </a:txBody>
                  <a:tcPr marT="45704" marB="4570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EE5D3"/>
                    </a:solidFill>
                  </a:tcPr>
                </a:tc>
                <a:extLst>
                  <a:ext uri="{0D108BD9-81ED-4DB2-BD59-A6C34878D82A}">
                    <a16:rowId xmlns:a16="http://schemas.microsoft.com/office/drawing/2014/main" val="10001"/>
                  </a:ext>
                </a:extLst>
              </a:tr>
              <a:tr h="579041">
                <a:tc vMerge="1">
                  <a:txBody>
                    <a:bodyPr/>
                    <a:lstStyle/>
                    <a:p>
                      <a:endParaRPr lang="zh-TW" altLang="en-US"/>
                    </a:p>
                  </a:txBody>
                  <a:tcPr/>
                </a:tc>
                <a:tc>
                  <a:txBody>
                    <a:bodyPr/>
                    <a:lstStyle>
                      <a:lvl1pPr eaLnBrk="0" hangingPunct="0">
                        <a:spcBef>
                          <a:spcPct val="20000"/>
                        </a:spcBef>
                        <a:buClr>
                          <a:schemeClr val="hlink"/>
                        </a:buClr>
                        <a:buFont typeface="Wingdings" pitchFamily="2" charset="2"/>
                        <a:defRPr sz="2400" b="1">
                          <a:solidFill>
                            <a:schemeClr val="tx1"/>
                          </a:solidFill>
                          <a:latin typeface="Verdana" pitchFamily="34" charset="0"/>
                        </a:defRPr>
                      </a:lvl1pPr>
                      <a:lvl2pPr marL="742950" indent="-285750" eaLnBrk="0" hangingPunct="0">
                        <a:spcBef>
                          <a:spcPct val="20000"/>
                        </a:spcBef>
                        <a:buClr>
                          <a:schemeClr val="accent1"/>
                        </a:buClr>
                        <a:buFont typeface="Wingdings" pitchFamily="2" charset="2"/>
                        <a:defRPr sz="2400">
                          <a:solidFill>
                            <a:schemeClr val="tx1"/>
                          </a:solidFill>
                          <a:latin typeface="Arial" charset="0"/>
                        </a:defRPr>
                      </a:lvl2pPr>
                      <a:lvl3pPr marL="1143000" indent="-228600" eaLnBrk="0" hangingPunct="0">
                        <a:spcBef>
                          <a:spcPct val="20000"/>
                        </a:spcBef>
                        <a:buClr>
                          <a:schemeClr val="tx1"/>
                        </a:buClr>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3200" b="1" i="0" u="none" strike="noStrike" cap="none" normalizeH="0" baseline="0" dirty="0">
                          <a:ln>
                            <a:noFill/>
                          </a:ln>
                          <a:solidFill>
                            <a:srgbClr val="30311D"/>
                          </a:solidFill>
                          <a:effectLst/>
                          <a:latin typeface="微軟正黑體" panose="020B0604030504040204" pitchFamily="34" charset="-120"/>
                          <a:ea typeface="微軟正黑體" panose="020B0604030504040204" pitchFamily="34" charset="-120"/>
                        </a:rPr>
                        <a:t>大同高中</a:t>
                      </a:r>
                    </a:p>
                  </a:txBody>
                  <a:tcPr marT="45704" marB="4570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lumMod val="20000"/>
                        <a:lumOff val="80000"/>
                      </a:schemeClr>
                    </a:solidFill>
                  </a:tcPr>
                </a:tc>
                <a:extLst>
                  <a:ext uri="{0D108BD9-81ED-4DB2-BD59-A6C34878D82A}">
                    <a16:rowId xmlns:a16="http://schemas.microsoft.com/office/drawing/2014/main" val="10002"/>
                  </a:ext>
                </a:extLst>
              </a:tr>
              <a:tr h="579041">
                <a:tc>
                  <a:txBody>
                    <a:bodyPr/>
                    <a:lstStyle>
                      <a:lvl1pPr eaLnBrk="0" hangingPunct="0">
                        <a:spcBef>
                          <a:spcPct val="20000"/>
                        </a:spcBef>
                        <a:buClr>
                          <a:schemeClr val="hlink"/>
                        </a:buClr>
                        <a:buFont typeface="Wingdings" pitchFamily="2" charset="2"/>
                        <a:defRPr sz="2400" b="1">
                          <a:solidFill>
                            <a:schemeClr val="tx1"/>
                          </a:solidFill>
                          <a:latin typeface="Verdana" pitchFamily="34" charset="0"/>
                        </a:defRPr>
                      </a:lvl1pPr>
                      <a:lvl2pPr marL="742950" indent="-285750" eaLnBrk="0" hangingPunct="0">
                        <a:spcBef>
                          <a:spcPct val="20000"/>
                        </a:spcBef>
                        <a:buClr>
                          <a:schemeClr val="accent1"/>
                        </a:buClr>
                        <a:buFont typeface="Wingdings" pitchFamily="2" charset="2"/>
                        <a:defRPr sz="2400">
                          <a:solidFill>
                            <a:schemeClr val="tx1"/>
                          </a:solidFill>
                          <a:latin typeface="Arial" charset="0"/>
                        </a:defRPr>
                      </a:lvl2pPr>
                      <a:lvl3pPr marL="1143000" indent="-228600" eaLnBrk="0" hangingPunct="0">
                        <a:spcBef>
                          <a:spcPct val="20000"/>
                        </a:spcBef>
                        <a:buClr>
                          <a:schemeClr val="tx1"/>
                        </a:buClr>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3200" b="1" i="0" u="none" strike="noStrike" cap="none" normalizeH="0" baseline="0" dirty="0">
                          <a:ln>
                            <a:noFill/>
                          </a:ln>
                          <a:solidFill>
                            <a:srgbClr val="30311D"/>
                          </a:solidFill>
                          <a:effectLst/>
                          <a:latin typeface="微軟正黑體" panose="020B0604030504040204" pitchFamily="34" charset="-120"/>
                          <a:ea typeface="微軟正黑體" panose="020B0604030504040204" pitchFamily="34" charset="-120"/>
                        </a:rPr>
                        <a:t>音樂班</a:t>
                      </a:r>
                    </a:p>
                  </a:txBody>
                  <a:tcPr marT="45704" marB="4570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EE5D3"/>
                    </a:solidFill>
                  </a:tcPr>
                </a:tc>
                <a:tc>
                  <a:txBody>
                    <a:bodyPr/>
                    <a:lstStyle>
                      <a:lvl1pPr eaLnBrk="0" hangingPunct="0">
                        <a:spcBef>
                          <a:spcPct val="20000"/>
                        </a:spcBef>
                        <a:buClr>
                          <a:schemeClr val="hlink"/>
                        </a:buClr>
                        <a:buFont typeface="Wingdings" pitchFamily="2" charset="2"/>
                        <a:defRPr sz="2400" b="1">
                          <a:solidFill>
                            <a:schemeClr val="tx1"/>
                          </a:solidFill>
                          <a:latin typeface="Verdana" pitchFamily="34" charset="0"/>
                        </a:defRPr>
                      </a:lvl1pPr>
                      <a:lvl2pPr marL="742950" indent="-285750" eaLnBrk="0" hangingPunct="0">
                        <a:spcBef>
                          <a:spcPct val="20000"/>
                        </a:spcBef>
                        <a:buClr>
                          <a:schemeClr val="accent1"/>
                        </a:buClr>
                        <a:buFont typeface="Wingdings" pitchFamily="2" charset="2"/>
                        <a:defRPr sz="2400">
                          <a:solidFill>
                            <a:schemeClr val="tx1"/>
                          </a:solidFill>
                          <a:latin typeface="Arial" charset="0"/>
                        </a:defRPr>
                      </a:lvl2pPr>
                      <a:lvl3pPr marL="1143000" indent="-228600" eaLnBrk="0" hangingPunct="0">
                        <a:spcBef>
                          <a:spcPct val="20000"/>
                        </a:spcBef>
                        <a:buClr>
                          <a:schemeClr val="tx1"/>
                        </a:buClr>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3200" b="1" i="0" u="none" strike="noStrike" cap="none" normalizeH="0" baseline="0" dirty="0">
                          <a:ln>
                            <a:noFill/>
                          </a:ln>
                          <a:solidFill>
                            <a:srgbClr val="30311D"/>
                          </a:solidFill>
                          <a:effectLst/>
                          <a:latin typeface="微軟正黑體" panose="020B0604030504040204" pitchFamily="34" charset="-120"/>
                          <a:ea typeface="微軟正黑體" panose="020B0604030504040204" pitchFamily="34" charset="-120"/>
                        </a:rPr>
                        <a:t>屏東女中</a:t>
                      </a:r>
                    </a:p>
                  </a:txBody>
                  <a:tcPr marT="45704" marB="4570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EE5D3"/>
                    </a:solidFill>
                  </a:tcPr>
                </a:tc>
                <a:extLst>
                  <a:ext uri="{0D108BD9-81ED-4DB2-BD59-A6C34878D82A}">
                    <a16:rowId xmlns:a16="http://schemas.microsoft.com/office/drawing/2014/main" val="10003"/>
                  </a:ext>
                </a:extLst>
              </a:tr>
            </a:tbl>
          </a:graphicData>
        </a:graphic>
      </p:graphicFrame>
      <p:sp>
        <p:nvSpPr>
          <p:cNvPr id="3" name="矩形 2"/>
          <p:cNvSpPr/>
          <p:nvPr/>
        </p:nvSpPr>
        <p:spPr>
          <a:xfrm>
            <a:off x="0" y="5229200"/>
            <a:ext cx="9144000" cy="830997"/>
          </a:xfrm>
          <a:prstGeom prst="rect">
            <a:avLst/>
          </a:prstGeom>
          <a:solidFill>
            <a:schemeClr val="accent5">
              <a:lumMod val="40000"/>
              <a:lumOff val="60000"/>
            </a:schemeClr>
          </a:solidFill>
        </p:spPr>
        <p:txBody>
          <a:bodyPr wrap="square">
            <a:spAutoFit/>
          </a:bodyPr>
          <a:lstStyle/>
          <a:p>
            <a:pPr algn="ctr"/>
            <a:r>
              <a:rPr lang="zh-TW" altLang="en-US" sz="2400" dirty="0">
                <a:latin typeface="微軟正黑體" panose="020B0604030504040204" pitchFamily="34" charset="-120"/>
                <a:ea typeface="微軟正黑體" panose="020B0604030504040204" pitchFamily="34" charset="-120"/>
              </a:rPr>
              <a:t>只要對藝術才能有興趣之國中畢業生且具該類科術科能力者，</a:t>
            </a:r>
            <a:endParaRPr lang="en-US" altLang="zh-TW" sz="2400" dirty="0">
              <a:latin typeface="微軟正黑體" panose="020B0604030504040204" pitchFamily="34" charset="-120"/>
              <a:ea typeface="微軟正黑體" panose="020B0604030504040204" pitchFamily="34" charset="-120"/>
            </a:endParaRPr>
          </a:p>
          <a:p>
            <a:pPr algn="ctr"/>
            <a:r>
              <a:rPr lang="zh-TW" altLang="en-US" sz="2400" dirty="0">
                <a:latin typeface="微軟正黑體" panose="020B0604030504040204" pitchFamily="34" charset="-120"/>
                <a:ea typeface="微軟正黑體" panose="020B0604030504040204" pitchFamily="34" charset="-120"/>
              </a:rPr>
              <a:t>都可以報考。</a:t>
            </a:r>
          </a:p>
        </p:txBody>
      </p:sp>
      <p:sp>
        <p:nvSpPr>
          <p:cNvPr id="6" name="文字方塊 5">
            <a:extLst>
              <a:ext uri="{FF2B5EF4-FFF2-40B4-BE49-F238E27FC236}">
                <a16:creationId xmlns:a16="http://schemas.microsoft.com/office/drawing/2014/main" id="{312A93A4-7BB1-4E81-8D04-7E7AC88F48B3}"/>
              </a:ext>
            </a:extLst>
          </p:cNvPr>
          <p:cNvSpPr txBox="1"/>
          <p:nvPr/>
        </p:nvSpPr>
        <p:spPr>
          <a:xfrm>
            <a:off x="19605" y="6006272"/>
            <a:ext cx="9036496" cy="46166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zh-TW" altLang="en-US" sz="2400" dirty="0">
                <a:latin typeface="微軟正黑體" panose="020B0604030504040204" pitchFamily="34" charset="-120"/>
                <a:ea typeface="微軟正黑體" panose="020B0604030504040204" pitchFamily="34" charset="-120"/>
              </a:rPr>
              <a:t>實際招收科別及報考資訊請詳閱簡章。</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oup 68"/>
          <p:cNvGraphicFramePr>
            <a:graphicFrameLocks noGrp="1"/>
          </p:cNvGraphicFramePr>
          <p:nvPr>
            <p:extLst>
              <p:ext uri="{D42A27DB-BD31-4B8C-83A1-F6EECF244321}">
                <p14:modId xmlns:p14="http://schemas.microsoft.com/office/powerpoint/2010/main" val="2107462107"/>
              </p:ext>
            </p:extLst>
          </p:nvPr>
        </p:nvGraphicFramePr>
        <p:xfrm>
          <a:off x="0" y="1556793"/>
          <a:ext cx="9144000" cy="4055304"/>
        </p:xfrm>
        <a:graphic>
          <a:graphicData uri="http://schemas.openxmlformats.org/drawingml/2006/table">
            <a:tbl>
              <a:tblPr/>
              <a:tblGrid>
                <a:gridCol w="984229">
                  <a:extLst>
                    <a:ext uri="{9D8B030D-6E8A-4147-A177-3AD203B41FA5}">
                      <a16:colId xmlns:a16="http://schemas.microsoft.com/office/drawing/2014/main" val="20000"/>
                    </a:ext>
                  </a:extLst>
                </a:gridCol>
                <a:gridCol w="2511951">
                  <a:extLst>
                    <a:ext uri="{9D8B030D-6E8A-4147-A177-3AD203B41FA5}">
                      <a16:colId xmlns:a16="http://schemas.microsoft.com/office/drawing/2014/main" val="20001"/>
                    </a:ext>
                  </a:extLst>
                </a:gridCol>
                <a:gridCol w="2920663">
                  <a:extLst>
                    <a:ext uri="{9D8B030D-6E8A-4147-A177-3AD203B41FA5}">
                      <a16:colId xmlns:a16="http://schemas.microsoft.com/office/drawing/2014/main" val="20002"/>
                    </a:ext>
                  </a:extLst>
                </a:gridCol>
                <a:gridCol w="2727157">
                  <a:extLst>
                    <a:ext uri="{9D8B030D-6E8A-4147-A177-3AD203B41FA5}">
                      <a16:colId xmlns:a16="http://schemas.microsoft.com/office/drawing/2014/main" val="20004"/>
                    </a:ext>
                  </a:extLst>
                </a:gridCol>
              </a:tblGrid>
              <a:tr h="38256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班別</a:t>
                      </a:r>
                    </a:p>
                  </a:txBody>
                  <a:tcPr marL="51424" marR="51424" marT="34297" marB="342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音樂班</a:t>
                      </a:r>
                    </a:p>
                  </a:txBody>
                  <a:tcPr marL="51424" marR="51424" marT="34297" marB="342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美術班</a:t>
                      </a:r>
                    </a:p>
                  </a:txBody>
                  <a:tcPr marL="51424" marR="51424" marT="34297" marB="342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舞蹈班</a:t>
                      </a:r>
                    </a:p>
                  </a:txBody>
                  <a:tcPr marL="51424" marR="51424" marT="34297" marB="342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8236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北區</a:t>
                      </a:r>
                    </a:p>
                  </a:txBody>
                  <a:tcPr marL="51424" marR="51424" marT="34297" marB="342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lnSpc>
                          <a:spcPts val="1800"/>
                        </a:lnSpc>
                        <a:spcAft>
                          <a:spcPts val="0"/>
                        </a:spcAft>
                      </a:pPr>
                      <a:r>
                        <a:rPr lang="zh-TW" sz="2000" b="1" kern="100" dirty="0">
                          <a:solidFill>
                            <a:srgbClr val="000000"/>
                          </a:solidFill>
                          <a:latin typeface="微軟正黑體" panose="020B0604030504040204" pitchFamily="34" charset="-120"/>
                          <a:ea typeface="微軟正黑體" panose="020B0604030504040204" pitchFamily="34" charset="-120"/>
                          <a:cs typeface="標楷體"/>
                        </a:rPr>
                        <a:t> </a:t>
                      </a:r>
                      <a:r>
                        <a:rPr lang="zh-TW" altLang="en-US" sz="2000" b="1" kern="100" dirty="0">
                          <a:solidFill>
                            <a:srgbClr val="000000"/>
                          </a:solidFill>
                          <a:latin typeface="微軟正黑體" panose="020B0604030504040204" pitchFamily="34" charset="-120"/>
                          <a:ea typeface="微軟正黑體" panose="020B0604030504040204" pitchFamily="34" charset="-120"/>
                          <a:cs typeface="標楷體"/>
                        </a:rPr>
                        <a:t>新竹高中</a:t>
                      </a:r>
                      <a:endParaRPr lang="zh-TW" sz="2000" b="1" kern="100" dirty="0">
                        <a:solidFill>
                          <a:srgbClr val="000000"/>
                        </a:solidFill>
                        <a:latin typeface="微軟正黑體" panose="020B0604030504040204" pitchFamily="34" charset="-120"/>
                        <a:ea typeface="微軟正黑體" panose="020B0604030504040204" pitchFamily="34" charset="-120"/>
                        <a:cs typeface="標楷體"/>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lnSpc>
                          <a:spcPts val="1400"/>
                        </a:lnSpc>
                        <a:spcAft>
                          <a:spcPts val="0"/>
                        </a:spcAft>
                      </a:pPr>
                      <a:r>
                        <a:rPr lang="zh-TW" altLang="en-US" sz="2000" b="1" kern="100" dirty="0">
                          <a:solidFill>
                            <a:srgbClr val="000000"/>
                          </a:solidFill>
                          <a:latin typeface="微軟正黑體" panose="020B0604030504040204" pitchFamily="34" charset="-120"/>
                          <a:ea typeface="微軟正黑體" panose="020B0604030504040204" pitchFamily="34" charset="-120"/>
                          <a:cs typeface="標楷體"/>
                        </a:rPr>
                        <a:t>新北市立永平高中</a:t>
                      </a:r>
                      <a:endParaRPr lang="zh-TW" sz="2000" b="1" kern="100" dirty="0">
                        <a:solidFill>
                          <a:srgbClr val="000000"/>
                        </a:solidFill>
                        <a:latin typeface="微軟正黑體" panose="020B0604030504040204" pitchFamily="34" charset="-120"/>
                        <a:ea typeface="微軟正黑體" panose="020B0604030504040204" pitchFamily="34" charset="-120"/>
                        <a:cs typeface="標楷體"/>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lnSpc>
                          <a:spcPts val="1400"/>
                        </a:lnSpc>
                        <a:spcAft>
                          <a:spcPts val="0"/>
                        </a:spcAft>
                      </a:pPr>
                      <a:r>
                        <a:rPr lang="zh-TW" altLang="en-US" sz="2000" b="1" kern="100" dirty="0">
                          <a:solidFill>
                            <a:srgbClr val="000000"/>
                          </a:solidFill>
                          <a:latin typeface="微軟正黑體" panose="020B0604030504040204" pitchFamily="34" charset="-120"/>
                          <a:ea typeface="微軟正黑體" panose="020B0604030504040204" pitchFamily="34" charset="-120"/>
                          <a:cs typeface="標楷體"/>
                        </a:rPr>
                        <a:t>竹北高中</a:t>
                      </a:r>
                      <a:endParaRPr lang="zh-TW" sz="2000" b="1" kern="100" dirty="0">
                        <a:solidFill>
                          <a:srgbClr val="000000"/>
                        </a:solidFill>
                        <a:latin typeface="微軟正黑體" panose="020B0604030504040204" pitchFamily="34" charset="-120"/>
                        <a:ea typeface="微軟正黑體" panose="020B0604030504040204" pitchFamily="34" charset="-120"/>
                        <a:cs typeface="標楷體"/>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8256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dirty="0">
                          <a:ln>
                            <a:noFill/>
                          </a:ln>
                          <a:solidFill>
                            <a:schemeClr val="bg1"/>
                          </a:solidFill>
                          <a:effectLst/>
                          <a:latin typeface="微軟正黑體" pitchFamily="34" charset="-120"/>
                          <a:ea typeface="微軟正黑體" pitchFamily="34" charset="-120"/>
                          <a:cs typeface="Times New Roman" pitchFamily="18" charset="0"/>
                        </a:rPr>
                        <a:t>中區</a:t>
                      </a:r>
                    </a:p>
                  </a:txBody>
                  <a:tcPr marL="51424" marR="51424" marT="34297" marB="342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6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a:ln>
                            <a:noFill/>
                          </a:ln>
                          <a:solidFill>
                            <a:schemeClr val="bg1"/>
                          </a:solidFill>
                          <a:effectLst/>
                          <a:latin typeface="微軟正黑體" pitchFamily="34" charset="-120"/>
                          <a:ea typeface="微軟正黑體" pitchFamily="34" charset="-120"/>
                        </a:rPr>
                        <a:t>南投高中</a:t>
                      </a:r>
                    </a:p>
                  </a:txBody>
                  <a:tcPr marL="51424" marR="51424" marT="34297" marB="342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6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a:ln>
                            <a:noFill/>
                          </a:ln>
                          <a:solidFill>
                            <a:schemeClr val="bg1"/>
                          </a:solidFill>
                          <a:effectLst/>
                          <a:latin typeface="微軟正黑體" pitchFamily="34" charset="-120"/>
                          <a:ea typeface="微軟正黑體" pitchFamily="34" charset="-120"/>
                        </a:rPr>
                        <a:t>竹山高中</a:t>
                      </a:r>
                    </a:p>
                  </a:txBody>
                  <a:tcPr marL="51424" marR="51424" marT="34297" marB="342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699"/>
                    </a:solidFill>
                  </a:tcPr>
                </a:tc>
                <a:tc>
                  <a:txBody>
                    <a:bodyPr/>
                    <a:lstStyle/>
                    <a:p>
                      <a:pPr algn="ctr"/>
                      <a:endParaRPr lang="zh-TW" altLang="en-US" sz="2000" b="1" dirty="0">
                        <a:latin typeface="微軟正黑體" panose="020B0604030504040204" pitchFamily="34" charset="-120"/>
                        <a:ea typeface="微軟正黑體" panose="020B0604030504040204" pitchFamily="34" charset="-120"/>
                      </a:endParaRPr>
                    </a:p>
                  </a:txBody>
                  <a:tcPr marL="51424" marR="51424" marT="34297" marB="342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699"/>
                    </a:solidFill>
                  </a:tcPr>
                </a:tc>
                <a:extLst>
                  <a:ext uri="{0D108BD9-81ED-4DB2-BD59-A6C34878D82A}">
                    <a16:rowId xmlns:a16="http://schemas.microsoft.com/office/drawing/2014/main" val="10003"/>
                  </a:ext>
                </a:extLst>
              </a:tr>
              <a:tr h="63330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a:ln>
                            <a:noFill/>
                          </a:ln>
                          <a:solidFill>
                            <a:srgbClr val="FF0000"/>
                          </a:solidFill>
                          <a:effectLst/>
                          <a:latin typeface="微軟正黑體" panose="020B0604030504040204" pitchFamily="34" charset="-120"/>
                          <a:ea typeface="微軟正黑體" panose="020B0604030504040204" pitchFamily="34" charset="-120"/>
                          <a:cs typeface="Times New Roman" pitchFamily="18" charset="0"/>
                        </a:rPr>
                        <a:t>南區</a:t>
                      </a:r>
                    </a:p>
                  </a:txBody>
                  <a:tcPr marL="51424" marR="51424" marT="34297" marB="342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zh-TW" altLang="en-US" sz="2000" b="1" kern="1200" dirty="0">
                          <a:solidFill>
                            <a:schemeClr val="tx1"/>
                          </a:solidFill>
                          <a:latin typeface="微軟正黑體" panose="020B0604030504040204" pitchFamily="34" charset="-120"/>
                          <a:ea typeface="微軟正黑體" panose="020B0604030504040204" pitchFamily="34" charset="-120"/>
                          <a:cs typeface="+mn-cs"/>
                        </a:rPr>
                        <a:t>臺南女中</a:t>
                      </a:r>
                      <a:endParaRPr kumimoji="0" lang="zh-TW" altLang="en-US" sz="20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endParaRPr>
                    </a:p>
                  </a:txBody>
                  <a:tcPr marL="51424" marR="51424" marT="34297" marB="342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臺南二中</a:t>
                      </a:r>
                    </a:p>
                  </a:txBody>
                  <a:tcPr marL="51424" marR="51424" marT="34297" marB="342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家齊高中</a:t>
                      </a:r>
                    </a:p>
                  </a:txBody>
                  <a:tcPr marL="51424" marR="51424" marT="34297" marB="342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3330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dirty="0">
                          <a:ln>
                            <a:noFill/>
                          </a:ln>
                          <a:solidFill>
                            <a:schemeClr val="bg1"/>
                          </a:solidFill>
                          <a:effectLst/>
                          <a:latin typeface="微軟正黑體" panose="020B0604030504040204" pitchFamily="34" charset="-120"/>
                          <a:ea typeface="微軟正黑體" panose="020B0604030504040204" pitchFamily="34" charset="-120"/>
                          <a:cs typeface="Times New Roman" pitchFamily="18" charset="0"/>
                        </a:rPr>
                        <a:t>桃園區</a:t>
                      </a:r>
                    </a:p>
                  </a:txBody>
                  <a:tcPr marL="51424" marR="51424" marT="34297" marB="342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699"/>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zh-TW" altLang="en-US" sz="2000" b="1" i="0" u="none" strike="noStrike" cap="none" normalizeH="0" baseline="0" dirty="0">
                        <a:ln>
                          <a:noFill/>
                        </a:ln>
                        <a:solidFill>
                          <a:schemeClr val="bg1"/>
                        </a:solidFill>
                        <a:effectLst/>
                        <a:latin typeface="微軟正黑體" panose="020B0604030504040204" pitchFamily="34" charset="-120"/>
                        <a:ea typeface="微軟正黑體" panose="020B0604030504040204" pitchFamily="34" charset="-120"/>
                      </a:endParaRPr>
                    </a:p>
                  </a:txBody>
                  <a:tcPr marL="51424" marR="51424" marT="34297" marB="342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6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a:ln>
                            <a:noFill/>
                          </a:ln>
                          <a:solidFill>
                            <a:schemeClr val="bg1"/>
                          </a:solidFill>
                          <a:effectLst/>
                          <a:latin typeface="微軟正黑體" panose="020B0604030504040204" pitchFamily="34" charset="-120"/>
                          <a:ea typeface="微軟正黑體" panose="020B0604030504040204" pitchFamily="34" charset="-120"/>
                        </a:rPr>
                        <a:t>內壢高中</a:t>
                      </a:r>
                    </a:p>
                  </a:txBody>
                  <a:tcPr marL="51424" marR="51424" marT="34297" marB="342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699"/>
                    </a:solidFill>
                  </a:tcPr>
                </a:tc>
                <a:tc>
                  <a:txBody>
                    <a:bodyPr/>
                    <a:lstStyle/>
                    <a:p>
                      <a:pPr algn="ctr"/>
                      <a:endParaRPr lang="zh-TW" altLang="en-US" sz="2000" b="1" dirty="0">
                        <a:latin typeface="微軟正黑體" panose="020B0604030504040204" pitchFamily="34" charset="-120"/>
                        <a:ea typeface="微軟正黑體" panose="020B0604030504040204" pitchFamily="34" charset="-120"/>
                      </a:endParaRPr>
                    </a:p>
                  </a:txBody>
                  <a:tcPr marL="51424" marR="51424" marT="34297" marB="342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699"/>
                    </a:solidFill>
                  </a:tcPr>
                </a:tc>
                <a:extLst>
                  <a:ext uri="{0D108BD9-81ED-4DB2-BD59-A6C34878D82A}">
                    <a16:rowId xmlns:a16="http://schemas.microsoft.com/office/drawing/2014/main" val="10005"/>
                  </a:ext>
                </a:extLst>
              </a:tr>
              <a:tr h="144121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獨招</a:t>
                      </a:r>
                    </a:p>
                  </a:txBody>
                  <a:tcPr marL="51424" marR="51424" marT="34297" marB="342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gridSpan="3">
                  <a:txBody>
                    <a:bodyPr/>
                    <a:lstStyle/>
                    <a:p>
                      <a:pPr algn="l">
                        <a:lnSpc>
                          <a:spcPts val="1800"/>
                        </a:lnSpc>
                        <a:spcAft>
                          <a:spcPts val="0"/>
                        </a:spcAft>
                      </a:pPr>
                      <a:r>
                        <a:rPr lang="zh-TW" altLang="en-US" sz="2000" b="1" kern="100" dirty="0">
                          <a:solidFill>
                            <a:srgbClr val="000000"/>
                          </a:solidFill>
                          <a:latin typeface="微軟正黑體" panose="020B0604030504040204" pitchFamily="34" charset="-120"/>
                          <a:ea typeface="微軟正黑體" panose="020B0604030504040204" pitchFamily="34" charset="-120"/>
                          <a:cs typeface="標楷體"/>
                        </a:rPr>
                        <a:t>馬公高中</a:t>
                      </a:r>
                      <a:r>
                        <a:rPr lang="en-US" altLang="zh-TW" sz="2000" b="1" kern="100" dirty="0">
                          <a:solidFill>
                            <a:srgbClr val="000000"/>
                          </a:solidFill>
                          <a:latin typeface="微軟正黑體" panose="020B0604030504040204" pitchFamily="34" charset="-120"/>
                          <a:ea typeface="微軟正黑體" panose="020B0604030504040204" pitchFamily="34" charset="-120"/>
                          <a:cs typeface="標楷體"/>
                        </a:rPr>
                        <a:t>(</a:t>
                      </a:r>
                      <a:r>
                        <a:rPr lang="zh-TW" altLang="en-US" sz="2000" b="1" kern="100" dirty="0">
                          <a:solidFill>
                            <a:srgbClr val="000000"/>
                          </a:solidFill>
                          <a:latin typeface="微軟正黑體" panose="020B0604030504040204" pitchFamily="34" charset="-120"/>
                          <a:ea typeface="微軟正黑體" panose="020B0604030504040204" pitchFamily="34" charset="-120"/>
                          <a:cs typeface="標楷體"/>
                        </a:rPr>
                        <a:t>音、美、舞</a:t>
                      </a:r>
                      <a:r>
                        <a:rPr lang="en-US" altLang="zh-TW" sz="2000" b="1" kern="100" dirty="0">
                          <a:solidFill>
                            <a:srgbClr val="000000"/>
                          </a:solidFill>
                          <a:latin typeface="微軟正黑體" panose="020B0604030504040204" pitchFamily="34" charset="-120"/>
                          <a:ea typeface="微軟正黑體" panose="020B0604030504040204" pitchFamily="34" charset="-120"/>
                          <a:cs typeface="標楷體"/>
                        </a:rPr>
                        <a:t>)</a:t>
                      </a:r>
                      <a:br>
                        <a:rPr lang="en-US" altLang="zh-TW" sz="2000" b="1" kern="100" dirty="0">
                          <a:solidFill>
                            <a:srgbClr val="000000"/>
                          </a:solidFill>
                          <a:latin typeface="微軟正黑體" panose="020B0604030504040204" pitchFamily="34" charset="-120"/>
                          <a:ea typeface="微軟正黑體" panose="020B0604030504040204" pitchFamily="34" charset="-120"/>
                          <a:cs typeface="標楷體"/>
                        </a:rPr>
                      </a:br>
                      <a:r>
                        <a:rPr lang="zh-TW" altLang="en-US" sz="2000" b="1" kern="100" dirty="0">
                          <a:solidFill>
                            <a:srgbClr val="000000"/>
                          </a:solidFill>
                          <a:latin typeface="微軟正黑體" panose="020B0604030504040204" pitchFamily="34" charset="-120"/>
                          <a:ea typeface="微軟正黑體" panose="020B0604030504040204" pitchFamily="34" charset="-120"/>
                          <a:cs typeface="標楷體"/>
                        </a:rPr>
                        <a:t>彰化成功高中</a:t>
                      </a:r>
                      <a:r>
                        <a:rPr lang="en-US" altLang="zh-TW" sz="2000" b="1" kern="100" dirty="0">
                          <a:solidFill>
                            <a:srgbClr val="000000"/>
                          </a:solidFill>
                          <a:latin typeface="微軟正黑體" panose="020B0604030504040204" pitchFamily="34" charset="-120"/>
                          <a:ea typeface="微軟正黑體" panose="020B0604030504040204" pitchFamily="34" charset="-120"/>
                          <a:cs typeface="標楷體"/>
                        </a:rPr>
                        <a:t>(</a:t>
                      </a:r>
                      <a:r>
                        <a:rPr lang="zh-TW" altLang="en-US" sz="2000" b="1" kern="100" dirty="0">
                          <a:solidFill>
                            <a:srgbClr val="000000"/>
                          </a:solidFill>
                          <a:latin typeface="微軟正黑體" panose="020B0604030504040204" pitchFamily="34" charset="-120"/>
                          <a:ea typeface="微軟正黑體" panose="020B0604030504040204" pitchFamily="34" charset="-120"/>
                          <a:cs typeface="標楷體"/>
                        </a:rPr>
                        <a:t>音</a:t>
                      </a:r>
                      <a:r>
                        <a:rPr lang="en-US" altLang="zh-TW" sz="2000" b="1" kern="100" dirty="0">
                          <a:solidFill>
                            <a:srgbClr val="000000"/>
                          </a:solidFill>
                          <a:latin typeface="微軟正黑體" panose="020B0604030504040204" pitchFamily="34" charset="-120"/>
                          <a:ea typeface="微軟正黑體" panose="020B0604030504040204" pitchFamily="34" charset="-120"/>
                          <a:cs typeface="標楷體"/>
                        </a:rPr>
                        <a:t>)</a:t>
                      </a:r>
                      <a:br>
                        <a:rPr lang="en-US" altLang="zh-TW" sz="2000" b="1" kern="100" dirty="0">
                          <a:solidFill>
                            <a:srgbClr val="000000"/>
                          </a:solidFill>
                          <a:latin typeface="微軟正黑體" panose="020B0604030504040204" pitchFamily="34" charset="-120"/>
                          <a:ea typeface="微軟正黑體" panose="020B0604030504040204" pitchFamily="34" charset="-120"/>
                          <a:cs typeface="標楷體"/>
                        </a:rPr>
                      </a:br>
                      <a:r>
                        <a:rPr lang="zh-TW" altLang="en-US" sz="2000" b="1" kern="100" dirty="0">
                          <a:solidFill>
                            <a:srgbClr val="000000"/>
                          </a:solidFill>
                          <a:latin typeface="微軟正黑體" panose="020B0604030504040204" pitchFamily="34" charset="-120"/>
                          <a:ea typeface="微軟正黑體" panose="020B0604030504040204" pitchFamily="34" charset="-120"/>
                          <a:cs typeface="標楷體"/>
                        </a:rPr>
                        <a:t>臺東女中</a:t>
                      </a:r>
                      <a:r>
                        <a:rPr lang="en-US" altLang="zh-TW" sz="2000" b="1" kern="100" dirty="0">
                          <a:solidFill>
                            <a:srgbClr val="000000"/>
                          </a:solidFill>
                          <a:latin typeface="微軟正黑體" panose="020B0604030504040204" pitchFamily="34" charset="-120"/>
                          <a:ea typeface="微軟正黑體" panose="020B0604030504040204" pitchFamily="34" charset="-120"/>
                          <a:cs typeface="標楷體"/>
                        </a:rPr>
                        <a:t>(</a:t>
                      </a:r>
                      <a:r>
                        <a:rPr lang="zh-TW" altLang="en-US" sz="2000" b="1" kern="100" dirty="0">
                          <a:solidFill>
                            <a:srgbClr val="000000"/>
                          </a:solidFill>
                          <a:latin typeface="微軟正黑體" panose="020B0604030504040204" pitchFamily="34" charset="-120"/>
                          <a:ea typeface="微軟正黑體" panose="020B0604030504040204" pitchFamily="34" charset="-120"/>
                          <a:cs typeface="標楷體"/>
                        </a:rPr>
                        <a:t>美</a:t>
                      </a:r>
                      <a:r>
                        <a:rPr lang="en-US" altLang="zh-TW" sz="2000" b="1" kern="100" dirty="0">
                          <a:solidFill>
                            <a:srgbClr val="000000"/>
                          </a:solidFill>
                          <a:latin typeface="微軟正黑體" panose="020B0604030504040204" pitchFamily="34" charset="-120"/>
                          <a:ea typeface="微軟正黑體" panose="020B0604030504040204" pitchFamily="34" charset="-120"/>
                          <a:cs typeface="標楷體"/>
                        </a:rPr>
                        <a:t>)</a:t>
                      </a:r>
                      <a:br>
                        <a:rPr lang="en-US" altLang="zh-TW" sz="2000" b="1" kern="100" dirty="0">
                          <a:solidFill>
                            <a:srgbClr val="000000"/>
                          </a:solidFill>
                          <a:latin typeface="微軟正黑體" panose="020B0604030504040204" pitchFamily="34" charset="-120"/>
                          <a:ea typeface="微軟正黑體" panose="020B0604030504040204" pitchFamily="34" charset="-120"/>
                          <a:cs typeface="標楷體"/>
                        </a:rPr>
                      </a:br>
                      <a:r>
                        <a:rPr lang="zh-TW" altLang="en-US" sz="2000" b="1" kern="100" dirty="0">
                          <a:solidFill>
                            <a:srgbClr val="000000"/>
                          </a:solidFill>
                          <a:latin typeface="微軟正黑體" panose="020B0604030504040204" pitchFamily="34" charset="-120"/>
                          <a:ea typeface="微軟正黑體" panose="020B0604030504040204" pitchFamily="34" charset="-120"/>
                          <a:cs typeface="標楷體"/>
                        </a:rPr>
                        <a:t>花蓮女中</a:t>
                      </a:r>
                      <a:r>
                        <a:rPr lang="en-US" altLang="zh-TW" sz="2000" b="1" kern="100" dirty="0">
                          <a:solidFill>
                            <a:srgbClr val="000000"/>
                          </a:solidFill>
                          <a:latin typeface="微軟正黑體" panose="020B0604030504040204" pitchFamily="34" charset="-120"/>
                          <a:ea typeface="微軟正黑體" panose="020B0604030504040204" pitchFamily="34" charset="-120"/>
                          <a:cs typeface="標楷體"/>
                        </a:rPr>
                        <a:t>(</a:t>
                      </a:r>
                      <a:r>
                        <a:rPr lang="zh-TW" altLang="en-US" sz="2000" b="1" kern="100" dirty="0">
                          <a:solidFill>
                            <a:srgbClr val="000000"/>
                          </a:solidFill>
                          <a:latin typeface="微軟正黑體" panose="020B0604030504040204" pitchFamily="34" charset="-120"/>
                          <a:ea typeface="微軟正黑體" panose="020B0604030504040204" pitchFamily="34" charset="-120"/>
                          <a:cs typeface="標楷體"/>
                        </a:rPr>
                        <a:t>美</a:t>
                      </a:r>
                      <a:r>
                        <a:rPr lang="en-US" altLang="zh-TW" sz="2000" b="1" kern="100" dirty="0">
                          <a:solidFill>
                            <a:srgbClr val="000000"/>
                          </a:solidFill>
                          <a:latin typeface="微軟正黑體" panose="020B0604030504040204" pitchFamily="34" charset="-120"/>
                          <a:ea typeface="微軟正黑體" panose="020B0604030504040204" pitchFamily="34" charset="-120"/>
                          <a:cs typeface="標楷體"/>
                        </a:rPr>
                        <a:t>)</a:t>
                      </a:r>
                      <a:endParaRPr lang="zh-TW" altLang="en-US" sz="2000" b="1" kern="100" dirty="0">
                        <a:solidFill>
                          <a:srgbClr val="000000"/>
                        </a:solidFill>
                        <a:latin typeface="微軟正黑體" panose="020B0604030504040204" pitchFamily="34" charset="-120"/>
                        <a:ea typeface="微軟正黑體" panose="020B0604030504040204" pitchFamily="34" charset="-120"/>
                        <a:cs typeface="標楷體"/>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hMerge="1">
                  <a:txBody>
                    <a:bodyPr/>
                    <a:lstStyle/>
                    <a:p>
                      <a:pPr marL="0" algn="ctr" defTabSz="914400" rtl="0" eaLnBrk="1" latinLnBrk="0" hangingPunct="1">
                        <a:lnSpc>
                          <a:spcPts val="1800"/>
                        </a:lnSpc>
                        <a:spcAft>
                          <a:spcPts val="0"/>
                        </a:spcAft>
                      </a:pPr>
                      <a:endParaRPr lang="zh-TW" altLang="en-US" sz="2000" b="0" kern="100" dirty="0">
                        <a:solidFill>
                          <a:srgbClr val="000000"/>
                        </a:solidFill>
                        <a:latin typeface="微軟正黑體" panose="020B0604030504040204" pitchFamily="34" charset="-120"/>
                        <a:ea typeface="微軟正黑體" panose="020B0604030504040204" pitchFamily="34" charset="-120"/>
                        <a:cs typeface="標楷體"/>
                      </a:endParaRPr>
                    </a:p>
                  </a:txBody>
                  <a:tcPr marL="51424" marR="51424" marT="34297" marB="342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hMerge="1">
                  <a:txBody>
                    <a:bodyPr/>
                    <a:lstStyle/>
                    <a:p>
                      <a:pPr marL="0" marR="0" lvl="0" indent="0" algn="ctr" defTabSz="914400" rtl="0" eaLnBrk="1" fontAlgn="base" latinLnBrk="0" hangingPunct="1">
                        <a:lnSpc>
                          <a:spcPts val="1800"/>
                        </a:lnSpc>
                        <a:spcBef>
                          <a:spcPct val="0"/>
                        </a:spcBef>
                        <a:spcAft>
                          <a:spcPts val="0"/>
                        </a:spcAft>
                        <a:buClrTx/>
                        <a:buSzTx/>
                        <a:buFontTx/>
                        <a:buNone/>
                        <a:tabLst/>
                      </a:pPr>
                      <a:endParaRPr lang="zh-TW" altLang="en-US" sz="2000" b="0" kern="100" dirty="0">
                        <a:solidFill>
                          <a:srgbClr val="000000"/>
                        </a:solidFill>
                        <a:latin typeface="微軟正黑體" panose="020B0604030504040204" pitchFamily="34" charset="-120"/>
                        <a:ea typeface="微軟正黑體" panose="020B0604030504040204" pitchFamily="34" charset="-120"/>
                        <a:cs typeface="標楷體"/>
                      </a:endParaRPr>
                    </a:p>
                  </a:txBody>
                  <a:tcPr marL="51424" marR="51424" marT="34297" marB="342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extLst>
                  <a:ext uri="{0D108BD9-81ED-4DB2-BD59-A6C34878D82A}">
                    <a16:rowId xmlns:a16="http://schemas.microsoft.com/office/drawing/2014/main" val="10006"/>
                  </a:ext>
                </a:extLst>
              </a:tr>
            </a:tbl>
          </a:graphicData>
        </a:graphic>
      </p:graphicFrame>
      <p:sp>
        <p:nvSpPr>
          <p:cNvPr id="4" name="矩形 3"/>
          <p:cNvSpPr/>
          <p:nvPr/>
        </p:nvSpPr>
        <p:spPr>
          <a:xfrm>
            <a:off x="0" y="5824651"/>
            <a:ext cx="9144000" cy="523220"/>
          </a:xfrm>
          <a:prstGeom prst="rect">
            <a:avLst/>
          </a:prstGeom>
          <a:solidFill>
            <a:schemeClr val="accent1">
              <a:lumMod val="20000"/>
              <a:lumOff val="80000"/>
            </a:schemeClr>
          </a:solidFill>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en-US" altLang="zh-TW" sz="2800" b="1" dirty="0">
                <a:solidFill>
                  <a:schemeClr val="tx1"/>
                </a:solidFill>
                <a:latin typeface="微軟正黑體" pitchFamily="34" charset="-120"/>
                <a:ea typeface="微軟正黑體" pitchFamily="34" charset="-120"/>
                <a:cs typeface="華康仿宋體W6"/>
              </a:rPr>
              <a:t>※</a:t>
            </a:r>
            <a:r>
              <a:rPr lang="zh-TW" altLang="en-US" sz="2800" b="1" dirty="0">
                <a:solidFill>
                  <a:srgbClr val="0033CC"/>
                </a:solidFill>
                <a:latin typeface="微軟正黑體" pitchFamily="34" charset="-120"/>
                <a:ea typeface="微軟正黑體" pitchFamily="34" charset="-120"/>
                <a:cs typeface="華康仿宋體W6"/>
              </a:rPr>
              <a:t>戲劇班</a:t>
            </a:r>
            <a:r>
              <a:rPr lang="zh-TW" altLang="en-US" sz="2800" b="1" dirty="0">
                <a:solidFill>
                  <a:schemeClr val="tx1"/>
                </a:solidFill>
                <a:latin typeface="微軟正黑體" pitchFamily="34" charset="-120"/>
                <a:ea typeface="微軟正黑體" pitchFamily="34" charset="-120"/>
                <a:cs typeface="華康仿宋體W6"/>
              </a:rPr>
              <a:t>全國</a:t>
            </a:r>
            <a:r>
              <a:rPr lang="en-US" altLang="en-US" sz="2800" b="1" dirty="0">
                <a:solidFill>
                  <a:schemeClr val="tx1"/>
                </a:solidFill>
                <a:latin typeface="微軟正黑體" pitchFamily="34" charset="-120"/>
                <a:ea typeface="微軟正黑體" pitchFamily="34" charset="-120"/>
                <a:cs typeface="華康仿宋體W6"/>
              </a:rPr>
              <a:t>1</a:t>
            </a:r>
            <a:r>
              <a:rPr lang="zh-TW" altLang="en-US" sz="2800" b="1" dirty="0">
                <a:solidFill>
                  <a:schemeClr val="tx1"/>
                </a:solidFill>
                <a:latin typeface="微軟正黑體" pitchFamily="34" charset="-120"/>
                <a:ea typeface="微軟正黑體" pitchFamily="34" charset="-120"/>
                <a:cs typeface="華康仿宋體W6"/>
              </a:rPr>
              <a:t>區</a:t>
            </a:r>
            <a:r>
              <a:rPr lang="en-US" altLang="en-US" sz="2800" b="1" dirty="0">
                <a:solidFill>
                  <a:schemeClr val="tx1"/>
                </a:solidFill>
                <a:latin typeface="微軟正黑體" pitchFamily="34" charset="-120"/>
                <a:ea typeface="微軟正黑體" pitchFamily="34" charset="-120"/>
                <a:cs typeface="華康仿宋體W6"/>
              </a:rPr>
              <a:t>1</a:t>
            </a:r>
            <a:r>
              <a:rPr lang="zh-TW" altLang="en-US" sz="2800" b="1" dirty="0">
                <a:solidFill>
                  <a:schemeClr val="tx1"/>
                </a:solidFill>
                <a:latin typeface="微軟正黑體" pitchFamily="34" charset="-120"/>
                <a:ea typeface="微軟正黑體" pitchFamily="34" charset="-120"/>
                <a:cs typeface="華康仿宋體W6"/>
              </a:rPr>
              <a:t>校 主辦學校</a:t>
            </a:r>
            <a:r>
              <a:rPr lang="en-US" altLang="zh-TW" sz="2800" b="1" dirty="0">
                <a:solidFill>
                  <a:schemeClr val="tx1"/>
                </a:solidFill>
                <a:latin typeface="微軟正黑體" pitchFamily="34" charset="-120"/>
                <a:ea typeface="微軟正黑體" pitchFamily="34" charset="-120"/>
                <a:cs typeface="華康仿宋體W6"/>
              </a:rPr>
              <a:t>:</a:t>
            </a:r>
            <a:r>
              <a:rPr lang="zh-TW" altLang="en-US" sz="2800" b="1" dirty="0">
                <a:solidFill>
                  <a:srgbClr val="0033CC"/>
                </a:solidFill>
                <a:latin typeface="微軟正黑體" pitchFamily="34" charset="-120"/>
                <a:ea typeface="微軟正黑體" pitchFamily="34" charset="-120"/>
                <a:cs typeface="華康仿宋體W6"/>
              </a:rPr>
              <a:t>臺北市立復興高級中學</a:t>
            </a:r>
            <a:endParaRPr lang="zh-TW" altLang="en-US" sz="2800" b="1" dirty="0">
              <a:solidFill>
                <a:srgbClr val="0033CC"/>
              </a:solidFill>
              <a:latin typeface="微軟正黑體" pitchFamily="34" charset="-120"/>
              <a:ea typeface="微軟正黑體" pitchFamily="34" charset="-120"/>
            </a:endParaRPr>
          </a:p>
        </p:txBody>
      </p:sp>
      <p:sp>
        <p:nvSpPr>
          <p:cNvPr id="5" name="六邊形 4"/>
          <p:cNvSpPr/>
          <p:nvPr/>
        </p:nvSpPr>
        <p:spPr>
          <a:xfrm>
            <a:off x="755781" y="379227"/>
            <a:ext cx="8098970" cy="961054"/>
          </a:xfrm>
          <a:prstGeom prst="hexagon">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800" b="1" dirty="0">
                <a:solidFill>
                  <a:schemeClr val="tx1"/>
                </a:solidFill>
                <a:latin typeface="微軟正黑體" panose="020B0604030504040204" pitchFamily="34" charset="-120"/>
                <a:ea typeface="微軟正黑體" panose="020B0604030504040204" pitchFamily="34" charset="-120"/>
              </a:rPr>
              <a:t>113</a:t>
            </a:r>
            <a:r>
              <a:rPr lang="zh-TW" altLang="en-US" sz="2800" b="1" dirty="0">
                <a:solidFill>
                  <a:schemeClr val="tx1"/>
                </a:solidFill>
                <a:latin typeface="微軟正黑體" panose="020B0604030504040204" pitchFamily="34" charset="-120"/>
                <a:ea typeface="微軟正黑體" panose="020B0604030504040204" pitchFamily="34" charset="-120"/>
              </a:rPr>
              <a:t>學年度藝術才能班甄選入學主辦學校</a:t>
            </a:r>
          </a:p>
        </p:txBody>
      </p:sp>
      <p:pic>
        <p:nvPicPr>
          <p:cNvPr id="7" name="圖片 6">
            <a:hlinkClick r:id="rId2" action="ppaction://hlinksldjump"/>
            <a:extLst>
              <a:ext uri="{FF2B5EF4-FFF2-40B4-BE49-F238E27FC236}">
                <a16:creationId xmlns:a16="http://schemas.microsoft.com/office/drawing/2014/main" id="{083E2C71-F6D0-4567-A2AC-45E096690852}"/>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3671" b="50380" l="13219" r="28156">
                        <a14:foregroundMark x1="19035" y1="18987" x2="19035" y2="18987"/>
                        <a14:foregroundMark x1="18176" y1="25190" x2="18176" y2="25190"/>
                        <a14:foregroundMark x1="18176" y1="22911" x2="18176" y2="22911"/>
                        <a14:foregroundMark x1="23397" y1="23797" x2="23397" y2="23797"/>
                        <a14:foregroundMark x1="22670" y1="30759" x2="22670" y2="30759"/>
                        <a14:foregroundMark x1="20489" y1="29873" x2="20489" y2="29873"/>
                        <a14:foregroundMark x1="17581" y1="31013" x2="17581" y2="31013"/>
                        <a14:foregroundMark x1="19365" y1="32658" x2="19365" y2="32658"/>
                        <a14:foregroundMark x1="22340" y1="23291" x2="22340" y2="23291"/>
                      </a14:backgroundRemoval>
                    </a14:imgEffect>
                  </a14:imgLayer>
                </a14:imgProps>
              </a:ext>
              <a:ext uri="{28A0092B-C50C-407E-A947-70E740481C1C}">
                <a14:useLocalDpi xmlns:a14="http://schemas.microsoft.com/office/drawing/2010/main" val="0"/>
              </a:ext>
            </a:extLst>
          </a:blip>
          <a:srcRect l="12988" t="13804" r="71262" b="48492"/>
          <a:stretch/>
        </p:blipFill>
        <p:spPr>
          <a:xfrm>
            <a:off x="8100392" y="54166"/>
            <a:ext cx="935281" cy="1169101"/>
          </a:xfrm>
          <a:prstGeom prst="rect">
            <a:avLst/>
          </a:prstGeom>
        </p:spPr>
      </p:pic>
    </p:spTree>
    <p:extLst>
      <p:ext uri="{BB962C8B-B14F-4D97-AF65-F5344CB8AC3E}">
        <p14:creationId xmlns:p14="http://schemas.microsoft.com/office/powerpoint/2010/main" val="17549003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4930" name="文字方塊 4"/>
          <p:cNvSpPr txBox="1">
            <a:spLocks noChangeArrowheads="1"/>
          </p:cNvSpPr>
          <p:nvPr/>
        </p:nvSpPr>
        <p:spPr bwMode="auto">
          <a:xfrm>
            <a:off x="26795" y="17550"/>
            <a:ext cx="9078703"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pitchFamily="34" charset="0"/>
                <a:ea typeface="新細明體" pitchFamily="18" charset="-120"/>
              </a:defRPr>
            </a:lvl1pPr>
            <a:lvl2pPr marL="742950" indent="-285750" eaLnBrk="0" hangingPunct="0">
              <a:defRPr b="1">
                <a:solidFill>
                  <a:schemeClr val="tx1"/>
                </a:solidFill>
                <a:latin typeface="Arial" pitchFamily="34" charset="0"/>
                <a:ea typeface="新細明體" pitchFamily="18" charset="-120"/>
              </a:defRPr>
            </a:lvl2pPr>
            <a:lvl3pPr marL="1143000" indent="-228600" eaLnBrk="0" hangingPunct="0">
              <a:defRPr b="1">
                <a:solidFill>
                  <a:schemeClr val="tx1"/>
                </a:solidFill>
                <a:latin typeface="Arial" pitchFamily="34" charset="0"/>
                <a:ea typeface="新細明體" pitchFamily="18" charset="-120"/>
              </a:defRPr>
            </a:lvl3pPr>
            <a:lvl4pPr marL="1600200" indent="-228600" eaLnBrk="0" hangingPunct="0">
              <a:defRPr b="1">
                <a:solidFill>
                  <a:schemeClr val="tx1"/>
                </a:solidFill>
                <a:latin typeface="Arial" pitchFamily="34" charset="0"/>
                <a:ea typeface="新細明體" pitchFamily="18" charset="-120"/>
              </a:defRPr>
            </a:lvl4pPr>
            <a:lvl5pPr marL="2057400" indent="-228600" eaLnBrk="0" hangingPunct="0">
              <a:defRPr b="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b="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b="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b="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b="1">
                <a:solidFill>
                  <a:schemeClr val="tx1"/>
                </a:solidFill>
                <a:latin typeface="Arial" pitchFamily="34" charset="0"/>
                <a:ea typeface="新細明體" pitchFamily="18" charset="-120"/>
              </a:defRPr>
            </a:lvl9pPr>
          </a:lstStyle>
          <a:p>
            <a:pPr algn="ctr" eaLnBrk="1" hangingPunct="1"/>
            <a:r>
              <a:rPr kumimoji="1" lang="zh-TW" altLang="en-US" sz="3200" dirty="0">
                <a:solidFill>
                  <a:srgbClr val="FF0000"/>
                </a:solidFill>
                <a:latin typeface="微軟正黑體" pitchFamily="34" charset="-120"/>
                <a:ea typeface="微軟正黑體" pitchFamily="34" charset="-120"/>
              </a:rPr>
              <a:t>屏東區實用技能學程</a:t>
            </a:r>
            <a:r>
              <a:rPr kumimoji="1" lang="en-US" altLang="zh-TW" sz="3200" dirty="0">
                <a:latin typeface="微軟正黑體" pitchFamily="34" charset="-120"/>
                <a:ea typeface="微軟正黑體" pitchFamily="34" charset="-120"/>
              </a:rPr>
              <a:t>113</a:t>
            </a:r>
            <a:r>
              <a:rPr kumimoji="1" lang="zh-TW" altLang="en-US" sz="3200" dirty="0">
                <a:latin typeface="微軟正黑體" pitchFamily="34" charset="-120"/>
                <a:ea typeface="微軟正黑體" pitchFamily="34" charset="-120"/>
              </a:rPr>
              <a:t>年</a:t>
            </a:r>
            <a:r>
              <a:rPr kumimoji="1" lang="en-US" altLang="zh-TW" sz="3200" dirty="0">
                <a:latin typeface="微軟正黑體" pitchFamily="34" charset="-120"/>
                <a:ea typeface="微軟正黑體" pitchFamily="34" charset="-120"/>
              </a:rPr>
              <a:t>5</a:t>
            </a:r>
            <a:r>
              <a:rPr kumimoji="1" lang="zh-TW" altLang="en-US" sz="3200" dirty="0">
                <a:latin typeface="微軟正黑體" pitchFamily="34" charset="-120"/>
                <a:ea typeface="微軟正黑體" pitchFamily="34" charset="-120"/>
              </a:rPr>
              <a:t>月</a:t>
            </a:r>
            <a:r>
              <a:rPr kumimoji="1" lang="en-US" altLang="zh-TW" sz="3200" dirty="0">
                <a:latin typeface="微軟正黑體" pitchFamily="34" charset="-120"/>
                <a:ea typeface="微軟正黑體" pitchFamily="34" charset="-120"/>
              </a:rPr>
              <a:t>16-22</a:t>
            </a:r>
            <a:r>
              <a:rPr kumimoji="1" lang="zh-TW" altLang="en-US" sz="3200" dirty="0">
                <a:latin typeface="微軟正黑體" pitchFamily="34" charset="-120"/>
                <a:ea typeface="微軟正黑體" pitchFamily="34" charset="-120"/>
              </a:rPr>
              <a:t>日</a:t>
            </a:r>
            <a:endParaRPr kumimoji="1" lang="en-US" altLang="zh-TW" sz="3200" dirty="0">
              <a:latin typeface="微軟正黑體" pitchFamily="34" charset="-120"/>
              <a:ea typeface="微軟正黑體" pitchFamily="34" charset="-120"/>
            </a:endParaRPr>
          </a:p>
          <a:p>
            <a:pPr algn="ctr" eaLnBrk="1" hangingPunct="1"/>
            <a:r>
              <a:rPr kumimoji="1" lang="zh-TW" altLang="en-US" sz="3200" b="0" dirty="0">
                <a:latin typeface="微軟正黑體" pitchFamily="34" charset="-120"/>
                <a:ea typeface="微軟正黑體" pitchFamily="34" charset="-120"/>
              </a:rPr>
              <a:t>應屆國中生向國中輔導室報名</a:t>
            </a:r>
          </a:p>
        </p:txBody>
      </p:sp>
      <p:sp>
        <p:nvSpPr>
          <p:cNvPr id="3" name="文字方塊 2">
            <a:extLst>
              <a:ext uri="{FF2B5EF4-FFF2-40B4-BE49-F238E27FC236}">
                <a16:creationId xmlns:a16="http://schemas.microsoft.com/office/drawing/2014/main" id="{312A93A4-7BB1-4E81-8D04-7E7AC88F48B3}"/>
              </a:ext>
            </a:extLst>
          </p:cNvPr>
          <p:cNvSpPr txBox="1"/>
          <p:nvPr/>
        </p:nvSpPr>
        <p:spPr>
          <a:xfrm>
            <a:off x="-13744" y="6027003"/>
            <a:ext cx="9157744" cy="83099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zh-TW" altLang="en-US" sz="2400" dirty="0">
                <a:latin typeface="微軟正黑體" panose="020B0604030504040204" pitchFamily="34" charset="-120"/>
                <a:ea typeface="微軟正黑體" panose="020B0604030504040204" pitchFamily="34" charset="-120"/>
              </a:rPr>
              <a:t>實際招收科別以簡章為準。</a:t>
            </a:r>
            <a:endParaRPr lang="en-US" altLang="zh-TW" sz="2400" dirty="0">
              <a:latin typeface="微軟正黑體" panose="020B0604030504040204" pitchFamily="34" charset="-120"/>
              <a:ea typeface="微軟正黑體" panose="020B0604030504040204" pitchFamily="34" charset="-120"/>
            </a:endParaRPr>
          </a:p>
          <a:p>
            <a:pPr algn="ctr"/>
            <a:r>
              <a:rPr lang="zh-TW" altLang="en-US" sz="2400" dirty="0">
                <a:latin typeface="微軟正黑體" panose="020B0604030504040204" pitchFamily="34" charset="-120"/>
                <a:ea typeface="微軟正黑體" panose="020B0604030504040204" pitchFamily="34" charset="-120"/>
              </a:rPr>
              <a:t>屏東區實用技能學程承辦學校</a:t>
            </a:r>
            <a:r>
              <a:rPr lang="en-US" altLang="zh-TW" sz="2400" dirty="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佳冬高農</a:t>
            </a:r>
          </a:p>
        </p:txBody>
      </p:sp>
      <p:graphicFrame>
        <p:nvGraphicFramePr>
          <p:cNvPr id="5" name="表格 4"/>
          <p:cNvGraphicFramePr>
            <a:graphicFrameLocks noGrp="1"/>
          </p:cNvGraphicFramePr>
          <p:nvPr>
            <p:extLst>
              <p:ext uri="{D42A27DB-BD31-4B8C-83A1-F6EECF244321}">
                <p14:modId xmlns:p14="http://schemas.microsoft.com/office/powerpoint/2010/main" val="2844545091"/>
              </p:ext>
            </p:extLst>
          </p:nvPr>
        </p:nvGraphicFramePr>
        <p:xfrm>
          <a:off x="497694" y="1340767"/>
          <a:ext cx="8136906" cy="4542433"/>
        </p:xfrm>
        <a:graphic>
          <a:graphicData uri="http://schemas.openxmlformats.org/drawingml/2006/table">
            <a:tbl>
              <a:tblPr/>
              <a:tblGrid>
                <a:gridCol w="2950472">
                  <a:extLst>
                    <a:ext uri="{9D8B030D-6E8A-4147-A177-3AD203B41FA5}">
                      <a16:colId xmlns:a16="http://schemas.microsoft.com/office/drawing/2014/main" val="20000"/>
                    </a:ext>
                  </a:extLst>
                </a:gridCol>
                <a:gridCol w="5186434">
                  <a:extLst>
                    <a:ext uri="{9D8B030D-6E8A-4147-A177-3AD203B41FA5}">
                      <a16:colId xmlns:a16="http://schemas.microsoft.com/office/drawing/2014/main" val="20001"/>
                    </a:ext>
                  </a:extLst>
                </a:gridCol>
              </a:tblGrid>
              <a:tr h="269637">
                <a:tc>
                  <a:txBody>
                    <a:bodyPr/>
                    <a:lstStyle>
                      <a:lvl1pPr eaLnBrk="0" hangingPunct="0">
                        <a:spcBef>
                          <a:spcPct val="20000"/>
                        </a:spcBef>
                        <a:buClr>
                          <a:schemeClr val="hlink"/>
                        </a:buClr>
                        <a:buFont typeface="Wingdings" pitchFamily="2" charset="2"/>
                        <a:defRPr sz="2400" b="1">
                          <a:solidFill>
                            <a:schemeClr val="tx1"/>
                          </a:solidFill>
                          <a:latin typeface="Verdana" pitchFamily="34" charset="0"/>
                        </a:defRPr>
                      </a:lvl1pPr>
                      <a:lvl2pPr marL="742950" indent="-285750" eaLnBrk="0" hangingPunct="0">
                        <a:spcBef>
                          <a:spcPct val="20000"/>
                        </a:spcBef>
                        <a:buClr>
                          <a:schemeClr val="accent1"/>
                        </a:buClr>
                        <a:buFont typeface="Wingdings" pitchFamily="2" charset="2"/>
                        <a:defRPr sz="2400">
                          <a:solidFill>
                            <a:schemeClr val="tx1"/>
                          </a:solidFill>
                          <a:latin typeface="Arial" charset="0"/>
                        </a:defRPr>
                      </a:lvl2pPr>
                      <a:lvl3pPr marL="1143000" indent="-228600" eaLnBrk="0" hangingPunct="0">
                        <a:spcBef>
                          <a:spcPct val="20000"/>
                        </a:spcBef>
                        <a:buClr>
                          <a:schemeClr val="tx1"/>
                        </a:buClr>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dirty="0">
                          <a:ln>
                            <a:noFill/>
                          </a:ln>
                          <a:solidFill>
                            <a:srgbClr val="FFFFFF"/>
                          </a:solidFill>
                          <a:effectLst/>
                          <a:latin typeface="微軟正黑體" panose="020B0604030504040204" pitchFamily="34" charset="-120"/>
                          <a:ea typeface="微軟正黑體" panose="020B0604030504040204" pitchFamily="34" charset="-120"/>
                        </a:rPr>
                        <a:t>學校</a:t>
                      </a:r>
                    </a:p>
                  </a:txBody>
                  <a:tcPr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buClr>
                          <a:schemeClr val="hlink"/>
                        </a:buClr>
                        <a:buFont typeface="Wingdings" pitchFamily="2" charset="2"/>
                        <a:defRPr sz="2400" b="1">
                          <a:solidFill>
                            <a:schemeClr val="tx1"/>
                          </a:solidFill>
                          <a:latin typeface="Verdana" pitchFamily="34" charset="0"/>
                        </a:defRPr>
                      </a:lvl1pPr>
                      <a:lvl2pPr marL="742950" indent="-285750" eaLnBrk="0" hangingPunct="0">
                        <a:spcBef>
                          <a:spcPct val="20000"/>
                        </a:spcBef>
                        <a:buClr>
                          <a:schemeClr val="accent1"/>
                        </a:buClr>
                        <a:buFont typeface="Wingdings" pitchFamily="2" charset="2"/>
                        <a:defRPr sz="2400">
                          <a:solidFill>
                            <a:schemeClr val="tx1"/>
                          </a:solidFill>
                          <a:latin typeface="Arial" charset="0"/>
                        </a:defRPr>
                      </a:lvl2pPr>
                      <a:lvl3pPr marL="1143000" indent="-228600" eaLnBrk="0" hangingPunct="0">
                        <a:spcBef>
                          <a:spcPct val="20000"/>
                        </a:spcBef>
                        <a:buClr>
                          <a:schemeClr val="tx1"/>
                        </a:buClr>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dirty="0">
                          <a:ln>
                            <a:noFill/>
                          </a:ln>
                          <a:solidFill>
                            <a:srgbClr val="FFFFFF"/>
                          </a:solidFill>
                          <a:effectLst/>
                          <a:latin typeface="微軟正黑體" panose="020B0604030504040204" pitchFamily="34" charset="-120"/>
                          <a:ea typeface="微軟正黑體" panose="020B0604030504040204" pitchFamily="34" charset="-120"/>
                        </a:rPr>
                        <a:t>科別</a:t>
                      </a:r>
                    </a:p>
                  </a:txBody>
                  <a:tcPr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293176">
                <a:tc rowSpan="3">
                  <a:txBody>
                    <a:bodyPr/>
                    <a:lstStyle>
                      <a:lvl1pPr eaLnBrk="0" hangingPunct="0">
                        <a:spcBef>
                          <a:spcPct val="20000"/>
                        </a:spcBef>
                        <a:buClr>
                          <a:schemeClr val="hlink"/>
                        </a:buClr>
                        <a:buFont typeface="Wingdings" pitchFamily="2" charset="2"/>
                        <a:defRPr sz="2400" b="1">
                          <a:solidFill>
                            <a:schemeClr val="tx1"/>
                          </a:solidFill>
                          <a:latin typeface="Verdana" pitchFamily="34" charset="0"/>
                        </a:defRPr>
                      </a:lvl1pPr>
                      <a:lvl2pPr marL="742950" indent="-285750" eaLnBrk="0" hangingPunct="0">
                        <a:spcBef>
                          <a:spcPct val="20000"/>
                        </a:spcBef>
                        <a:buClr>
                          <a:schemeClr val="accent1"/>
                        </a:buClr>
                        <a:buFont typeface="Wingdings" pitchFamily="2" charset="2"/>
                        <a:defRPr sz="2400">
                          <a:solidFill>
                            <a:schemeClr val="tx1"/>
                          </a:solidFill>
                          <a:latin typeface="Arial" charset="0"/>
                        </a:defRPr>
                      </a:lvl2pPr>
                      <a:lvl3pPr marL="1143000" indent="-228600" eaLnBrk="0" hangingPunct="0">
                        <a:spcBef>
                          <a:spcPct val="20000"/>
                        </a:spcBef>
                        <a:buClr>
                          <a:schemeClr val="tx1"/>
                        </a:buClr>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dirty="0">
                          <a:ln>
                            <a:noFill/>
                          </a:ln>
                          <a:solidFill>
                            <a:srgbClr val="30311D"/>
                          </a:solidFill>
                          <a:effectLst/>
                          <a:latin typeface="微軟正黑體" panose="020B0604030504040204" pitchFamily="34" charset="-120"/>
                          <a:ea typeface="微軟正黑體" panose="020B0604030504040204" pitchFamily="34" charset="-120"/>
                        </a:rPr>
                        <a:t>國立佳冬高農</a:t>
                      </a:r>
                    </a:p>
                  </a:txBody>
                  <a:tcPr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eaLnBrk="0" hangingPunct="0">
                        <a:spcBef>
                          <a:spcPct val="20000"/>
                        </a:spcBef>
                        <a:buClr>
                          <a:schemeClr val="hlink"/>
                        </a:buClr>
                        <a:buFont typeface="Wingdings" pitchFamily="2" charset="2"/>
                        <a:defRPr sz="2400" b="1">
                          <a:solidFill>
                            <a:schemeClr val="tx1"/>
                          </a:solidFill>
                          <a:latin typeface="Verdana" pitchFamily="34" charset="0"/>
                        </a:defRPr>
                      </a:lvl1pPr>
                      <a:lvl2pPr marL="742950" indent="-285750" eaLnBrk="0" hangingPunct="0">
                        <a:spcBef>
                          <a:spcPct val="20000"/>
                        </a:spcBef>
                        <a:buClr>
                          <a:schemeClr val="accent1"/>
                        </a:buClr>
                        <a:buFont typeface="Wingdings" pitchFamily="2" charset="2"/>
                        <a:defRPr sz="2400">
                          <a:solidFill>
                            <a:schemeClr val="tx1"/>
                          </a:solidFill>
                          <a:latin typeface="Arial" charset="0"/>
                        </a:defRPr>
                      </a:lvl2pPr>
                      <a:lvl3pPr marL="1143000" indent="-228600" eaLnBrk="0" hangingPunct="0">
                        <a:spcBef>
                          <a:spcPct val="20000"/>
                        </a:spcBef>
                        <a:buClr>
                          <a:schemeClr val="tx1"/>
                        </a:buClr>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a:ln>
                            <a:noFill/>
                          </a:ln>
                          <a:solidFill>
                            <a:srgbClr val="30311D"/>
                          </a:solidFill>
                          <a:effectLst/>
                          <a:latin typeface="微軟正黑體" panose="020B0604030504040204" pitchFamily="34" charset="-120"/>
                          <a:ea typeface="微軟正黑體" panose="020B0604030504040204" pitchFamily="34" charset="-120"/>
                        </a:rPr>
                        <a:t>(</a:t>
                      </a:r>
                      <a:r>
                        <a:rPr kumimoji="0" lang="zh-TW" altLang="en-US" sz="2400" b="1" i="0" u="none" strike="noStrike" cap="none" normalizeH="0" baseline="0" dirty="0">
                          <a:ln>
                            <a:noFill/>
                          </a:ln>
                          <a:solidFill>
                            <a:srgbClr val="30311D"/>
                          </a:solidFill>
                          <a:effectLst/>
                          <a:latin typeface="微軟正黑體" panose="020B0604030504040204" pitchFamily="34" charset="-120"/>
                          <a:ea typeface="微軟正黑體" panose="020B0604030504040204" pitchFamily="34" charset="-120"/>
                        </a:rPr>
                        <a:t>食品群</a:t>
                      </a:r>
                      <a:r>
                        <a:rPr kumimoji="0" lang="en-US" altLang="zh-TW" sz="2400" b="1" i="0" u="none" strike="noStrike" cap="none" normalizeH="0" baseline="0" dirty="0">
                          <a:ln>
                            <a:noFill/>
                          </a:ln>
                          <a:solidFill>
                            <a:srgbClr val="30311D"/>
                          </a:solidFill>
                          <a:effectLst/>
                          <a:latin typeface="微軟正黑體" panose="020B0604030504040204" pitchFamily="34" charset="-120"/>
                          <a:ea typeface="微軟正黑體" panose="020B0604030504040204" pitchFamily="34" charset="-120"/>
                        </a:rPr>
                        <a:t>)</a:t>
                      </a:r>
                      <a:r>
                        <a:rPr kumimoji="0" lang="zh-TW" altLang="en-US" sz="2400" b="1" i="0" u="none" strike="noStrike" cap="none" normalizeH="0" baseline="0" dirty="0">
                          <a:ln>
                            <a:noFill/>
                          </a:ln>
                          <a:solidFill>
                            <a:srgbClr val="30311D"/>
                          </a:solidFill>
                          <a:effectLst/>
                          <a:latin typeface="微軟正黑體" panose="020B0604030504040204" pitchFamily="34" charset="-120"/>
                          <a:ea typeface="微軟正黑體" panose="020B0604030504040204" pitchFamily="34" charset="-120"/>
                        </a:rPr>
                        <a:t>烘焙食品科</a:t>
                      </a:r>
                    </a:p>
                  </a:txBody>
                  <a:tcPr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val="10001"/>
                  </a:ext>
                </a:extLst>
              </a:tr>
              <a:tr h="293176">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TW" sz="2400" b="1" i="0" u="none" strike="noStrike" cap="none" normalizeH="0" baseline="0" dirty="0">
                          <a:ln>
                            <a:noFill/>
                          </a:ln>
                          <a:solidFill>
                            <a:srgbClr val="30311D"/>
                          </a:solidFill>
                          <a:effectLst/>
                          <a:latin typeface="微軟正黑體" panose="020B0604030504040204" pitchFamily="34" charset="-120"/>
                          <a:ea typeface="微軟正黑體" panose="020B0604030504040204" pitchFamily="34" charset="-120"/>
                        </a:rPr>
                        <a:t>(</a:t>
                      </a:r>
                      <a:r>
                        <a:rPr kumimoji="0" lang="zh-TW" altLang="en-US" sz="2400" b="1" i="0" u="none" strike="noStrike" cap="none" normalizeH="0" baseline="0" dirty="0">
                          <a:ln>
                            <a:noFill/>
                          </a:ln>
                          <a:solidFill>
                            <a:srgbClr val="30311D"/>
                          </a:solidFill>
                          <a:effectLst/>
                          <a:latin typeface="微軟正黑體" panose="020B0604030504040204" pitchFamily="34" charset="-120"/>
                          <a:ea typeface="微軟正黑體" panose="020B0604030504040204" pitchFamily="34" charset="-120"/>
                        </a:rPr>
                        <a:t>農業群</a:t>
                      </a:r>
                      <a:r>
                        <a:rPr kumimoji="0" lang="en-US" altLang="zh-TW" sz="2400" b="1" i="0" u="none" strike="noStrike" cap="none" normalizeH="0" baseline="0" dirty="0">
                          <a:ln>
                            <a:noFill/>
                          </a:ln>
                          <a:solidFill>
                            <a:srgbClr val="30311D"/>
                          </a:solidFill>
                          <a:effectLst/>
                          <a:latin typeface="微軟正黑體" panose="020B0604030504040204" pitchFamily="34" charset="-120"/>
                          <a:ea typeface="微軟正黑體" panose="020B0604030504040204" pitchFamily="34" charset="-120"/>
                        </a:rPr>
                        <a:t>)</a:t>
                      </a:r>
                      <a:r>
                        <a:rPr kumimoji="0" lang="zh-TW" altLang="en-US" sz="2400" b="1" i="0" u="none" strike="noStrike" cap="none" normalizeH="0" baseline="0" dirty="0">
                          <a:ln>
                            <a:noFill/>
                          </a:ln>
                          <a:solidFill>
                            <a:srgbClr val="30311D"/>
                          </a:solidFill>
                          <a:effectLst/>
                          <a:latin typeface="微軟正黑體" panose="020B0604030504040204" pitchFamily="34" charset="-120"/>
                          <a:ea typeface="微軟正黑體" panose="020B0604030504040204" pitchFamily="34" charset="-120"/>
                        </a:rPr>
                        <a:t>園藝技術科</a:t>
                      </a:r>
                    </a:p>
                  </a:txBody>
                  <a:tcPr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val="10005"/>
                  </a:ext>
                </a:extLst>
              </a:tr>
              <a:tr h="293176">
                <a:tc vMerge="1">
                  <a:txBody>
                    <a:bodyPr/>
                    <a:lstStyle/>
                    <a:p>
                      <a:endParaRPr lang="zh-TW" altLang="en-US"/>
                    </a:p>
                  </a:txBody>
                  <a:tcPr/>
                </a:tc>
                <a:tc>
                  <a:txBody>
                    <a:bodyPr/>
                    <a:lstStyle>
                      <a:lvl1pPr eaLnBrk="0" hangingPunct="0">
                        <a:spcBef>
                          <a:spcPct val="20000"/>
                        </a:spcBef>
                        <a:buClr>
                          <a:schemeClr val="hlink"/>
                        </a:buClr>
                        <a:buFont typeface="Wingdings" pitchFamily="2" charset="2"/>
                        <a:defRPr sz="2400" b="1">
                          <a:solidFill>
                            <a:schemeClr val="tx1"/>
                          </a:solidFill>
                          <a:latin typeface="Verdana" pitchFamily="34" charset="0"/>
                        </a:defRPr>
                      </a:lvl1pPr>
                      <a:lvl2pPr marL="742950" indent="-285750" eaLnBrk="0" hangingPunct="0">
                        <a:spcBef>
                          <a:spcPct val="20000"/>
                        </a:spcBef>
                        <a:buClr>
                          <a:schemeClr val="accent1"/>
                        </a:buClr>
                        <a:buFont typeface="Wingdings" pitchFamily="2" charset="2"/>
                        <a:defRPr sz="2400">
                          <a:solidFill>
                            <a:schemeClr val="tx1"/>
                          </a:solidFill>
                          <a:latin typeface="Arial" charset="0"/>
                        </a:defRPr>
                      </a:lvl2pPr>
                      <a:lvl3pPr marL="1143000" indent="-228600" eaLnBrk="0" hangingPunct="0">
                        <a:spcBef>
                          <a:spcPct val="20000"/>
                        </a:spcBef>
                        <a:buClr>
                          <a:schemeClr val="tx1"/>
                        </a:buClr>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a:ln>
                            <a:noFill/>
                          </a:ln>
                          <a:solidFill>
                            <a:srgbClr val="30311D"/>
                          </a:solidFill>
                          <a:effectLst/>
                          <a:latin typeface="微軟正黑體" panose="020B0604030504040204" pitchFamily="34" charset="-120"/>
                          <a:ea typeface="微軟正黑體" panose="020B0604030504040204" pitchFamily="34" charset="-120"/>
                        </a:rPr>
                        <a:t>(</a:t>
                      </a:r>
                      <a:r>
                        <a:rPr kumimoji="0" lang="zh-TW" altLang="en-US" sz="2400" b="1" i="0" u="none" strike="noStrike" cap="none" normalizeH="0" baseline="0" dirty="0">
                          <a:ln>
                            <a:noFill/>
                          </a:ln>
                          <a:solidFill>
                            <a:srgbClr val="30311D"/>
                          </a:solidFill>
                          <a:effectLst/>
                          <a:latin typeface="微軟正黑體" panose="020B0604030504040204" pitchFamily="34" charset="-120"/>
                          <a:ea typeface="微軟正黑體" panose="020B0604030504040204" pitchFamily="34" charset="-120"/>
                        </a:rPr>
                        <a:t>動力機械群</a:t>
                      </a:r>
                      <a:r>
                        <a:rPr kumimoji="0" lang="en-US" altLang="zh-TW" sz="2400" b="1" i="0" u="none" strike="noStrike" cap="none" normalizeH="0" baseline="0" dirty="0">
                          <a:ln>
                            <a:noFill/>
                          </a:ln>
                          <a:solidFill>
                            <a:srgbClr val="30311D"/>
                          </a:solidFill>
                          <a:effectLst/>
                          <a:latin typeface="微軟正黑體" panose="020B0604030504040204" pitchFamily="34" charset="-120"/>
                          <a:ea typeface="微軟正黑體" panose="020B0604030504040204" pitchFamily="34" charset="-120"/>
                        </a:rPr>
                        <a:t>)</a:t>
                      </a:r>
                      <a:r>
                        <a:rPr kumimoji="0" lang="zh-TW" altLang="en-US" sz="2400" b="1" i="0" u="none" strike="noStrike" cap="none" normalizeH="0" baseline="0" dirty="0">
                          <a:ln>
                            <a:noFill/>
                          </a:ln>
                          <a:solidFill>
                            <a:srgbClr val="30311D"/>
                          </a:solidFill>
                          <a:effectLst/>
                          <a:latin typeface="微軟正黑體" panose="020B0604030504040204" pitchFamily="34" charset="-120"/>
                          <a:ea typeface="微軟正黑體" panose="020B0604030504040204" pitchFamily="34" charset="-120"/>
                        </a:rPr>
                        <a:t>機車修護科</a:t>
                      </a:r>
                    </a:p>
                  </a:txBody>
                  <a:tcPr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val="10002"/>
                  </a:ext>
                </a:extLst>
              </a:tr>
              <a:tr h="518961">
                <a:tc rowSpan="3">
                  <a:txBody>
                    <a:bodyPr/>
                    <a:lstStyle>
                      <a:lvl1pPr eaLnBrk="0" hangingPunct="0">
                        <a:spcBef>
                          <a:spcPct val="20000"/>
                        </a:spcBef>
                        <a:buClr>
                          <a:schemeClr val="hlink"/>
                        </a:buClr>
                        <a:buFont typeface="Wingdings" pitchFamily="2" charset="2"/>
                        <a:defRPr sz="2400" b="1">
                          <a:solidFill>
                            <a:schemeClr val="tx1"/>
                          </a:solidFill>
                          <a:latin typeface="Verdana" pitchFamily="34" charset="0"/>
                        </a:defRPr>
                      </a:lvl1pPr>
                      <a:lvl2pPr marL="742950" indent="-285750" eaLnBrk="0" hangingPunct="0">
                        <a:spcBef>
                          <a:spcPct val="20000"/>
                        </a:spcBef>
                        <a:buClr>
                          <a:schemeClr val="accent1"/>
                        </a:buClr>
                        <a:buFont typeface="Wingdings" pitchFamily="2" charset="2"/>
                        <a:defRPr sz="2400">
                          <a:solidFill>
                            <a:schemeClr val="tx1"/>
                          </a:solidFill>
                          <a:latin typeface="Arial" charset="0"/>
                        </a:defRPr>
                      </a:lvl2pPr>
                      <a:lvl3pPr marL="1143000" indent="-228600" eaLnBrk="0" hangingPunct="0">
                        <a:spcBef>
                          <a:spcPct val="20000"/>
                        </a:spcBef>
                        <a:buClr>
                          <a:schemeClr val="tx1"/>
                        </a:buClr>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dirty="0">
                          <a:ln>
                            <a:noFill/>
                          </a:ln>
                          <a:solidFill>
                            <a:srgbClr val="30311D"/>
                          </a:solidFill>
                          <a:effectLst/>
                          <a:latin typeface="微軟正黑體" panose="020B0604030504040204" pitchFamily="34" charset="-120"/>
                          <a:ea typeface="微軟正黑體" panose="020B0604030504040204" pitchFamily="34" charset="-120"/>
                        </a:rPr>
                        <a:t>國立東港海事</a:t>
                      </a:r>
                    </a:p>
                  </a:txBody>
                  <a:tcPr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lvl1pPr eaLnBrk="0" hangingPunct="0">
                        <a:spcBef>
                          <a:spcPct val="20000"/>
                        </a:spcBef>
                        <a:buClr>
                          <a:schemeClr val="hlink"/>
                        </a:buClr>
                        <a:buFont typeface="Wingdings" pitchFamily="2" charset="2"/>
                        <a:defRPr sz="2400" b="1">
                          <a:solidFill>
                            <a:schemeClr val="tx1"/>
                          </a:solidFill>
                          <a:latin typeface="Verdana" pitchFamily="34" charset="0"/>
                        </a:defRPr>
                      </a:lvl1pPr>
                      <a:lvl2pPr marL="742950" indent="-285750" eaLnBrk="0" hangingPunct="0">
                        <a:spcBef>
                          <a:spcPct val="20000"/>
                        </a:spcBef>
                        <a:buClr>
                          <a:schemeClr val="accent1"/>
                        </a:buClr>
                        <a:buFont typeface="Wingdings" pitchFamily="2" charset="2"/>
                        <a:defRPr sz="2400">
                          <a:solidFill>
                            <a:schemeClr val="tx1"/>
                          </a:solidFill>
                          <a:latin typeface="Arial" charset="0"/>
                        </a:defRPr>
                      </a:lvl2pPr>
                      <a:lvl3pPr marL="1143000" indent="-228600" eaLnBrk="0" hangingPunct="0">
                        <a:spcBef>
                          <a:spcPct val="20000"/>
                        </a:spcBef>
                        <a:buClr>
                          <a:schemeClr val="tx1"/>
                        </a:buClr>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a:ln>
                            <a:noFill/>
                          </a:ln>
                          <a:solidFill>
                            <a:srgbClr val="30311D"/>
                          </a:solidFill>
                          <a:effectLst/>
                          <a:latin typeface="微軟正黑體" panose="020B0604030504040204" pitchFamily="34" charset="-120"/>
                          <a:ea typeface="微軟正黑體" panose="020B0604030504040204" pitchFamily="34" charset="-120"/>
                        </a:rPr>
                        <a:t>(</a:t>
                      </a:r>
                      <a:r>
                        <a:rPr kumimoji="0" lang="zh-TW" altLang="en-US" sz="2400" b="1" i="0" u="none" strike="noStrike" cap="none" normalizeH="0" baseline="0" dirty="0">
                          <a:ln>
                            <a:noFill/>
                          </a:ln>
                          <a:solidFill>
                            <a:srgbClr val="30311D"/>
                          </a:solidFill>
                          <a:effectLst/>
                          <a:latin typeface="微軟正黑體" panose="020B0604030504040204" pitchFamily="34" charset="-120"/>
                          <a:ea typeface="微軟正黑體" panose="020B0604030504040204" pitchFamily="34" charset="-120"/>
                        </a:rPr>
                        <a:t>海事群</a:t>
                      </a:r>
                      <a:r>
                        <a:rPr kumimoji="0" lang="en-US" altLang="zh-TW" sz="2400" b="1" i="0" u="none" strike="noStrike" cap="none" normalizeH="0" baseline="0" dirty="0">
                          <a:ln>
                            <a:noFill/>
                          </a:ln>
                          <a:solidFill>
                            <a:srgbClr val="30311D"/>
                          </a:solidFill>
                          <a:effectLst/>
                          <a:latin typeface="微軟正黑體" panose="020B0604030504040204" pitchFamily="34" charset="-120"/>
                          <a:ea typeface="微軟正黑體" panose="020B0604030504040204" pitchFamily="34" charset="-120"/>
                        </a:rPr>
                        <a:t>)</a:t>
                      </a:r>
                      <a:r>
                        <a:rPr kumimoji="0" lang="zh-TW" altLang="en-US" sz="2400" b="1" i="0" u="none" strike="noStrike" cap="none" normalizeH="0" baseline="0" dirty="0">
                          <a:ln>
                            <a:noFill/>
                          </a:ln>
                          <a:solidFill>
                            <a:srgbClr val="30311D"/>
                          </a:solidFill>
                          <a:effectLst/>
                          <a:latin typeface="微軟正黑體" panose="020B0604030504040204" pitchFamily="34" charset="-120"/>
                          <a:ea typeface="微軟正黑體" panose="020B0604030504040204" pitchFamily="34" charset="-120"/>
                        </a:rPr>
                        <a:t>船舶機電科</a:t>
                      </a:r>
                    </a:p>
                  </a:txBody>
                  <a:tcPr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40000"/>
                        <a:lumOff val="60000"/>
                      </a:schemeClr>
                    </a:solidFill>
                  </a:tcPr>
                </a:tc>
                <a:extLst>
                  <a:ext uri="{0D108BD9-81ED-4DB2-BD59-A6C34878D82A}">
                    <a16:rowId xmlns:a16="http://schemas.microsoft.com/office/drawing/2014/main" val="10003"/>
                  </a:ext>
                </a:extLst>
              </a:tr>
              <a:tr h="411226">
                <a:tc vMerge="1">
                  <a:txBody>
                    <a:bodyPr/>
                    <a:lstStyle/>
                    <a:p>
                      <a:endParaRPr lang="zh-TW" altLang="en-US"/>
                    </a:p>
                  </a:txBody>
                  <a:tcPr/>
                </a:tc>
                <a:tc>
                  <a:txBody>
                    <a:bodyPr/>
                    <a:lstStyle>
                      <a:lvl1pPr eaLnBrk="0" hangingPunct="0">
                        <a:spcBef>
                          <a:spcPct val="20000"/>
                        </a:spcBef>
                        <a:buClr>
                          <a:schemeClr val="hlink"/>
                        </a:buClr>
                        <a:buFont typeface="Wingdings" pitchFamily="2" charset="2"/>
                        <a:defRPr sz="2400" b="1">
                          <a:solidFill>
                            <a:schemeClr val="tx1"/>
                          </a:solidFill>
                          <a:latin typeface="Verdana" pitchFamily="34" charset="0"/>
                        </a:defRPr>
                      </a:lvl1pPr>
                      <a:lvl2pPr marL="742950" indent="-285750" eaLnBrk="0" hangingPunct="0">
                        <a:spcBef>
                          <a:spcPct val="20000"/>
                        </a:spcBef>
                        <a:buClr>
                          <a:schemeClr val="accent1"/>
                        </a:buClr>
                        <a:buFont typeface="Wingdings" pitchFamily="2" charset="2"/>
                        <a:defRPr sz="2400">
                          <a:solidFill>
                            <a:schemeClr val="tx1"/>
                          </a:solidFill>
                          <a:latin typeface="Arial" charset="0"/>
                        </a:defRPr>
                      </a:lvl2pPr>
                      <a:lvl3pPr marL="1143000" indent="-228600" eaLnBrk="0" hangingPunct="0">
                        <a:spcBef>
                          <a:spcPct val="20000"/>
                        </a:spcBef>
                        <a:buClr>
                          <a:schemeClr val="tx1"/>
                        </a:buClr>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a:ln>
                            <a:noFill/>
                          </a:ln>
                          <a:solidFill>
                            <a:srgbClr val="30311D"/>
                          </a:solidFill>
                          <a:effectLst/>
                          <a:latin typeface="微軟正黑體" panose="020B0604030504040204" pitchFamily="34" charset="-120"/>
                          <a:ea typeface="微軟正黑體" panose="020B0604030504040204" pitchFamily="34" charset="-120"/>
                        </a:rPr>
                        <a:t>(</a:t>
                      </a:r>
                      <a:r>
                        <a:rPr kumimoji="0" lang="zh-TW" altLang="en-US" sz="2400" b="1" i="0" u="none" strike="noStrike" cap="none" normalizeH="0" baseline="0" dirty="0">
                          <a:ln>
                            <a:noFill/>
                          </a:ln>
                          <a:solidFill>
                            <a:srgbClr val="30311D"/>
                          </a:solidFill>
                          <a:effectLst/>
                          <a:latin typeface="微軟正黑體" panose="020B0604030504040204" pitchFamily="34" charset="-120"/>
                          <a:ea typeface="微軟正黑體" panose="020B0604030504040204" pitchFamily="34" charset="-120"/>
                        </a:rPr>
                        <a:t>食品群</a:t>
                      </a:r>
                      <a:r>
                        <a:rPr kumimoji="0" lang="en-US" altLang="zh-TW" sz="2400" b="1" i="0" u="none" strike="noStrike" cap="none" normalizeH="0" baseline="0" dirty="0">
                          <a:ln>
                            <a:noFill/>
                          </a:ln>
                          <a:solidFill>
                            <a:srgbClr val="30311D"/>
                          </a:solidFill>
                          <a:effectLst/>
                          <a:latin typeface="微軟正黑體" panose="020B0604030504040204" pitchFamily="34" charset="-120"/>
                          <a:ea typeface="微軟正黑體" panose="020B0604030504040204" pitchFamily="34" charset="-120"/>
                        </a:rPr>
                        <a:t>)</a:t>
                      </a:r>
                      <a:r>
                        <a:rPr kumimoji="0" lang="zh-TW" altLang="en-US" sz="2400" b="1" i="0" u="none" strike="noStrike" cap="none" normalizeH="0" baseline="0" dirty="0">
                          <a:ln>
                            <a:noFill/>
                          </a:ln>
                          <a:solidFill>
                            <a:srgbClr val="30311D"/>
                          </a:solidFill>
                          <a:effectLst/>
                          <a:latin typeface="微軟正黑體" panose="020B0604030504040204" pitchFamily="34" charset="-120"/>
                          <a:ea typeface="微軟正黑體" panose="020B0604030504040204" pitchFamily="34" charset="-120"/>
                        </a:rPr>
                        <a:t>烘焙食品科</a:t>
                      </a:r>
                    </a:p>
                  </a:txBody>
                  <a:tcPr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extLst>
                  <a:ext uri="{0D108BD9-81ED-4DB2-BD59-A6C34878D82A}">
                    <a16:rowId xmlns:a16="http://schemas.microsoft.com/office/drawing/2014/main" val="10004"/>
                  </a:ext>
                </a:extLst>
              </a:tr>
              <a:tr h="164838">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a:ln>
                            <a:noFill/>
                          </a:ln>
                          <a:solidFill>
                            <a:srgbClr val="30311D"/>
                          </a:solidFill>
                          <a:effectLst/>
                          <a:latin typeface="微軟正黑體" panose="020B0604030504040204" pitchFamily="34" charset="-120"/>
                          <a:ea typeface="微軟正黑體" panose="020B0604030504040204" pitchFamily="34" charset="-120"/>
                        </a:rPr>
                        <a:t>(</a:t>
                      </a:r>
                      <a:r>
                        <a:rPr kumimoji="0" lang="zh-TW" altLang="en-US" sz="2400" b="1" i="0" u="none" strike="noStrike" cap="none" normalizeH="0" baseline="0" dirty="0">
                          <a:ln>
                            <a:noFill/>
                          </a:ln>
                          <a:solidFill>
                            <a:srgbClr val="30311D"/>
                          </a:solidFill>
                          <a:effectLst/>
                          <a:latin typeface="微軟正黑體" panose="020B0604030504040204" pitchFamily="34" charset="-120"/>
                          <a:ea typeface="微軟正黑體" panose="020B0604030504040204" pitchFamily="34" charset="-120"/>
                        </a:rPr>
                        <a:t>商管群</a:t>
                      </a:r>
                      <a:r>
                        <a:rPr kumimoji="0" lang="en-US" altLang="zh-TW" sz="2400" b="1" i="0" u="none" strike="noStrike" cap="none" normalizeH="0" baseline="0" dirty="0">
                          <a:ln>
                            <a:noFill/>
                          </a:ln>
                          <a:solidFill>
                            <a:srgbClr val="30311D"/>
                          </a:solidFill>
                          <a:effectLst/>
                          <a:latin typeface="微軟正黑體" panose="020B0604030504040204" pitchFamily="34" charset="-120"/>
                          <a:ea typeface="微軟正黑體" panose="020B0604030504040204" pitchFamily="34" charset="-120"/>
                        </a:rPr>
                        <a:t>)</a:t>
                      </a:r>
                      <a:r>
                        <a:rPr kumimoji="0" lang="zh-TW" altLang="en-US" sz="2400" b="1" i="0" u="none" strike="noStrike" cap="none" normalizeH="0" baseline="0" dirty="0">
                          <a:ln>
                            <a:noFill/>
                          </a:ln>
                          <a:solidFill>
                            <a:srgbClr val="30311D"/>
                          </a:solidFill>
                          <a:effectLst/>
                          <a:latin typeface="微軟正黑體" panose="020B0604030504040204" pitchFamily="34" charset="-120"/>
                          <a:ea typeface="微軟正黑體" panose="020B0604030504040204" pitchFamily="34" charset="-120"/>
                        </a:rPr>
                        <a:t>商用資訊科</a:t>
                      </a:r>
                    </a:p>
                  </a:txBody>
                  <a:tcPr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40000"/>
                        <a:lumOff val="60000"/>
                      </a:schemeClr>
                    </a:solidFill>
                  </a:tcPr>
                </a:tc>
                <a:extLst>
                  <a:ext uri="{0D108BD9-81ED-4DB2-BD59-A6C34878D82A}">
                    <a16:rowId xmlns:a16="http://schemas.microsoft.com/office/drawing/2014/main" val="10008"/>
                  </a:ext>
                </a:extLst>
              </a:tr>
              <a:tr h="293176">
                <a:tc>
                  <a:txBody>
                    <a:bodyPr/>
                    <a:lstStyle>
                      <a:lvl1pPr eaLnBrk="0" hangingPunct="0">
                        <a:spcBef>
                          <a:spcPct val="20000"/>
                        </a:spcBef>
                        <a:buClr>
                          <a:schemeClr val="hlink"/>
                        </a:buClr>
                        <a:buFont typeface="Wingdings" pitchFamily="2" charset="2"/>
                        <a:defRPr sz="2400" b="1">
                          <a:solidFill>
                            <a:schemeClr val="tx1"/>
                          </a:solidFill>
                          <a:latin typeface="Verdana" pitchFamily="34" charset="0"/>
                        </a:defRPr>
                      </a:lvl1pPr>
                      <a:lvl2pPr marL="742950" indent="-285750" eaLnBrk="0" hangingPunct="0">
                        <a:spcBef>
                          <a:spcPct val="20000"/>
                        </a:spcBef>
                        <a:buClr>
                          <a:schemeClr val="accent1"/>
                        </a:buClr>
                        <a:buFont typeface="Wingdings" pitchFamily="2" charset="2"/>
                        <a:defRPr sz="2400">
                          <a:solidFill>
                            <a:schemeClr val="tx1"/>
                          </a:solidFill>
                          <a:latin typeface="Arial" charset="0"/>
                        </a:defRPr>
                      </a:lvl2pPr>
                      <a:lvl3pPr marL="1143000" indent="-228600" eaLnBrk="0" hangingPunct="0">
                        <a:spcBef>
                          <a:spcPct val="20000"/>
                        </a:spcBef>
                        <a:buClr>
                          <a:schemeClr val="tx1"/>
                        </a:buClr>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dirty="0">
                          <a:ln>
                            <a:noFill/>
                          </a:ln>
                          <a:solidFill>
                            <a:srgbClr val="30311D"/>
                          </a:solidFill>
                          <a:effectLst/>
                          <a:latin typeface="微軟正黑體" panose="020B0604030504040204" pitchFamily="34" charset="-120"/>
                          <a:ea typeface="微軟正黑體" panose="020B0604030504040204" pitchFamily="34" charset="-120"/>
                        </a:rPr>
                        <a:t>國立恆春工商</a:t>
                      </a:r>
                    </a:p>
                  </a:txBody>
                  <a:tcPr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eaLnBrk="0" hangingPunct="0">
                        <a:spcBef>
                          <a:spcPct val="20000"/>
                        </a:spcBef>
                        <a:buClr>
                          <a:schemeClr val="hlink"/>
                        </a:buClr>
                        <a:buFont typeface="Wingdings" pitchFamily="2" charset="2"/>
                        <a:defRPr sz="2400" b="1">
                          <a:solidFill>
                            <a:schemeClr val="tx1"/>
                          </a:solidFill>
                          <a:latin typeface="Verdana" pitchFamily="34" charset="0"/>
                        </a:defRPr>
                      </a:lvl1pPr>
                      <a:lvl2pPr marL="742950" indent="-285750" eaLnBrk="0" hangingPunct="0">
                        <a:spcBef>
                          <a:spcPct val="20000"/>
                        </a:spcBef>
                        <a:buClr>
                          <a:schemeClr val="accent1"/>
                        </a:buClr>
                        <a:buFont typeface="Wingdings" pitchFamily="2" charset="2"/>
                        <a:defRPr sz="2400">
                          <a:solidFill>
                            <a:schemeClr val="tx1"/>
                          </a:solidFill>
                          <a:latin typeface="Arial" charset="0"/>
                        </a:defRPr>
                      </a:lvl2pPr>
                      <a:lvl3pPr marL="1143000" indent="-228600" eaLnBrk="0" hangingPunct="0">
                        <a:spcBef>
                          <a:spcPct val="20000"/>
                        </a:spcBef>
                        <a:buClr>
                          <a:schemeClr val="tx1"/>
                        </a:buClr>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a:ln>
                            <a:noFill/>
                          </a:ln>
                          <a:solidFill>
                            <a:srgbClr val="30311D"/>
                          </a:solidFill>
                          <a:effectLst/>
                          <a:latin typeface="微軟正黑體" panose="020B0604030504040204" pitchFamily="34" charset="-120"/>
                          <a:ea typeface="微軟正黑體" panose="020B0604030504040204" pitchFamily="34" charset="-120"/>
                        </a:rPr>
                        <a:t>(</a:t>
                      </a:r>
                      <a:r>
                        <a:rPr kumimoji="0" lang="zh-TW" altLang="en-US" sz="2400" b="1" i="0" u="none" strike="noStrike" cap="none" normalizeH="0" baseline="0" dirty="0">
                          <a:ln>
                            <a:noFill/>
                          </a:ln>
                          <a:solidFill>
                            <a:srgbClr val="30311D"/>
                          </a:solidFill>
                          <a:effectLst/>
                          <a:latin typeface="微軟正黑體" panose="020B0604030504040204" pitchFamily="34" charset="-120"/>
                          <a:ea typeface="微軟正黑體" panose="020B0604030504040204" pitchFamily="34" charset="-120"/>
                        </a:rPr>
                        <a:t>餐旅群</a:t>
                      </a:r>
                      <a:r>
                        <a:rPr kumimoji="0" lang="en-US" altLang="zh-TW" sz="2400" b="1" i="0" u="none" strike="noStrike" cap="none" normalizeH="0" baseline="0" dirty="0">
                          <a:ln>
                            <a:noFill/>
                          </a:ln>
                          <a:solidFill>
                            <a:srgbClr val="30311D"/>
                          </a:solidFill>
                          <a:effectLst/>
                          <a:latin typeface="微軟正黑體" panose="020B0604030504040204" pitchFamily="34" charset="-120"/>
                          <a:ea typeface="微軟正黑體" panose="020B0604030504040204" pitchFamily="34" charset="-120"/>
                        </a:rPr>
                        <a:t>)</a:t>
                      </a:r>
                      <a:r>
                        <a:rPr kumimoji="0" lang="zh-TW" altLang="en-US" sz="2400" b="1" i="0" u="none" strike="noStrike" cap="none" normalizeH="0" baseline="0" dirty="0">
                          <a:ln>
                            <a:noFill/>
                          </a:ln>
                          <a:solidFill>
                            <a:srgbClr val="30311D"/>
                          </a:solidFill>
                          <a:effectLst/>
                          <a:latin typeface="微軟正黑體" panose="020B0604030504040204" pitchFamily="34" charset="-120"/>
                          <a:ea typeface="微軟正黑體" panose="020B0604030504040204" pitchFamily="34" charset="-120"/>
                        </a:rPr>
                        <a:t>餐飲技術科</a:t>
                      </a:r>
                    </a:p>
                  </a:txBody>
                  <a:tcPr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val="10006"/>
                  </a:ext>
                </a:extLst>
              </a:tr>
              <a:tr h="29317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dirty="0">
                          <a:ln>
                            <a:noFill/>
                          </a:ln>
                          <a:solidFill>
                            <a:srgbClr val="30311D"/>
                          </a:solidFill>
                          <a:effectLst/>
                          <a:latin typeface="微軟正黑體" panose="020B0604030504040204" pitchFamily="34" charset="-120"/>
                          <a:ea typeface="微軟正黑體" panose="020B0604030504040204" pitchFamily="34" charset="-120"/>
                        </a:rPr>
                        <a:t>私立民生家商</a:t>
                      </a:r>
                    </a:p>
                  </a:txBody>
                  <a:tcPr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a:ln>
                            <a:noFill/>
                          </a:ln>
                          <a:solidFill>
                            <a:srgbClr val="30311D"/>
                          </a:solidFill>
                          <a:effectLst/>
                          <a:latin typeface="微軟正黑體" panose="020B0604030504040204" pitchFamily="34" charset="-120"/>
                          <a:ea typeface="微軟正黑體" panose="020B0604030504040204" pitchFamily="34" charset="-120"/>
                        </a:rPr>
                        <a:t>(</a:t>
                      </a:r>
                      <a:r>
                        <a:rPr kumimoji="0" lang="zh-TW" altLang="en-US" sz="2400" b="1" i="0" u="none" strike="noStrike" cap="none" normalizeH="0" baseline="0" dirty="0">
                          <a:ln>
                            <a:noFill/>
                          </a:ln>
                          <a:solidFill>
                            <a:srgbClr val="30311D"/>
                          </a:solidFill>
                          <a:effectLst/>
                          <a:latin typeface="微軟正黑體" panose="020B0604030504040204" pitchFamily="34" charset="-120"/>
                          <a:ea typeface="微軟正黑體" panose="020B0604030504040204" pitchFamily="34" charset="-120"/>
                        </a:rPr>
                        <a:t>餐旅群</a:t>
                      </a:r>
                      <a:r>
                        <a:rPr kumimoji="0" lang="en-US" altLang="zh-TW" sz="2400" b="1" i="0" u="none" strike="noStrike" cap="none" normalizeH="0" baseline="0" dirty="0">
                          <a:ln>
                            <a:noFill/>
                          </a:ln>
                          <a:solidFill>
                            <a:srgbClr val="30311D"/>
                          </a:solidFill>
                          <a:effectLst/>
                          <a:latin typeface="微軟正黑體" panose="020B0604030504040204" pitchFamily="34" charset="-120"/>
                          <a:ea typeface="微軟正黑體" panose="020B0604030504040204" pitchFamily="34" charset="-120"/>
                        </a:rPr>
                        <a:t>)</a:t>
                      </a:r>
                      <a:r>
                        <a:rPr kumimoji="0" lang="zh-TW" altLang="en-US" sz="2400" b="1" i="0" u="none" strike="noStrike" cap="none" normalizeH="0" baseline="0" dirty="0">
                          <a:ln>
                            <a:noFill/>
                          </a:ln>
                          <a:solidFill>
                            <a:srgbClr val="30311D"/>
                          </a:solidFill>
                          <a:effectLst/>
                          <a:latin typeface="微軟正黑體" panose="020B0604030504040204" pitchFamily="34" charset="-120"/>
                          <a:ea typeface="微軟正黑體" panose="020B0604030504040204" pitchFamily="34" charset="-120"/>
                        </a:rPr>
                        <a:t>餐飲技術科</a:t>
                      </a:r>
                      <a:endParaRPr kumimoji="0" lang="en-US" altLang="zh-TW" sz="2400" b="1" i="0" u="none" strike="noStrike" cap="none" normalizeH="0" baseline="0" dirty="0">
                        <a:ln>
                          <a:noFill/>
                        </a:ln>
                        <a:solidFill>
                          <a:srgbClr val="30311D"/>
                        </a:solidFill>
                        <a:effectLst/>
                        <a:latin typeface="微軟正黑體" panose="020B0604030504040204" pitchFamily="34" charset="-120"/>
                        <a:ea typeface="微軟正黑體" panose="020B0604030504040204" pitchFamily="34" charset="-12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a:ln>
                            <a:noFill/>
                          </a:ln>
                          <a:solidFill>
                            <a:srgbClr val="30311D"/>
                          </a:solidFill>
                          <a:effectLst/>
                          <a:latin typeface="微軟正黑體" panose="020B0604030504040204" pitchFamily="34" charset="-120"/>
                          <a:ea typeface="微軟正黑體" panose="020B0604030504040204" pitchFamily="34" charset="-120"/>
                        </a:rPr>
                        <a:t>(</a:t>
                      </a:r>
                      <a:r>
                        <a:rPr kumimoji="0" lang="zh-TW" altLang="en-US" sz="2400" b="1" i="0" u="none" strike="noStrike" cap="none" normalizeH="0" baseline="0" dirty="0">
                          <a:ln>
                            <a:noFill/>
                          </a:ln>
                          <a:solidFill>
                            <a:srgbClr val="30311D"/>
                          </a:solidFill>
                          <a:effectLst/>
                          <a:latin typeface="微軟正黑體" panose="020B0604030504040204" pitchFamily="34" charset="-120"/>
                          <a:ea typeface="微軟正黑體" panose="020B0604030504040204" pitchFamily="34" charset="-120"/>
                        </a:rPr>
                        <a:t>美容造型群</a:t>
                      </a:r>
                      <a:r>
                        <a:rPr kumimoji="0" lang="en-US" altLang="zh-TW" sz="2400" b="1" i="0" u="none" strike="noStrike" cap="none" normalizeH="0" baseline="0" dirty="0">
                          <a:ln>
                            <a:noFill/>
                          </a:ln>
                          <a:solidFill>
                            <a:srgbClr val="30311D"/>
                          </a:solidFill>
                          <a:effectLst/>
                          <a:latin typeface="微軟正黑體" panose="020B0604030504040204" pitchFamily="34" charset="-120"/>
                          <a:ea typeface="微軟正黑體" panose="020B0604030504040204" pitchFamily="34" charset="-120"/>
                        </a:rPr>
                        <a:t>)</a:t>
                      </a:r>
                      <a:r>
                        <a:rPr kumimoji="0" lang="zh-TW" altLang="en-US" sz="2400" b="1" i="0" u="none" strike="noStrike" cap="none" normalizeH="0" baseline="0" dirty="0">
                          <a:ln>
                            <a:noFill/>
                          </a:ln>
                          <a:solidFill>
                            <a:srgbClr val="30311D"/>
                          </a:solidFill>
                          <a:effectLst/>
                          <a:latin typeface="微軟正黑體" panose="020B0604030504040204" pitchFamily="34" charset="-120"/>
                          <a:ea typeface="微軟正黑體" panose="020B0604030504040204" pitchFamily="34" charset="-120"/>
                        </a:rPr>
                        <a:t>美髮技術科</a:t>
                      </a:r>
                    </a:p>
                  </a:txBody>
                  <a:tcPr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40000"/>
                        <a:lumOff val="60000"/>
                      </a:schemeClr>
                    </a:solidFill>
                  </a:tcPr>
                </a:tc>
                <a:extLst>
                  <a:ext uri="{0D108BD9-81ED-4DB2-BD59-A6C34878D82A}">
                    <a16:rowId xmlns:a16="http://schemas.microsoft.com/office/drawing/2014/main" val="10007"/>
                  </a:ext>
                </a:extLst>
              </a:tr>
            </a:tbl>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標題 1"/>
          <p:cNvSpPr>
            <a:spLocks noGrp="1"/>
          </p:cNvSpPr>
          <p:nvPr>
            <p:ph type="title"/>
          </p:nvPr>
        </p:nvSpPr>
        <p:spPr>
          <a:xfrm>
            <a:off x="2693988" y="544999"/>
            <a:ext cx="6571343" cy="1049235"/>
          </a:xfrm>
        </p:spPr>
        <p:txBody>
          <a:bodyPr/>
          <a:lstStyle/>
          <a:p>
            <a:pPr eaLnBrk="1" hangingPunct="1"/>
            <a:r>
              <a:rPr lang="zh-TW" altLang="en-US" b="1" dirty="0">
                <a:latin typeface="微軟正黑體" panose="020B0604030504040204" pitchFamily="34" charset="-120"/>
                <a:ea typeface="微軟正黑體" panose="020B0604030504040204" pitchFamily="34" charset="-120"/>
                <a:cs typeface="Arial Unicode MS" panose="020B0604020202020204" pitchFamily="34" charset="-120"/>
              </a:rPr>
              <a:t>五專招生管道說明</a:t>
            </a:r>
          </a:p>
        </p:txBody>
      </p:sp>
      <p:sp>
        <p:nvSpPr>
          <p:cNvPr id="25603" name="內容版面配置區 2"/>
          <p:cNvSpPr>
            <a:spLocks noGrp="1"/>
          </p:cNvSpPr>
          <p:nvPr>
            <p:ph idx="1"/>
          </p:nvPr>
        </p:nvSpPr>
        <p:spPr>
          <a:xfrm>
            <a:off x="457200" y="1340768"/>
            <a:ext cx="8435280" cy="5256212"/>
          </a:xfrm>
        </p:spPr>
        <p:txBody>
          <a:bodyPr>
            <a:normAutofit/>
          </a:bodyPr>
          <a:lstStyle/>
          <a:p>
            <a:pPr eaLnBrk="1" hangingPunct="1"/>
            <a:r>
              <a:rPr lang="zh-TW" altLang="en-US" sz="2800" dirty="0">
                <a:latin typeface="微軟正黑體" panose="020B0604030504040204" pitchFamily="34" charset="-120"/>
                <a:ea typeface="微軟正黑體" panose="020B0604030504040204" pitchFamily="34" charset="-120"/>
                <a:cs typeface="Arial Unicode MS" panose="020B0604020202020204" pitchFamily="34" charset="-120"/>
              </a:rPr>
              <a:t>有意願就讀五專之免試生共有</a:t>
            </a:r>
            <a:r>
              <a:rPr lang="en-US" altLang="zh-TW" sz="2800" dirty="0">
                <a:solidFill>
                  <a:srgbClr val="FF0000"/>
                </a:solidFill>
                <a:latin typeface="微軟正黑體" panose="020B0604030504040204" pitchFamily="34" charset="-120"/>
                <a:ea typeface="微軟正黑體" panose="020B0604030504040204" pitchFamily="34" charset="-120"/>
                <a:cs typeface="Arial Unicode MS" panose="020B0604020202020204" pitchFamily="34" charset="-120"/>
              </a:rPr>
              <a:t>4</a:t>
            </a:r>
            <a:r>
              <a:rPr lang="zh-TW" altLang="en-US" sz="2800" dirty="0">
                <a:latin typeface="微軟正黑體" panose="020B0604030504040204" pitchFamily="34" charset="-120"/>
                <a:ea typeface="微軟正黑體" panose="020B0604030504040204" pitchFamily="34" charset="-120"/>
                <a:cs typeface="Arial Unicode MS" panose="020B0604020202020204" pitchFamily="34" charset="-120"/>
              </a:rPr>
              <a:t>次機會，其中又以</a:t>
            </a:r>
            <a:r>
              <a:rPr lang="zh-TW" altLang="en-US" sz="2800" b="1" dirty="0">
                <a:solidFill>
                  <a:srgbClr val="FF0000"/>
                </a:solidFill>
                <a:latin typeface="微軟正黑體" panose="020B0604030504040204" pitchFamily="34" charset="-120"/>
                <a:ea typeface="微軟正黑體" panose="020B0604030504040204" pitchFamily="34" charset="-120"/>
                <a:cs typeface="Arial Unicode MS" panose="020B0604020202020204" pitchFamily="34" charset="-120"/>
              </a:rPr>
              <a:t>五專優先免試入學</a:t>
            </a:r>
            <a:r>
              <a:rPr lang="zh-TW" altLang="en-US" sz="2800" dirty="0">
                <a:latin typeface="微軟正黑體" panose="020B0604030504040204" pitchFamily="34" charset="-120"/>
                <a:ea typeface="微軟正黑體" panose="020B0604030504040204" pitchFamily="34" charset="-120"/>
                <a:cs typeface="Arial Unicode MS" panose="020B0604020202020204" pitchFamily="34" charset="-120"/>
              </a:rPr>
              <a:t>名額最多。</a:t>
            </a:r>
            <a:endParaRPr lang="en-US" altLang="zh-TW" sz="2800" dirty="0">
              <a:latin typeface="微軟正黑體" panose="020B0604030504040204" pitchFamily="34" charset="-120"/>
              <a:ea typeface="微軟正黑體" panose="020B0604030504040204" pitchFamily="34" charset="-120"/>
              <a:cs typeface="Arial Unicode MS" panose="020B0604020202020204" pitchFamily="34" charset="-120"/>
            </a:endParaRPr>
          </a:p>
          <a:p>
            <a:pPr eaLnBrk="1" hangingPunct="1"/>
            <a:endParaRPr lang="en-US" altLang="zh-TW" sz="3000" dirty="0">
              <a:latin typeface="標楷體" panose="03000509000000000000" pitchFamily="65" charset="-120"/>
              <a:cs typeface="Arial Unicode MS" panose="020B0604020202020204" pitchFamily="34" charset="-120"/>
            </a:endParaRPr>
          </a:p>
          <a:p>
            <a:pPr eaLnBrk="1" hangingPunct="1"/>
            <a:endParaRPr lang="en-US" altLang="zh-TW" sz="3000" dirty="0">
              <a:latin typeface="標楷體" panose="03000509000000000000" pitchFamily="65" charset="-120"/>
              <a:cs typeface="Arial Unicode MS" panose="020B0604020202020204" pitchFamily="34" charset="-120"/>
            </a:endParaRPr>
          </a:p>
          <a:p>
            <a:pPr eaLnBrk="1" hangingPunct="1"/>
            <a:endParaRPr lang="en-US" altLang="zh-TW" sz="3000" dirty="0">
              <a:latin typeface="標楷體" panose="03000509000000000000" pitchFamily="65" charset="-120"/>
              <a:cs typeface="Arial Unicode MS" panose="020B0604020202020204" pitchFamily="34" charset="-120"/>
            </a:endParaRPr>
          </a:p>
          <a:p>
            <a:pPr eaLnBrk="1" hangingPunct="1"/>
            <a:endParaRPr lang="en-US" altLang="zh-TW" sz="2400" dirty="0">
              <a:latin typeface="標楷體" panose="03000509000000000000" pitchFamily="65" charset="-120"/>
              <a:cs typeface="Arial Unicode MS" panose="020B0604020202020204" pitchFamily="34" charset="-120"/>
            </a:endParaRPr>
          </a:p>
          <a:p>
            <a:pPr eaLnBrk="1" hangingPunct="1"/>
            <a:r>
              <a:rPr lang="zh-TW" altLang="en-US" sz="2400" dirty="0">
                <a:latin typeface="微軟正黑體" panose="020B0604030504040204" pitchFamily="34" charset="-120"/>
                <a:ea typeface="微軟正黑體" panose="020B0604030504040204" pitchFamily="34" charset="-120"/>
                <a:cs typeface="Arial Unicode MS" panose="020B0604020202020204" pitchFamily="34" charset="-120"/>
              </a:rPr>
              <a:t>五專優先免試入學、聯合免試入學之</a:t>
            </a:r>
            <a:r>
              <a:rPr lang="zh-TW" altLang="en-US" sz="2400" dirty="0">
                <a:solidFill>
                  <a:srgbClr val="0000FF"/>
                </a:solidFill>
                <a:latin typeface="微軟正黑體" panose="020B0604030504040204" pitchFamily="34" charset="-120"/>
                <a:ea typeface="微軟正黑體" panose="020B0604030504040204" pitchFamily="34" charset="-120"/>
                <a:cs typeface="Arial Unicode MS" panose="020B0604020202020204" pitchFamily="34" charset="-120"/>
              </a:rPr>
              <a:t>「超額比序項目積分」採計方式、「同分比序項目順序」、</a:t>
            </a:r>
            <a:r>
              <a:rPr lang="zh-TW" altLang="en-US" sz="2400" dirty="0">
                <a:latin typeface="微軟正黑體" panose="020B0604030504040204" pitchFamily="34" charset="-120"/>
                <a:ea typeface="微軟正黑體" panose="020B0604030504040204" pitchFamily="34" charset="-120"/>
                <a:cs typeface="Arial Unicode MS" panose="020B0604020202020204" pitchFamily="34" charset="-120"/>
              </a:rPr>
              <a:t>辦理方式、錄取方式等皆有所不同，請報名學生務必注意。</a:t>
            </a:r>
            <a:endParaRPr lang="en-US" altLang="zh-TW" sz="2400" dirty="0">
              <a:latin typeface="微軟正黑體" panose="020B0604030504040204" pitchFamily="34" charset="-120"/>
              <a:ea typeface="微軟正黑體" panose="020B0604030504040204" pitchFamily="34" charset="-120"/>
              <a:cs typeface="Arial Unicode MS" panose="020B0604020202020204" pitchFamily="34" charset="-120"/>
            </a:endParaRPr>
          </a:p>
        </p:txBody>
      </p:sp>
      <p:pic>
        <p:nvPicPr>
          <p:cNvPr id="25604" name="圖片 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342063"/>
            <a:ext cx="2693988"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圖片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54631" y="2742504"/>
            <a:ext cx="1791888" cy="1828457"/>
          </a:xfrm>
          <a:prstGeom prst="rect">
            <a:avLst/>
          </a:prstGeom>
        </p:spPr>
      </p:pic>
      <p:pic>
        <p:nvPicPr>
          <p:cNvPr id="3" name="圖片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69747" y="2717774"/>
            <a:ext cx="1840360" cy="1877918"/>
          </a:xfrm>
          <a:prstGeom prst="rect">
            <a:avLst/>
          </a:prstGeom>
        </p:spPr>
      </p:pic>
      <p:pic>
        <p:nvPicPr>
          <p:cNvPr id="4" name="圖片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67036" y="2592753"/>
            <a:ext cx="1864896" cy="1902955"/>
          </a:xfrm>
          <a:prstGeom prst="rect">
            <a:avLst/>
          </a:prstGeom>
        </p:spPr>
      </p:pic>
      <p:sp>
        <p:nvSpPr>
          <p:cNvPr id="5" name="文字方塊 4"/>
          <p:cNvSpPr txBox="1"/>
          <p:nvPr/>
        </p:nvSpPr>
        <p:spPr>
          <a:xfrm>
            <a:off x="3571628" y="3968874"/>
            <a:ext cx="753244" cy="369332"/>
          </a:xfrm>
          <a:prstGeom prst="rect">
            <a:avLst/>
          </a:prstGeom>
          <a:noFill/>
        </p:spPr>
        <p:txBody>
          <a:bodyPr wrap="square" rtlCol="0">
            <a:spAutoFit/>
          </a:bodyPr>
          <a:lstStyle/>
          <a:p>
            <a:pPr algn="ctr"/>
            <a:r>
              <a:rPr lang="zh-TW" altLang="en-US" dirty="0">
                <a:latin typeface="標楷體" panose="03000509000000000000" pitchFamily="65" charset="-120"/>
                <a:ea typeface="標楷體" panose="03000509000000000000" pitchFamily="65" charset="-120"/>
              </a:rPr>
              <a:t>優免</a:t>
            </a:r>
          </a:p>
        </p:txBody>
      </p:sp>
      <p:sp>
        <p:nvSpPr>
          <p:cNvPr id="9" name="文字方塊 8"/>
          <p:cNvSpPr txBox="1"/>
          <p:nvPr/>
        </p:nvSpPr>
        <p:spPr>
          <a:xfrm>
            <a:off x="5656863" y="4069356"/>
            <a:ext cx="753244" cy="369332"/>
          </a:xfrm>
          <a:prstGeom prst="rect">
            <a:avLst/>
          </a:prstGeom>
          <a:noFill/>
        </p:spPr>
        <p:txBody>
          <a:bodyPr wrap="square" rtlCol="0">
            <a:spAutoFit/>
          </a:bodyPr>
          <a:lstStyle/>
          <a:p>
            <a:pPr algn="ctr"/>
            <a:r>
              <a:rPr lang="zh-TW" altLang="en-US" dirty="0">
                <a:latin typeface="標楷體" panose="03000509000000000000" pitchFamily="65" charset="-120"/>
                <a:ea typeface="標楷體" panose="03000509000000000000" pitchFamily="65" charset="-120"/>
              </a:rPr>
              <a:t>聯免</a:t>
            </a:r>
          </a:p>
        </p:txBody>
      </p:sp>
      <p:sp>
        <p:nvSpPr>
          <p:cNvPr id="10" name="文字方塊 9"/>
          <p:cNvSpPr txBox="1"/>
          <p:nvPr/>
        </p:nvSpPr>
        <p:spPr>
          <a:xfrm>
            <a:off x="7801916" y="3968874"/>
            <a:ext cx="753244" cy="369332"/>
          </a:xfrm>
          <a:prstGeom prst="rect">
            <a:avLst/>
          </a:prstGeom>
          <a:noFill/>
        </p:spPr>
        <p:txBody>
          <a:bodyPr wrap="square" rtlCol="0">
            <a:spAutoFit/>
          </a:bodyPr>
          <a:lstStyle/>
          <a:p>
            <a:pPr algn="ctr"/>
            <a:r>
              <a:rPr lang="zh-TW" altLang="en-US" dirty="0">
                <a:latin typeface="標楷體" panose="03000509000000000000" pitchFamily="65" charset="-120"/>
                <a:ea typeface="標楷體" panose="03000509000000000000" pitchFamily="65" charset="-120"/>
              </a:rPr>
              <a:t>續招</a:t>
            </a:r>
          </a:p>
        </p:txBody>
      </p:sp>
      <p:pic>
        <p:nvPicPr>
          <p:cNvPr id="11" name="圖片 10">
            <a:extLst>
              <a:ext uri="{FF2B5EF4-FFF2-40B4-BE49-F238E27FC236}">
                <a16:creationId xmlns:a16="http://schemas.microsoft.com/office/drawing/2014/main" id="{6E53D472-CCD8-4C4C-A81C-39C0B6F520B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28658" y="2790240"/>
            <a:ext cx="1745106" cy="1780721"/>
          </a:xfrm>
          <a:prstGeom prst="rect">
            <a:avLst/>
          </a:prstGeom>
        </p:spPr>
      </p:pic>
      <p:sp>
        <p:nvSpPr>
          <p:cNvPr id="12" name="文字方塊 11">
            <a:extLst>
              <a:ext uri="{FF2B5EF4-FFF2-40B4-BE49-F238E27FC236}">
                <a16:creationId xmlns:a16="http://schemas.microsoft.com/office/drawing/2014/main" id="{06B0A1F9-156B-4511-B25F-7B7473CD634D}"/>
              </a:ext>
            </a:extLst>
          </p:cNvPr>
          <p:cNvSpPr txBox="1"/>
          <p:nvPr/>
        </p:nvSpPr>
        <p:spPr>
          <a:xfrm>
            <a:off x="1874062" y="4108117"/>
            <a:ext cx="753244" cy="369332"/>
          </a:xfrm>
          <a:prstGeom prst="rect">
            <a:avLst/>
          </a:prstGeom>
          <a:noFill/>
        </p:spPr>
        <p:txBody>
          <a:bodyPr wrap="square" rtlCol="0">
            <a:spAutoFit/>
          </a:bodyPr>
          <a:lstStyle/>
          <a:p>
            <a:pPr algn="ctr"/>
            <a:r>
              <a:rPr lang="zh-TW" altLang="en-US" dirty="0">
                <a:latin typeface="標楷體" panose="03000509000000000000" pitchFamily="65" charset="-120"/>
                <a:ea typeface="標楷體" panose="03000509000000000000" pitchFamily="65" charset="-120"/>
                <a:cs typeface="Times New Roman" panose="02020603050405020304" pitchFamily="18" charset="0"/>
              </a:rPr>
              <a:t>完免</a:t>
            </a:r>
          </a:p>
        </p:txBody>
      </p:sp>
    </p:spTree>
    <p:extLst>
      <p:ext uri="{BB962C8B-B14F-4D97-AF65-F5344CB8AC3E}">
        <p14:creationId xmlns:p14="http://schemas.microsoft.com/office/powerpoint/2010/main" val="798781096"/>
      </p:ext>
    </p:extLst>
  </p:cSld>
  <p:clrMapOvr>
    <a:masterClrMapping/>
  </p:clrMapOvr>
  <p:transition spd="slow">
    <p:push dir="u"/>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30832" y="188640"/>
            <a:ext cx="8229600" cy="1143000"/>
          </a:xfrm>
        </p:spPr>
        <p:txBody>
          <a:bodyPr>
            <a:normAutofit/>
          </a:bodyPr>
          <a:lstStyle/>
          <a:p>
            <a:pPr algn="ctr">
              <a:lnSpc>
                <a:spcPct val="110000"/>
              </a:lnSpc>
              <a:spcBef>
                <a:spcPts val="1000"/>
              </a:spcBef>
              <a:buClr>
                <a:srgbClr val="3102A6"/>
              </a:buClr>
              <a:buSzPct val="75000"/>
              <a:tabLst>
                <a:tab pos="2244725" algn="l"/>
              </a:tabLst>
            </a:pPr>
            <a:r>
              <a:rPr lang="zh-TW" altLang="en-US" sz="3500" b="1" cap="none" dirty="0">
                <a:solidFill>
                  <a:srgbClr val="0000CC"/>
                </a:solidFill>
                <a:latin typeface="微軟正黑體" panose="020B0604030504040204" pitchFamily="34" charset="-120"/>
                <a:ea typeface="微軟正黑體" panose="020B0604030504040204" pitchFamily="34" charset="-120"/>
                <a:cs typeface="Times New Roman" pitchFamily="18" charset="0"/>
              </a:rPr>
              <a:t>五專免試入學</a:t>
            </a:r>
          </a:p>
        </p:txBody>
      </p:sp>
      <p:sp>
        <p:nvSpPr>
          <p:cNvPr id="5" name="流程圖: 程序 4">
            <a:extLst>
              <a:ext uri="{FF2B5EF4-FFF2-40B4-BE49-F238E27FC236}">
                <a16:creationId xmlns:a16="http://schemas.microsoft.com/office/drawing/2014/main" id="{8AC7359D-1575-4AA6-B46E-CAEB5A2C8F29}"/>
              </a:ext>
            </a:extLst>
          </p:cNvPr>
          <p:cNvSpPr/>
          <p:nvPr/>
        </p:nvSpPr>
        <p:spPr>
          <a:xfrm>
            <a:off x="3172780" y="1537185"/>
            <a:ext cx="2966594" cy="4216827"/>
          </a:xfrm>
          <a:prstGeom prst="flowChartProcess">
            <a:avLst/>
          </a:prstGeom>
        </p:spPr>
        <p:style>
          <a:lnRef idx="1">
            <a:schemeClr val="accent1"/>
          </a:lnRef>
          <a:fillRef idx="2">
            <a:schemeClr val="accent1"/>
          </a:fillRef>
          <a:effectRef idx="1">
            <a:schemeClr val="accent1"/>
          </a:effectRef>
          <a:fontRef idx="minor">
            <a:schemeClr val="dk1"/>
          </a:fontRef>
        </p:style>
        <p:txBody>
          <a:bodyPr rtlCol="0" anchor="ctr"/>
          <a:lstStyle/>
          <a:p>
            <a:pPr marL="342900" indent="-342900">
              <a:buFont typeface="Wingdings" panose="05000000000000000000" pitchFamily="2" charset="2"/>
              <a:buChar char="ü"/>
            </a:pPr>
            <a:endParaRPr lang="en-US" altLang="zh-TW" sz="2000" dirty="0"/>
          </a:p>
          <a:p>
            <a:pPr marL="342900" lvl="1" indent="-342900">
              <a:lnSpc>
                <a:spcPct val="125000"/>
              </a:lnSpc>
              <a:buFont typeface="Wingdings" panose="05000000000000000000" pitchFamily="2" charset="2"/>
              <a:buChar char="ü"/>
            </a:pPr>
            <a:endParaRPr lang="en-US" altLang="zh-TW" sz="2000" dirty="0">
              <a:latin typeface="微軟正黑體" panose="020B0604030504040204" pitchFamily="34" charset="-120"/>
              <a:ea typeface="微軟正黑體" panose="020B0604030504040204" pitchFamily="34" charset="-120"/>
            </a:endParaRPr>
          </a:p>
          <a:p>
            <a:pPr marL="342900" lvl="1" indent="-342900">
              <a:lnSpc>
                <a:spcPct val="125000"/>
              </a:lnSpc>
              <a:buFont typeface="Wingdings" panose="05000000000000000000" pitchFamily="2" charset="2"/>
              <a:buChar char="ü"/>
            </a:pPr>
            <a:r>
              <a:rPr lang="zh-TW" altLang="zh-TW" sz="2000" dirty="0">
                <a:latin typeface="微軟正黑體" panose="020B0604030504040204" pitchFamily="34" charset="-120"/>
                <a:ea typeface="微軟正黑體" panose="020B0604030504040204" pitchFamily="34" charset="-120"/>
              </a:rPr>
              <a:t>五專優先免試入學之免試就學區為</a:t>
            </a:r>
            <a:r>
              <a:rPr lang="zh-TW" altLang="zh-TW" sz="2000" dirty="0">
                <a:solidFill>
                  <a:srgbClr val="FF0000"/>
                </a:solidFill>
                <a:latin typeface="微軟正黑體" panose="020B0604030504040204" pitchFamily="34" charset="-120"/>
                <a:ea typeface="微軟正黑體" panose="020B0604030504040204" pitchFamily="34" charset="-120"/>
              </a:rPr>
              <a:t>全國一區</a:t>
            </a:r>
            <a:r>
              <a:rPr lang="zh-TW" altLang="en-US" sz="2000" dirty="0">
                <a:latin typeface="微軟正黑體" panose="020B0604030504040204" pitchFamily="34" charset="-120"/>
                <a:ea typeface="微軟正黑體" panose="020B0604030504040204" pitchFamily="34" charset="-120"/>
              </a:rPr>
              <a:t>。</a:t>
            </a:r>
            <a:endParaRPr lang="en-US" altLang="zh-TW" sz="2000" dirty="0">
              <a:latin typeface="微軟正黑體" panose="020B0604030504040204" pitchFamily="34" charset="-120"/>
              <a:ea typeface="微軟正黑體" panose="020B0604030504040204" pitchFamily="34" charset="-120"/>
            </a:endParaRPr>
          </a:p>
          <a:p>
            <a:pPr marL="342900" lvl="1" indent="-342900">
              <a:lnSpc>
                <a:spcPct val="125000"/>
              </a:lnSpc>
              <a:buFont typeface="Wingdings" panose="05000000000000000000" pitchFamily="2" charset="2"/>
              <a:buChar char="ü"/>
            </a:pPr>
            <a:r>
              <a:rPr lang="zh-TW" altLang="en-US" sz="2000" dirty="0">
                <a:latin typeface="微軟正黑體" panose="020B0604030504040204" pitchFamily="34" charset="-120"/>
                <a:ea typeface="微軟正黑體" panose="020B0604030504040204" pitchFamily="34" charset="-120"/>
              </a:rPr>
              <a:t>招收對象為國中畢業生及具有同等學力者。</a:t>
            </a:r>
            <a:endParaRPr lang="en-US" altLang="zh-TW" sz="2000" dirty="0">
              <a:latin typeface="微軟正黑體" panose="020B0604030504040204" pitchFamily="34" charset="-120"/>
              <a:ea typeface="微軟正黑體" panose="020B0604030504040204" pitchFamily="34" charset="-120"/>
            </a:endParaRPr>
          </a:p>
          <a:p>
            <a:pPr marL="342900" indent="-342900">
              <a:lnSpc>
                <a:spcPct val="125000"/>
              </a:lnSpc>
              <a:buFont typeface="Wingdings" panose="05000000000000000000" pitchFamily="2" charset="2"/>
              <a:buChar char="ü"/>
            </a:pPr>
            <a:r>
              <a:rPr lang="zh-TW" altLang="zh-TW" sz="2000" dirty="0">
                <a:latin typeface="微軟正黑體" panose="020B0604030504040204" pitchFamily="34" charset="-120"/>
                <a:ea typeface="微軟正黑體" panose="020B0604030504040204" pitchFamily="34" charset="-120"/>
              </a:rPr>
              <a:t>可依志向網路選填</a:t>
            </a:r>
            <a:r>
              <a:rPr lang="en-US" altLang="zh-TW" sz="2000" dirty="0">
                <a:latin typeface="微軟正黑體" panose="020B0604030504040204" pitchFamily="34" charset="-120"/>
                <a:ea typeface="微軟正黑體" panose="020B0604030504040204" pitchFamily="34" charset="-120"/>
              </a:rPr>
              <a:t>30</a:t>
            </a:r>
            <a:r>
              <a:rPr lang="zh-TW" altLang="zh-TW" sz="2000" dirty="0">
                <a:latin typeface="微軟正黑體" panose="020B0604030504040204" pitchFamily="34" charset="-120"/>
                <a:ea typeface="微軟正黑體" panose="020B0604030504040204" pitchFamily="34" charset="-120"/>
              </a:rPr>
              <a:t>個校科（組）為志願，經由招生委員會以電腦統一分發</a:t>
            </a:r>
            <a:r>
              <a:rPr lang="zh-TW" altLang="en-US" sz="2000" dirty="0">
                <a:latin typeface="微軟正黑體" panose="020B0604030504040204" pitchFamily="34" charset="-120"/>
                <a:ea typeface="微軟正黑體" panose="020B0604030504040204" pitchFamily="34" charset="-120"/>
              </a:rPr>
              <a:t>。</a:t>
            </a:r>
            <a:endParaRPr lang="en-US" altLang="zh-TW" sz="2000" dirty="0">
              <a:latin typeface="微軟正黑體" panose="020B0604030504040204" pitchFamily="34" charset="-120"/>
              <a:ea typeface="微軟正黑體" panose="020B0604030504040204" pitchFamily="34" charset="-120"/>
            </a:endParaRPr>
          </a:p>
        </p:txBody>
      </p:sp>
      <p:sp>
        <p:nvSpPr>
          <p:cNvPr id="6" name="流程圖: 程序 5">
            <a:extLst>
              <a:ext uri="{FF2B5EF4-FFF2-40B4-BE49-F238E27FC236}">
                <a16:creationId xmlns:a16="http://schemas.microsoft.com/office/drawing/2014/main" id="{F0D3DF25-DA52-4D11-86E2-5B51EADA9873}"/>
              </a:ext>
            </a:extLst>
          </p:cNvPr>
          <p:cNvSpPr/>
          <p:nvPr/>
        </p:nvSpPr>
        <p:spPr>
          <a:xfrm>
            <a:off x="6228184" y="1556792"/>
            <a:ext cx="2736304" cy="4128995"/>
          </a:xfrm>
          <a:prstGeom prst="flowChartProcess">
            <a:avLst/>
          </a:prstGeom>
        </p:spPr>
        <p:style>
          <a:lnRef idx="1">
            <a:schemeClr val="accent4"/>
          </a:lnRef>
          <a:fillRef idx="2">
            <a:schemeClr val="accent4"/>
          </a:fillRef>
          <a:effectRef idx="1">
            <a:schemeClr val="accent4"/>
          </a:effectRef>
          <a:fontRef idx="minor">
            <a:schemeClr val="dk1"/>
          </a:fontRef>
        </p:style>
        <p:txBody>
          <a:bodyPr rtlCol="0" anchor="ctr"/>
          <a:lstStyle/>
          <a:p>
            <a:pPr marL="342900" lvl="1" indent="-342900">
              <a:lnSpc>
                <a:spcPct val="125000"/>
              </a:lnSpc>
              <a:buFont typeface="Wingdings" panose="05000000000000000000" pitchFamily="2" charset="2"/>
              <a:buChar char="ü"/>
            </a:pPr>
            <a:endParaRPr lang="en-US" altLang="zh-TW" sz="2000" dirty="0"/>
          </a:p>
          <a:p>
            <a:pPr marL="342900" lvl="1" indent="-342900">
              <a:lnSpc>
                <a:spcPct val="125000"/>
              </a:lnSpc>
              <a:buFont typeface="Wingdings" panose="05000000000000000000" pitchFamily="2" charset="2"/>
              <a:buChar char="ü"/>
            </a:pPr>
            <a:endParaRPr lang="en-US" altLang="zh-TW" sz="2000" dirty="0">
              <a:latin typeface="微軟正黑體" panose="020B0604030504040204" pitchFamily="34" charset="-120"/>
              <a:ea typeface="微軟正黑體" panose="020B0604030504040204" pitchFamily="34" charset="-120"/>
            </a:endParaRPr>
          </a:p>
          <a:p>
            <a:pPr marL="342900" lvl="1" indent="-342900">
              <a:lnSpc>
                <a:spcPct val="125000"/>
              </a:lnSpc>
              <a:buFont typeface="Wingdings" panose="05000000000000000000" pitchFamily="2" charset="2"/>
              <a:buChar char="ü"/>
            </a:pPr>
            <a:r>
              <a:rPr lang="zh-TW" altLang="zh-TW" sz="2000" dirty="0">
                <a:latin typeface="微軟正黑體" panose="020B0604030504040204" pitchFamily="34" charset="-120"/>
                <a:ea typeface="微軟正黑體" panose="020B0604030504040204" pitchFamily="34" charset="-120"/>
              </a:rPr>
              <a:t>全國一區，分北、中、南三個招生委員會辦理</a:t>
            </a:r>
            <a:r>
              <a:rPr lang="zh-TW" altLang="en-US" sz="2000" dirty="0">
                <a:latin typeface="微軟正黑體" panose="020B0604030504040204" pitchFamily="34" charset="-120"/>
                <a:ea typeface="微軟正黑體" panose="020B0604030504040204" pitchFamily="34" charset="-120"/>
              </a:rPr>
              <a:t>。</a:t>
            </a:r>
            <a:endParaRPr lang="en-US" altLang="zh-TW" sz="2000" dirty="0">
              <a:latin typeface="微軟正黑體" panose="020B0604030504040204" pitchFamily="34" charset="-120"/>
              <a:ea typeface="微軟正黑體" panose="020B0604030504040204" pitchFamily="34" charset="-120"/>
            </a:endParaRPr>
          </a:p>
          <a:p>
            <a:pPr marL="342900" lvl="1" indent="-342900">
              <a:lnSpc>
                <a:spcPct val="125000"/>
              </a:lnSpc>
              <a:buFont typeface="Wingdings" panose="05000000000000000000" pitchFamily="2" charset="2"/>
              <a:buChar char="ü"/>
            </a:pPr>
            <a:r>
              <a:rPr lang="zh-TW" altLang="zh-TW" sz="2000" dirty="0">
                <a:latin typeface="微軟正黑體" panose="020B0604030504040204" pitchFamily="34" charset="-120"/>
                <a:ea typeface="微軟正黑體" panose="020B0604030504040204" pitchFamily="34" charset="-120"/>
              </a:rPr>
              <a:t>學生可分別向北、中、南區聯合免試入學招生委員會報名，但各區</a:t>
            </a:r>
            <a:r>
              <a:rPr lang="zh-TW" altLang="zh-TW" sz="2000" dirty="0">
                <a:solidFill>
                  <a:srgbClr val="FF0000"/>
                </a:solidFill>
                <a:latin typeface="微軟正黑體" panose="020B0604030504040204" pitchFamily="34" charset="-120"/>
                <a:ea typeface="微軟正黑體" panose="020B0604030504040204" pitchFamily="34" charset="-120"/>
              </a:rPr>
              <a:t>限選擇一所</a:t>
            </a:r>
            <a:r>
              <a:rPr lang="zh-TW" altLang="zh-TW" sz="2000" dirty="0">
                <a:latin typeface="微軟正黑體" panose="020B0604030504040204" pitchFamily="34" charset="-120"/>
                <a:ea typeface="微軟正黑體" panose="020B0604030504040204" pitchFamily="34" charset="-120"/>
              </a:rPr>
              <a:t>五專招生學校申請。</a:t>
            </a:r>
            <a:endParaRPr lang="en-US" altLang="zh-TW" sz="2000" dirty="0">
              <a:latin typeface="微軟正黑體" panose="020B0604030504040204" pitchFamily="34" charset="-120"/>
              <a:ea typeface="微軟正黑體" panose="020B0604030504040204" pitchFamily="34" charset="-120"/>
            </a:endParaRPr>
          </a:p>
        </p:txBody>
      </p:sp>
      <p:sp>
        <p:nvSpPr>
          <p:cNvPr id="7" name="流程圖: 程序 6">
            <a:extLst>
              <a:ext uri="{FF2B5EF4-FFF2-40B4-BE49-F238E27FC236}">
                <a16:creationId xmlns:a16="http://schemas.microsoft.com/office/drawing/2014/main" id="{419B6997-4EA9-4F7E-AAF5-CB6FB24B955D}"/>
              </a:ext>
            </a:extLst>
          </p:cNvPr>
          <p:cNvSpPr/>
          <p:nvPr/>
        </p:nvSpPr>
        <p:spPr>
          <a:xfrm>
            <a:off x="3384256" y="1614696"/>
            <a:ext cx="2543641" cy="566125"/>
          </a:xfrm>
          <a:prstGeom prst="flowChartProcess">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zh-TW" altLang="en-US" sz="3200" dirty="0">
                <a:latin typeface="微軟正黑體" panose="020B0604030504040204" pitchFamily="34" charset="-120"/>
                <a:ea typeface="微軟正黑體" panose="020B0604030504040204" pitchFamily="34" charset="-120"/>
              </a:rPr>
              <a:t>優先免試</a:t>
            </a:r>
          </a:p>
        </p:txBody>
      </p:sp>
      <p:sp>
        <p:nvSpPr>
          <p:cNvPr id="8" name="流程圖: 程序 7">
            <a:extLst>
              <a:ext uri="{FF2B5EF4-FFF2-40B4-BE49-F238E27FC236}">
                <a16:creationId xmlns:a16="http://schemas.microsoft.com/office/drawing/2014/main" id="{921955F1-C924-4177-80B5-D0E999936752}"/>
              </a:ext>
            </a:extLst>
          </p:cNvPr>
          <p:cNvSpPr/>
          <p:nvPr/>
        </p:nvSpPr>
        <p:spPr>
          <a:xfrm>
            <a:off x="6516216" y="1608716"/>
            <a:ext cx="2052228" cy="538741"/>
          </a:xfrm>
          <a:prstGeom prst="flowChartProcess">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zh-TW" altLang="en-US" sz="3200" dirty="0">
                <a:latin typeface="微軟正黑體" panose="020B0604030504040204" pitchFamily="34" charset="-120"/>
                <a:ea typeface="微軟正黑體" panose="020B0604030504040204" pitchFamily="34" charset="-120"/>
              </a:rPr>
              <a:t>聯合免試</a:t>
            </a:r>
          </a:p>
        </p:txBody>
      </p:sp>
      <p:sp>
        <p:nvSpPr>
          <p:cNvPr id="3" name="矩形 2"/>
          <p:cNvSpPr/>
          <p:nvPr/>
        </p:nvSpPr>
        <p:spPr>
          <a:xfrm>
            <a:off x="620592" y="6015052"/>
            <a:ext cx="7839840" cy="646331"/>
          </a:xfrm>
          <a:prstGeom prst="rect">
            <a:avLst/>
          </a:prstGeom>
        </p:spPr>
        <p:txBody>
          <a:bodyPr wrap="square">
            <a:spAutoFit/>
          </a:bodyPr>
          <a:lstStyle/>
          <a:p>
            <a:pPr algn="ctr"/>
            <a:r>
              <a:rPr lang="zh-TW" altLang="en-US" dirty="0">
                <a:latin typeface="微軟正黑體" panose="020B0604030504040204" pitchFamily="34" charset="-120"/>
                <a:ea typeface="微軟正黑體" panose="020B0604030504040204" pitchFamily="34" charset="-120"/>
              </a:rPr>
              <a:t>技專校院招生策略委員會 </a:t>
            </a:r>
            <a:r>
              <a:rPr lang="en-US" altLang="zh-TW" dirty="0">
                <a:latin typeface="微軟正黑體" panose="020B0604030504040204" pitchFamily="34" charset="-120"/>
                <a:ea typeface="微軟正黑體" panose="020B0604030504040204" pitchFamily="34" charset="-120"/>
              </a:rPr>
              <a:t>https://www.techadmi.edu.tw</a:t>
            </a:r>
          </a:p>
          <a:p>
            <a:pPr algn="ctr"/>
            <a:r>
              <a:rPr lang="zh-TW" altLang="en-US" dirty="0">
                <a:latin typeface="微軟正黑體" panose="020B0604030504040204" pitchFamily="34" charset="-120"/>
                <a:ea typeface="微軟正黑體" panose="020B0604030504040204" pitchFamily="34" charset="-120"/>
              </a:rPr>
              <a:t>技專校院招生委員會聯合會 </a:t>
            </a:r>
            <a:r>
              <a:rPr lang="en-US" altLang="zh-TW" dirty="0">
                <a:latin typeface="微軟正黑體" panose="020B0604030504040204" pitchFamily="34" charset="-120"/>
                <a:ea typeface="微軟正黑體" panose="020B0604030504040204" pitchFamily="34" charset="-120"/>
              </a:rPr>
              <a:t>https://www.jctv.ntut.edu.tw</a:t>
            </a:r>
            <a:endParaRPr lang="zh-TW" altLang="en-US" dirty="0">
              <a:latin typeface="微軟正黑體" panose="020B0604030504040204" pitchFamily="34" charset="-120"/>
              <a:ea typeface="微軟正黑體" panose="020B0604030504040204" pitchFamily="34" charset="-120"/>
            </a:endParaRPr>
          </a:p>
        </p:txBody>
      </p:sp>
      <p:sp>
        <p:nvSpPr>
          <p:cNvPr id="9" name="流程圖: 程序 8">
            <a:extLst>
              <a:ext uri="{FF2B5EF4-FFF2-40B4-BE49-F238E27FC236}">
                <a16:creationId xmlns:a16="http://schemas.microsoft.com/office/drawing/2014/main" id="{8AC7359D-1575-4AA6-B46E-CAEB5A2C8F29}"/>
              </a:ext>
            </a:extLst>
          </p:cNvPr>
          <p:cNvSpPr/>
          <p:nvPr/>
        </p:nvSpPr>
        <p:spPr>
          <a:xfrm>
            <a:off x="55748" y="1565308"/>
            <a:ext cx="2973016" cy="4292341"/>
          </a:xfrm>
          <a:prstGeom prst="flowChartProcess">
            <a:avLst/>
          </a:prstGeom>
        </p:spPr>
        <p:style>
          <a:lnRef idx="1">
            <a:schemeClr val="accent1"/>
          </a:lnRef>
          <a:fillRef idx="2">
            <a:schemeClr val="accent1"/>
          </a:fillRef>
          <a:effectRef idx="1">
            <a:schemeClr val="accent1"/>
          </a:effectRef>
          <a:fontRef idx="minor">
            <a:schemeClr val="dk1"/>
          </a:fontRef>
        </p:style>
        <p:txBody>
          <a:bodyPr rtlCol="0" anchor="ctr"/>
          <a:lstStyle/>
          <a:p>
            <a:pPr marL="342900" indent="-342900">
              <a:buFont typeface="Wingdings" panose="05000000000000000000" pitchFamily="2" charset="2"/>
              <a:buChar char="ü"/>
            </a:pPr>
            <a:endParaRPr lang="en-US" altLang="zh-TW" sz="2000" dirty="0"/>
          </a:p>
          <a:p>
            <a:pPr marL="342900" lvl="1" indent="-342900">
              <a:lnSpc>
                <a:spcPct val="125000"/>
              </a:lnSpc>
              <a:buFont typeface="Wingdings" panose="05000000000000000000" pitchFamily="2" charset="2"/>
              <a:buChar char="ü"/>
            </a:pPr>
            <a:r>
              <a:rPr lang="zh-TW" altLang="en-US" sz="2000" dirty="0">
                <a:latin typeface="微軟正黑體" panose="020B0604030504040204" pitchFamily="34" charset="-120"/>
                <a:ea typeface="微軟正黑體" panose="020B0604030504040204" pitchFamily="34" charset="-120"/>
              </a:rPr>
              <a:t>全國不分區辦理</a:t>
            </a:r>
            <a:r>
              <a:rPr lang="zh-TW" altLang="en-US" sz="2000" dirty="0">
                <a:solidFill>
                  <a:srgbClr val="FF0000"/>
                </a:solidFill>
                <a:latin typeface="微軟正黑體" panose="020B0604030504040204" pitchFamily="34" charset="-120"/>
                <a:ea typeface="微軟正黑體" panose="020B0604030504040204" pitchFamily="34" charset="-120"/>
              </a:rPr>
              <a:t>單獨招生</a:t>
            </a:r>
            <a:r>
              <a:rPr lang="zh-TW" altLang="en-US" sz="2000" dirty="0">
                <a:latin typeface="微軟正黑體" panose="020B0604030504040204" pitchFamily="34" charset="-120"/>
                <a:ea typeface="微軟正黑體" panose="020B0604030504040204" pitchFamily="34" charset="-120"/>
              </a:rPr>
              <a:t>，共</a:t>
            </a:r>
            <a:r>
              <a:rPr lang="en-US" altLang="zh-TW" sz="2000" dirty="0">
                <a:latin typeface="微軟正黑體" panose="020B0604030504040204" pitchFamily="34" charset="-120"/>
                <a:ea typeface="微軟正黑體" panose="020B0604030504040204" pitchFamily="34" charset="-120"/>
              </a:rPr>
              <a:t>28</a:t>
            </a:r>
            <a:r>
              <a:rPr lang="zh-TW" altLang="en-US" sz="2000" dirty="0">
                <a:latin typeface="微軟正黑體" panose="020B0604030504040204" pitchFamily="34" charset="-120"/>
                <a:ea typeface="微軟正黑體" panose="020B0604030504040204" pitchFamily="34" charset="-120"/>
              </a:rPr>
              <a:t>所</a:t>
            </a:r>
            <a:r>
              <a:rPr lang="en-US" altLang="zh-TW" sz="2000" dirty="0">
                <a:latin typeface="微軟正黑體" panose="020B0604030504040204" pitchFamily="34" charset="-120"/>
                <a:ea typeface="微軟正黑體" panose="020B0604030504040204" pitchFamily="34" charset="-120"/>
              </a:rPr>
              <a:t>126</a:t>
            </a:r>
            <a:r>
              <a:rPr lang="zh-TW" altLang="en-US" sz="2000" dirty="0">
                <a:latin typeface="微軟正黑體" panose="020B0604030504040204" pitchFamily="34" charset="-120"/>
                <a:ea typeface="微軟正黑體" panose="020B0604030504040204" pitchFamily="34" charset="-120"/>
              </a:rPr>
              <a:t>科五專學校參加。</a:t>
            </a:r>
          </a:p>
          <a:p>
            <a:pPr marL="342900" lvl="1" indent="-342900">
              <a:lnSpc>
                <a:spcPct val="125000"/>
              </a:lnSpc>
              <a:buFont typeface="Wingdings" panose="05000000000000000000" pitchFamily="2" charset="2"/>
              <a:buChar char="ü"/>
            </a:pPr>
            <a:r>
              <a:rPr lang="zh-TW" altLang="en-US" sz="2000" dirty="0">
                <a:latin typeface="微軟正黑體" panose="020B0604030504040204" pitchFamily="34" charset="-120"/>
                <a:ea typeface="微軟正黑體" panose="020B0604030504040204" pitchFamily="34" charset="-120"/>
              </a:rPr>
              <a:t> 完全不採計國中教育會考成績。</a:t>
            </a:r>
          </a:p>
          <a:p>
            <a:pPr marL="342900" lvl="1" indent="-342900">
              <a:lnSpc>
                <a:spcPct val="125000"/>
              </a:lnSpc>
              <a:buFont typeface="Wingdings" panose="05000000000000000000" pitchFamily="2" charset="2"/>
              <a:buChar char="ü"/>
            </a:pPr>
            <a:r>
              <a:rPr lang="zh-TW" altLang="en-US" sz="2000" dirty="0">
                <a:latin typeface="微軟正黑體" panose="020B0604030504040204" pitchFamily="34" charset="-120"/>
                <a:ea typeface="微軟正黑體" panose="020B0604030504040204" pitchFamily="34" charset="-120"/>
              </a:rPr>
              <a:t>僅限國中應屆畢業生參加。</a:t>
            </a:r>
          </a:p>
          <a:p>
            <a:pPr marL="342900" lvl="1" indent="-342900">
              <a:lnSpc>
                <a:spcPct val="125000"/>
              </a:lnSpc>
              <a:buFont typeface="Wingdings" panose="05000000000000000000" pitchFamily="2" charset="2"/>
              <a:buChar char="ü"/>
            </a:pPr>
            <a:r>
              <a:rPr lang="zh-TW" altLang="en-US" sz="2000" dirty="0">
                <a:latin typeface="微軟正黑體" panose="020B0604030504040204" pitchFamily="34" charset="-120"/>
                <a:ea typeface="微軟正黑體" panose="020B0604030504040204" pitchFamily="34" charset="-120"/>
              </a:rPr>
              <a:t>每位免試生</a:t>
            </a:r>
            <a:r>
              <a:rPr lang="zh-TW" altLang="en-US" sz="2000" dirty="0">
                <a:solidFill>
                  <a:srgbClr val="FF0000"/>
                </a:solidFill>
                <a:latin typeface="微軟正黑體" panose="020B0604030504040204" pitchFamily="34" charset="-120"/>
                <a:ea typeface="微軟正黑體" panose="020B0604030504040204" pitchFamily="34" charset="-120"/>
              </a:rPr>
              <a:t>僅得選擇</a:t>
            </a:r>
            <a:r>
              <a:rPr lang="en-US" altLang="zh-TW" sz="2000" dirty="0">
                <a:solidFill>
                  <a:srgbClr val="FF0000"/>
                </a:solidFill>
                <a:latin typeface="微軟正黑體" panose="020B0604030504040204" pitchFamily="34" charset="-120"/>
                <a:ea typeface="微軟正黑體" panose="020B0604030504040204" pitchFamily="34" charset="-120"/>
              </a:rPr>
              <a:t>1</a:t>
            </a:r>
            <a:r>
              <a:rPr lang="zh-TW" altLang="en-US" sz="2000" dirty="0">
                <a:solidFill>
                  <a:srgbClr val="FF0000"/>
                </a:solidFill>
                <a:latin typeface="微軟正黑體" panose="020B0604030504040204" pitchFamily="34" charset="-120"/>
                <a:ea typeface="微軟正黑體" panose="020B0604030504040204" pitchFamily="34" charset="-120"/>
              </a:rPr>
              <a:t>個學校科組志願</a:t>
            </a:r>
            <a:endParaRPr lang="en-US" altLang="zh-TW" sz="2000" dirty="0">
              <a:solidFill>
                <a:srgbClr val="FF0000"/>
              </a:solidFill>
              <a:latin typeface="微軟正黑體" panose="020B0604030504040204" pitchFamily="34" charset="-120"/>
              <a:ea typeface="微軟正黑體" panose="020B0604030504040204" pitchFamily="34" charset="-120"/>
            </a:endParaRPr>
          </a:p>
        </p:txBody>
      </p:sp>
      <p:sp>
        <p:nvSpPr>
          <p:cNvPr id="10" name="流程圖: 程序 9">
            <a:extLst>
              <a:ext uri="{FF2B5EF4-FFF2-40B4-BE49-F238E27FC236}">
                <a16:creationId xmlns:a16="http://schemas.microsoft.com/office/drawing/2014/main" id="{419B6997-4EA9-4F7E-AAF5-CB6FB24B955D}"/>
              </a:ext>
            </a:extLst>
          </p:cNvPr>
          <p:cNvSpPr/>
          <p:nvPr/>
        </p:nvSpPr>
        <p:spPr>
          <a:xfrm>
            <a:off x="379985" y="1595023"/>
            <a:ext cx="2543641" cy="566125"/>
          </a:xfrm>
          <a:prstGeom prst="flowChartProcess">
            <a:avLst/>
          </a:prstGeom>
          <a:solidFill>
            <a:schemeClr val="bg2">
              <a:lumMod val="10000"/>
            </a:schemeClr>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zh-TW" altLang="en-US" sz="3200" dirty="0">
                <a:latin typeface="微軟正黑體" panose="020B0604030504040204" pitchFamily="34" charset="-120"/>
                <a:ea typeface="微軟正黑體" panose="020B0604030504040204" pitchFamily="34" charset="-120"/>
              </a:rPr>
              <a:t>完全免試</a:t>
            </a:r>
          </a:p>
        </p:txBody>
      </p:sp>
    </p:spTree>
    <p:extLst>
      <p:ext uri="{BB962C8B-B14F-4D97-AF65-F5344CB8AC3E}">
        <p14:creationId xmlns:p14="http://schemas.microsoft.com/office/powerpoint/2010/main" val="1824082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p:cNvPicPr>
            <a:picLocks noChangeAspect="1"/>
          </p:cNvPicPr>
          <p:nvPr/>
        </p:nvPicPr>
        <p:blipFill>
          <a:blip r:embed="rId2"/>
          <a:stretch>
            <a:fillRect/>
          </a:stretch>
        </p:blipFill>
        <p:spPr>
          <a:xfrm>
            <a:off x="849288" y="1196752"/>
            <a:ext cx="7539136" cy="5040560"/>
          </a:xfrm>
          <a:prstGeom prst="rect">
            <a:avLst/>
          </a:prstGeom>
        </p:spPr>
      </p:pic>
      <p:sp>
        <p:nvSpPr>
          <p:cNvPr id="7" name="標題 1"/>
          <p:cNvSpPr>
            <a:spLocks noGrp="1"/>
          </p:cNvSpPr>
          <p:nvPr>
            <p:ph type="title"/>
          </p:nvPr>
        </p:nvSpPr>
        <p:spPr>
          <a:xfrm>
            <a:off x="1043608" y="476672"/>
            <a:ext cx="7344816" cy="1143000"/>
          </a:xfrm>
        </p:spPr>
        <p:txBody>
          <a:bodyPr>
            <a:normAutofit/>
          </a:bodyPr>
          <a:lstStyle/>
          <a:p>
            <a:pPr>
              <a:lnSpc>
                <a:spcPct val="100000"/>
              </a:lnSpc>
              <a:spcBef>
                <a:spcPts val="0"/>
              </a:spcBef>
            </a:pPr>
            <a:r>
              <a:rPr lang="zh-TW" altLang="en-US" sz="3600" b="1" kern="0" dirty="0">
                <a:solidFill>
                  <a:prstClr val="black"/>
                </a:solidFill>
                <a:latin typeface="微軟正黑體" panose="020B0604030504040204" pitchFamily="34" charset="-120"/>
                <a:ea typeface="微軟正黑體" panose="020B0604030504040204" pitchFamily="34" charset="-120"/>
                <a:cs typeface="Arial" pitchFamily="34" charset="0"/>
              </a:rPr>
              <a:t>五專完全免試入學單獨招生</a:t>
            </a:r>
            <a:r>
              <a:rPr lang="en-US" altLang="zh-TW" sz="36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800" b="1" kern="0" dirty="0">
                <a:solidFill>
                  <a:prstClr val="black"/>
                </a:solidFill>
                <a:latin typeface="微軟正黑體" panose="020B0604030504040204" pitchFamily="34" charset="-120"/>
                <a:ea typeface="微軟正黑體" panose="020B0604030504040204" pitchFamily="34" charset="-120"/>
                <a:cs typeface="Arial" pitchFamily="34" charset="0"/>
              </a:rPr>
              <a:t>重要日程</a:t>
            </a:r>
            <a:endParaRPr lang="en-US" altLang="zh-TW" sz="3600" dirty="0"/>
          </a:p>
        </p:txBody>
      </p:sp>
    </p:spTree>
    <p:extLst>
      <p:ext uri="{BB962C8B-B14F-4D97-AF65-F5344CB8AC3E}">
        <p14:creationId xmlns:p14="http://schemas.microsoft.com/office/powerpoint/2010/main" val="12520706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436013" y="643264"/>
            <a:ext cx="8241044" cy="523220"/>
          </a:xfrm>
          <a:prstGeom prst="rect">
            <a:avLst/>
          </a:prstGeom>
        </p:spPr>
        <p:txBody>
          <a:bodyPr wrap="square">
            <a:spAutoFit/>
          </a:bodyPr>
          <a:lstStyle/>
          <a:p>
            <a:pPr lvl="0" algn="ctr">
              <a:defRPr/>
            </a:pPr>
            <a:r>
              <a:rPr kumimoji="0" lang="en-US" altLang="zh-TW" sz="2800" b="1" dirty="0">
                <a:solidFill>
                  <a:srgbClr val="333399"/>
                </a:solidFill>
                <a:latin typeface="Times New Roman" panose="02020603050405020304" pitchFamily="18" charset="0"/>
                <a:ea typeface="微軟正黑體" panose="020B0604030504040204" pitchFamily="34" charset="-120"/>
                <a:cs typeface="Times New Roman" panose="02020603050405020304" pitchFamily="18" charset="0"/>
              </a:rPr>
              <a:t>113</a:t>
            </a:r>
            <a:r>
              <a:rPr kumimoji="0" lang="zh-TW" altLang="en-US" sz="2800" b="1" dirty="0">
                <a:solidFill>
                  <a:srgbClr val="333399"/>
                </a:solidFill>
                <a:latin typeface="Times New Roman" panose="02020603050405020304" pitchFamily="18" charset="0"/>
                <a:ea typeface="微軟正黑體" panose="020B0604030504040204" pitchFamily="34" charset="-120"/>
                <a:cs typeface="Times New Roman" panose="02020603050405020304" pitchFamily="18" charset="0"/>
              </a:rPr>
              <a:t>學年度五專完全免試入學單獨招生學校</a:t>
            </a:r>
            <a:endParaRPr kumimoji="0" lang="zh-TW" altLang="en-US" sz="2000" b="1" i="0" u="none" strike="noStrike" kern="1200" cap="none" spc="0" normalizeH="0" baseline="0" noProof="0" dirty="0">
              <a:ln>
                <a:noFill/>
              </a:ln>
              <a:solidFill>
                <a:srgbClr val="333399"/>
              </a:solidFill>
              <a:effectLst/>
              <a:uLnTx/>
              <a:uFillTx/>
              <a:latin typeface="Times New Roman" panose="02020603050405020304" pitchFamily="18" charset="0"/>
              <a:ea typeface="微軟正黑體" panose="020B0604030504040204" pitchFamily="34" charset="-120"/>
              <a:cs typeface="Times New Roman" panose="02020603050405020304" pitchFamily="18" charset="0"/>
            </a:endParaRPr>
          </a:p>
        </p:txBody>
      </p:sp>
      <p:pic>
        <p:nvPicPr>
          <p:cNvPr id="2" name="圖片 1"/>
          <p:cNvPicPr>
            <a:picLocks noChangeAspect="1"/>
          </p:cNvPicPr>
          <p:nvPr/>
        </p:nvPicPr>
        <p:blipFill>
          <a:blip r:embed="rId3"/>
          <a:stretch>
            <a:fillRect/>
          </a:stretch>
        </p:blipFill>
        <p:spPr>
          <a:xfrm>
            <a:off x="0" y="1988840"/>
            <a:ext cx="8992319" cy="3341249"/>
          </a:xfrm>
          <a:prstGeom prst="rect">
            <a:avLst/>
          </a:prstGeom>
        </p:spPr>
      </p:pic>
    </p:spTree>
    <p:extLst>
      <p:ext uri="{BB962C8B-B14F-4D97-AF65-F5344CB8AC3E}">
        <p14:creationId xmlns:p14="http://schemas.microsoft.com/office/powerpoint/2010/main" val="1297033085"/>
      </p:ext>
    </p:extLst>
  </p:cSld>
  <p:clrMapOvr>
    <a:masterClrMapping/>
  </p:clrMapOvr>
  <p:transition spd="slow">
    <p:push dir="u"/>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1"/>
          <p:cNvSpPr>
            <a:spLocks noGrp="1"/>
          </p:cNvSpPr>
          <p:nvPr>
            <p:ph type="title"/>
          </p:nvPr>
        </p:nvSpPr>
        <p:spPr>
          <a:xfrm>
            <a:off x="1022364" y="548680"/>
            <a:ext cx="7539679" cy="792088"/>
          </a:xfrm>
        </p:spPr>
        <p:txBody>
          <a:bodyPr>
            <a:normAutofit/>
          </a:bodyPr>
          <a:lstStyle/>
          <a:p>
            <a:pPr>
              <a:lnSpc>
                <a:spcPct val="100000"/>
              </a:lnSpc>
              <a:spcBef>
                <a:spcPts val="0"/>
              </a:spcBef>
            </a:pPr>
            <a:r>
              <a:rPr lang="zh-TW" altLang="en-US" sz="3600" b="1" kern="0" dirty="0">
                <a:solidFill>
                  <a:prstClr val="black"/>
                </a:solidFill>
                <a:latin typeface="微軟正黑體" panose="020B0604030504040204" pitchFamily="34" charset="-120"/>
                <a:ea typeface="微軟正黑體" panose="020B0604030504040204" pitchFamily="34" charset="-120"/>
                <a:cs typeface="Arial" pitchFamily="34" charset="0"/>
              </a:rPr>
              <a:t>五專免試入學優先免試入學</a:t>
            </a:r>
            <a:r>
              <a:rPr lang="en-US" altLang="zh-TW" sz="36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800" b="1" kern="0" dirty="0">
                <a:solidFill>
                  <a:prstClr val="black"/>
                </a:solidFill>
                <a:latin typeface="微軟正黑體" panose="020B0604030504040204" pitchFamily="34" charset="-120"/>
                <a:ea typeface="微軟正黑體" panose="020B0604030504040204" pitchFamily="34" charset="-120"/>
                <a:cs typeface="Arial" pitchFamily="34" charset="0"/>
              </a:rPr>
              <a:t>重要日程</a:t>
            </a:r>
            <a:endParaRPr lang="en-US" altLang="zh-TW" sz="3600" dirty="0"/>
          </a:p>
        </p:txBody>
      </p:sp>
      <p:graphicFrame>
        <p:nvGraphicFramePr>
          <p:cNvPr id="5" name="表格 4">
            <a:extLst>
              <a:ext uri="{FF2B5EF4-FFF2-40B4-BE49-F238E27FC236}">
                <a16:creationId xmlns:a16="http://schemas.microsoft.com/office/drawing/2014/main" id="{F78BFA53-4ADB-4B47-AE05-8A1BB4D87474}"/>
              </a:ext>
            </a:extLst>
          </p:cNvPr>
          <p:cNvGraphicFramePr>
            <a:graphicFrameLocks noGrp="1"/>
          </p:cNvGraphicFramePr>
          <p:nvPr>
            <p:extLst>
              <p:ext uri="{D42A27DB-BD31-4B8C-83A1-F6EECF244321}">
                <p14:modId xmlns:p14="http://schemas.microsoft.com/office/powerpoint/2010/main" val="2915357222"/>
              </p:ext>
            </p:extLst>
          </p:nvPr>
        </p:nvGraphicFramePr>
        <p:xfrm>
          <a:off x="611560" y="1473370"/>
          <a:ext cx="7971727" cy="4940913"/>
        </p:xfrm>
        <a:graphic>
          <a:graphicData uri="http://schemas.openxmlformats.org/drawingml/2006/table">
            <a:tbl>
              <a:tblPr firstRow="1" bandRow="1">
                <a:tableStyleId>{5940675A-B579-460E-94D1-54222C63F5DA}</a:tableStyleId>
              </a:tblPr>
              <a:tblGrid>
                <a:gridCol w="2588902">
                  <a:extLst>
                    <a:ext uri="{9D8B030D-6E8A-4147-A177-3AD203B41FA5}">
                      <a16:colId xmlns:a16="http://schemas.microsoft.com/office/drawing/2014/main" val="20000"/>
                    </a:ext>
                  </a:extLst>
                </a:gridCol>
                <a:gridCol w="5382825">
                  <a:extLst>
                    <a:ext uri="{9D8B030D-6E8A-4147-A177-3AD203B41FA5}">
                      <a16:colId xmlns:a16="http://schemas.microsoft.com/office/drawing/2014/main" val="20001"/>
                    </a:ext>
                  </a:extLst>
                </a:gridCol>
              </a:tblGrid>
              <a:tr h="479291">
                <a:tc>
                  <a:txBody>
                    <a:bodyPr/>
                    <a:lstStyle/>
                    <a:p>
                      <a:pPr algn="ctr"/>
                      <a:r>
                        <a:rPr lang="zh-TW" altLang="en-US" sz="2400" b="1" dirty="0">
                          <a:latin typeface="Times New Roman" panose="02020603050405020304" pitchFamily="18" charset="0"/>
                          <a:ea typeface="微軟正黑體" panose="020B0604030504040204" pitchFamily="34" charset="-120"/>
                          <a:cs typeface="Times New Roman" panose="02020603050405020304" pitchFamily="18" charset="0"/>
                        </a:rPr>
                        <a:t>項目</a:t>
                      </a:r>
                    </a:p>
                  </a:txBody>
                  <a:tcPr marL="104344" marR="104344" marT="52175" marB="52175" anchor="ctr">
                    <a:lnL w="12700" cap="flat" cmpd="sng" algn="ctr">
                      <a:noFill/>
                      <a:prstDash val="dashDot"/>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dash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2CC"/>
                    </a:solidFill>
                  </a:tcPr>
                </a:tc>
                <a:tc>
                  <a:txBody>
                    <a:bodyPr/>
                    <a:lstStyle/>
                    <a:p>
                      <a:pPr algn="ctr"/>
                      <a:r>
                        <a:rPr lang="zh-TW" altLang="en-US" sz="2400" b="1" dirty="0">
                          <a:latin typeface="Times New Roman" panose="02020603050405020304" pitchFamily="18" charset="0"/>
                          <a:ea typeface="微軟正黑體" panose="020B0604030504040204" pitchFamily="34" charset="-120"/>
                          <a:cs typeface="Times New Roman" panose="02020603050405020304" pitchFamily="18" charset="0"/>
                        </a:rPr>
                        <a:t>日程</a:t>
                      </a:r>
                    </a:p>
                  </a:txBody>
                  <a:tcPr marL="104344" marR="104344" marT="52175" marB="52175" anchor="ctr">
                    <a:lnL w="12700" cap="flat" cmpd="sng" algn="ctr">
                      <a:solidFill>
                        <a:schemeClr val="bg1"/>
                      </a:solidFill>
                      <a:prstDash val="solid"/>
                      <a:round/>
                      <a:headEnd type="none" w="med" len="med"/>
                      <a:tailEnd type="none" w="med" len="med"/>
                    </a:lnL>
                    <a:lnR w="12700" cap="flat" cmpd="sng" algn="ctr">
                      <a:noFill/>
                      <a:prstDash val="dashDot"/>
                      <a:round/>
                      <a:headEnd type="none" w="med" len="med"/>
                      <a:tailEnd type="none" w="med" len="med"/>
                    </a:lnR>
                    <a:lnT w="12700" cap="flat" cmpd="sng" algn="ctr">
                      <a:noFill/>
                      <a:prstDash val="dash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2CC"/>
                    </a:solidFill>
                  </a:tcPr>
                </a:tc>
                <a:extLst>
                  <a:ext uri="{0D108BD9-81ED-4DB2-BD59-A6C34878D82A}">
                    <a16:rowId xmlns:a16="http://schemas.microsoft.com/office/drawing/2014/main" val="10000"/>
                  </a:ext>
                </a:extLst>
              </a:tr>
              <a:tr h="755529">
                <a:tc>
                  <a:txBody>
                    <a:bodyPr/>
                    <a:lstStyle/>
                    <a:p>
                      <a:pPr algn="ct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簡章發售及公告</a:t>
                      </a:r>
                    </a:p>
                  </a:txBody>
                  <a:tcPr marL="104344" marR="104344" marT="52175" marB="52175"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113</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1</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15</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日</a:t>
                      </a: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一</a:t>
                      </a: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起發售及開放網路下載</a:t>
                      </a:r>
                    </a:p>
                  </a:txBody>
                  <a:tcPr marL="104344" marR="104344" marT="52175" marB="52175"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086134">
                <a:tc>
                  <a:txBody>
                    <a:bodyPr/>
                    <a:lstStyle/>
                    <a:p>
                      <a:pPr algn="ct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報名</a:t>
                      </a:r>
                    </a:p>
                  </a:txBody>
                  <a:tcPr marL="104344" marR="104344" marT="52175" marB="52175"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113</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5</a:t>
                      </a:r>
                      <a:r>
                        <a:rPr lang="zh-TW" altLang="en-US"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20</a:t>
                      </a:r>
                      <a:r>
                        <a:rPr lang="zh-TW" altLang="en-US"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日</a:t>
                      </a:r>
                      <a:r>
                        <a:rPr lang="en-US" altLang="zh-TW"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一</a:t>
                      </a:r>
                      <a:r>
                        <a:rPr lang="en-US" altLang="zh-TW"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a:t>
                      </a:r>
                      <a:r>
                        <a:rPr lang="en-US" altLang="zh-TW"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113</a:t>
                      </a:r>
                      <a:r>
                        <a:rPr lang="zh-TW" altLang="en-US"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5</a:t>
                      </a:r>
                      <a:r>
                        <a:rPr lang="zh-TW" altLang="en-US"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24</a:t>
                      </a:r>
                      <a:r>
                        <a:rPr lang="zh-TW" altLang="en-US"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日</a:t>
                      </a:r>
                      <a:r>
                        <a:rPr lang="en-US" altLang="zh-TW"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五</a:t>
                      </a:r>
                      <a:r>
                        <a:rPr lang="en-US" altLang="zh-TW"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a:t>
                      </a:r>
                    </a:p>
                    <a:p>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採</a:t>
                      </a:r>
                      <a:r>
                        <a:rPr lang="zh-TW" altLang="en-US" sz="2400" b="1" dirty="0">
                          <a:latin typeface="Times New Roman" panose="02020603050405020304" pitchFamily="18" charset="0"/>
                          <a:ea typeface="微軟正黑體" panose="020B0604030504040204" pitchFamily="34" charset="-120"/>
                          <a:cs typeface="Times New Roman" panose="02020603050405020304" pitchFamily="18" charset="0"/>
                        </a:rPr>
                        <a:t>「國中集體報名」</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或</a:t>
                      </a:r>
                      <a:r>
                        <a:rPr lang="zh-TW" altLang="en-US" sz="2400" b="1" dirty="0">
                          <a:latin typeface="Times New Roman" panose="02020603050405020304" pitchFamily="18" charset="0"/>
                          <a:ea typeface="微軟正黑體" panose="020B0604030504040204" pitchFamily="34" charset="-120"/>
                          <a:cs typeface="Times New Roman" panose="02020603050405020304" pitchFamily="18" charset="0"/>
                        </a:rPr>
                        <a:t>「網路個別報名」</a:t>
                      </a:r>
                    </a:p>
                  </a:txBody>
                  <a:tcPr marL="104344" marR="104344" marT="52175" marB="52175"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1001041">
                <a:tc>
                  <a:txBody>
                    <a:bodyPr/>
                    <a:lstStyle/>
                    <a:p>
                      <a:pPr algn="ct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網路選填志願</a:t>
                      </a:r>
                    </a:p>
                  </a:txBody>
                  <a:tcPr marL="104344" marR="104344" marT="52175" marB="52175"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113</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6</a:t>
                      </a:r>
                      <a:r>
                        <a:rPr lang="zh-TW" altLang="en-US"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6</a:t>
                      </a:r>
                      <a:r>
                        <a:rPr lang="zh-TW" altLang="en-US"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日</a:t>
                      </a:r>
                      <a:r>
                        <a:rPr lang="en-US" altLang="zh-TW"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四</a:t>
                      </a:r>
                      <a:r>
                        <a:rPr lang="en-US" altLang="zh-TW"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上午</a:t>
                      </a:r>
                      <a:r>
                        <a:rPr lang="en-US" altLang="zh-TW" sz="2400" baseline="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10</a:t>
                      </a:r>
                      <a:r>
                        <a:rPr lang="zh-TW" altLang="en-US" sz="2400" baseline="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a:t>
                      </a:r>
                      <a:r>
                        <a:rPr lang="en-US" altLang="zh-TW" sz="2400" baseline="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00</a:t>
                      </a:r>
                      <a:r>
                        <a:rPr lang="zh-TW" altLang="en-US" sz="2400" baseline="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起</a:t>
                      </a:r>
                      <a:endParaRPr lang="en-US" altLang="zh-TW" sz="2400" baseline="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endParaRPr>
                    </a:p>
                    <a:p>
                      <a:r>
                        <a:rPr lang="en-US" altLang="zh-TW" sz="2400" baseline="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113</a:t>
                      </a:r>
                      <a:r>
                        <a:rPr lang="zh-TW" altLang="en-US" sz="2400" baseline="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2400" baseline="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6</a:t>
                      </a:r>
                      <a:r>
                        <a:rPr lang="zh-TW" altLang="en-US" sz="2400" baseline="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2400" baseline="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11</a:t>
                      </a:r>
                      <a:r>
                        <a:rPr lang="zh-TW" altLang="en-US" sz="2400" baseline="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日</a:t>
                      </a:r>
                      <a:r>
                        <a:rPr lang="en-US" altLang="zh-TW" sz="2400" baseline="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400" baseline="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二</a:t>
                      </a:r>
                      <a:r>
                        <a:rPr lang="en-US" altLang="zh-TW" sz="2400" baseline="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400" baseline="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下午</a:t>
                      </a:r>
                      <a:r>
                        <a:rPr lang="en-US" altLang="zh-TW" sz="2400" baseline="0" dirty="0">
                          <a:latin typeface="Times New Roman" panose="02020603050405020304" pitchFamily="18" charset="0"/>
                          <a:ea typeface="微軟正黑體" panose="020B0604030504040204" pitchFamily="34" charset="-120"/>
                          <a:cs typeface="Times New Roman" panose="02020603050405020304" pitchFamily="18" charset="0"/>
                        </a:rPr>
                        <a:t>5</a:t>
                      </a:r>
                      <a:r>
                        <a:rPr lang="zh-TW" altLang="en-US" sz="2400" baseline="0" dirty="0">
                          <a:latin typeface="Times New Roman" panose="02020603050405020304" pitchFamily="18" charset="0"/>
                          <a:ea typeface="微軟正黑體" panose="020B0604030504040204" pitchFamily="34" charset="-120"/>
                          <a:cs typeface="Times New Roman" panose="02020603050405020304" pitchFamily="18" charset="0"/>
                        </a:rPr>
                        <a:t>：</a:t>
                      </a:r>
                      <a:r>
                        <a:rPr lang="en-US" altLang="zh-TW" sz="2400" baseline="0" dirty="0">
                          <a:latin typeface="Times New Roman" panose="02020603050405020304" pitchFamily="18" charset="0"/>
                          <a:ea typeface="微軟正黑體" panose="020B0604030504040204" pitchFamily="34" charset="-120"/>
                          <a:cs typeface="Times New Roman" panose="02020603050405020304" pitchFamily="18" charset="0"/>
                        </a:rPr>
                        <a:t>00</a:t>
                      </a:r>
                      <a:r>
                        <a:rPr lang="zh-TW" altLang="en-US" sz="2400" baseline="0" dirty="0">
                          <a:latin typeface="Times New Roman" panose="02020603050405020304" pitchFamily="18" charset="0"/>
                          <a:ea typeface="微軟正黑體" panose="020B0604030504040204" pitchFamily="34" charset="-120"/>
                          <a:cs typeface="Times New Roman" panose="02020603050405020304" pitchFamily="18" charset="0"/>
                        </a:rPr>
                        <a:t>止</a:t>
                      </a:r>
                      <a:endPar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L="104344" marR="104344" marT="52175" marB="52175"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587211">
                <a:tc>
                  <a:txBody>
                    <a:bodyPr/>
                    <a:lstStyle/>
                    <a:p>
                      <a:pPr algn="ct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放榜</a:t>
                      </a:r>
                    </a:p>
                  </a:txBody>
                  <a:tcPr marL="104344" marR="104344" marT="52175" marB="52175"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CCC"/>
                    </a:solidFill>
                  </a:tcPr>
                </a:tc>
                <a:tc>
                  <a:txBody>
                    <a:bodyPr/>
                    <a:lstStyle/>
                    <a:p>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113</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6</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14</a:t>
                      </a:r>
                      <a:r>
                        <a:rPr lang="zh-TW" altLang="en-US"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日</a:t>
                      </a:r>
                      <a:r>
                        <a:rPr lang="en-US" altLang="zh-TW"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五</a:t>
                      </a:r>
                      <a:r>
                        <a:rPr lang="en-US" altLang="zh-TW"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上午  </a:t>
                      </a:r>
                      <a:r>
                        <a:rPr lang="en-US" altLang="zh-TW"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9</a:t>
                      </a:r>
                      <a:r>
                        <a:rPr lang="zh-TW" altLang="en-US"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a:t>
                      </a:r>
                      <a:r>
                        <a:rPr lang="en-US" altLang="zh-TW"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00</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起</a:t>
                      </a:r>
                    </a:p>
                  </a:txBody>
                  <a:tcPr marL="104344" marR="104344" marT="52175" marB="52175"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CCC"/>
                    </a:solidFill>
                  </a:tcPr>
                </a:tc>
                <a:extLst>
                  <a:ext uri="{0D108BD9-81ED-4DB2-BD59-A6C34878D82A}">
                    <a16:rowId xmlns:a16="http://schemas.microsoft.com/office/drawing/2014/main" val="10004"/>
                  </a:ext>
                </a:extLst>
              </a:tr>
              <a:tr h="758796">
                <a:tc>
                  <a:txBody>
                    <a:bodyPr/>
                    <a:lstStyle/>
                    <a:p>
                      <a:pPr algn="ctr"/>
                      <a:r>
                        <a:rPr lang="zh-TW" altLang="en-US" sz="2400" b="1" dirty="0">
                          <a:latin typeface="Times New Roman" panose="02020603050405020304" pitchFamily="18" charset="0"/>
                          <a:ea typeface="微軟正黑體" panose="020B0604030504040204" pitchFamily="34" charset="-120"/>
                          <a:cs typeface="Times New Roman" panose="02020603050405020304" pitchFamily="18" charset="0"/>
                        </a:rPr>
                        <a:t>錄取</a:t>
                      </a:r>
                      <a:r>
                        <a:rPr lang="zh-TW" altLang="en-US" sz="2400" b="1"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報到與</a:t>
                      </a:r>
                      <a:r>
                        <a:rPr lang="zh-TW" altLang="en-US" sz="24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放棄錄取資格截止日</a:t>
                      </a:r>
                    </a:p>
                  </a:txBody>
                  <a:tcPr marL="104344" marR="104344" marT="52175" marB="52175"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66"/>
                    </a:solidFill>
                  </a:tcPr>
                </a:tc>
                <a:tc>
                  <a:txBody>
                    <a:bodyPr/>
                    <a:lstStyle/>
                    <a:p>
                      <a:r>
                        <a:rPr lang="en-US" altLang="zh-TW"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113</a:t>
                      </a:r>
                      <a:r>
                        <a:rPr lang="zh-TW" altLang="en-US"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6</a:t>
                      </a:r>
                      <a:r>
                        <a:rPr lang="zh-TW" altLang="en-US"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18</a:t>
                      </a:r>
                      <a:r>
                        <a:rPr lang="zh-TW" altLang="en-US"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日</a:t>
                      </a:r>
                      <a:r>
                        <a:rPr lang="en-US" altLang="zh-TW"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二</a:t>
                      </a:r>
                      <a:r>
                        <a:rPr lang="en-US" altLang="zh-TW"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下午  </a:t>
                      </a:r>
                      <a:r>
                        <a:rPr lang="en-US" altLang="zh-TW"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2</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a:t>
                      </a: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00</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止</a:t>
                      </a:r>
                    </a:p>
                  </a:txBody>
                  <a:tcPr marL="104344" marR="104344" marT="52175" marB="52175"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41637532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版面配置區 3"/>
          <p:cNvSpPr>
            <a:spLocks noGrp="1"/>
          </p:cNvSpPr>
          <p:nvPr>
            <p:ph type="dt" sz="half" idx="10"/>
          </p:nvPr>
        </p:nvSpPr>
        <p:spPr/>
        <p:txBody>
          <a:bodyPr/>
          <a:lstStyle/>
          <a:p>
            <a:fld id="{F0959433-9251-479E-81D9-7041EE5289E4}" type="datetime1">
              <a:rPr lang="en-US" altLang="zh-TW" smtClean="0"/>
              <a:t>2/26/2024</a:t>
            </a:fld>
            <a:endParaRPr lang="en-US" dirty="0"/>
          </a:p>
        </p:txBody>
      </p:sp>
      <p:sp>
        <p:nvSpPr>
          <p:cNvPr id="7" name="標題 1"/>
          <p:cNvSpPr>
            <a:spLocks noGrp="1"/>
          </p:cNvSpPr>
          <p:nvPr>
            <p:ph type="title"/>
          </p:nvPr>
        </p:nvSpPr>
        <p:spPr>
          <a:xfrm>
            <a:off x="1475656" y="510540"/>
            <a:ext cx="5472608" cy="1143000"/>
          </a:xfrm>
        </p:spPr>
        <p:txBody>
          <a:bodyPr>
            <a:normAutofit/>
          </a:bodyPr>
          <a:lstStyle/>
          <a:p>
            <a:pPr>
              <a:lnSpc>
                <a:spcPct val="100000"/>
              </a:lnSpc>
              <a:spcBef>
                <a:spcPts val="0"/>
              </a:spcBef>
            </a:pPr>
            <a:r>
              <a:rPr lang="zh-TW" altLang="en-US" sz="3600" b="1" kern="0" dirty="0">
                <a:solidFill>
                  <a:prstClr val="black"/>
                </a:solidFill>
                <a:latin typeface="微軟正黑體" panose="020B0604030504040204" pitchFamily="34" charset="-120"/>
                <a:ea typeface="微軟正黑體" panose="020B0604030504040204" pitchFamily="34" charset="-120"/>
                <a:cs typeface="Arial" pitchFamily="34" charset="0"/>
              </a:rPr>
              <a:t>五專聯合免試入學</a:t>
            </a:r>
            <a:r>
              <a:rPr lang="en-US" altLang="zh-TW" sz="36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800" b="1" kern="0" dirty="0">
                <a:solidFill>
                  <a:prstClr val="black"/>
                </a:solidFill>
                <a:latin typeface="微軟正黑體" panose="020B0604030504040204" pitchFamily="34" charset="-120"/>
                <a:ea typeface="微軟正黑體" panose="020B0604030504040204" pitchFamily="34" charset="-120"/>
                <a:cs typeface="Arial" pitchFamily="34" charset="0"/>
              </a:rPr>
              <a:t>重要日程</a:t>
            </a:r>
            <a:endParaRPr lang="en-US" altLang="zh-TW" sz="3600" dirty="0"/>
          </a:p>
        </p:txBody>
      </p:sp>
      <p:graphicFrame>
        <p:nvGraphicFramePr>
          <p:cNvPr id="6" name="表格 5">
            <a:extLst>
              <a:ext uri="{FF2B5EF4-FFF2-40B4-BE49-F238E27FC236}">
                <a16:creationId xmlns:a16="http://schemas.microsoft.com/office/drawing/2014/main" id="{53102BD1-0230-47A0-AB95-2DCD6570E03E}"/>
              </a:ext>
            </a:extLst>
          </p:cNvPr>
          <p:cNvGraphicFramePr>
            <a:graphicFrameLocks noGrp="1"/>
          </p:cNvGraphicFramePr>
          <p:nvPr>
            <p:extLst>
              <p:ext uri="{D42A27DB-BD31-4B8C-83A1-F6EECF244321}">
                <p14:modId xmlns:p14="http://schemas.microsoft.com/office/powerpoint/2010/main" val="148304272"/>
              </p:ext>
            </p:extLst>
          </p:nvPr>
        </p:nvGraphicFramePr>
        <p:xfrm>
          <a:off x="596155" y="1340768"/>
          <a:ext cx="8529387" cy="5186580"/>
        </p:xfrm>
        <a:graphic>
          <a:graphicData uri="http://schemas.openxmlformats.org/drawingml/2006/table">
            <a:tbl>
              <a:tblPr firstRow="1" bandRow="1">
                <a:tableStyleId>{5940675A-B579-460E-94D1-54222C63F5DA}</a:tableStyleId>
              </a:tblPr>
              <a:tblGrid>
                <a:gridCol w="2504041">
                  <a:extLst>
                    <a:ext uri="{9D8B030D-6E8A-4147-A177-3AD203B41FA5}">
                      <a16:colId xmlns:a16="http://schemas.microsoft.com/office/drawing/2014/main" val="20000"/>
                    </a:ext>
                  </a:extLst>
                </a:gridCol>
                <a:gridCol w="6025346">
                  <a:extLst>
                    <a:ext uri="{9D8B030D-6E8A-4147-A177-3AD203B41FA5}">
                      <a16:colId xmlns:a16="http://schemas.microsoft.com/office/drawing/2014/main" val="20001"/>
                    </a:ext>
                  </a:extLst>
                </a:gridCol>
              </a:tblGrid>
              <a:tr h="550001">
                <a:tc>
                  <a:txBody>
                    <a:bodyPr/>
                    <a:lstStyle/>
                    <a:p>
                      <a:pPr algn="ctr"/>
                      <a:r>
                        <a:rPr lang="zh-TW" altLang="en-US" sz="2800" b="1" dirty="0">
                          <a:latin typeface="Times New Roman" panose="02020603050405020304" pitchFamily="18" charset="0"/>
                          <a:ea typeface="微軟正黑體" panose="020B0604030504040204" pitchFamily="34" charset="-120"/>
                          <a:cs typeface="Times New Roman" panose="02020603050405020304" pitchFamily="18" charset="0"/>
                        </a:rPr>
                        <a:t>項目</a:t>
                      </a:r>
                    </a:p>
                  </a:txBody>
                  <a:tcPr marL="91436" marR="91436" marT="45724" marB="45724" anchor="ctr">
                    <a:lnL w="12700" cmpd="sng">
                      <a:noFill/>
                    </a:lnL>
                    <a:lnR w="12700" cap="flat" cmpd="sng" algn="ctr">
                      <a:noFill/>
                      <a:prstDash val="dashDot"/>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solidFill>
                  </a:tcPr>
                </a:tc>
                <a:tc>
                  <a:txBody>
                    <a:bodyPr/>
                    <a:lstStyle/>
                    <a:p>
                      <a:pPr algn="ctr"/>
                      <a:r>
                        <a:rPr lang="zh-TW" altLang="en-US" sz="2800" b="1" dirty="0">
                          <a:latin typeface="Times New Roman" panose="02020603050405020304" pitchFamily="18" charset="0"/>
                          <a:ea typeface="微軟正黑體" panose="020B0604030504040204" pitchFamily="34" charset="-120"/>
                          <a:cs typeface="Times New Roman" panose="02020603050405020304" pitchFamily="18" charset="0"/>
                        </a:rPr>
                        <a:t>日程</a:t>
                      </a:r>
                    </a:p>
                  </a:txBody>
                  <a:tcPr marL="91436" marR="91436" marT="45724" marB="45724" anchor="ctr">
                    <a:lnL w="12700" cap="flat" cmpd="sng" algn="ctr">
                      <a:noFill/>
                      <a:prstDash val="dashDot"/>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solidFill>
                  </a:tcPr>
                </a:tc>
                <a:extLst>
                  <a:ext uri="{0D108BD9-81ED-4DB2-BD59-A6C34878D82A}">
                    <a16:rowId xmlns:a16="http://schemas.microsoft.com/office/drawing/2014/main" val="10000"/>
                  </a:ext>
                </a:extLst>
              </a:tr>
              <a:tr h="550001">
                <a:tc>
                  <a:txBody>
                    <a:bodyPr/>
                    <a:lstStyle/>
                    <a:p>
                      <a:pPr algn="ct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簡章發售及公告</a:t>
                      </a:r>
                    </a:p>
                  </a:txBody>
                  <a:tcPr marL="91436" marR="91436" marT="45724" marB="45724"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ECFF"/>
                    </a:solidFill>
                  </a:tcPr>
                </a:tc>
                <a:tc>
                  <a:txBody>
                    <a:bodyPr/>
                    <a:lstStyle/>
                    <a:p>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113</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1</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15</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日（星期一）起發售及</a:t>
                      </a:r>
                      <a:r>
                        <a:rPr lang="zh-TW" altLang="en-US" sz="2000" baseline="0" dirty="0">
                          <a:latin typeface="Times New Roman" panose="02020603050405020304" pitchFamily="18" charset="0"/>
                          <a:ea typeface="微軟正黑體" panose="020B0604030504040204" pitchFamily="34" charset="-120"/>
                          <a:cs typeface="Times New Roman" panose="02020603050405020304" pitchFamily="18" charset="0"/>
                        </a:rPr>
                        <a:t>開放網路下載</a:t>
                      </a:r>
                      <a:endPar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L="91436" marR="91436" marT="45724" marB="45724"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652078">
                <a:tc>
                  <a:txBody>
                    <a:bodyPr/>
                    <a:lstStyle/>
                    <a:p>
                      <a:pPr algn="ct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報名</a:t>
                      </a:r>
                    </a:p>
                  </a:txBody>
                  <a:tcPr marL="91436" marR="91436" marT="45724" marB="45724"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66"/>
                    </a:solidFill>
                  </a:tcPr>
                </a:tc>
                <a:tc>
                  <a:txBody>
                    <a:bodyPr/>
                    <a:lstStyle/>
                    <a:p>
                      <a:pPr algn="l"/>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國中集體通訊報名、個別網路與通訊報名：</a:t>
                      </a:r>
                      <a:b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b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113</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6</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20</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日</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星期四</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起</a:t>
                      </a:r>
                      <a:endPar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endParaRPr>
                    </a:p>
                    <a:p>
                      <a:pPr algn="l"/>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113</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6</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28</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日</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星期五</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止</a:t>
                      </a:r>
                      <a:endPar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endParaRPr>
                    </a:p>
                    <a:p>
                      <a:pPr algn="l">
                        <a:spcBef>
                          <a:spcPts val="0"/>
                        </a:spcBef>
                      </a:pPr>
                      <a:r>
                        <a:rPr lang="zh-TW" altLang="en-US"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現場報名</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a:t>
                      </a:r>
                      <a:b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b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113</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6</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30</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日</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星期日</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a:t>
                      </a:r>
                    </a:p>
                  </a:txBody>
                  <a:tcPr marL="91436" marR="91436" marT="45724" marB="45724"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949202">
                <a:tc>
                  <a:txBody>
                    <a:bodyPr/>
                    <a:lstStyle/>
                    <a:p>
                      <a:pPr algn="ct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寄發現場登記分發</a:t>
                      </a:r>
                      <a:endPar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endParaRPr>
                    </a:p>
                    <a:p>
                      <a:pPr algn="ct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報到通知單</a:t>
                      </a:r>
                    </a:p>
                  </a:txBody>
                  <a:tcPr marL="91436" marR="91436" marT="45724" marB="45724"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ECFF"/>
                    </a:solidFill>
                  </a:tcPr>
                </a:tc>
                <a:tc>
                  <a:txBody>
                    <a:bodyPr/>
                    <a:lstStyle/>
                    <a:p>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113</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7</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5</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日</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星期五</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a:t>
                      </a:r>
                    </a:p>
                    <a:p>
                      <a:r>
                        <a:rPr lang="en-US" altLang="zh-TW" sz="14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1400" dirty="0">
                          <a:latin typeface="Times New Roman" panose="02020603050405020304" pitchFamily="18" charset="0"/>
                          <a:ea typeface="微軟正黑體" panose="020B0604030504040204" pitchFamily="34" charset="-120"/>
                          <a:cs typeface="Times New Roman" panose="02020603050405020304" pitchFamily="18" charset="0"/>
                        </a:rPr>
                        <a:t>註：</a:t>
                      </a:r>
                      <a:r>
                        <a:rPr lang="en-US" altLang="zh-TW" sz="14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113</a:t>
                      </a:r>
                      <a:r>
                        <a:rPr lang="zh-TW" altLang="en-US" sz="14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14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7</a:t>
                      </a:r>
                      <a:r>
                        <a:rPr lang="zh-TW" altLang="en-US" sz="14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14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8</a:t>
                      </a:r>
                      <a:r>
                        <a:rPr lang="zh-TW" altLang="en-US" sz="14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日下午</a:t>
                      </a:r>
                      <a:r>
                        <a:rPr lang="en-US" altLang="zh-TW" sz="14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5</a:t>
                      </a:r>
                      <a:r>
                        <a:rPr lang="zh-TW" altLang="en-US" sz="14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時前</a:t>
                      </a:r>
                      <a:r>
                        <a:rPr lang="zh-TW" altLang="en-US" sz="1400" dirty="0">
                          <a:latin typeface="Times New Roman" panose="02020603050405020304" pitchFamily="18" charset="0"/>
                          <a:ea typeface="微軟正黑體" panose="020B0604030504040204" pitchFamily="34" charset="-120"/>
                          <a:cs typeface="Times New Roman" panose="02020603050405020304" pitchFamily="18" charset="0"/>
                        </a:rPr>
                        <a:t>免試生確認是否收到通知單，若未收到逕向各招生學校查詢</a:t>
                      </a:r>
                      <a:r>
                        <a:rPr lang="en-US" altLang="zh-TW" sz="1400" dirty="0">
                          <a:latin typeface="Times New Roman" panose="02020603050405020304" pitchFamily="18" charset="0"/>
                          <a:ea typeface="微軟正黑體" panose="020B0604030504040204" pitchFamily="34" charset="-120"/>
                          <a:cs typeface="Times New Roman" panose="02020603050405020304" pitchFamily="18" charset="0"/>
                        </a:rPr>
                        <a:t>)</a:t>
                      </a:r>
                      <a:endParaRPr lang="zh-TW" altLang="en-US" sz="14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L="91436" marR="91436" marT="45724" marB="45724"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742649">
                <a:tc>
                  <a:txBody>
                    <a:bodyPr/>
                    <a:lstStyle/>
                    <a:p>
                      <a:pPr algn="ctr">
                        <a:lnSpc>
                          <a:spcPct val="100000"/>
                        </a:lnSpc>
                        <a:spcBef>
                          <a:spcPts val="0"/>
                        </a:spcBef>
                        <a:spcAft>
                          <a:spcPts val="0"/>
                        </a:spcAft>
                      </a:pP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現場登記分發報到</a:t>
                      </a:r>
                    </a:p>
                  </a:txBody>
                  <a:tcPr marL="91436" marR="91436" marT="45724" marB="45724"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66"/>
                    </a:solidFill>
                  </a:tcPr>
                </a:tc>
                <a:tc>
                  <a:txBody>
                    <a:bodyPr/>
                    <a:lstStyle/>
                    <a:p>
                      <a:pPr>
                        <a:lnSpc>
                          <a:spcPct val="100000"/>
                        </a:lnSpc>
                        <a:spcBef>
                          <a:spcPts val="0"/>
                        </a:spcBef>
                        <a:spcAft>
                          <a:spcPts val="0"/>
                        </a:spcAft>
                      </a:pP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113</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7</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10</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日</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星期三</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a:t>
                      </a:r>
                      <a:endPar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L="91436" marR="91436" marT="45724" marB="45724"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742649">
                <a:tc>
                  <a:txBody>
                    <a:bodyPr/>
                    <a:lstStyle/>
                    <a:p>
                      <a:pPr algn="ctr">
                        <a:lnSpc>
                          <a:spcPct val="100000"/>
                        </a:lnSpc>
                        <a:spcBef>
                          <a:spcPts val="0"/>
                        </a:spcBef>
                        <a:spcAft>
                          <a:spcPts val="0"/>
                        </a:spcAft>
                      </a:pPr>
                      <a:r>
                        <a:rPr lang="zh-TW" altLang="en-US" sz="2000" b="1" dirty="0">
                          <a:latin typeface="Times New Roman" panose="02020603050405020304" pitchFamily="18" charset="0"/>
                          <a:ea typeface="微軟正黑體" panose="020B0604030504040204" pitchFamily="34" charset="-120"/>
                          <a:cs typeface="Times New Roman" panose="02020603050405020304" pitchFamily="18" charset="0"/>
                        </a:rPr>
                        <a:t>錄取生</a:t>
                      </a:r>
                      <a:r>
                        <a:rPr lang="zh-TW" altLang="en-US" sz="20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放棄錄取資格截止日</a:t>
                      </a:r>
                    </a:p>
                  </a:txBody>
                  <a:tcPr marL="91436" marR="91436" marT="45724" marB="45724"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CCECFF"/>
                    </a:solidFill>
                  </a:tcPr>
                </a:tc>
                <a:tc>
                  <a:txBody>
                    <a:bodyPr/>
                    <a:lstStyle/>
                    <a:p>
                      <a:pPr>
                        <a:lnSpc>
                          <a:spcPct val="100000"/>
                        </a:lnSpc>
                        <a:spcBef>
                          <a:spcPts val="0"/>
                        </a:spcBef>
                        <a:spcAft>
                          <a:spcPts val="0"/>
                        </a:spcAft>
                      </a:pP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113</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7</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15</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日</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星期一</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)12</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00</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止</a:t>
                      </a:r>
                    </a:p>
                  </a:txBody>
                  <a:tcPr marL="91436" marR="91436" marT="45724" marB="45724"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01556078"/>
                  </a:ext>
                </a:extLst>
              </a:tr>
            </a:tbl>
          </a:graphicData>
        </a:graphic>
      </p:graphicFrame>
    </p:spTree>
    <p:extLst>
      <p:ext uri="{BB962C8B-B14F-4D97-AF65-F5344CB8AC3E}">
        <p14:creationId xmlns:p14="http://schemas.microsoft.com/office/powerpoint/2010/main" val="33041219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矩形 1"/>
          <p:cNvSpPr>
            <a:spLocks noChangeArrowheads="1"/>
          </p:cNvSpPr>
          <p:nvPr/>
        </p:nvSpPr>
        <p:spPr bwMode="auto">
          <a:xfrm>
            <a:off x="766549" y="295819"/>
            <a:ext cx="712807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pitchFamily="34" charset="0"/>
                <a:ea typeface="新細明體" pitchFamily="18" charset="-120"/>
              </a:defRPr>
            </a:lvl1pPr>
            <a:lvl2pPr marL="742950" indent="-285750" eaLnBrk="0" hangingPunct="0">
              <a:defRPr b="1">
                <a:solidFill>
                  <a:schemeClr val="tx1"/>
                </a:solidFill>
                <a:latin typeface="Arial" pitchFamily="34" charset="0"/>
                <a:ea typeface="新細明體" pitchFamily="18" charset="-120"/>
              </a:defRPr>
            </a:lvl2pPr>
            <a:lvl3pPr marL="1143000" indent="-228600" eaLnBrk="0" hangingPunct="0">
              <a:defRPr b="1">
                <a:solidFill>
                  <a:schemeClr val="tx1"/>
                </a:solidFill>
                <a:latin typeface="Arial" pitchFamily="34" charset="0"/>
                <a:ea typeface="新細明體" pitchFamily="18" charset="-120"/>
              </a:defRPr>
            </a:lvl3pPr>
            <a:lvl4pPr marL="1600200" indent="-228600" eaLnBrk="0" hangingPunct="0">
              <a:defRPr b="1">
                <a:solidFill>
                  <a:schemeClr val="tx1"/>
                </a:solidFill>
                <a:latin typeface="Arial" pitchFamily="34" charset="0"/>
                <a:ea typeface="新細明體" pitchFamily="18" charset="-120"/>
              </a:defRPr>
            </a:lvl4pPr>
            <a:lvl5pPr marL="2057400" indent="-228600" eaLnBrk="0" hangingPunct="0">
              <a:defRPr b="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b="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b="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b="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b="1">
                <a:solidFill>
                  <a:schemeClr val="tx1"/>
                </a:solidFill>
                <a:latin typeface="Arial" pitchFamily="34" charset="0"/>
                <a:ea typeface="新細明體" pitchFamily="18" charset="-120"/>
              </a:defRPr>
            </a:lvl9pPr>
          </a:lstStyle>
          <a:p>
            <a:pPr algn="ctr" eaLnBrk="1" hangingPunct="1"/>
            <a:r>
              <a:rPr kumimoji="1" lang="zh-TW" altLang="en-US" sz="3200" dirty="0">
                <a:solidFill>
                  <a:srgbClr val="FF0000"/>
                </a:solidFill>
                <a:latin typeface="微軟正黑體" pitchFamily="34" charset="-120"/>
                <a:ea typeface="微軟正黑體" pitchFamily="34" charset="-120"/>
              </a:rPr>
              <a:t>國中畢業生適性入學宣導網</a:t>
            </a:r>
          </a:p>
        </p:txBody>
      </p:sp>
      <p:sp>
        <p:nvSpPr>
          <p:cNvPr id="46084" name="副標題 4"/>
          <p:cNvSpPr txBox="1">
            <a:spLocks/>
          </p:cNvSpPr>
          <p:nvPr/>
        </p:nvSpPr>
        <p:spPr bwMode="auto">
          <a:xfrm>
            <a:off x="629049" y="766425"/>
            <a:ext cx="7448550"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itchFamily="34" charset="0"/>
                <a:ea typeface="新細明體" pitchFamily="18" charset="-120"/>
              </a:defRPr>
            </a:lvl1pPr>
            <a:lvl2pPr marL="742950" indent="-285750" eaLnBrk="0" hangingPunct="0">
              <a:defRPr b="1">
                <a:solidFill>
                  <a:schemeClr val="tx1"/>
                </a:solidFill>
                <a:latin typeface="Arial" pitchFamily="34" charset="0"/>
                <a:ea typeface="新細明體" pitchFamily="18" charset="-120"/>
              </a:defRPr>
            </a:lvl2pPr>
            <a:lvl3pPr marL="1143000" indent="-228600" eaLnBrk="0" hangingPunct="0">
              <a:defRPr b="1">
                <a:solidFill>
                  <a:schemeClr val="tx1"/>
                </a:solidFill>
                <a:latin typeface="Arial" pitchFamily="34" charset="0"/>
                <a:ea typeface="新細明體" pitchFamily="18" charset="-120"/>
              </a:defRPr>
            </a:lvl3pPr>
            <a:lvl4pPr marL="1600200" indent="-228600" eaLnBrk="0" hangingPunct="0">
              <a:defRPr b="1">
                <a:solidFill>
                  <a:schemeClr val="tx1"/>
                </a:solidFill>
                <a:latin typeface="Arial" pitchFamily="34" charset="0"/>
                <a:ea typeface="新細明體" pitchFamily="18" charset="-120"/>
              </a:defRPr>
            </a:lvl4pPr>
            <a:lvl5pPr marL="2057400" indent="-228600" eaLnBrk="0" hangingPunct="0">
              <a:defRPr b="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b="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b="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b="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b="1">
                <a:solidFill>
                  <a:schemeClr val="tx1"/>
                </a:solidFill>
                <a:latin typeface="Arial" pitchFamily="34" charset="0"/>
                <a:ea typeface="新細明體" pitchFamily="18" charset="-120"/>
              </a:defRPr>
            </a:lvl9pPr>
          </a:lstStyle>
          <a:p>
            <a:pPr eaLnBrk="1" hangingPunct="1">
              <a:spcBef>
                <a:spcPct val="20000"/>
              </a:spcBef>
              <a:buFont typeface="Arial" pitchFamily="34" charset="0"/>
              <a:buNone/>
            </a:pPr>
            <a:r>
              <a:rPr lang="en-US" altLang="zh-TW" sz="2800" dirty="0"/>
              <a:t>https://shs.k12ea.gov.tw/site/adapt-k12ea</a:t>
            </a:r>
            <a:endParaRPr lang="zh-TW" altLang="en-US" sz="2800" dirty="0">
              <a:solidFill>
                <a:srgbClr val="FF0000"/>
              </a:solidFill>
              <a:latin typeface="微軟正黑體" pitchFamily="34" charset="-120"/>
              <a:ea typeface="微軟正黑體" pitchFamily="34" charset="-120"/>
            </a:endParaRPr>
          </a:p>
        </p:txBody>
      </p:sp>
      <p:pic>
        <p:nvPicPr>
          <p:cNvPr id="2" name="圖片 1"/>
          <p:cNvPicPr>
            <a:picLocks noChangeAspect="1"/>
          </p:cNvPicPr>
          <p:nvPr/>
        </p:nvPicPr>
        <p:blipFill rotWithShape="1">
          <a:blip r:embed="rId3"/>
          <a:srcRect t="12200" r="36844" b="17800"/>
          <a:stretch/>
        </p:blipFill>
        <p:spPr>
          <a:xfrm>
            <a:off x="244988" y="1253313"/>
            <a:ext cx="4109764" cy="2393563"/>
          </a:xfrm>
          <a:prstGeom prst="rect">
            <a:avLst/>
          </a:prstGeom>
        </p:spPr>
      </p:pic>
      <p:pic>
        <p:nvPicPr>
          <p:cNvPr id="7" name="圖片 6"/>
          <p:cNvPicPr/>
          <p:nvPr/>
        </p:nvPicPr>
        <p:blipFill>
          <a:blip r:embed="rId4">
            <a:extLst>
              <a:ext uri="{28A0092B-C50C-407E-A947-70E740481C1C}">
                <a14:useLocalDpi xmlns:a14="http://schemas.microsoft.com/office/drawing/2010/main" val="0"/>
              </a:ext>
            </a:extLst>
          </a:blip>
          <a:stretch>
            <a:fillRect/>
          </a:stretch>
        </p:blipFill>
        <p:spPr>
          <a:xfrm>
            <a:off x="7885105" y="229816"/>
            <a:ext cx="1152128" cy="1073218"/>
          </a:xfrm>
          <a:prstGeom prst="rect">
            <a:avLst/>
          </a:prstGeom>
        </p:spPr>
      </p:pic>
      <p:pic>
        <p:nvPicPr>
          <p:cNvPr id="6" name="圖片 5">
            <a:extLst>
              <a:ext uri="{FF2B5EF4-FFF2-40B4-BE49-F238E27FC236}">
                <a16:creationId xmlns:a16="http://schemas.microsoft.com/office/drawing/2014/main" id="{AE97F986-2829-4BF0-AC0C-E27F6792D59B}"/>
              </a:ext>
            </a:extLst>
          </p:cNvPr>
          <p:cNvPicPr>
            <a:picLocks noChangeAspect="1"/>
          </p:cNvPicPr>
          <p:nvPr/>
        </p:nvPicPr>
        <p:blipFill rotWithShape="1">
          <a:blip r:embed="rId5"/>
          <a:srcRect l="-1187" t="12201" r="18500" b="19200"/>
          <a:stretch/>
        </p:blipFill>
        <p:spPr>
          <a:xfrm>
            <a:off x="4104115" y="3646877"/>
            <a:ext cx="4937689" cy="3211124"/>
          </a:xfrm>
          <a:prstGeom prst="rect">
            <a:avLst/>
          </a:prstGeom>
        </p:spPr>
      </p:pic>
      <p:sp>
        <p:nvSpPr>
          <p:cNvPr id="8" name="文字方塊 7">
            <a:extLst>
              <a:ext uri="{FF2B5EF4-FFF2-40B4-BE49-F238E27FC236}">
                <a16:creationId xmlns:a16="http://schemas.microsoft.com/office/drawing/2014/main" id="{3D4F6C9A-ECBB-45AF-8D55-754A3779CE57}"/>
              </a:ext>
            </a:extLst>
          </p:cNvPr>
          <p:cNvSpPr txBox="1"/>
          <p:nvPr/>
        </p:nvSpPr>
        <p:spPr>
          <a:xfrm>
            <a:off x="3315603" y="3277544"/>
            <a:ext cx="6514711" cy="369332"/>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pPr>
            <a:r>
              <a:rPr lang="zh-TW" altLang="en-US"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hlinkClick r:id="rId6"/>
              </a:rPr>
              <a:t>全國高級中等學校及五專定位查詢</a:t>
            </a:r>
            <a:endParaRPr lang="en-US" altLang="zh-TW"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圓角矩形 11"/>
          <p:cNvSpPr/>
          <p:nvPr/>
        </p:nvSpPr>
        <p:spPr bwMode="auto">
          <a:xfrm>
            <a:off x="3203695" y="2118500"/>
            <a:ext cx="3160998" cy="4163618"/>
          </a:xfrm>
          <a:prstGeom prst="roundRect">
            <a:avLst>
              <a:gd name="adj" fmla="val 4249"/>
            </a:avLst>
          </a:prstGeom>
          <a:solidFill>
            <a:srgbClr val="FFCCCC"/>
          </a:solidFill>
          <a:ln w="38100">
            <a:noFill/>
            <a:round/>
            <a:headEnd/>
            <a:tailEnd type="triangle" w="med" len="med"/>
          </a:ln>
          <a:effectLst>
            <a:outerShdw blurRad="50800" dist="127000" dir="2700000" algn="tl" rotWithShape="0">
              <a:prstClr val="black">
                <a:alpha val="40000"/>
              </a:prstClr>
            </a:outerShdw>
          </a:effectLst>
        </p:spPr>
        <p:txBody>
          <a:bodyPr rtlCol="0" anchor="ctr"/>
          <a:lstStyle/>
          <a:p>
            <a:pPr algn="ctr"/>
            <a:endParaRPr lang="zh-TW" altLang="en-US">
              <a:latin typeface="Times New Roman" panose="02020603050405020304" pitchFamily="18" charset="0"/>
              <a:ea typeface="微軟正黑體" panose="020B0604030504040204" pitchFamily="34" charset="-120"/>
              <a:cs typeface="Times New Roman" panose="02020603050405020304" pitchFamily="18" charset="0"/>
            </a:endParaRPr>
          </a:p>
        </p:txBody>
      </p:sp>
      <p:graphicFrame>
        <p:nvGraphicFramePr>
          <p:cNvPr id="5" name="表格 4"/>
          <p:cNvGraphicFramePr>
            <a:graphicFrameLocks noGrp="1"/>
          </p:cNvGraphicFramePr>
          <p:nvPr>
            <p:extLst>
              <p:ext uri="{D42A27DB-BD31-4B8C-83A1-F6EECF244321}">
                <p14:modId xmlns:p14="http://schemas.microsoft.com/office/powerpoint/2010/main" val="1206251301"/>
              </p:ext>
            </p:extLst>
          </p:nvPr>
        </p:nvGraphicFramePr>
        <p:xfrm>
          <a:off x="3128552" y="2281733"/>
          <a:ext cx="3311284" cy="3471428"/>
        </p:xfrm>
        <a:graphic>
          <a:graphicData uri="http://schemas.openxmlformats.org/drawingml/2006/table">
            <a:tbl>
              <a:tblPr bandRow="1">
                <a:tableStyleId>{5C22544A-7EE6-4342-B048-85BDC9FD1C3A}</a:tableStyleId>
              </a:tblPr>
              <a:tblGrid>
                <a:gridCol w="1688944">
                  <a:extLst>
                    <a:ext uri="{9D8B030D-6E8A-4147-A177-3AD203B41FA5}">
                      <a16:colId xmlns:a16="http://schemas.microsoft.com/office/drawing/2014/main" val="20000"/>
                    </a:ext>
                  </a:extLst>
                </a:gridCol>
                <a:gridCol w="1622340">
                  <a:extLst>
                    <a:ext uri="{9D8B030D-6E8A-4147-A177-3AD203B41FA5}">
                      <a16:colId xmlns:a16="http://schemas.microsoft.com/office/drawing/2014/main" val="20001"/>
                    </a:ext>
                  </a:extLst>
                </a:gridCol>
              </a:tblGrid>
              <a:tr h="388213">
                <a:tc>
                  <a:txBody>
                    <a:bodyPr/>
                    <a:lstStyle/>
                    <a:p>
                      <a:pPr algn="r"/>
                      <a:r>
                        <a:rPr lang="zh-TW" altLang="en-US" sz="1800" b="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高雄科技大學</a:t>
                      </a:r>
                    </a:p>
                  </a:txBody>
                  <a:tcPr marL="91444" marR="91444" marT="45702" marB="45702"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zh-TW" altLang="en-US" sz="1800" b="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澎湖科技大學</a:t>
                      </a:r>
                    </a:p>
                  </a:txBody>
                  <a:tcPr marL="91444" marR="91444" marT="45702" marB="45702"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88213">
                <a:tc>
                  <a:txBody>
                    <a:bodyPr/>
                    <a:lstStyle/>
                    <a:p>
                      <a:pPr algn="r"/>
                      <a:r>
                        <a:rPr lang="zh-TW" altLang="en-US" sz="1800" b="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高雄餐旅大學</a:t>
                      </a:r>
                    </a:p>
                  </a:txBody>
                  <a:tcPr marL="91444" marR="91444" marT="45702" marB="45702"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zh-TW" altLang="en-US" sz="1800" b="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臺東專校</a:t>
                      </a:r>
                    </a:p>
                  </a:txBody>
                  <a:tcPr marL="91444" marR="91444" marT="45702" marB="45702"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88213">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zh-TW" altLang="en-US" sz="1800" b="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臺南醫護專校</a:t>
                      </a:r>
                    </a:p>
                  </a:txBody>
                  <a:tcPr marL="91444" marR="91444" marT="45702" marB="45702"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zh-TW" altLang="en-US" sz="1800" b="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美和科技大學</a:t>
                      </a:r>
                    </a:p>
                  </a:txBody>
                  <a:tcPr marL="91444" marR="91444" marT="45702" marB="45702"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88213">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zh-TW" altLang="en-US" sz="18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中華醫事科大</a:t>
                      </a:r>
                    </a:p>
                  </a:txBody>
                  <a:tcPr marL="91444" marR="91444" marT="45702" marB="45702"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zh-TW" altLang="en-US" sz="18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輔英科技大學</a:t>
                      </a:r>
                    </a:p>
                  </a:txBody>
                  <a:tcPr marL="91444" marR="91444" marT="45702" marB="45702"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88213">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zh-TW" altLang="en-US" sz="18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正修科技大學</a:t>
                      </a:r>
                    </a:p>
                  </a:txBody>
                  <a:tcPr marL="91444" marR="91444" marT="45702" marB="45702"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8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南臺科技大學</a:t>
                      </a:r>
                    </a:p>
                  </a:txBody>
                  <a:tcPr marL="91444" marR="91444" marT="45702" marB="45702"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88213">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zh-TW" altLang="en-US" sz="18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慈惠醫護專校</a:t>
                      </a:r>
                    </a:p>
                  </a:txBody>
                  <a:tcPr marL="91444" marR="91444" marT="45702" marB="45702"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8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樹人醫護專校</a:t>
                      </a:r>
                    </a:p>
                  </a:txBody>
                  <a:tcPr marL="91444" marR="91444" marT="45702" marB="45702"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88213">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zh-TW" altLang="en-US" sz="18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敏惠醫護專校</a:t>
                      </a:r>
                    </a:p>
                  </a:txBody>
                  <a:tcPr marL="91444" marR="91444" marT="45702" marB="45702"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zh-TW" altLang="en-US" sz="18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育英醫護專校</a:t>
                      </a:r>
                    </a:p>
                  </a:txBody>
                  <a:tcPr marL="91444" marR="91444" marT="45702" marB="45702"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388213">
                <a:tc>
                  <a:txBody>
                    <a:bodyPr/>
                    <a:lstStyle/>
                    <a:p>
                      <a:pPr algn="r"/>
                      <a:r>
                        <a:rPr lang="zh-TW" altLang="en-US" sz="18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崇仁醫護專校</a:t>
                      </a:r>
                    </a:p>
                  </a:txBody>
                  <a:tcPr marL="91444" marR="91444" marT="45702" marB="45702"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800" dirty="0">
                          <a:solidFill>
                            <a:schemeClr val="tx1"/>
                          </a:solidFill>
                          <a:latin typeface="標楷體" panose="03000509000000000000" pitchFamily="65" charset="-120"/>
                          <a:ea typeface="標楷體" panose="03000509000000000000" pitchFamily="65" charset="-120"/>
                        </a:rPr>
                        <a:t>嘉南藥理大學</a:t>
                      </a:r>
                    </a:p>
                  </a:txBody>
                  <a:tcPr marL="91444" marR="91444" marT="45702" marB="45702"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194107">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zh-TW" altLang="en-US" sz="18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大仁科技大學</a:t>
                      </a:r>
                    </a:p>
                  </a:txBody>
                  <a:tcPr marL="91444" marR="91444" marT="45702" marB="45702"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8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文藻外語大學</a:t>
                      </a:r>
                      <a:endParaRPr lang="zh-TW" altLang="en-US" sz="1800" dirty="0">
                        <a:solidFill>
                          <a:schemeClr val="tx1"/>
                        </a:solidFill>
                      </a:endParaRPr>
                    </a:p>
                  </a:txBody>
                  <a:tcPr marL="91444" marR="91444" marT="45702" marB="45702"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bl>
          </a:graphicData>
        </a:graphic>
      </p:graphicFrame>
      <p:sp>
        <p:nvSpPr>
          <p:cNvPr id="7" name="圓角矩形 6"/>
          <p:cNvSpPr/>
          <p:nvPr/>
        </p:nvSpPr>
        <p:spPr bwMode="auto">
          <a:xfrm>
            <a:off x="3059832" y="1514823"/>
            <a:ext cx="3448724" cy="576064"/>
          </a:xfrm>
          <a:prstGeom prst="roundRect">
            <a:avLst/>
          </a:prstGeom>
          <a:solidFill>
            <a:srgbClr val="FF8989"/>
          </a:solidFill>
          <a:ln w="38100">
            <a:noFill/>
            <a:round/>
            <a:headEnd/>
            <a:tailEnd type="triangle" w="med" len="med"/>
          </a:ln>
          <a:scene3d>
            <a:camera prst="orthographicFront"/>
            <a:lightRig rig="threePt" dir="t"/>
          </a:scene3d>
          <a:sp3d>
            <a:bevelT/>
          </a:sp3d>
        </p:spPr>
        <p:txBody>
          <a:bodyPr rtlCol="0" anchor="ctr"/>
          <a:lstStyle/>
          <a:p>
            <a:pPr algn="ctr"/>
            <a:r>
              <a:rPr lang="zh-TW" altLang="en-US" sz="2000" b="1" dirty="0">
                <a:latin typeface="Times New Roman" panose="02020603050405020304" pitchFamily="18" charset="0"/>
                <a:ea typeface="微軟正黑體" panose="020B0604030504040204" pitchFamily="34" charset="-120"/>
                <a:cs typeface="Times New Roman" panose="02020603050405020304" pitchFamily="18" charset="0"/>
              </a:rPr>
              <a:t>南區</a:t>
            </a:r>
          </a:p>
        </p:txBody>
      </p:sp>
      <p:sp>
        <p:nvSpPr>
          <p:cNvPr id="13" name="矩形 12"/>
          <p:cNvSpPr/>
          <p:nvPr/>
        </p:nvSpPr>
        <p:spPr>
          <a:xfrm>
            <a:off x="467544" y="955799"/>
            <a:ext cx="8241044" cy="523220"/>
          </a:xfrm>
          <a:prstGeom prst="rect">
            <a:avLst/>
          </a:prstGeom>
        </p:spPr>
        <p:txBody>
          <a:bodyPr wrap="square">
            <a:spAutoFit/>
          </a:bodyPr>
          <a:lstStyle/>
          <a:p>
            <a:pPr lvl="0" algn="ctr">
              <a:defRPr/>
            </a:pPr>
            <a:r>
              <a:rPr kumimoji="0" lang="en-US" altLang="zh-TW" sz="2800" b="1" dirty="0">
                <a:solidFill>
                  <a:srgbClr val="333399"/>
                </a:solidFill>
                <a:latin typeface="Times New Roman" panose="02020603050405020304" pitchFamily="18" charset="0"/>
                <a:ea typeface="微軟正黑體" panose="020B0604030504040204" pitchFamily="34" charset="-120"/>
                <a:cs typeface="Times New Roman" panose="02020603050405020304" pitchFamily="18" charset="0"/>
              </a:rPr>
              <a:t>113</a:t>
            </a:r>
            <a:r>
              <a:rPr kumimoji="0" lang="zh-TW" altLang="en-US" sz="2800" b="1" dirty="0">
                <a:solidFill>
                  <a:srgbClr val="333399"/>
                </a:solidFill>
                <a:latin typeface="Times New Roman" panose="02020603050405020304" pitchFamily="18" charset="0"/>
                <a:ea typeface="微軟正黑體" panose="020B0604030504040204" pitchFamily="34" charset="-120"/>
                <a:cs typeface="Times New Roman" panose="02020603050405020304" pitchFamily="18" charset="0"/>
              </a:rPr>
              <a:t>學年度聯合免試五專招生學校</a:t>
            </a:r>
            <a:endParaRPr kumimoji="0" lang="zh-TW" altLang="en-US" sz="2000" b="1" i="0" u="none" strike="noStrike" kern="1200" cap="none" spc="0" normalizeH="0" baseline="0" noProof="0" dirty="0">
              <a:ln>
                <a:noFill/>
              </a:ln>
              <a:solidFill>
                <a:srgbClr val="333399"/>
              </a:solidFill>
              <a:effectLst/>
              <a:uLnTx/>
              <a:uFillTx/>
              <a:latin typeface="Times New Roman" panose="02020603050405020304" pitchFamily="18" charset="0"/>
              <a:ea typeface="微軟正黑體" panose="020B0604030504040204" pitchFamily="34" charset="-120"/>
              <a:cs typeface="Times New Roman" panose="02020603050405020304" pitchFamily="18" charset="0"/>
            </a:endParaRPr>
          </a:p>
        </p:txBody>
      </p:sp>
    </p:spTree>
    <p:extLst>
      <p:ext uri="{BB962C8B-B14F-4D97-AF65-F5344CB8AC3E}">
        <p14:creationId xmlns:p14="http://schemas.microsoft.com/office/powerpoint/2010/main" val="3861749126"/>
      </p:ext>
    </p:extLst>
  </p:cSld>
  <p:clrMapOvr>
    <a:masterClrMapping/>
  </p:clrMapOvr>
  <p:transition spd="slow">
    <p:push dir="u"/>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33"/>
          <p:cNvSpPr/>
          <p:nvPr/>
        </p:nvSpPr>
        <p:spPr>
          <a:xfrm>
            <a:off x="2184396" y="4236197"/>
            <a:ext cx="6388344" cy="1224000"/>
          </a:xfrm>
          <a:prstGeom prst="rect">
            <a:avLst/>
          </a:prstGeom>
          <a:solidFill>
            <a:schemeClr val="accent6"/>
          </a:solidFill>
          <a:ln>
            <a:noFill/>
          </a:ln>
          <a:effectLst/>
        </p:spPr>
        <p:txBody>
          <a:bodyPr wrap="square" rtlCol="0" anchor="ctr">
            <a:spAutoFit/>
          </a:bodyPr>
          <a:lstStyle/>
          <a:p>
            <a:pPr marL="0" marR="0" lvl="0" indent="0" algn="ctr" defTabSz="457200" rtl="0" eaLnBrk="1" fontAlgn="auto" latinLnBrk="0" hangingPunct="1">
              <a:lnSpc>
                <a:spcPts val="2000"/>
              </a:lnSpc>
              <a:spcBef>
                <a:spcPts val="0"/>
              </a:spcBef>
              <a:spcAft>
                <a:spcPts val="0"/>
              </a:spcAft>
              <a:buClrTx/>
              <a:buSzTx/>
              <a:buFontTx/>
              <a:buNone/>
              <a:tabLst/>
              <a:defRPr/>
            </a:pPr>
            <a:endParaRPr kumimoji="0" lang="zh-TW" altLang="en-US" sz="2000" b="1" i="0" u="none" strike="noStrike" kern="1200" cap="none" spc="0" normalizeH="0" baseline="0" noProof="0" dirty="0">
              <a:ln>
                <a:noFill/>
              </a:ln>
              <a:solidFill>
                <a:prstClr val="black">
                  <a:lumMod val="75000"/>
                  <a:lumOff val="25000"/>
                </a:prstClr>
              </a:solidFill>
              <a:effectLst/>
              <a:uLnTx/>
              <a:uFillTx/>
              <a:latin typeface="Arial" panose="020B0604020202020204"/>
              <a:ea typeface="微軟正黑體" panose="020B0604030504040204" pitchFamily="34" charset="-120"/>
              <a:cs typeface="+mn-cs"/>
            </a:endParaRPr>
          </a:p>
        </p:txBody>
      </p:sp>
      <p:sp>
        <p:nvSpPr>
          <p:cNvPr id="35" name="矩形 34"/>
          <p:cNvSpPr/>
          <p:nvPr/>
        </p:nvSpPr>
        <p:spPr>
          <a:xfrm>
            <a:off x="343896" y="5505340"/>
            <a:ext cx="6388344" cy="1224000"/>
          </a:xfrm>
          <a:prstGeom prst="rect">
            <a:avLst/>
          </a:prstGeom>
          <a:solidFill>
            <a:schemeClr val="accent6"/>
          </a:solidFill>
          <a:ln>
            <a:noFill/>
          </a:ln>
          <a:effectLst/>
        </p:spPr>
        <p:txBody>
          <a:bodyPr wrap="square" rtlCol="0" anchor="ctr">
            <a:spAutoFit/>
          </a:bodyPr>
          <a:lstStyle/>
          <a:p>
            <a:pPr marL="0" marR="0" lvl="0" indent="0" algn="ctr" defTabSz="457200" rtl="0" eaLnBrk="1" fontAlgn="auto" latinLnBrk="0" hangingPunct="1">
              <a:lnSpc>
                <a:spcPts val="2000"/>
              </a:lnSpc>
              <a:spcBef>
                <a:spcPts val="0"/>
              </a:spcBef>
              <a:spcAft>
                <a:spcPts val="0"/>
              </a:spcAft>
              <a:buClrTx/>
              <a:buSzTx/>
              <a:buFontTx/>
              <a:buNone/>
              <a:tabLst/>
              <a:defRPr/>
            </a:pPr>
            <a:endParaRPr kumimoji="0" lang="zh-TW" altLang="en-US" sz="2000" b="1" i="0" u="none" strike="noStrike" kern="1200" cap="none" spc="0" normalizeH="0" baseline="0" noProof="0" dirty="0">
              <a:ln>
                <a:noFill/>
              </a:ln>
              <a:solidFill>
                <a:prstClr val="black">
                  <a:lumMod val="75000"/>
                  <a:lumOff val="25000"/>
                </a:prstClr>
              </a:solidFill>
              <a:effectLst/>
              <a:uLnTx/>
              <a:uFillTx/>
              <a:latin typeface="Arial" panose="020B0604020202020204"/>
              <a:ea typeface="微軟正黑體" panose="020B0604030504040204" pitchFamily="34" charset="-120"/>
              <a:cs typeface="+mn-cs"/>
            </a:endParaRPr>
          </a:p>
        </p:txBody>
      </p:sp>
      <p:sp>
        <p:nvSpPr>
          <p:cNvPr id="16" name="文字方塊 15"/>
          <p:cNvSpPr txBox="1"/>
          <p:nvPr/>
        </p:nvSpPr>
        <p:spPr>
          <a:xfrm>
            <a:off x="6753128" y="735241"/>
            <a:ext cx="1524094" cy="2139047"/>
          </a:xfrm>
          <a:prstGeom prst="rect">
            <a:avLst/>
          </a:prstGeom>
          <a:noFill/>
        </p:spPr>
        <p:txBody>
          <a:bodyPr wrap="square" rtlCol="0">
            <a:spAutoFit/>
          </a:bodyPr>
          <a:lstStyle/>
          <a:p>
            <a:r>
              <a:rPr lang="en-US" altLang="zh-TW" sz="13300" b="1" dirty="0">
                <a:solidFill>
                  <a:srgbClr val="0EF2ED"/>
                </a:solidFill>
                <a:latin typeface="華康儷粗圓" panose="020F0709000000000000" pitchFamily="49" charset="-120"/>
                <a:ea typeface="華康儷粗圓" panose="020F0709000000000000" pitchFamily="49" charset="-120"/>
              </a:rPr>
              <a:t>&gt;</a:t>
            </a:r>
            <a:endParaRPr lang="zh-TW" altLang="en-US" sz="13300" b="1" dirty="0">
              <a:solidFill>
                <a:srgbClr val="0EF2ED"/>
              </a:solidFill>
              <a:latin typeface="華康儷粗圓" panose="020F0709000000000000" pitchFamily="49" charset="-120"/>
              <a:ea typeface="華康儷粗圓" panose="020F0709000000000000" pitchFamily="49" charset="-120"/>
            </a:endParaRPr>
          </a:p>
        </p:txBody>
      </p:sp>
      <p:sp>
        <p:nvSpPr>
          <p:cNvPr id="9" name="矩形 8"/>
          <p:cNvSpPr/>
          <p:nvPr/>
        </p:nvSpPr>
        <p:spPr>
          <a:xfrm>
            <a:off x="1941212" y="279344"/>
            <a:ext cx="8241044" cy="523220"/>
          </a:xfrm>
          <a:prstGeom prst="rect">
            <a:avLst/>
          </a:prstGeom>
        </p:spPr>
        <p:txBody>
          <a:bodyPr wrap="square">
            <a:spAutoFit/>
          </a:bodyPr>
          <a:lstStyle/>
          <a:p>
            <a:pPr lvl="0" algn="just">
              <a:defRPr/>
            </a:pPr>
            <a:r>
              <a:rPr kumimoji="0" lang="zh-TW" altLang="en-US" sz="2800" b="1" dirty="0">
                <a:solidFill>
                  <a:srgbClr val="333399"/>
                </a:solidFill>
                <a:latin typeface="微軟正黑體" panose="020B0604030504040204" pitchFamily="34" charset="-120"/>
                <a:ea typeface="微軟正黑體" panose="020B0604030504040204" pitchFamily="34" charset="-120"/>
              </a:rPr>
              <a:t>招生資訊查詢</a:t>
            </a:r>
            <a:r>
              <a:rPr kumimoji="0" lang="en-US" altLang="zh-TW" sz="2800" b="1" i="0" u="none" strike="noStrike" kern="1200" cap="none" spc="0" normalizeH="0" baseline="0" noProof="0" dirty="0">
                <a:ln>
                  <a:noFill/>
                </a:ln>
                <a:solidFill>
                  <a:srgbClr val="333399"/>
                </a:solidFill>
                <a:effectLst/>
                <a:uLnTx/>
                <a:uFillTx/>
                <a:latin typeface="微軟正黑體" panose="020B0604030504040204" pitchFamily="34" charset="-120"/>
                <a:ea typeface="微軟正黑體" panose="020B0604030504040204" pitchFamily="34" charset="-120"/>
              </a:rPr>
              <a:t>-</a:t>
            </a:r>
            <a:r>
              <a:rPr kumimoji="0" lang="zh-TW" altLang="en-US" sz="2000" b="1" i="0" u="none" strike="noStrike" kern="1200" cap="none" spc="0" normalizeH="0" baseline="0" noProof="0" dirty="0">
                <a:ln>
                  <a:noFill/>
                </a:ln>
                <a:solidFill>
                  <a:srgbClr val="333399"/>
                </a:solidFill>
                <a:effectLst/>
                <a:uLnTx/>
                <a:uFillTx/>
                <a:latin typeface="微軟正黑體" panose="020B0604030504040204" pitchFamily="34" charset="-120"/>
                <a:ea typeface="微軟正黑體" panose="020B0604030504040204" pitchFamily="34" charset="-120"/>
              </a:rPr>
              <a:t>五專招生委員會</a:t>
            </a:r>
          </a:p>
        </p:txBody>
      </p:sp>
      <p:sp>
        <p:nvSpPr>
          <p:cNvPr id="10" name="矩形 9"/>
          <p:cNvSpPr/>
          <p:nvPr/>
        </p:nvSpPr>
        <p:spPr>
          <a:xfrm>
            <a:off x="611560" y="1340888"/>
            <a:ext cx="6070881" cy="1080000"/>
          </a:xfrm>
          <a:prstGeom prst="rect">
            <a:avLst/>
          </a:prstGeom>
          <a:solidFill>
            <a:srgbClr val="0BCBC7"/>
          </a:solidFill>
          <a:ln>
            <a:noFill/>
          </a:ln>
          <a:effectLst/>
        </p:spPr>
        <p:txBody>
          <a:bodyPr wrap="square" rtlCol="0" anchor="ctr">
            <a:spAutoFit/>
          </a:bodyPr>
          <a:lstStyle/>
          <a:p>
            <a:pPr marL="0" marR="0" lvl="0" indent="0" algn="ctr" defTabSz="457200" rtl="0" eaLnBrk="1" fontAlgn="auto" latinLnBrk="0" hangingPunct="1">
              <a:lnSpc>
                <a:spcPts val="2000"/>
              </a:lnSpc>
              <a:spcBef>
                <a:spcPts val="0"/>
              </a:spcBef>
              <a:spcAft>
                <a:spcPts val="0"/>
              </a:spcAft>
              <a:buClrTx/>
              <a:buSzTx/>
              <a:buFontTx/>
              <a:buNone/>
              <a:tabLst/>
              <a:defRPr/>
            </a:pPr>
            <a:endParaRPr kumimoji="0" lang="zh-TW" altLang="en-US" sz="2000" b="1" i="0" u="none" strike="noStrike" kern="1200" cap="none" spc="0" normalizeH="0" baseline="0" noProof="0" dirty="0">
              <a:ln>
                <a:noFill/>
              </a:ln>
              <a:solidFill>
                <a:prstClr val="black">
                  <a:lumMod val="75000"/>
                  <a:lumOff val="25000"/>
                </a:prstClr>
              </a:solidFill>
              <a:effectLst/>
              <a:uLnTx/>
              <a:uFillTx/>
              <a:latin typeface="Arial" panose="020B0604020202020204"/>
              <a:ea typeface="微軟正黑體" panose="020B0604030504040204" pitchFamily="34" charset="-120"/>
              <a:cs typeface="+mn-cs"/>
            </a:endParaRPr>
          </a:p>
        </p:txBody>
      </p:sp>
      <p:sp>
        <p:nvSpPr>
          <p:cNvPr id="6" name="矩形 5"/>
          <p:cNvSpPr/>
          <p:nvPr/>
        </p:nvSpPr>
        <p:spPr>
          <a:xfrm>
            <a:off x="539552" y="836832"/>
            <a:ext cx="3493264" cy="461665"/>
          </a:xfrm>
          <a:prstGeom prst="rect">
            <a:avLst/>
          </a:prstGeom>
        </p:spPr>
        <p:txBody>
          <a:bodyPr wrap="none">
            <a:spAutoFit/>
          </a:bodyPr>
          <a:lstStyle/>
          <a:p>
            <a:r>
              <a:rPr kumimoji="0" lang="zh-TW" altLang="en-US" b="1" dirty="0">
                <a:solidFill>
                  <a:schemeClr val="accent1">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五專</a:t>
            </a:r>
            <a:r>
              <a:rPr kumimoji="0" lang="zh-TW" altLang="en-US" sz="2400" b="1" dirty="0">
                <a:solidFill>
                  <a:schemeClr val="accent1">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優先免試</a:t>
            </a:r>
            <a:r>
              <a:rPr kumimoji="0" lang="zh-TW" altLang="en-US" b="1" dirty="0">
                <a:solidFill>
                  <a:schemeClr val="accent1">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入學招生委員會</a:t>
            </a:r>
            <a:endParaRPr lang="zh-TW" altLang="en-US" b="1" dirty="0">
              <a:solidFill>
                <a:schemeClr val="accent1">
                  <a:lumMod val="50000"/>
                </a:schemeClr>
              </a:solidFill>
              <a:latin typeface="微軟正黑體" panose="020B0604030504040204" pitchFamily="34" charset="-120"/>
              <a:ea typeface="微軟正黑體" panose="020B0604030504040204" pitchFamily="34" charset="-120"/>
            </a:endParaRPr>
          </a:p>
        </p:txBody>
      </p:sp>
      <p:pic>
        <p:nvPicPr>
          <p:cNvPr id="2" name="圖片 1"/>
          <p:cNvPicPr>
            <a:picLocks noChangeAspect="1"/>
          </p:cNvPicPr>
          <p:nvPr/>
        </p:nvPicPr>
        <p:blipFill rotWithShape="1">
          <a:blip r:embed="rId2">
            <a:extLst>
              <a:ext uri="{28A0092B-C50C-407E-A947-70E740481C1C}">
                <a14:useLocalDpi xmlns:a14="http://schemas.microsoft.com/office/drawing/2010/main" val="0"/>
              </a:ext>
            </a:extLst>
          </a:blip>
          <a:srcRect l="10214" t="9547" r="8068" b="8736"/>
          <a:stretch/>
        </p:blipFill>
        <p:spPr>
          <a:xfrm>
            <a:off x="5504761" y="1426378"/>
            <a:ext cx="900000" cy="899999"/>
          </a:xfrm>
          <a:prstGeom prst="rect">
            <a:avLst/>
          </a:prstGeom>
        </p:spPr>
      </p:pic>
      <p:sp>
        <p:nvSpPr>
          <p:cNvPr id="7" name="矩形 6"/>
          <p:cNvSpPr/>
          <p:nvPr/>
        </p:nvSpPr>
        <p:spPr>
          <a:xfrm>
            <a:off x="1941212" y="1976220"/>
            <a:ext cx="3379771" cy="400110"/>
          </a:xfrm>
          <a:prstGeom prst="rect">
            <a:avLst/>
          </a:prstGeom>
        </p:spPr>
        <p:txBody>
          <a:bodyPr wrap="none">
            <a:spAutoFit/>
          </a:bodyPr>
          <a:lstStyle/>
          <a:p>
            <a:r>
              <a:rPr kumimoji="0" lang="en-US" altLang="zh-TW" sz="20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http://www.jctv.ntut.edu.tw/u5/</a:t>
            </a:r>
            <a:endParaRPr lang="zh-TW" altLang="en-US" sz="2000" dirty="0">
              <a:solidFill>
                <a:schemeClr val="bg1"/>
              </a:solidFill>
            </a:endParaRPr>
          </a:p>
        </p:txBody>
      </p:sp>
      <p:sp>
        <p:nvSpPr>
          <p:cNvPr id="8" name="矩形 7"/>
          <p:cNvSpPr/>
          <p:nvPr/>
        </p:nvSpPr>
        <p:spPr>
          <a:xfrm>
            <a:off x="611560" y="1658222"/>
            <a:ext cx="4544834" cy="400110"/>
          </a:xfrm>
          <a:prstGeom prst="rect">
            <a:avLst/>
          </a:prstGeom>
        </p:spPr>
        <p:txBody>
          <a:bodyPr wrap="none">
            <a:spAutoFit/>
          </a:bodyPr>
          <a:lstStyle/>
          <a:p>
            <a:r>
              <a:rPr kumimoji="0" lang="zh-TW" altLang="en-US" sz="2000" b="1" dirty="0">
                <a:latin typeface="微軟正黑體" panose="020B0604030504040204" pitchFamily="34" charset="-120"/>
                <a:ea typeface="微軟正黑體" panose="020B0604030504040204" pitchFamily="34" charset="-120"/>
                <a:cs typeface="Times New Roman" panose="02020603050405020304" pitchFamily="18" charset="0"/>
              </a:rPr>
              <a:t>承辦單位：技專校院招生委員會聯合會</a:t>
            </a:r>
            <a:endParaRPr lang="zh-TW" altLang="en-US" sz="2000" b="1" dirty="0">
              <a:latin typeface="微軟正黑體" panose="020B0604030504040204" pitchFamily="34" charset="-120"/>
              <a:ea typeface="微軟正黑體" panose="020B0604030504040204" pitchFamily="34" charset="-120"/>
            </a:endParaRPr>
          </a:p>
        </p:txBody>
      </p:sp>
      <p:sp>
        <p:nvSpPr>
          <p:cNvPr id="14" name="矩形 13"/>
          <p:cNvSpPr/>
          <p:nvPr/>
        </p:nvSpPr>
        <p:spPr>
          <a:xfrm>
            <a:off x="611560" y="2961360"/>
            <a:ext cx="6388344" cy="1224000"/>
          </a:xfrm>
          <a:prstGeom prst="rect">
            <a:avLst/>
          </a:prstGeom>
          <a:solidFill>
            <a:schemeClr val="accent6"/>
          </a:solidFill>
          <a:ln>
            <a:noFill/>
          </a:ln>
          <a:effectLst/>
        </p:spPr>
        <p:txBody>
          <a:bodyPr wrap="square" rtlCol="0" anchor="ctr">
            <a:spAutoFit/>
          </a:bodyPr>
          <a:lstStyle/>
          <a:p>
            <a:pPr marL="0" marR="0" lvl="0" indent="0" algn="ctr" defTabSz="457200" rtl="0" eaLnBrk="1" fontAlgn="auto" latinLnBrk="0" hangingPunct="1">
              <a:lnSpc>
                <a:spcPts val="2000"/>
              </a:lnSpc>
              <a:spcBef>
                <a:spcPts val="0"/>
              </a:spcBef>
              <a:spcAft>
                <a:spcPts val="0"/>
              </a:spcAft>
              <a:buClrTx/>
              <a:buSzTx/>
              <a:buFontTx/>
              <a:buNone/>
              <a:tabLst/>
              <a:defRPr/>
            </a:pPr>
            <a:endParaRPr kumimoji="0" lang="zh-TW" altLang="en-US" sz="2000" b="1" i="0" u="none" strike="noStrike" kern="1200" cap="none" spc="0" normalizeH="0" baseline="0" noProof="0" dirty="0">
              <a:ln>
                <a:noFill/>
              </a:ln>
              <a:solidFill>
                <a:prstClr val="black">
                  <a:lumMod val="75000"/>
                  <a:lumOff val="25000"/>
                </a:prstClr>
              </a:solidFill>
              <a:effectLst/>
              <a:uLnTx/>
              <a:uFillTx/>
              <a:latin typeface="Arial" panose="020B0604020202020204"/>
              <a:ea typeface="微軟正黑體" panose="020B0604030504040204" pitchFamily="34" charset="-120"/>
              <a:cs typeface="+mn-cs"/>
            </a:endParaRPr>
          </a:p>
        </p:txBody>
      </p:sp>
      <p:sp>
        <p:nvSpPr>
          <p:cNvPr id="15" name="矩形 14"/>
          <p:cNvSpPr/>
          <p:nvPr/>
        </p:nvSpPr>
        <p:spPr>
          <a:xfrm>
            <a:off x="539552" y="2499216"/>
            <a:ext cx="3493264" cy="461665"/>
          </a:xfrm>
          <a:prstGeom prst="rect">
            <a:avLst/>
          </a:prstGeom>
        </p:spPr>
        <p:txBody>
          <a:bodyPr wrap="none">
            <a:spAutoFit/>
          </a:bodyPr>
          <a:lstStyle/>
          <a:p>
            <a:r>
              <a:rPr kumimoji="0" lang="zh-TW" altLang="en-US" b="1" dirty="0">
                <a:solidFill>
                  <a:schemeClr val="accent6"/>
                </a:solidFill>
                <a:latin typeface="微軟正黑體" panose="020B0604030504040204" pitchFamily="34" charset="-120"/>
                <a:ea typeface="微軟正黑體" panose="020B0604030504040204" pitchFamily="34" charset="-120"/>
                <a:cs typeface="Times New Roman" panose="02020603050405020304" pitchFamily="18" charset="0"/>
              </a:rPr>
              <a:t>五專</a:t>
            </a:r>
            <a:r>
              <a:rPr kumimoji="0" lang="zh-TW" altLang="en-US" sz="2400" b="1" dirty="0">
                <a:solidFill>
                  <a:schemeClr val="accent6">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聯合免試</a:t>
            </a:r>
            <a:r>
              <a:rPr kumimoji="0" lang="zh-TW" altLang="en-US" b="1" dirty="0">
                <a:solidFill>
                  <a:schemeClr val="accent6"/>
                </a:solidFill>
                <a:latin typeface="微軟正黑體" panose="020B0604030504040204" pitchFamily="34" charset="-120"/>
                <a:ea typeface="微軟正黑體" panose="020B0604030504040204" pitchFamily="34" charset="-120"/>
                <a:cs typeface="Times New Roman" panose="02020603050405020304" pitchFamily="18" charset="0"/>
              </a:rPr>
              <a:t>入學招生委員會</a:t>
            </a:r>
            <a:endParaRPr lang="zh-TW" altLang="en-US" b="1" dirty="0">
              <a:solidFill>
                <a:schemeClr val="accent6"/>
              </a:solidFill>
              <a:latin typeface="微軟正黑體" panose="020B0604030504040204" pitchFamily="34" charset="-120"/>
              <a:ea typeface="微軟正黑體" panose="020B0604030504040204" pitchFamily="34" charset="-120"/>
            </a:endParaRPr>
          </a:p>
        </p:txBody>
      </p:sp>
      <p:sp>
        <p:nvSpPr>
          <p:cNvPr id="19" name="矩形 18"/>
          <p:cNvSpPr/>
          <p:nvPr/>
        </p:nvSpPr>
        <p:spPr>
          <a:xfrm>
            <a:off x="684432" y="3051360"/>
            <a:ext cx="6191824" cy="1044000"/>
          </a:xfrm>
          <a:prstGeom prst="rect">
            <a:avLst/>
          </a:prstGeom>
          <a:solidFill>
            <a:schemeClr val="accent6">
              <a:lumMod val="20000"/>
              <a:lumOff val="80000"/>
            </a:schemeClr>
          </a:solidFill>
          <a:ln>
            <a:noFill/>
          </a:ln>
          <a:effectLst/>
        </p:spPr>
        <p:txBody>
          <a:bodyPr wrap="square" rtlCol="0" anchor="ctr">
            <a:spAutoFit/>
          </a:bodyPr>
          <a:lstStyle/>
          <a:p>
            <a:pPr marL="0" marR="0" lvl="0" indent="0" algn="ctr" defTabSz="457200" rtl="0" eaLnBrk="1" fontAlgn="auto" latinLnBrk="0" hangingPunct="1">
              <a:lnSpc>
                <a:spcPts val="2000"/>
              </a:lnSpc>
              <a:spcBef>
                <a:spcPts val="0"/>
              </a:spcBef>
              <a:spcAft>
                <a:spcPts val="0"/>
              </a:spcAft>
              <a:buClrTx/>
              <a:buSzTx/>
              <a:buFontTx/>
              <a:buNone/>
              <a:tabLst/>
              <a:defRPr/>
            </a:pPr>
            <a:endParaRPr kumimoji="0" lang="zh-TW" altLang="en-US" sz="2000" b="1" i="0" u="none" strike="noStrike" kern="1200" cap="none" spc="0" normalizeH="0" baseline="0" noProof="0" dirty="0">
              <a:ln>
                <a:noFill/>
              </a:ln>
              <a:solidFill>
                <a:prstClr val="black">
                  <a:lumMod val="75000"/>
                  <a:lumOff val="25000"/>
                </a:prstClr>
              </a:solidFill>
              <a:effectLst/>
              <a:uLnTx/>
              <a:uFillTx/>
              <a:latin typeface="Arial" panose="020B0604020202020204"/>
              <a:ea typeface="微軟正黑體" panose="020B0604030504040204" pitchFamily="34" charset="-120"/>
              <a:cs typeface="+mn-cs"/>
            </a:endParaRPr>
          </a:p>
        </p:txBody>
      </p:sp>
      <p:sp>
        <p:nvSpPr>
          <p:cNvPr id="17" name="矩形 16"/>
          <p:cNvSpPr/>
          <p:nvPr/>
        </p:nvSpPr>
        <p:spPr>
          <a:xfrm>
            <a:off x="1691680" y="3496970"/>
            <a:ext cx="3762890" cy="400110"/>
          </a:xfrm>
          <a:prstGeom prst="rect">
            <a:avLst/>
          </a:prstGeom>
        </p:spPr>
        <p:txBody>
          <a:bodyPr wrap="none">
            <a:spAutoFit/>
          </a:bodyPr>
          <a:lstStyle/>
          <a:p>
            <a:r>
              <a:rPr kumimoji="0" lang="en-US" altLang="zh-TW" sz="2000"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http://www.jctv.ntut.edu.tw/enter5/</a:t>
            </a:r>
            <a:endParaRPr lang="zh-TW" altLang="en-US" sz="2000" dirty="0">
              <a:solidFill>
                <a:srgbClr val="0000FF"/>
              </a:solidFill>
            </a:endParaRPr>
          </a:p>
        </p:txBody>
      </p:sp>
      <p:sp>
        <p:nvSpPr>
          <p:cNvPr id="18" name="矩形 17"/>
          <p:cNvSpPr/>
          <p:nvPr/>
        </p:nvSpPr>
        <p:spPr>
          <a:xfrm>
            <a:off x="616097" y="3122686"/>
            <a:ext cx="4288353" cy="400110"/>
          </a:xfrm>
          <a:prstGeom prst="rect">
            <a:avLst/>
          </a:prstGeom>
        </p:spPr>
        <p:txBody>
          <a:bodyPr wrap="none">
            <a:spAutoFit/>
          </a:bodyPr>
          <a:lstStyle/>
          <a:p>
            <a:r>
              <a:rPr kumimoji="0" lang="en-US" altLang="zh-TW" sz="2000" b="1" dirty="0">
                <a:latin typeface="微軟正黑體" panose="020B0604030504040204" pitchFamily="34" charset="-120"/>
                <a:ea typeface="微軟正黑體" panose="020B0604030504040204" pitchFamily="34" charset="-120"/>
                <a:cs typeface="Times New Roman" panose="02020603050405020304" pitchFamily="18" charset="0"/>
              </a:rPr>
              <a:t>【</a:t>
            </a:r>
            <a:r>
              <a:rPr kumimoji="0" lang="zh-TW" altLang="en-US" sz="2000" b="1" dirty="0">
                <a:latin typeface="微軟正黑體" panose="020B0604030504040204" pitchFamily="34" charset="-120"/>
                <a:ea typeface="微軟正黑體" panose="020B0604030504040204" pitchFamily="34" charset="-120"/>
                <a:cs typeface="Times New Roman" panose="02020603050405020304" pitchFamily="18" charset="0"/>
              </a:rPr>
              <a:t>北區</a:t>
            </a:r>
            <a:r>
              <a:rPr kumimoji="0" lang="en-US" altLang="zh-TW" sz="2000" b="1" dirty="0">
                <a:latin typeface="微軟正黑體" panose="020B0604030504040204" pitchFamily="34" charset="-120"/>
                <a:ea typeface="微軟正黑體" panose="020B0604030504040204" pitchFamily="34" charset="-120"/>
                <a:cs typeface="Times New Roman" panose="02020603050405020304" pitchFamily="18" charset="0"/>
              </a:rPr>
              <a:t>】</a:t>
            </a:r>
            <a:r>
              <a:rPr kumimoji="0" lang="zh-TW" altLang="en-US" sz="2000" b="1" dirty="0">
                <a:latin typeface="微軟正黑體" panose="020B0604030504040204" pitchFamily="34" charset="-120"/>
                <a:ea typeface="微軟正黑體" panose="020B0604030504040204" pitchFamily="34" charset="-120"/>
                <a:cs typeface="Times New Roman" panose="02020603050405020304" pitchFamily="18" charset="0"/>
              </a:rPr>
              <a:t>技專校院招生委員會聯合會</a:t>
            </a:r>
            <a:endParaRPr lang="zh-TW" altLang="en-US" sz="2000" b="1" dirty="0">
              <a:latin typeface="微軟正黑體" panose="020B0604030504040204" pitchFamily="34" charset="-120"/>
              <a:ea typeface="微軟正黑體" panose="020B0604030504040204" pitchFamily="34" charset="-120"/>
            </a:endParaRPr>
          </a:p>
        </p:txBody>
      </p:sp>
      <p:pic>
        <p:nvPicPr>
          <p:cNvPr id="3" name="圖片 2"/>
          <p:cNvPicPr>
            <a:picLocks noChangeAspect="1"/>
          </p:cNvPicPr>
          <p:nvPr/>
        </p:nvPicPr>
        <p:blipFill rotWithShape="1">
          <a:blip r:embed="rId3">
            <a:extLst>
              <a:ext uri="{28A0092B-C50C-407E-A947-70E740481C1C}">
                <a14:useLocalDpi xmlns:a14="http://schemas.microsoft.com/office/drawing/2010/main" val="0"/>
              </a:ext>
            </a:extLst>
          </a:blip>
          <a:srcRect l="9142" t="9142" r="9140" b="9141"/>
          <a:stretch/>
        </p:blipFill>
        <p:spPr>
          <a:xfrm>
            <a:off x="5782441" y="3123360"/>
            <a:ext cx="900000" cy="900000"/>
          </a:xfrm>
          <a:prstGeom prst="rect">
            <a:avLst/>
          </a:prstGeom>
        </p:spPr>
      </p:pic>
      <p:sp>
        <p:nvSpPr>
          <p:cNvPr id="20" name="矩形 19"/>
          <p:cNvSpPr/>
          <p:nvPr/>
        </p:nvSpPr>
        <p:spPr>
          <a:xfrm>
            <a:off x="2280045" y="4326197"/>
            <a:ext cx="6213119" cy="1044000"/>
          </a:xfrm>
          <a:prstGeom prst="rect">
            <a:avLst/>
          </a:prstGeom>
          <a:solidFill>
            <a:schemeClr val="accent6">
              <a:lumMod val="20000"/>
              <a:lumOff val="80000"/>
            </a:schemeClr>
          </a:solidFill>
          <a:ln>
            <a:noFill/>
          </a:ln>
          <a:effectLst/>
        </p:spPr>
        <p:txBody>
          <a:bodyPr wrap="square" rtlCol="0" anchor="ctr">
            <a:spAutoFit/>
          </a:bodyPr>
          <a:lstStyle/>
          <a:p>
            <a:pPr marL="0" marR="0" lvl="0" indent="0" algn="ctr" defTabSz="457200" rtl="0" eaLnBrk="1" fontAlgn="auto" latinLnBrk="0" hangingPunct="1">
              <a:lnSpc>
                <a:spcPts val="2000"/>
              </a:lnSpc>
              <a:spcBef>
                <a:spcPts val="0"/>
              </a:spcBef>
              <a:spcAft>
                <a:spcPts val="0"/>
              </a:spcAft>
              <a:buClrTx/>
              <a:buSzTx/>
              <a:buFontTx/>
              <a:buNone/>
              <a:tabLst/>
              <a:defRPr/>
            </a:pPr>
            <a:endParaRPr kumimoji="0" lang="zh-TW" altLang="en-US" sz="2000" b="1" i="0" u="none" strike="noStrike" kern="1200" cap="none" spc="0" normalizeH="0" baseline="0" noProof="0" dirty="0">
              <a:ln>
                <a:noFill/>
              </a:ln>
              <a:solidFill>
                <a:prstClr val="black">
                  <a:lumMod val="75000"/>
                  <a:lumOff val="25000"/>
                </a:prstClr>
              </a:solidFill>
              <a:effectLst/>
              <a:uLnTx/>
              <a:uFillTx/>
              <a:latin typeface="Arial" panose="020B0604020202020204"/>
              <a:ea typeface="微軟正黑體" panose="020B0604030504040204" pitchFamily="34" charset="-120"/>
              <a:cs typeface="+mn-cs"/>
            </a:endParaRPr>
          </a:p>
        </p:txBody>
      </p:sp>
      <p:sp>
        <p:nvSpPr>
          <p:cNvPr id="21" name="矩形 20"/>
          <p:cNvSpPr/>
          <p:nvPr/>
        </p:nvSpPr>
        <p:spPr>
          <a:xfrm>
            <a:off x="4931810" y="4808346"/>
            <a:ext cx="2735044" cy="400110"/>
          </a:xfrm>
          <a:prstGeom prst="rect">
            <a:avLst/>
          </a:prstGeom>
        </p:spPr>
        <p:txBody>
          <a:bodyPr wrap="none">
            <a:spAutoFit/>
          </a:bodyPr>
          <a:lstStyle/>
          <a:p>
            <a:r>
              <a:rPr kumimoji="0" lang="en-US" altLang="zh-TW" sz="2000"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http://exam.jente.edu.tw</a:t>
            </a:r>
            <a:endParaRPr lang="zh-TW" altLang="en-US" sz="2000" dirty="0">
              <a:solidFill>
                <a:srgbClr val="0000FF"/>
              </a:solidFill>
            </a:endParaRPr>
          </a:p>
        </p:txBody>
      </p:sp>
      <p:sp>
        <p:nvSpPr>
          <p:cNvPr id="22" name="矩形 21"/>
          <p:cNvSpPr/>
          <p:nvPr/>
        </p:nvSpPr>
        <p:spPr>
          <a:xfrm>
            <a:off x="3856227" y="4434062"/>
            <a:ext cx="3775393" cy="400110"/>
          </a:xfrm>
          <a:prstGeom prst="rect">
            <a:avLst/>
          </a:prstGeom>
        </p:spPr>
        <p:txBody>
          <a:bodyPr wrap="none">
            <a:spAutoFit/>
          </a:bodyPr>
          <a:lstStyle/>
          <a:p>
            <a:r>
              <a:rPr kumimoji="0" lang="en-US" altLang="zh-TW" sz="2000" b="1" dirty="0">
                <a:latin typeface="微軟正黑體" panose="020B0604030504040204" pitchFamily="34" charset="-120"/>
                <a:ea typeface="微軟正黑體" panose="020B0604030504040204" pitchFamily="34" charset="-120"/>
                <a:cs typeface="Times New Roman" panose="02020603050405020304" pitchFamily="18" charset="0"/>
              </a:rPr>
              <a:t>【</a:t>
            </a:r>
            <a:r>
              <a:rPr kumimoji="0" lang="zh-TW" altLang="en-US" sz="2000" b="1" dirty="0">
                <a:latin typeface="微軟正黑體" panose="020B0604030504040204" pitchFamily="34" charset="-120"/>
                <a:ea typeface="微軟正黑體" panose="020B0604030504040204" pitchFamily="34" charset="-120"/>
                <a:cs typeface="Times New Roman" panose="02020603050405020304" pitchFamily="18" charset="0"/>
              </a:rPr>
              <a:t>中區</a:t>
            </a:r>
            <a:r>
              <a:rPr kumimoji="0" lang="en-US" altLang="zh-TW" sz="2000" b="1" dirty="0">
                <a:latin typeface="微軟正黑體" panose="020B0604030504040204" pitchFamily="34" charset="-120"/>
                <a:ea typeface="微軟正黑體" panose="020B0604030504040204" pitchFamily="34" charset="-120"/>
                <a:cs typeface="Times New Roman" panose="02020603050405020304" pitchFamily="18" charset="0"/>
              </a:rPr>
              <a:t>】</a:t>
            </a:r>
            <a:r>
              <a:rPr kumimoji="0" lang="zh-TW" altLang="en-US" sz="2000" b="1" dirty="0">
                <a:latin typeface="微軟正黑體" panose="020B0604030504040204" pitchFamily="34" charset="-120"/>
                <a:ea typeface="微軟正黑體" panose="020B0604030504040204" pitchFamily="34" charset="-120"/>
                <a:cs typeface="Times New Roman" panose="02020603050405020304" pitchFamily="18" charset="0"/>
              </a:rPr>
              <a:t>仁德醫護管理專科學校</a:t>
            </a:r>
            <a:endParaRPr lang="zh-TW" altLang="en-US" sz="2000" b="1" dirty="0">
              <a:latin typeface="微軟正黑體" panose="020B0604030504040204" pitchFamily="34" charset="-120"/>
              <a:ea typeface="微軟正黑體" panose="020B0604030504040204" pitchFamily="34" charset="-120"/>
            </a:endParaRPr>
          </a:p>
        </p:txBody>
      </p:sp>
      <p:sp>
        <p:nvSpPr>
          <p:cNvPr id="24" name="矩形 23"/>
          <p:cNvSpPr/>
          <p:nvPr/>
        </p:nvSpPr>
        <p:spPr>
          <a:xfrm>
            <a:off x="343701" y="5588925"/>
            <a:ext cx="6191824" cy="1044000"/>
          </a:xfrm>
          <a:prstGeom prst="rect">
            <a:avLst/>
          </a:prstGeom>
          <a:solidFill>
            <a:schemeClr val="accent6">
              <a:lumMod val="20000"/>
              <a:lumOff val="80000"/>
            </a:schemeClr>
          </a:solidFill>
          <a:ln>
            <a:noFill/>
          </a:ln>
          <a:effectLst/>
        </p:spPr>
        <p:txBody>
          <a:bodyPr wrap="square" rtlCol="0" anchor="ctr">
            <a:spAutoFit/>
          </a:bodyPr>
          <a:lstStyle/>
          <a:p>
            <a:pPr marL="0" marR="0" lvl="0" indent="0" algn="ctr" defTabSz="457200" rtl="0" eaLnBrk="1" fontAlgn="auto" latinLnBrk="0" hangingPunct="1">
              <a:lnSpc>
                <a:spcPts val="2000"/>
              </a:lnSpc>
              <a:spcBef>
                <a:spcPts val="0"/>
              </a:spcBef>
              <a:spcAft>
                <a:spcPts val="0"/>
              </a:spcAft>
              <a:buClrTx/>
              <a:buSzTx/>
              <a:buFontTx/>
              <a:buNone/>
              <a:tabLst/>
              <a:defRPr/>
            </a:pPr>
            <a:endParaRPr kumimoji="0" lang="zh-TW" altLang="en-US" sz="2000" b="1" i="0" u="none" strike="noStrike" kern="1200" cap="none" spc="0" normalizeH="0" baseline="0" noProof="0" dirty="0">
              <a:ln>
                <a:noFill/>
              </a:ln>
              <a:solidFill>
                <a:prstClr val="black">
                  <a:lumMod val="75000"/>
                  <a:lumOff val="25000"/>
                </a:prstClr>
              </a:solidFill>
              <a:effectLst/>
              <a:uLnTx/>
              <a:uFillTx/>
              <a:latin typeface="Arial" panose="020B0604020202020204"/>
              <a:ea typeface="微軟正黑體" panose="020B0604030504040204" pitchFamily="34" charset="-120"/>
              <a:cs typeface="+mn-cs"/>
            </a:endParaRPr>
          </a:p>
        </p:txBody>
      </p:sp>
      <p:sp>
        <p:nvSpPr>
          <p:cNvPr id="25" name="矩形 24"/>
          <p:cNvSpPr/>
          <p:nvPr/>
        </p:nvSpPr>
        <p:spPr>
          <a:xfrm>
            <a:off x="1691680" y="6040024"/>
            <a:ext cx="2494594" cy="400110"/>
          </a:xfrm>
          <a:prstGeom prst="rect">
            <a:avLst/>
          </a:prstGeom>
        </p:spPr>
        <p:txBody>
          <a:bodyPr wrap="none">
            <a:spAutoFit/>
          </a:bodyPr>
          <a:lstStyle/>
          <a:p>
            <a:r>
              <a:rPr kumimoji="0" lang="en-US" altLang="zh-TW" sz="2000"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http://s5.nkuht.edu.tw</a:t>
            </a:r>
            <a:endParaRPr lang="zh-TW" altLang="en-US" sz="2000" dirty="0">
              <a:solidFill>
                <a:srgbClr val="0000FF"/>
              </a:solidFill>
            </a:endParaRPr>
          </a:p>
        </p:txBody>
      </p:sp>
      <p:sp>
        <p:nvSpPr>
          <p:cNvPr id="26" name="矩形 25"/>
          <p:cNvSpPr/>
          <p:nvPr/>
        </p:nvSpPr>
        <p:spPr>
          <a:xfrm>
            <a:off x="616097" y="5665740"/>
            <a:ext cx="3262432" cy="400110"/>
          </a:xfrm>
          <a:prstGeom prst="rect">
            <a:avLst/>
          </a:prstGeom>
        </p:spPr>
        <p:txBody>
          <a:bodyPr wrap="none">
            <a:spAutoFit/>
          </a:bodyPr>
          <a:lstStyle/>
          <a:p>
            <a:r>
              <a:rPr kumimoji="0" lang="en-US" altLang="zh-TW" sz="2000" b="1" dirty="0">
                <a:latin typeface="微軟正黑體" panose="020B0604030504040204" pitchFamily="34" charset="-120"/>
                <a:ea typeface="微軟正黑體" panose="020B0604030504040204" pitchFamily="34" charset="-120"/>
                <a:cs typeface="Times New Roman" panose="02020603050405020304" pitchFamily="18" charset="0"/>
              </a:rPr>
              <a:t>【</a:t>
            </a:r>
            <a:r>
              <a:rPr kumimoji="0" lang="zh-TW" altLang="en-US" sz="2000" b="1" dirty="0">
                <a:latin typeface="微軟正黑體" panose="020B0604030504040204" pitchFamily="34" charset="-120"/>
                <a:ea typeface="微軟正黑體" panose="020B0604030504040204" pitchFamily="34" charset="-120"/>
                <a:cs typeface="Times New Roman" panose="02020603050405020304" pitchFamily="18" charset="0"/>
              </a:rPr>
              <a:t>南區</a:t>
            </a:r>
            <a:r>
              <a:rPr kumimoji="0" lang="en-US" altLang="zh-TW" sz="2000" b="1" dirty="0">
                <a:latin typeface="微軟正黑體" panose="020B0604030504040204" pitchFamily="34" charset="-120"/>
                <a:ea typeface="微軟正黑體" panose="020B0604030504040204" pitchFamily="34" charset="-120"/>
                <a:cs typeface="Times New Roman" panose="02020603050405020304" pitchFamily="18" charset="0"/>
              </a:rPr>
              <a:t>】</a:t>
            </a:r>
            <a:r>
              <a:rPr kumimoji="0" lang="zh-TW" altLang="en-US" sz="2000" b="1" dirty="0">
                <a:latin typeface="微軟正黑體" panose="020B0604030504040204" pitchFamily="34" charset="-120"/>
                <a:ea typeface="微軟正黑體" panose="020B0604030504040204" pitchFamily="34" charset="-120"/>
                <a:cs typeface="Times New Roman" panose="02020603050405020304" pitchFamily="18" charset="0"/>
              </a:rPr>
              <a:t>國立高雄餐旅大學</a:t>
            </a:r>
            <a:endParaRPr lang="zh-TW" altLang="en-US" sz="2000" b="1" dirty="0">
              <a:latin typeface="微軟正黑體" panose="020B0604030504040204" pitchFamily="34" charset="-120"/>
              <a:ea typeface="微軟正黑體" panose="020B0604030504040204" pitchFamily="34" charset="-120"/>
            </a:endParaRPr>
          </a:p>
        </p:txBody>
      </p:sp>
      <p:pic>
        <p:nvPicPr>
          <p:cNvPr id="4" name="圖片 3"/>
          <p:cNvPicPr>
            <a:picLocks noChangeAspect="1"/>
          </p:cNvPicPr>
          <p:nvPr/>
        </p:nvPicPr>
        <p:blipFill rotWithShape="1">
          <a:blip r:embed="rId4">
            <a:extLst>
              <a:ext uri="{28A0092B-C50C-407E-A947-70E740481C1C}">
                <a14:useLocalDpi xmlns:a14="http://schemas.microsoft.com/office/drawing/2010/main" val="0"/>
              </a:ext>
            </a:extLst>
          </a:blip>
          <a:srcRect l="9915" t="9915" r="9915" b="9915"/>
          <a:stretch/>
        </p:blipFill>
        <p:spPr>
          <a:xfrm>
            <a:off x="2528527" y="4398197"/>
            <a:ext cx="900001" cy="900000"/>
          </a:xfrm>
          <a:prstGeom prst="rect">
            <a:avLst/>
          </a:prstGeom>
        </p:spPr>
      </p:pic>
      <p:pic>
        <p:nvPicPr>
          <p:cNvPr id="5" name="圖片 4"/>
          <p:cNvPicPr>
            <a:picLocks noChangeAspect="1"/>
          </p:cNvPicPr>
          <p:nvPr/>
        </p:nvPicPr>
        <p:blipFill rotWithShape="1">
          <a:blip r:embed="rId5">
            <a:extLst>
              <a:ext uri="{28A0092B-C50C-407E-A947-70E740481C1C}">
                <a14:useLocalDpi xmlns:a14="http://schemas.microsoft.com/office/drawing/2010/main" val="0"/>
              </a:ext>
            </a:extLst>
          </a:blip>
          <a:srcRect l="9915" t="9915" r="9915" b="9915"/>
          <a:stretch/>
        </p:blipFill>
        <p:spPr>
          <a:xfrm>
            <a:off x="5782440" y="5667340"/>
            <a:ext cx="900001" cy="900000"/>
          </a:xfrm>
          <a:prstGeom prst="rect">
            <a:avLst/>
          </a:prstGeom>
        </p:spPr>
      </p:pic>
      <p:sp>
        <p:nvSpPr>
          <p:cNvPr id="27" name="文字方塊 26"/>
          <p:cNvSpPr txBox="1"/>
          <p:nvPr/>
        </p:nvSpPr>
        <p:spPr>
          <a:xfrm>
            <a:off x="7233517" y="735241"/>
            <a:ext cx="1524094" cy="2139047"/>
          </a:xfrm>
          <a:prstGeom prst="rect">
            <a:avLst/>
          </a:prstGeom>
          <a:noFill/>
        </p:spPr>
        <p:txBody>
          <a:bodyPr wrap="square" rtlCol="0">
            <a:spAutoFit/>
          </a:bodyPr>
          <a:lstStyle/>
          <a:p>
            <a:r>
              <a:rPr lang="en-US" altLang="zh-TW" sz="13300" b="1" dirty="0">
                <a:solidFill>
                  <a:srgbClr val="0BCBC7"/>
                </a:solidFill>
                <a:latin typeface="華康儷粗圓" panose="020F0709000000000000" pitchFamily="49" charset="-120"/>
                <a:ea typeface="華康儷粗圓" panose="020F0709000000000000" pitchFamily="49" charset="-120"/>
              </a:rPr>
              <a:t>&gt;</a:t>
            </a:r>
            <a:endParaRPr lang="zh-TW" altLang="en-US" sz="13300" b="1" dirty="0">
              <a:solidFill>
                <a:srgbClr val="0BCBC7"/>
              </a:solidFill>
              <a:latin typeface="華康儷粗圓" panose="020F0709000000000000" pitchFamily="49" charset="-120"/>
              <a:ea typeface="華康儷粗圓" panose="020F0709000000000000" pitchFamily="49" charset="-120"/>
            </a:endParaRPr>
          </a:p>
        </p:txBody>
      </p:sp>
      <p:sp>
        <p:nvSpPr>
          <p:cNvPr id="29" name="文字方塊 28"/>
          <p:cNvSpPr txBox="1"/>
          <p:nvPr/>
        </p:nvSpPr>
        <p:spPr>
          <a:xfrm rot="10800000">
            <a:off x="681145" y="3965521"/>
            <a:ext cx="1524094" cy="1800493"/>
          </a:xfrm>
          <a:prstGeom prst="rect">
            <a:avLst/>
          </a:prstGeom>
          <a:noFill/>
        </p:spPr>
        <p:txBody>
          <a:bodyPr wrap="square" rtlCol="0">
            <a:spAutoFit/>
          </a:bodyPr>
          <a:lstStyle/>
          <a:p>
            <a:r>
              <a:rPr lang="en-US" altLang="zh-TW" sz="11100" b="1" dirty="0">
                <a:solidFill>
                  <a:srgbClr val="FCDDC4"/>
                </a:solidFill>
                <a:latin typeface="華康儷粗圓" panose="020F0709000000000000" pitchFamily="49" charset="-120"/>
                <a:ea typeface="華康儷粗圓" panose="020F0709000000000000" pitchFamily="49" charset="-120"/>
              </a:rPr>
              <a:t>&gt;</a:t>
            </a:r>
            <a:endParaRPr lang="zh-TW" altLang="en-US" sz="11100" b="1" dirty="0">
              <a:solidFill>
                <a:srgbClr val="FCDDC4"/>
              </a:solidFill>
              <a:latin typeface="華康儷粗圓" panose="020F0709000000000000" pitchFamily="49" charset="-120"/>
              <a:ea typeface="華康儷粗圓" panose="020F0709000000000000" pitchFamily="49" charset="-120"/>
            </a:endParaRPr>
          </a:p>
        </p:txBody>
      </p:sp>
      <p:sp>
        <p:nvSpPr>
          <p:cNvPr id="28" name="文字方塊 27"/>
          <p:cNvSpPr txBox="1"/>
          <p:nvPr/>
        </p:nvSpPr>
        <p:spPr>
          <a:xfrm rot="10800000">
            <a:off x="200756" y="3965521"/>
            <a:ext cx="1524094" cy="1800493"/>
          </a:xfrm>
          <a:prstGeom prst="rect">
            <a:avLst/>
          </a:prstGeom>
          <a:noFill/>
        </p:spPr>
        <p:txBody>
          <a:bodyPr wrap="square" rtlCol="0">
            <a:spAutoFit/>
          </a:bodyPr>
          <a:lstStyle/>
          <a:p>
            <a:r>
              <a:rPr lang="en-US" altLang="zh-TW" sz="11100" b="1" dirty="0">
                <a:solidFill>
                  <a:srgbClr val="F79646"/>
                </a:solidFill>
                <a:latin typeface="華康儷粗圓" panose="020F0709000000000000" pitchFamily="49" charset="-120"/>
                <a:ea typeface="華康儷粗圓" panose="020F0709000000000000" pitchFamily="49" charset="-120"/>
              </a:rPr>
              <a:t>&gt;</a:t>
            </a:r>
            <a:endParaRPr lang="zh-TW" altLang="en-US" sz="11100" b="1" dirty="0">
              <a:solidFill>
                <a:srgbClr val="F79646"/>
              </a:solidFill>
              <a:latin typeface="華康儷粗圓" panose="020F0709000000000000" pitchFamily="49" charset="-120"/>
              <a:ea typeface="華康儷粗圓" panose="020F0709000000000000" pitchFamily="49" charset="-120"/>
            </a:endParaRPr>
          </a:p>
        </p:txBody>
      </p:sp>
      <p:sp>
        <p:nvSpPr>
          <p:cNvPr id="30" name="文字方塊 29"/>
          <p:cNvSpPr txBox="1"/>
          <p:nvPr/>
        </p:nvSpPr>
        <p:spPr>
          <a:xfrm>
            <a:off x="7074709" y="2619278"/>
            <a:ext cx="1524094" cy="1800493"/>
          </a:xfrm>
          <a:prstGeom prst="rect">
            <a:avLst/>
          </a:prstGeom>
          <a:noFill/>
        </p:spPr>
        <p:txBody>
          <a:bodyPr wrap="square" rtlCol="0">
            <a:spAutoFit/>
          </a:bodyPr>
          <a:lstStyle/>
          <a:p>
            <a:r>
              <a:rPr lang="en-US" altLang="zh-TW" sz="11100" b="1" dirty="0">
                <a:solidFill>
                  <a:srgbClr val="FCDDC4"/>
                </a:solidFill>
                <a:latin typeface="華康儷粗圓" panose="020F0709000000000000" pitchFamily="49" charset="-120"/>
                <a:ea typeface="華康儷粗圓" panose="020F0709000000000000" pitchFamily="49" charset="-120"/>
              </a:rPr>
              <a:t>&gt;</a:t>
            </a:r>
            <a:endParaRPr lang="zh-TW" altLang="en-US" sz="11100" b="1" dirty="0">
              <a:solidFill>
                <a:srgbClr val="FCDDC4"/>
              </a:solidFill>
              <a:latin typeface="華康儷粗圓" panose="020F0709000000000000" pitchFamily="49" charset="-120"/>
              <a:ea typeface="華康儷粗圓" panose="020F0709000000000000" pitchFamily="49" charset="-120"/>
            </a:endParaRPr>
          </a:p>
        </p:txBody>
      </p:sp>
      <p:sp>
        <p:nvSpPr>
          <p:cNvPr id="31" name="文字方塊 30"/>
          <p:cNvSpPr txBox="1"/>
          <p:nvPr/>
        </p:nvSpPr>
        <p:spPr>
          <a:xfrm>
            <a:off x="7555098" y="2619278"/>
            <a:ext cx="1524094" cy="1800493"/>
          </a:xfrm>
          <a:prstGeom prst="rect">
            <a:avLst/>
          </a:prstGeom>
          <a:noFill/>
        </p:spPr>
        <p:txBody>
          <a:bodyPr wrap="square" rtlCol="0">
            <a:spAutoFit/>
          </a:bodyPr>
          <a:lstStyle/>
          <a:p>
            <a:r>
              <a:rPr lang="en-US" altLang="zh-TW" sz="11100" b="1" dirty="0">
                <a:solidFill>
                  <a:srgbClr val="F79646"/>
                </a:solidFill>
                <a:latin typeface="華康儷粗圓" panose="020F0709000000000000" pitchFamily="49" charset="-120"/>
                <a:ea typeface="華康儷粗圓" panose="020F0709000000000000" pitchFamily="49" charset="-120"/>
              </a:rPr>
              <a:t>&gt;</a:t>
            </a:r>
            <a:endParaRPr lang="zh-TW" altLang="en-US" sz="11100" b="1" dirty="0">
              <a:solidFill>
                <a:srgbClr val="F79646"/>
              </a:solidFill>
              <a:latin typeface="華康儷粗圓" panose="020F0709000000000000" pitchFamily="49" charset="-120"/>
              <a:ea typeface="華康儷粗圓" panose="020F0709000000000000" pitchFamily="49" charset="-120"/>
            </a:endParaRPr>
          </a:p>
        </p:txBody>
      </p:sp>
      <p:sp>
        <p:nvSpPr>
          <p:cNvPr id="32" name="文字方塊 31"/>
          <p:cNvSpPr txBox="1"/>
          <p:nvPr/>
        </p:nvSpPr>
        <p:spPr>
          <a:xfrm>
            <a:off x="7003838" y="5153898"/>
            <a:ext cx="1524094" cy="1800493"/>
          </a:xfrm>
          <a:prstGeom prst="rect">
            <a:avLst/>
          </a:prstGeom>
          <a:noFill/>
        </p:spPr>
        <p:txBody>
          <a:bodyPr wrap="square" rtlCol="0">
            <a:spAutoFit/>
          </a:bodyPr>
          <a:lstStyle/>
          <a:p>
            <a:r>
              <a:rPr lang="en-US" altLang="zh-TW" sz="11100" b="1" dirty="0">
                <a:solidFill>
                  <a:srgbClr val="FCDDC4"/>
                </a:solidFill>
                <a:latin typeface="華康儷粗圓" panose="020F0709000000000000" pitchFamily="49" charset="-120"/>
                <a:ea typeface="華康儷粗圓" panose="020F0709000000000000" pitchFamily="49" charset="-120"/>
              </a:rPr>
              <a:t>&gt;</a:t>
            </a:r>
            <a:endParaRPr lang="zh-TW" altLang="en-US" sz="11100" b="1" dirty="0">
              <a:solidFill>
                <a:srgbClr val="FCDDC4"/>
              </a:solidFill>
              <a:latin typeface="華康儷粗圓" panose="020F0709000000000000" pitchFamily="49" charset="-120"/>
              <a:ea typeface="華康儷粗圓" panose="020F0709000000000000" pitchFamily="49" charset="-120"/>
            </a:endParaRPr>
          </a:p>
        </p:txBody>
      </p:sp>
      <p:sp>
        <p:nvSpPr>
          <p:cNvPr id="33" name="文字方塊 32"/>
          <p:cNvSpPr txBox="1"/>
          <p:nvPr/>
        </p:nvSpPr>
        <p:spPr>
          <a:xfrm>
            <a:off x="7484227" y="5153898"/>
            <a:ext cx="1524094" cy="1800493"/>
          </a:xfrm>
          <a:prstGeom prst="rect">
            <a:avLst/>
          </a:prstGeom>
          <a:noFill/>
        </p:spPr>
        <p:txBody>
          <a:bodyPr wrap="square" rtlCol="0">
            <a:spAutoFit/>
          </a:bodyPr>
          <a:lstStyle/>
          <a:p>
            <a:r>
              <a:rPr lang="en-US" altLang="zh-TW" sz="11100" b="1" dirty="0">
                <a:solidFill>
                  <a:srgbClr val="F79646"/>
                </a:solidFill>
                <a:latin typeface="華康儷粗圓" panose="020F0709000000000000" pitchFamily="49" charset="-120"/>
                <a:ea typeface="華康儷粗圓" panose="020F0709000000000000" pitchFamily="49" charset="-120"/>
              </a:rPr>
              <a:t>&gt;</a:t>
            </a:r>
            <a:endParaRPr lang="zh-TW" altLang="en-US" sz="11100" b="1" dirty="0">
              <a:solidFill>
                <a:srgbClr val="F79646"/>
              </a:solidFill>
              <a:latin typeface="華康儷粗圓" panose="020F0709000000000000" pitchFamily="49" charset="-120"/>
              <a:ea typeface="華康儷粗圓" panose="020F0709000000000000" pitchFamily="49" charset="-120"/>
            </a:endParaRPr>
          </a:p>
        </p:txBody>
      </p:sp>
      <p:pic>
        <p:nvPicPr>
          <p:cNvPr id="36" name="圖片 35">
            <a:hlinkClick r:id="rId6" action="ppaction://hlinksldjump"/>
            <a:extLst>
              <a:ext uri="{FF2B5EF4-FFF2-40B4-BE49-F238E27FC236}">
                <a16:creationId xmlns:a16="http://schemas.microsoft.com/office/drawing/2014/main" id="{74C58E4B-53D4-4A56-89D5-C4078EC79A6E}"/>
              </a:ext>
            </a:extLst>
          </p:cNvPr>
          <p:cNvPicPr>
            <a:picLocks noChangeAspect="1"/>
          </p:cNvPicPr>
          <p:nvPr/>
        </p:nvPicPr>
        <p:blipFill rotWithShape="1">
          <a:blip r:embed="rId7" cstate="print">
            <a:extLst>
              <a:ext uri="{BEBA8EAE-BF5A-486C-A8C5-ECC9F3942E4B}">
                <a14:imgProps xmlns:a14="http://schemas.microsoft.com/office/drawing/2010/main">
                  <a14:imgLayer r:embed="rId8">
                    <a14:imgEffect>
                      <a14:backgroundRemoval t="13671" b="50380" l="13219" r="28156">
                        <a14:foregroundMark x1="19035" y1="18987" x2="19035" y2="18987"/>
                        <a14:foregroundMark x1="18176" y1="25190" x2="18176" y2="25190"/>
                        <a14:foregroundMark x1="18176" y1="22911" x2="18176" y2="22911"/>
                        <a14:foregroundMark x1="23397" y1="23797" x2="23397" y2="23797"/>
                        <a14:foregroundMark x1="22670" y1="30759" x2="22670" y2="30759"/>
                        <a14:foregroundMark x1="20489" y1="29873" x2="20489" y2="29873"/>
                        <a14:foregroundMark x1="17581" y1="31013" x2="17581" y2="31013"/>
                        <a14:foregroundMark x1="19365" y1="32658" x2="19365" y2="32658"/>
                        <a14:foregroundMark x1="22340" y1="23291" x2="22340" y2="23291"/>
                      </a14:backgroundRemoval>
                    </a14:imgEffect>
                  </a14:imgLayer>
                </a14:imgProps>
              </a:ext>
              <a:ext uri="{28A0092B-C50C-407E-A947-70E740481C1C}">
                <a14:useLocalDpi xmlns:a14="http://schemas.microsoft.com/office/drawing/2010/main" val="0"/>
              </a:ext>
            </a:extLst>
          </a:blip>
          <a:srcRect l="12988" t="13804" r="71262" b="48492"/>
          <a:stretch/>
        </p:blipFill>
        <p:spPr>
          <a:xfrm>
            <a:off x="8100392" y="54166"/>
            <a:ext cx="935281" cy="1169101"/>
          </a:xfrm>
          <a:prstGeom prst="rect">
            <a:avLst/>
          </a:prstGeom>
        </p:spPr>
      </p:pic>
    </p:spTree>
    <p:extLst>
      <p:ext uri="{BB962C8B-B14F-4D97-AF65-F5344CB8AC3E}">
        <p14:creationId xmlns:p14="http://schemas.microsoft.com/office/powerpoint/2010/main" val="2364053913"/>
      </p:ext>
    </p:extLst>
  </p:cSld>
  <p:clrMapOvr>
    <a:masterClrMapping/>
  </p:clrMapOvr>
  <p:transition spd="slow">
    <p:push dir="u"/>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標題 1"/>
          <p:cNvSpPr>
            <a:spLocks noGrp="1"/>
          </p:cNvSpPr>
          <p:nvPr>
            <p:ph type="title"/>
          </p:nvPr>
        </p:nvSpPr>
        <p:spPr>
          <a:xfrm>
            <a:off x="1200529" y="686958"/>
            <a:ext cx="6571343" cy="1049235"/>
          </a:xfrm>
        </p:spPr>
        <p:txBody>
          <a:bodyPr/>
          <a:lstStyle/>
          <a:p>
            <a:pPr eaLnBrk="1" hangingPunct="1">
              <a:defRPr/>
            </a:pPr>
            <a:r>
              <a:rPr lang="zh-TW" altLang="en-US" b="1" dirty="0">
                <a:solidFill>
                  <a:srgbClr val="FF0000"/>
                </a:solidFill>
                <a:latin typeface="微軟正黑體" pitchFamily="34" charset="-120"/>
                <a:ea typeface="微軟正黑體" pitchFamily="34" charset="-120"/>
              </a:rPr>
              <a:t>屏東區招收普通科學校介紹</a:t>
            </a:r>
          </a:p>
        </p:txBody>
      </p:sp>
      <p:grpSp>
        <p:nvGrpSpPr>
          <p:cNvPr id="134147" name="內容版面配置區 25"/>
          <p:cNvGrpSpPr>
            <a:grpSpLocks noGrp="1"/>
          </p:cNvGrpSpPr>
          <p:nvPr/>
        </p:nvGrpSpPr>
        <p:grpSpPr bwMode="auto">
          <a:xfrm>
            <a:off x="240498" y="1369681"/>
            <a:ext cx="8257901" cy="4847879"/>
            <a:chOff x="402051" y="1121579"/>
            <a:chExt cx="9702133" cy="5497183"/>
          </a:xfrm>
        </p:grpSpPr>
        <p:sp>
          <p:nvSpPr>
            <p:cNvPr id="134148" name="Oval 8"/>
            <p:cNvSpPr>
              <a:spLocks noChangeArrowheads="1"/>
            </p:cNvSpPr>
            <p:nvPr/>
          </p:nvSpPr>
          <p:spPr bwMode="gray">
            <a:xfrm>
              <a:off x="1214468" y="2006584"/>
              <a:ext cx="1141412" cy="1101725"/>
            </a:xfrm>
            <a:prstGeom prst="ellipse">
              <a:avLst/>
            </a:prstGeom>
            <a:gradFill rotWithShape="0">
              <a:gsLst>
                <a:gs pos="0">
                  <a:schemeClr val="bg2"/>
                </a:gs>
                <a:gs pos="100000">
                  <a:srgbClr val="92D05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itchFamily="34" charset="0"/>
                  <a:ea typeface="新細明體" pitchFamily="18" charset="-120"/>
                </a:defRPr>
              </a:lvl1pPr>
              <a:lvl2pPr marL="742950" indent="-285750" eaLnBrk="0" hangingPunct="0">
                <a:defRPr b="1">
                  <a:solidFill>
                    <a:schemeClr val="tx1"/>
                  </a:solidFill>
                  <a:latin typeface="Arial" pitchFamily="34" charset="0"/>
                  <a:ea typeface="新細明體" pitchFamily="18" charset="-120"/>
                </a:defRPr>
              </a:lvl2pPr>
              <a:lvl3pPr marL="1143000" indent="-228600" eaLnBrk="0" hangingPunct="0">
                <a:defRPr b="1">
                  <a:solidFill>
                    <a:schemeClr val="tx1"/>
                  </a:solidFill>
                  <a:latin typeface="Arial" pitchFamily="34" charset="0"/>
                  <a:ea typeface="新細明體" pitchFamily="18" charset="-120"/>
                </a:defRPr>
              </a:lvl3pPr>
              <a:lvl4pPr marL="1600200" indent="-228600" eaLnBrk="0" hangingPunct="0">
                <a:defRPr b="1">
                  <a:solidFill>
                    <a:schemeClr val="tx1"/>
                  </a:solidFill>
                  <a:latin typeface="Arial" pitchFamily="34" charset="0"/>
                  <a:ea typeface="新細明體" pitchFamily="18" charset="-120"/>
                </a:defRPr>
              </a:lvl4pPr>
              <a:lvl5pPr marL="2057400" indent="-228600" eaLnBrk="0" hangingPunct="0">
                <a:defRPr b="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b="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b="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b="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b="1">
                  <a:solidFill>
                    <a:schemeClr val="tx1"/>
                  </a:solidFill>
                  <a:latin typeface="Arial" pitchFamily="34" charset="0"/>
                  <a:ea typeface="新細明體" pitchFamily="18" charset="-120"/>
                </a:defRPr>
              </a:lvl9pPr>
            </a:lstStyle>
            <a:p>
              <a:pPr algn="ctr"/>
              <a:r>
                <a:rPr lang="zh-TW" altLang="en-US" sz="2400" dirty="0">
                  <a:solidFill>
                    <a:srgbClr val="660066"/>
                  </a:solidFill>
                  <a:latin typeface="微軟正黑體" pitchFamily="34" charset="-120"/>
                  <a:ea typeface="微軟正黑體" pitchFamily="34" charset="-120"/>
                </a:rPr>
                <a:t>來義</a:t>
              </a:r>
              <a:endParaRPr lang="en-US" altLang="zh-TW" sz="2400" dirty="0">
                <a:solidFill>
                  <a:srgbClr val="660066"/>
                </a:solidFill>
                <a:latin typeface="微軟正黑體" pitchFamily="34" charset="-120"/>
                <a:ea typeface="微軟正黑體" pitchFamily="34" charset="-120"/>
              </a:endParaRPr>
            </a:p>
            <a:p>
              <a:pPr algn="ctr"/>
              <a:r>
                <a:rPr lang="zh-TW" altLang="en-US" sz="2400" dirty="0">
                  <a:solidFill>
                    <a:srgbClr val="660066"/>
                  </a:solidFill>
                  <a:latin typeface="微軟正黑體" pitchFamily="34" charset="-120"/>
                  <a:ea typeface="微軟正黑體" pitchFamily="34" charset="-120"/>
                </a:rPr>
                <a:t>高中</a:t>
              </a:r>
            </a:p>
          </p:txBody>
        </p:sp>
        <p:sp>
          <p:nvSpPr>
            <p:cNvPr id="28" name="Oval 5"/>
            <p:cNvSpPr>
              <a:spLocks noChangeArrowheads="1"/>
            </p:cNvSpPr>
            <p:nvPr/>
          </p:nvSpPr>
          <p:spPr bwMode="gray">
            <a:xfrm>
              <a:off x="402051" y="3080812"/>
              <a:ext cx="1143467" cy="1101585"/>
            </a:xfrm>
            <a:prstGeom prst="ellipse">
              <a:avLst/>
            </a:prstGeom>
            <a:gradFill rotWithShape="1">
              <a:gsLst>
                <a:gs pos="0">
                  <a:schemeClr val="accent1">
                    <a:lumMod val="20000"/>
                    <a:lumOff val="80000"/>
                  </a:schemeClr>
                </a:gs>
                <a:gs pos="100000">
                  <a:srgbClr val="0099CC"/>
                </a:gs>
              </a:gsLst>
              <a:path path="shape">
                <a:fillToRect l="50000" t="50000" r="50000" b="50000"/>
              </a:path>
            </a:gradFill>
            <a:ln>
              <a:noFill/>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eaLnBrk="0" hangingPunct="0">
                <a:defRPr/>
              </a:pPr>
              <a:r>
                <a:rPr lang="zh-TW" altLang="en-US" sz="2400" dirty="0">
                  <a:solidFill>
                    <a:srgbClr val="660066"/>
                  </a:solidFill>
                  <a:latin typeface="微軟正黑體" pitchFamily="34" charset="-120"/>
                  <a:ea typeface="微軟正黑體" pitchFamily="34" charset="-120"/>
                </a:rPr>
                <a:t>潮州</a:t>
              </a:r>
              <a:endParaRPr lang="en-US" altLang="zh-TW" sz="2400" dirty="0">
                <a:solidFill>
                  <a:srgbClr val="660066"/>
                </a:solidFill>
                <a:latin typeface="微軟正黑體" pitchFamily="34" charset="-120"/>
                <a:ea typeface="微軟正黑體" pitchFamily="34" charset="-120"/>
              </a:endParaRPr>
            </a:p>
            <a:p>
              <a:pPr algn="ctr" eaLnBrk="0" hangingPunct="0">
                <a:defRPr/>
              </a:pPr>
              <a:r>
                <a:rPr lang="zh-TW" altLang="en-US" sz="2400" dirty="0">
                  <a:solidFill>
                    <a:srgbClr val="660066"/>
                  </a:solidFill>
                  <a:latin typeface="微軟正黑體" pitchFamily="34" charset="-120"/>
                  <a:ea typeface="微軟正黑體" pitchFamily="34" charset="-120"/>
                </a:rPr>
                <a:t>高中</a:t>
              </a:r>
            </a:p>
          </p:txBody>
        </p:sp>
        <p:sp>
          <p:nvSpPr>
            <p:cNvPr id="30" name="Oval 9"/>
            <p:cNvSpPr>
              <a:spLocks noChangeArrowheads="1"/>
            </p:cNvSpPr>
            <p:nvPr/>
          </p:nvSpPr>
          <p:spPr bwMode="gray">
            <a:xfrm>
              <a:off x="622327" y="4268776"/>
              <a:ext cx="1079025" cy="1103320"/>
            </a:xfrm>
            <a:prstGeom prst="ellipse">
              <a:avLst/>
            </a:prstGeom>
            <a:gradFill rotWithShape="1">
              <a:gsLst>
                <a:gs pos="0">
                  <a:schemeClr val="bg1">
                    <a:lumMod val="95000"/>
                  </a:schemeClr>
                </a:gs>
                <a:gs pos="100000">
                  <a:schemeClr val="bg2">
                    <a:lumMod val="50000"/>
                  </a:schemeClr>
                </a:gs>
              </a:gsLst>
              <a:path path="shape">
                <a:fillToRect l="50000" t="50000" r="50000" b="50000"/>
              </a:path>
            </a:gradFill>
            <a:ln>
              <a:noFill/>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eaLnBrk="0" hangingPunct="0">
                <a:defRPr/>
              </a:pPr>
              <a:r>
                <a:rPr lang="zh-TW" altLang="en-US" sz="2400" dirty="0">
                  <a:solidFill>
                    <a:srgbClr val="660066"/>
                  </a:solidFill>
                  <a:latin typeface="微軟正黑體" pitchFamily="34" charset="-120"/>
                  <a:ea typeface="微軟正黑體" pitchFamily="34" charset="-120"/>
                </a:rPr>
                <a:t>東港</a:t>
              </a:r>
              <a:endParaRPr lang="en-US" altLang="zh-TW" sz="2400" dirty="0">
                <a:solidFill>
                  <a:srgbClr val="660066"/>
                </a:solidFill>
                <a:latin typeface="微軟正黑體" pitchFamily="34" charset="-120"/>
                <a:ea typeface="微軟正黑體" pitchFamily="34" charset="-120"/>
              </a:endParaRPr>
            </a:p>
            <a:p>
              <a:pPr algn="ctr" eaLnBrk="0" hangingPunct="0">
                <a:defRPr/>
              </a:pPr>
              <a:r>
                <a:rPr lang="zh-TW" altLang="en-US" sz="2400" dirty="0">
                  <a:solidFill>
                    <a:srgbClr val="660066"/>
                  </a:solidFill>
                  <a:latin typeface="微軟正黑體" pitchFamily="34" charset="-120"/>
                  <a:ea typeface="微軟正黑體" pitchFamily="34" charset="-120"/>
                </a:rPr>
                <a:t>高中</a:t>
              </a:r>
            </a:p>
          </p:txBody>
        </p:sp>
        <p:sp>
          <p:nvSpPr>
            <p:cNvPr id="134152" name="Oval 5"/>
            <p:cNvSpPr>
              <a:spLocks noChangeArrowheads="1"/>
            </p:cNvSpPr>
            <p:nvPr/>
          </p:nvSpPr>
          <p:spPr bwMode="gray">
            <a:xfrm>
              <a:off x="1458102" y="5213045"/>
              <a:ext cx="1143000" cy="1101725"/>
            </a:xfrm>
            <a:prstGeom prst="ellipse">
              <a:avLst/>
            </a:prstGeom>
            <a:gradFill rotWithShape="1">
              <a:gsLst>
                <a:gs pos="0">
                  <a:schemeClr val="bg1"/>
                </a:gs>
                <a:gs pos="100000">
                  <a:srgbClr val="00B05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itchFamily="34" charset="0"/>
                  <a:ea typeface="新細明體" pitchFamily="18" charset="-120"/>
                </a:defRPr>
              </a:lvl1pPr>
              <a:lvl2pPr marL="742950" indent="-285750" eaLnBrk="0" hangingPunct="0">
                <a:defRPr b="1">
                  <a:solidFill>
                    <a:schemeClr val="tx1"/>
                  </a:solidFill>
                  <a:latin typeface="Arial" pitchFamily="34" charset="0"/>
                  <a:ea typeface="新細明體" pitchFamily="18" charset="-120"/>
                </a:defRPr>
              </a:lvl2pPr>
              <a:lvl3pPr marL="1143000" indent="-228600" eaLnBrk="0" hangingPunct="0">
                <a:defRPr b="1">
                  <a:solidFill>
                    <a:schemeClr val="tx1"/>
                  </a:solidFill>
                  <a:latin typeface="Arial" pitchFamily="34" charset="0"/>
                  <a:ea typeface="新細明體" pitchFamily="18" charset="-120"/>
                </a:defRPr>
              </a:lvl3pPr>
              <a:lvl4pPr marL="1600200" indent="-228600" eaLnBrk="0" hangingPunct="0">
                <a:defRPr b="1">
                  <a:solidFill>
                    <a:schemeClr val="tx1"/>
                  </a:solidFill>
                  <a:latin typeface="Arial" pitchFamily="34" charset="0"/>
                  <a:ea typeface="新細明體" pitchFamily="18" charset="-120"/>
                </a:defRPr>
              </a:lvl4pPr>
              <a:lvl5pPr marL="2057400" indent="-228600" eaLnBrk="0" hangingPunct="0">
                <a:defRPr b="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b="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b="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b="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b="1">
                  <a:solidFill>
                    <a:schemeClr val="tx1"/>
                  </a:solidFill>
                  <a:latin typeface="Arial" pitchFamily="34" charset="0"/>
                  <a:ea typeface="新細明體" pitchFamily="18" charset="-120"/>
                </a:defRPr>
              </a:lvl9pPr>
            </a:lstStyle>
            <a:p>
              <a:pPr algn="ctr"/>
              <a:r>
                <a:rPr lang="zh-TW" altLang="en-US" sz="2400" dirty="0">
                  <a:solidFill>
                    <a:srgbClr val="660066"/>
                  </a:solidFill>
                  <a:latin typeface="微軟正黑體" pitchFamily="34" charset="-120"/>
                  <a:ea typeface="微軟正黑體" pitchFamily="34" charset="-120"/>
                </a:rPr>
                <a:t>陸興</a:t>
              </a:r>
              <a:endParaRPr lang="en-US" altLang="zh-TW" sz="2400" dirty="0">
                <a:solidFill>
                  <a:srgbClr val="660066"/>
                </a:solidFill>
                <a:latin typeface="微軟正黑體" pitchFamily="34" charset="-120"/>
                <a:ea typeface="微軟正黑體" pitchFamily="34" charset="-120"/>
              </a:endParaRPr>
            </a:p>
            <a:p>
              <a:pPr algn="ctr"/>
              <a:r>
                <a:rPr lang="zh-TW" altLang="en-US" sz="2400" dirty="0">
                  <a:solidFill>
                    <a:srgbClr val="660066"/>
                  </a:solidFill>
                  <a:latin typeface="微軟正黑體" pitchFamily="34" charset="-120"/>
                  <a:ea typeface="微軟正黑體" pitchFamily="34" charset="-120"/>
                </a:rPr>
                <a:t>高中</a:t>
              </a:r>
            </a:p>
          </p:txBody>
        </p:sp>
        <p:sp>
          <p:nvSpPr>
            <p:cNvPr id="32" name="Oval 5"/>
            <p:cNvSpPr>
              <a:spLocks noChangeArrowheads="1"/>
            </p:cNvSpPr>
            <p:nvPr/>
          </p:nvSpPr>
          <p:spPr bwMode="gray">
            <a:xfrm>
              <a:off x="4246820" y="5517177"/>
              <a:ext cx="1143467" cy="1101585"/>
            </a:xfrm>
            <a:prstGeom prst="ellipse">
              <a:avLst/>
            </a:prstGeom>
            <a:gradFill rotWithShape="1">
              <a:gsLst>
                <a:gs pos="0">
                  <a:schemeClr val="bg1">
                    <a:lumMod val="95000"/>
                  </a:schemeClr>
                </a:gs>
                <a:gs pos="100000">
                  <a:srgbClr val="9933FF"/>
                </a:gs>
              </a:gsLst>
              <a:path path="shape">
                <a:fillToRect l="50000" t="50000" r="50000" b="50000"/>
              </a:path>
            </a:gradFill>
            <a:ln>
              <a:noFill/>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eaLnBrk="0" hangingPunct="0">
                <a:defRPr/>
              </a:pPr>
              <a:r>
                <a:rPr lang="zh-TW" altLang="en-US" sz="2400" dirty="0">
                  <a:solidFill>
                    <a:srgbClr val="660066"/>
                  </a:solidFill>
                  <a:latin typeface="微軟正黑體" pitchFamily="34" charset="-120"/>
                  <a:ea typeface="微軟正黑體" pitchFamily="34" charset="-120"/>
                </a:rPr>
                <a:t>美和</a:t>
              </a:r>
              <a:endParaRPr lang="en-US" altLang="zh-TW" sz="2400" dirty="0">
                <a:solidFill>
                  <a:srgbClr val="660066"/>
                </a:solidFill>
                <a:latin typeface="微軟正黑體" pitchFamily="34" charset="-120"/>
                <a:ea typeface="微軟正黑體" pitchFamily="34" charset="-120"/>
              </a:endParaRPr>
            </a:p>
            <a:p>
              <a:pPr algn="ctr" eaLnBrk="0" hangingPunct="0">
                <a:defRPr/>
              </a:pPr>
              <a:r>
                <a:rPr lang="zh-TW" altLang="en-US" sz="2400" dirty="0">
                  <a:solidFill>
                    <a:srgbClr val="660066"/>
                  </a:solidFill>
                  <a:latin typeface="微軟正黑體" pitchFamily="34" charset="-120"/>
                  <a:ea typeface="微軟正黑體" pitchFamily="34" charset="-120"/>
                </a:rPr>
                <a:t>高中</a:t>
              </a:r>
            </a:p>
          </p:txBody>
        </p:sp>
        <p:sp>
          <p:nvSpPr>
            <p:cNvPr id="33" name="Oval 5"/>
            <p:cNvSpPr>
              <a:spLocks noChangeArrowheads="1"/>
            </p:cNvSpPr>
            <p:nvPr/>
          </p:nvSpPr>
          <p:spPr bwMode="gray">
            <a:xfrm>
              <a:off x="6911260" y="4529885"/>
              <a:ext cx="1141815" cy="1101585"/>
            </a:xfrm>
            <a:prstGeom prst="ellipse">
              <a:avLst/>
            </a:prstGeom>
            <a:gradFill rotWithShape="1">
              <a:gsLst>
                <a:gs pos="0">
                  <a:schemeClr val="bg1">
                    <a:lumMod val="95000"/>
                  </a:schemeClr>
                </a:gs>
                <a:gs pos="100000">
                  <a:srgbClr val="FFC000"/>
                </a:gs>
              </a:gsLst>
              <a:path path="shape">
                <a:fillToRect l="50000" t="50000" r="50000" b="50000"/>
              </a:path>
            </a:gradFill>
            <a:ln>
              <a:noFill/>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eaLnBrk="0" hangingPunct="0">
                <a:defRPr/>
              </a:pPr>
              <a:r>
                <a:rPr lang="zh-TW" altLang="en-US" sz="2400" dirty="0">
                  <a:solidFill>
                    <a:srgbClr val="660066"/>
                  </a:solidFill>
                  <a:latin typeface="微軟正黑體" pitchFamily="34" charset="-120"/>
                  <a:ea typeface="微軟正黑體" pitchFamily="34" charset="-120"/>
                </a:rPr>
                <a:t>枋寮</a:t>
              </a:r>
              <a:endParaRPr lang="en-US" altLang="zh-TW" sz="2400" dirty="0">
                <a:solidFill>
                  <a:srgbClr val="660066"/>
                </a:solidFill>
                <a:latin typeface="微軟正黑體" pitchFamily="34" charset="-120"/>
                <a:ea typeface="微軟正黑體" pitchFamily="34" charset="-120"/>
              </a:endParaRPr>
            </a:p>
            <a:p>
              <a:pPr algn="ctr" eaLnBrk="0" hangingPunct="0">
                <a:defRPr/>
              </a:pPr>
              <a:r>
                <a:rPr lang="zh-TW" altLang="en-US" sz="2400" dirty="0">
                  <a:solidFill>
                    <a:srgbClr val="660066"/>
                  </a:solidFill>
                  <a:latin typeface="微軟正黑體" pitchFamily="34" charset="-120"/>
                  <a:ea typeface="微軟正黑體" pitchFamily="34" charset="-120"/>
                </a:rPr>
                <a:t>高中</a:t>
              </a:r>
            </a:p>
          </p:txBody>
        </p:sp>
        <p:grpSp>
          <p:nvGrpSpPr>
            <p:cNvPr id="134155" name="群組 1"/>
            <p:cNvGrpSpPr>
              <a:grpSpLocks/>
            </p:cNvGrpSpPr>
            <p:nvPr/>
          </p:nvGrpSpPr>
          <p:grpSpPr bwMode="auto">
            <a:xfrm>
              <a:off x="1570067" y="2030094"/>
              <a:ext cx="8149416" cy="3397956"/>
              <a:chOff x="1398992" y="2515103"/>
              <a:chExt cx="8148022" cy="3398077"/>
            </a:xfrm>
          </p:grpSpPr>
          <p:sp>
            <p:nvSpPr>
              <p:cNvPr id="134164" name="AutoShape 6"/>
              <p:cNvSpPr>
                <a:spLocks noChangeArrowheads="1"/>
              </p:cNvSpPr>
              <p:nvPr/>
            </p:nvSpPr>
            <p:spPr bwMode="gray">
              <a:xfrm rot="-9207706">
                <a:off x="2047621" y="3669885"/>
                <a:ext cx="1245521" cy="216332"/>
              </a:xfrm>
              <a:prstGeom prst="rightArrow">
                <a:avLst>
                  <a:gd name="adj1" fmla="val 35167"/>
                  <a:gd name="adj2" fmla="val 111018"/>
                </a:avLst>
              </a:prstGeom>
              <a:solidFill>
                <a:srgbClr val="FFFF00"/>
              </a:solidFill>
              <a:ln w="9525">
                <a:solidFill>
                  <a:srgbClr val="FFC000"/>
                </a:solidFill>
                <a:miter lim="800000"/>
                <a:headEnd/>
                <a:tailEnd/>
              </a:ln>
            </p:spPr>
            <p:txBody>
              <a:bodyPr wrap="none" anchor="ctr"/>
              <a:lstStyle>
                <a:lvl1pPr eaLnBrk="0" hangingPunct="0">
                  <a:defRPr b="1">
                    <a:solidFill>
                      <a:schemeClr val="tx1"/>
                    </a:solidFill>
                    <a:latin typeface="Arial" pitchFamily="34" charset="0"/>
                    <a:ea typeface="新細明體" pitchFamily="18" charset="-120"/>
                  </a:defRPr>
                </a:lvl1pPr>
                <a:lvl2pPr marL="742950" indent="-285750" eaLnBrk="0" hangingPunct="0">
                  <a:defRPr b="1">
                    <a:solidFill>
                      <a:schemeClr val="tx1"/>
                    </a:solidFill>
                    <a:latin typeface="Arial" pitchFamily="34" charset="0"/>
                    <a:ea typeface="新細明體" pitchFamily="18" charset="-120"/>
                  </a:defRPr>
                </a:lvl2pPr>
                <a:lvl3pPr marL="1143000" indent="-228600" eaLnBrk="0" hangingPunct="0">
                  <a:defRPr b="1">
                    <a:solidFill>
                      <a:schemeClr val="tx1"/>
                    </a:solidFill>
                    <a:latin typeface="Arial" pitchFamily="34" charset="0"/>
                    <a:ea typeface="新細明體" pitchFamily="18" charset="-120"/>
                  </a:defRPr>
                </a:lvl3pPr>
                <a:lvl4pPr marL="1600200" indent="-228600" eaLnBrk="0" hangingPunct="0">
                  <a:defRPr b="1">
                    <a:solidFill>
                      <a:schemeClr val="tx1"/>
                    </a:solidFill>
                    <a:latin typeface="Arial" pitchFamily="34" charset="0"/>
                    <a:ea typeface="新細明體" pitchFamily="18" charset="-120"/>
                  </a:defRPr>
                </a:lvl4pPr>
                <a:lvl5pPr marL="2057400" indent="-228600" eaLnBrk="0" hangingPunct="0">
                  <a:defRPr b="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b="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b="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b="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b="1">
                    <a:solidFill>
                      <a:schemeClr val="tx1"/>
                    </a:solidFill>
                    <a:latin typeface="Arial" pitchFamily="34" charset="0"/>
                    <a:ea typeface="新細明體" pitchFamily="18" charset="-120"/>
                  </a:defRPr>
                </a:lvl9pPr>
              </a:lstStyle>
              <a:p>
                <a:endParaRPr lang="zh-TW" altLang="en-US">
                  <a:solidFill>
                    <a:srgbClr val="660066"/>
                  </a:solidFill>
                  <a:latin typeface="微軟正黑體" pitchFamily="34" charset="-120"/>
                  <a:ea typeface="微軟正黑體" pitchFamily="34" charset="-120"/>
                </a:endParaRPr>
              </a:p>
            </p:txBody>
          </p:sp>
          <p:grpSp>
            <p:nvGrpSpPr>
              <p:cNvPr id="134166" name="Group 28"/>
              <p:cNvGrpSpPr>
                <a:grpSpLocks/>
              </p:cNvGrpSpPr>
              <p:nvPr/>
            </p:nvGrpSpPr>
            <p:grpSpPr bwMode="auto">
              <a:xfrm>
                <a:off x="3574119" y="3431790"/>
                <a:ext cx="1387420" cy="1684077"/>
                <a:chOff x="4166" y="1706"/>
                <a:chExt cx="1252" cy="1252"/>
              </a:xfrm>
            </p:grpSpPr>
            <p:sp>
              <p:nvSpPr>
                <p:cNvPr id="134182" name="Oval 29"/>
                <p:cNvSpPr>
                  <a:spLocks noChangeArrowheads="1"/>
                </p:cNvSpPr>
                <p:nvPr/>
              </p:nvSpPr>
              <p:spPr bwMode="gray">
                <a:xfrm>
                  <a:off x="4166" y="1706"/>
                  <a:ext cx="1252" cy="1252"/>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eaVert" wrap="none" anchor="ctr"/>
                <a:lstStyle>
                  <a:lvl1pPr eaLnBrk="0" hangingPunct="0">
                    <a:defRPr b="1">
                      <a:solidFill>
                        <a:schemeClr val="tx1"/>
                      </a:solidFill>
                      <a:latin typeface="Arial" pitchFamily="34" charset="0"/>
                      <a:ea typeface="新細明體" pitchFamily="18" charset="-120"/>
                    </a:defRPr>
                  </a:lvl1pPr>
                  <a:lvl2pPr marL="742950" indent="-285750" eaLnBrk="0" hangingPunct="0">
                    <a:defRPr b="1">
                      <a:solidFill>
                        <a:schemeClr val="tx1"/>
                      </a:solidFill>
                      <a:latin typeface="Arial" pitchFamily="34" charset="0"/>
                      <a:ea typeface="新細明體" pitchFamily="18" charset="-120"/>
                    </a:defRPr>
                  </a:lvl2pPr>
                  <a:lvl3pPr marL="1143000" indent="-228600" eaLnBrk="0" hangingPunct="0">
                    <a:defRPr b="1">
                      <a:solidFill>
                        <a:schemeClr val="tx1"/>
                      </a:solidFill>
                      <a:latin typeface="Arial" pitchFamily="34" charset="0"/>
                      <a:ea typeface="新細明體" pitchFamily="18" charset="-120"/>
                    </a:defRPr>
                  </a:lvl3pPr>
                  <a:lvl4pPr marL="1600200" indent="-228600" eaLnBrk="0" hangingPunct="0">
                    <a:defRPr b="1">
                      <a:solidFill>
                        <a:schemeClr val="tx1"/>
                      </a:solidFill>
                      <a:latin typeface="Arial" pitchFamily="34" charset="0"/>
                      <a:ea typeface="新細明體" pitchFamily="18" charset="-120"/>
                    </a:defRPr>
                  </a:lvl4pPr>
                  <a:lvl5pPr marL="2057400" indent="-228600" eaLnBrk="0" hangingPunct="0">
                    <a:defRPr b="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b="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b="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b="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b="1">
                      <a:solidFill>
                        <a:schemeClr val="tx1"/>
                      </a:solidFill>
                      <a:latin typeface="Arial" pitchFamily="34" charset="0"/>
                      <a:ea typeface="新細明體" pitchFamily="18" charset="-120"/>
                    </a:defRPr>
                  </a:lvl9pPr>
                </a:lstStyle>
                <a:p>
                  <a:endParaRPr lang="zh-TW" altLang="en-US">
                    <a:solidFill>
                      <a:srgbClr val="660066"/>
                    </a:solidFill>
                    <a:latin typeface="微軟正黑體" pitchFamily="34" charset="-120"/>
                    <a:ea typeface="微軟正黑體" pitchFamily="34" charset="-120"/>
                  </a:endParaRPr>
                </a:p>
              </p:txBody>
            </p:sp>
            <p:sp>
              <p:nvSpPr>
                <p:cNvPr id="134183" name="Oval 30"/>
                <p:cNvSpPr>
                  <a:spLocks noChangeArrowheads="1"/>
                </p:cNvSpPr>
                <p:nvPr/>
              </p:nvSpPr>
              <p:spPr bwMode="gray">
                <a:xfrm>
                  <a:off x="4182" y="1713"/>
                  <a:ext cx="1222" cy="1221"/>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eaVert" wrap="none" anchor="ctr"/>
                <a:lstStyle>
                  <a:lvl1pPr eaLnBrk="0" hangingPunct="0">
                    <a:defRPr b="1">
                      <a:solidFill>
                        <a:schemeClr val="tx1"/>
                      </a:solidFill>
                      <a:latin typeface="Arial" pitchFamily="34" charset="0"/>
                      <a:ea typeface="新細明體" pitchFamily="18" charset="-120"/>
                    </a:defRPr>
                  </a:lvl1pPr>
                  <a:lvl2pPr marL="742950" indent="-285750" eaLnBrk="0" hangingPunct="0">
                    <a:defRPr b="1">
                      <a:solidFill>
                        <a:schemeClr val="tx1"/>
                      </a:solidFill>
                      <a:latin typeface="Arial" pitchFamily="34" charset="0"/>
                      <a:ea typeface="新細明體" pitchFamily="18" charset="-120"/>
                    </a:defRPr>
                  </a:lvl2pPr>
                  <a:lvl3pPr marL="1143000" indent="-228600" eaLnBrk="0" hangingPunct="0">
                    <a:defRPr b="1">
                      <a:solidFill>
                        <a:schemeClr val="tx1"/>
                      </a:solidFill>
                      <a:latin typeface="Arial" pitchFamily="34" charset="0"/>
                      <a:ea typeface="新細明體" pitchFamily="18" charset="-120"/>
                    </a:defRPr>
                  </a:lvl3pPr>
                  <a:lvl4pPr marL="1600200" indent="-228600" eaLnBrk="0" hangingPunct="0">
                    <a:defRPr b="1">
                      <a:solidFill>
                        <a:schemeClr val="tx1"/>
                      </a:solidFill>
                      <a:latin typeface="Arial" pitchFamily="34" charset="0"/>
                      <a:ea typeface="新細明體" pitchFamily="18" charset="-120"/>
                    </a:defRPr>
                  </a:lvl4pPr>
                  <a:lvl5pPr marL="2057400" indent="-228600" eaLnBrk="0" hangingPunct="0">
                    <a:defRPr b="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b="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b="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b="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b="1">
                      <a:solidFill>
                        <a:schemeClr val="tx1"/>
                      </a:solidFill>
                      <a:latin typeface="Arial" pitchFamily="34" charset="0"/>
                      <a:ea typeface="新細明體" pitchFamily="18" charset="-120"/>
                    </a:defRPr>
                  </a:lvl9pPr>
                </a:lstStyle>
                <a:p>
                  <a:endParaRPr lang="zh-TW" altLang="en-US">
                    <a:solidFill>
                      <a:srgbClr val="660066"/>
                    </a:solidFill>
                    <a:latin typeface="微軟正黑體" pitchFamily="34" charset="-120"/>
                    <a:ea typeface="微軟正黑體" pitchFamily="34" charset="-120"/>
                  </a:endParaRPr>
                </a:p>
              </p:txBody>
            </p:sp>
            <p:sp>
              <p:nvSpPr>
                <p:cNvPr id="134184" name="Oval 31"/>
                <p:cNvSpPr>
                  <a:spLocks noChangeArrowheads="1"/>
                </p:cNvSpPr>
                <p:nvPr/>
              </p:nvSpPr>
              <p:spPr bwMode="gray">
                <a:xfrm>
                  <a:off x="4195" y="1725"/>
                  <a:ext cx="1162" cy="1141"/>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eaVert" wrap="none" anchor="ctr"/>
                <a:lstStyle>
                  <a:lvl1pPr eaLnBrk="0" hangingPunct="0">
                    <a:defRPr b="1">
                      <a:solidFill>
                        <a:schemeClr val="tx1"/>
                      </a:solidFill>
                      <a:latin typeface="Arial" pitchFamily="34" charset="0"/>
                      <a:ea typeface="新細明體" pitchFamily="18" charset="-120"/>
                    </a:defRPr>
                  </a:lvl1pPr>
                  <a:lvl2pPr marL="742950" indent="-285750" eaLnBrk="0" hangingPunct="0">
                    <a:defRPr b="1">
                      <a:solidFill>
                        <a:schemeClr val="tx1"/>
                      </a:solidFill>
                      <a:latin typeface="Arial" pitchFamily="34" charset="0"/>
                      <a:ea typeface="新細明體" pitchFamily="18" charset="-120"/>
                    </a:defRPr>
                  </a:lvl2pPr>
                  <a:lvl3pPr marL="1143000" indent="-228600" eaLnBrk="0" hangingPunct="0">
                    <a:defRPr b="1">
                      <a:solidFill>
                        <a:schemeClr val="tx1"/>
                      </a:solidFill>
                      <a:latin typeface="Arial" pitchFamily="34" charset="0"/>
                      <a:ea typeface="新細明體" pitchFamily="18" charset="-120"/>
                    </a:defRPr>
                  </a:lvl3pPr>
                  <a:lvl4pPr marL="1600200" indent="-228600" eaLnBrk="0" hangingPunct="0">
                    <a:defRPr b="1">
                      <a:solidFill>
                        <a:schemeClr val="tx1"/>
                      </a:solidFill>
                      <a:latin typeface="Arial" pitchFamily="34" charset="0"/>
                      <a:ea typeface="新細明體" pitchFamily="18" charset="-120"/>
                    </a:defRPr>
                  </a:lvl4pPr>
                  <a:lvl5pPr marL="2057400" indent="-228600" eaLnBrk="0" hangingPunct="0">
                    <a:defRPr b="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b="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b="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b="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b="1">
                      <a:solidFill>
                        <a:schemeClr val="tx1"/>
                      </a:solidFill>
                      <a:latin typeface="Arial" pitchFamily="34" charset="0"/>
                      <a:ea typeface="新細明體" pitchFamily="18" charset="-120"/>
                    </a:defRPr>
                  </a:lvl9pPr>
                </a:lstStyle>
                <a:p>
                  <a:endParaRPr lang="zh-TW" altLang="en-US">
                    <a:solidFill>
                      <a:srgbClr val="660066"/>
                    </a:solidFill>
                    <a:latin typeface="微軟正黑體" pitchFamily="34" charset="-120"/>
                    <a:ea typeface="微軟正黑體" pitchFamily="34" charset="-120"/>
                  </a:endParaRPr>
                </a:p>
              </p:txBody>
            </p:sp>
          </p:grpSp>
          <p:sp>
            <p:nvSpPr>
              <p:cNvPr id="134167" name="Text Box 33"/>
              <p:cNvSpPr txBox="1">
                <a:spLocks noChangeArrowheads="1"/>
              </p:cNvSpPr>
              <p:nvPr/>
            </p:nvSpPr>
            <p:spPr bwMode="gray">
              <a:xfrm>
                <a:off x="3590274" y="3706427"/>
                <a:ext cx="1312640" cy="1177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pitchFamily="34" charset="0"/>
                    <a:ea typeface="新細明體" pitchFamily="18" charset="-120"/>
                  </a:defRPr>
                </a:lvl1pPr>
                <a:lvl2pPr marL="742950" indent="-285750" eaLnBrk="0" hangingPunct="0">
                  <a:defRPr b="1">
                    <a:solidFill>
                      <a:schemeClr val="tx1"/>
                    </a:solidFill>
                    <a:latin typeface="Arial" pitchFamily="34" charset="0"/>
                    <a:ea typeface="新細明體" pitchFamily="18" charset="-120"/>
                  </a:defRPr>
                </a:lvl2pPr>
                <a:lvl3pPr marL="1143000" indent="-228600" eaLnBrk="0" hangingPunct="0">
                  <a:defRPr b="1">
                    <a:solidFill>
                      <a:schemeClr val="tx1"/>
                    </a:solidFill>
                    <a:latin typeface="Arial" pitchFamily="34" charset="0"/>
                    <a:ea typeface="新細明體" pitchFamily="18" charset="-120"/>
                  </a:defRPr>
                </a:lvl3pPr>
                <a:lvl4pPr marL="1600200" indent="-228600" eaLnBrk="0" hangingPunct="0">
                  <a:defRPr b="1">
                    <a:solidFill>
                      <a:schemeClr val="tx1"/>
                    </a:solidFill>
                    <a:latin typeface="Arial" pitchFamily="34" charset="0"/>
                    <a:ea typeface="新細明體" pitchFamily="18" charset="-120"/>
                  </a:defRPr>
                </a:lvl4pPr>
                <a:lvl5pPr marL="2057400" indent="-228600" eaLnBrk="0" hangingPunct="0">
                  <a:defRPr b="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b="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b="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b="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b="1">
                    <a:solidFill>
                      <a:schemeClr val="tx1"/>
                    </a:solidFill>
                    <a:latin typeface="Arial" pitchFamily="34" charset="0"/>
                    <a:ea typeface="新細明體" pitchFamily="18" charset="-120"/>
                  </a:defRPr>
                </a:lvl9pPr>
              </a:lstStyle>
              <a:p>
                <a:pPr algn="ctr"/>
                <a:r>
                  <a:rPr kumimoji="1" lang="zh-TW" altLang="en-US" sz="3200" dirty="0">
                    <a:solidFill>
                      <a:srgbClr val="660066"/>
                    </a:solidFill>
                    <a:latin typeface="微軟正黑體" pitchFamily="34" charset="-120"/>
                    <a:ea typeface="微軟正黑體" pitchFamily="34" charset="-120"/>
                  </a:rPr>
                  <a:t>普通科</a:t>
                </a:r>
                <a:endParaRPr kumimoji="1" lang="en-US" altLang="zh-TW" sz="3200" dirty="0">
                  <a:solidFill>
                    <a:srgbClr val="660066"/>
                  </a:solidFill>
                  <a:latin typeface="微軟正黑體" pitchFamily="34" charset="-120"/>
                  <a:ea typeface="微軟正黑體" pitchFamily="34" charset="-120"/>
                </a:endParaRPr>
              </a:p>
            </p:txBody>
          </p:sp>
          <p:sp>
            <p:nvSpPr>
              <p:cNvPr id="134168" name="AutoShape 6"/>
              <p:cNvSpPr>
                <a:spLocks noChangeArrowheads="1"/>
              </p:cNvSpPr>
              <p:nvPr/>
            </p:nvSpPr>
            <p:spPr bwMode="gray">
              <a:xfrm rot="10800000">
                <a:off x="1398992" y="4042637"/>
                <a:ext cx="1739602" cy="261946"/>
              </a:xfrm>
              <a:prstGeom prst="rightArrow">
                <a:avLst>
                  <a:gd name="adj1" fmla="val 35167"/>
                  <a:gd name="adj2" fmla="val 111023"/>
                </a:avLst>
              </a:prstGeom>
              <a:solidFill>
                <a:srgbClr val="FFFF00"/>
              </a:solidFill>
              <a:ln w="9525">
                <a:solidFill>
                  <a:srgbClr val="FFC000"/>
                </a:solidFill>
                <a:miter lim="800000"/>
                <a:headEnd/>
                <a:tailEnd/>
              </a:ln>
            </p:spPr>
            <p:txBody>
              <a:bodyPr wrap="none" anchor="ctr"/>
              <a:lstStyle>
                <a:lvl1pPr eaLnBrk="0" hangingPunct="0">
                  <a:defRPr b="1">
                    <a:solidFill>
                      <a:schemeClr val="tx1"/>
                    </a:solidFill>
                    <a:latin typeface="Arial" pitchFamily="34" charset="0"/>
                    <a:ea typeface="新細明體" pitchFamily="18" charset="-120"/>
                  </a:defRPr>
                </a:lvl1pPr>
                <a:lvl2pPr marL="742950" indent="-285750" eaLnBrk="0" hangingPunct="0">
                  <a:defRPr b="1">
                    <a:solidFill>
                      <a:schemeClr val="tx1"/>
                    </a:solidFill>
                    <a:latin typeface="Arial" pitchFamily="34" charset="0"/>
                    <a:ea typeface="新細明體" pitchFamily="18" charset="-120"/>
                  </a:defRPr>
                </a:lvl2pPr>
                <a:lvl3pPr marL="1143000" indent="-228600" eaLnBrk="0" hangingPunct="0">
                  <a:defRPr b="1">
                    <a:solidFill>
                      <a:schemeClr val="tx1"/>
                    </a:solidFill>
                    <a:latin typeface="Arial" pitchFamily="34" charset="0"/>
                    <a:ea typeface="新細明體" pitchFamily="18" charset="-120"/>
                  </a:defRPr>
                </a:lvl3pPr>
                <a:lvl4pPr marL="1600200" indent="-228600" eaLnBrk="0" hangingPunct="0">
                  <a:defRPr b="1">
                    <a:solidFill>
                      <a:schemeClr val="tx1"/>
                    </a:solidFill>
                    <a:latin typeface="Arial" pitchFamily="34" charset="0"/>
                    <a:ea typeface="新細明體" pitchFamily="18" charset="-120"/>
                  </a:defRPr>
                </a:lvl4pPr>
                <a:lvl5pPr marL="2057400" indent="-228600" eaLnBrk="0" hangingPunct="0">
                  <a:defRPr b="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b="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b="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b="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b="1">
                    <a:solidFill>
                      <a:schemeClr val="tx1"/>
                    </a:solidFill>
                    <a:latin typeface="Arial" pitchFamily="34" charset="0"/>
                    <a:ea typeface="新細明體" pitchFamily="18" charset="-120"/>
                  </a:defRPr>
                </a:lvl9pPr>
              </a:lstStyle>
              <a:p>
                <a:endParaRPr lang="zh-TW" altLang="en-US">
                  <a:solidFill>
                    <a:srgbClr val="660066"/>
                  </a:solidFill>
                  <a:latin typeface="微軟正黑體" pitchFamily="34" charset="-120"/>
                  <a:ea typeface="微軟正黑體" pitchFamily="34" charset="-120"/>
                </a:endParaRPr>
              </a:p>
            </p:txBody>
          </p:sp>
          <p:sp>
            <p:nvSpPr>
              <p:cNvPr id="134170" name="AutoShape 6"/>
              <p:cNvSpPr>
                <a:spLocks noChangeArrowheads="1"/>
              </p:cNvSpPr>
              <p:nvPr/>
            </p:nvSpPr>
            <p:spPr bwMode="gray">
              <a:xfrm rot="9607885">
                <a:off x="1576490" y="4620901"/>
                <a:ext cx="1893350" cy="236052"/>
              </a:xfrm>
              <a:prstGeom prst="rightArrow">
                <a:avLst>
                  <a:gd name="adj1" fmla="val 35167"/>
                  <a:gd name="adj2" fmla="val 111027"/>
                </a:avLst>
              </a:prstGeom>
              <a:solidFill>
                <a:srgbClr val="FFFF00"/>
              </a:solidFill>
              <a:ln w="9525">
                <a:solidFill>
                  <a:srgbClr val="FFC000"/>
                </a:solidFill>
                <a:miter lim="800000"/>
                <a:headEnd/>
                <a:tailEnd/>
              </a:ln>
            </p:spPr>
            <p:txBody>
              <a:bodyPr wrap="none" anchor="ctr"/>
              <a:lstStyle>
                <a:lvl1pPr eaLnBrk="0" hangingPunct="0">
                  <a:defRPr b="1">
                    <a:solidFill>
                      <a:schemeClr val="tx1"/>
                    </a:solidFill>
                    <a:latin typeface="Arial" pitchFamily="34" charset="0"/>
                    <a:ea typeface="新細明體" pitchFamily="18" charset="-120"/>
                  </a:defRPr>
                </a:lvl1pPr>
                <a:lvl2pPr marL="742950" indent="-285750" eaLnBrk="0" hangingPunct="0">
                  <a:defRPr b="1">
                    <a:solidFill>
                      <a:schemeClr val="tx1"/>
                    </a:solidFill>
                    <a:latin typeface="Arial" pitchFamily="34" charset="0"/>
                    <a:ea typeface="新細明體" pitchFamily="18" charset="-120"/>
                  </a:defRPr>
                </a:lvl2pPr>
                <a:lvl3pPr marL="1143000" indent="-228600" eaLnBrk="0" hangingPunct="0">
                  <a:defRPr b="1">
                    <a:solidFill>
                      <a:schemeClr val="tx1"/>
                    </a:solidFill>
                    <a:latin typeface="Arial" pitchFamily="34" charset="0"/>
                    <a:ea typeface="新細明體" pitchFamily="18" charset="-120"/>
                  </a:defRPr>
                </a:lvl3pPr>
                <a:lvl4pPr marL="1600200" indent="-228600" eaLnBrk="0" hangingPunct="0">
                  <a:defRPr b="1">
                    <a:solidFill>
                      <a:schemeClr val="tx1"/>
                    </a:solidFill>
                    <a:latin typeface="Arial" pitchFamily="34" charset="0"/>
                    <a:ea typeface="新細明體" pitchFamily="18" charset="-120"/>
                  </a:defRPr>
                </a:lvl4pPr>
                <a:lvl5pPr marL="2057400" indent="-228600" eaLnBrk="0" hangingPunct="0">
                  <a:defRPr b="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b="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b="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b="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b="1">
                    <a:solidFill>
                      <a:schemeClr val="tx1"/>
                    </a:solidFill>
                    <a:latin typeface="Arial" pitchFamily="34" charset="0"/>
                    <a:ea typeface="新細明體" pitchFamily="18" charset="-120"/>
                  </a:defRPr>
                </a:lvl9pPr>
              </a:lstStyle>
              <a:p>
                <a:endParaRPr lang="zh-TW" altLang="en-US">
                  <a:solidFill>
                    <a:srgbClr val="660066"/>
                  </a:solidFill>
                  <a:latin typeface="微軟正黑體" pitchFamily="34" charset="-120"/>
                  <a:ea typeface="微軟正黑體" pitchFamily="34" charset="-120"/>
                </a:endParaRPr>
              </a:p>
            </p:txBody>
          </p:sp>
          <p:sp>
            <p:nvSpPr>
              <p:cNvPr id="134171" name="AutoShape 6"/>
              <p:cNvSpPr>
                <a:spLocks noChangeArrowheads="1"/>
              </p:cNvSpPr>
              <p:nvPr/>
            </p:nvSpPr>
            <p:spPr bwMode="gray">
              <a:xfrm rot="8650290">
                <a:off x="2244030" y="5148468"/>
                <a:ext cx="1471270" cy="281512"/>
              </a:xfrm>
              <a:prstGeom prst="rightArrow">
                <a:avLst>
                  <a:gd name="adj1" fmla="val 35167"/>
                  <a:gd name="adj2" fmla="val 111035"/>
                </a:avLst>
              </a:prstGeom>
              <a:solidFill>
                <a:srgbClr val="FFFF00"/>
              </a:solidFill>
              <a:ln w="9525">
                <a:solidFill>
                  <a:srgbClr val="FFC000"/>
                </a:solidFill>
                <a:miter lim="800000"/>
                <a:headEnd/>
                <a:tailEnd/>
              </a:ln>
            </p:spPr>
            <p:txBody>
              <a:bodyPr wrap="none" anchor="ctr"/>
              <a:lstStyle>
                <a:lvl1pPr eaLnBrk="0" hangingPunct="0">
                  <a:defRPr b="1">
                    <a:solidFill>
                      <a:schemeClr val="tx1"/>
                    </a:solidFill>
                    <a:latin typeface="Arial" pitchFamily="34" charset="0"/>
                    <a:ea typeface="新細明體" pitchFamily="18" charset="-120"/>
                  </a:defRPr>
                </a:lvl1pPr>
                <a:lvl2pPr marL="742950" indent="-285750" eaLnBrk="0" hangingPunct="0">
                  <a:defRPr b="1">
                    <a:solidFill>
                      <a:schemeClr val="tx1"/>
                    </a:solidFill>
                    <a:latin typeface="Arial" pitchFamily="34" charset="0"/>
                    <a:ea typeface="新細明體" pitchFamily="18" charset="-120"/>
                  </a:defRPr>
                </a:lvl2pPr>
                <a:lvl3pPr marL="1143000" indent="-228600" eaLnBrk="0" hangingPunct="0">
                  <a:defRPr b="1">
                    <a:solidFill>
                      <a:schemeClr val="tx1"/>
                    </a:solidFill>
                    <a:latin typeface="Arial" pitchFamily="34" charset="0"/>
                    <a:ea typeface="新細明體" pitchFamily="18" charset="-120"/>
                  </a:defRPr>
                </a:lvl3pPr>
                <a:lvl4pPr marL="1600200" indent="-228600" eaLnBrk="0" hangingPunct="0">
                  <a:defRPr b="1">
                    <a:solidFill>
                      <a:schemeClr val="tx1"/>
                    </a:solidFill>
                    <a:latin typeface="Arial" pitchFamily="34" charset="0"/>
                    <a:ea typeface="新細明體" pitchFamily="18" charset="-120"/>
                  </a:defRPr>
                </a:lvl4pPr>
                <a:lvl5pPr marL="2057400" indent="-228600" eaLnBrk="0" hangingPunct="0">
                  <a:defRPr b="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b="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b="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b="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b="1">
                    <a:solidFill>
                      <a:schemeClr val="tx1"/>
                    </a:solidFill>
                    <a:latin typeface="Arial" pitchFamily="34" charset="0"/>
                    <a:ea typeface="新細明體" pitchFamily="18" charset="-120"/>
                  </a:defRPr>
                </a:lvl9pPr>
              </a:lstStyle>
              <a:p>
                <a:endParaRPr lang="zh-TW" altLang="en-US">
                  <a:solidFill>
                    <a:srgbClr val="660066"/>
                  </a:solidFill>
                  <a:latin typeface="微軟正黑體" pitchFamily="34" charset="-120"/>
                  <a:ea typeface="微軟正黑體" pitchFamily="34" charset="-120"/>
                </a:endParaRPr>
              </a:p>
            </p:txBody>
          </p:sp>
          <p:sp>
            <p:nvSpPr>
              <p:cNvPr id="134172" name="AutoShape 6"/>
              <p:cNvSpPr>
                <a:spLocks noChangeArrowheads="1"/>
              </p:cNvSpPr>
              <p:nvPr/>
            </p:nvSpPr>
            <p:spPr bwMode="gray">
              <a:xfrm rot="4747808">
                <a:off x="4206873" y="5409860"/>
                <a:ext cx="694771" cy="311870"/>
              </a:xfrm>
              <a:prstGeom prst="rightArrow">
                <a:avLst>
                  <a:gd name="adj1" fmla="val 35167"/>
                  <a:gd name="adj2" fmla="val 111032"/>
                </a:avLst>
              </a:prstGeom>
              <a:solidFill>
                <a:srgbClr val="FFFF00"/>
              </a:solidFill>
              <a:ln w="9525">
                <a:solidFill>
                  <a:srgbClr val="FFC000"/>
                </a:solidFill>
                <a:miter lim="800000"/>
                <a:headEnd/>
                <a:tailEnd/>
              </a:ln>
            </p:spPr>
            <p:txBody>
              <a:bodyPr wrap="none" anchor="ctr"/>
              <a:lstStyle>
                <a:lvl1pPr eaLnBrk="0" hangingPunct="0">
                  <a:defRPr b="1">
                    <a:solidFill>
                      <a:schemeClr val="tx1"/>
                    </a:solidFill>
                    <a:latin typeface="Arial" pitchFamily="34" charset="0"/>
                    <a:ea typeface="新細明體" pitchFamily="18" charset="-120"/>
                  </a:defRPr>
                </a:lvl1pPr>
                <a:lvl2pPr marL="742950" indent="-285750" eaLnBrk="0" hangingPunct="0">
                  <a:defRPr b="1">
                    <a:solidFill>
                      <a:schemeClr val="tx1"/>
                    </a:solidFill>
                    <a:latin typeface="Arial" pitchFamily="34" charset="0"/>
                    <a:ea typeface="新細明體" pitchFamily="18" charset="-120"/>
                  </a:defRPr>
                </a:lvl2pPr>
                <a:lvl3pPr marL="1143000" indent="-228600" eaLnBrk="0" hangingPunct="0">
                  <a:defRPr b="1">
                    <a:solidFill>
                      <a:schemeClr val="tx1"/>
                    </a:solidFill>
                    <a:latin typeface="Arial" pitchFamily="34" charset="0"/>
                    <a:ea typeface="新細明體" pitchFamily="18" charset="-120"/>
                  </a:defRPr>
                </a:lvl3pPr>
                <a:lvl4pPr marL="1600200" indent="-228600" eaLnBrk="0" hangingPunct="0">
                  <a:defRPr b="1">
                    <a:solidFill>
                      <a:schemeClr val="tx1"/>
                    </a:solidFill>
                    <a:latin typeface="Arial" pitchFamily="34" charset="0"/>
                    <a:ea typeface="新細明體" pitchFamily="18" charset="-120"/>
                  </a:defRPr>
                </a:lvl4pPr>
                <a:lvl5pPr marL="2057400" indent="-228600" eaLnBrk="0" hangingPunct="0">
                  <a:defRPr b="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b="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b="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b="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b="1">
                    <a:solidFill>
                      <a:schemeClr val="tx1"/>
                    </a:solidFill>
                    <a:latin typeface="Arial" pitchFamily="34" charset="0"/>
                    <a:ea typeface="新細明體" pitchFamily="18" charset="-120"/>
                  </a:defRPr>
                </a:lvl9pPr>
              </a:lstStyle>
              <a:p>
                <a:endParaRPr lang="zh-TW" altLang="en-US">
                  <a:solidFill>
                    <a:srgbClr val="660066"/>
                  </a:solidFill>
                  <a:latin typeface="微軟正黑體" pitchFamily="34" charset="-120"/>
                  <a:ea typeface="微軟正黑體" pitchFamily="34" charset="-120"/>
                </a:endParaRPr>
              </a:p>
            </p:txBody>
          </p:sp>
          <p:sp>
            <p:nvSpPr>
              <p:cNvPr id="134173" name="AutoShape 6"/>
              <p:cNvSpPr>
                <a:spLocks noChangeArrowheads="1"/>
              </p:cNvSpPr>
              <p:nvPr/>
            </p:nvSpPr>
            <p:spPr bwMode="gray">
              <a:xfrm rot="3102181">
                <a:off x="4927547" y="5182255"/>
                <a:ext cx="751555" cy="292804"/>
              </a:xfrm>
              <a:prstGeom prst="rightArrow">
                <a:avLst>
                  <a:gd name="adj1" fmla="val 35167"/>
                  <a:gd name="adj2" fmla="val 111026"/>
                </a:avLst>
              </a:prstGeom>
              <a:solidFill>
                <a:srgbClr val="FFFF00"/>
              </a:solidFill>
              <a:ln w="9525">
                <a:solidFill>
                  <a:srgbClr val="FFC000"/>
                </a:solidFill>
                <a:miter lim="800000"/>
                <a:headEnd/>
                <a:tailEnd/>
              </a:ln>
            </p:spPr>
            <p:txBody>
              <a:bodyPr wrap="none" anchor="ctr"/>
              <a:lstStyle>
                <a:lvl1pPr eaLnBrk="0" hangingPunct="0">
                  <a:defRPr b="1">
                    <a:solidFill>
                      <a:schemeClr val="tx1"/>
                    </a:solidFill>
                    <a:latin typeface="Arial" pitchFamily="34" charset="0"/>
                    <a:ea typeface="新細明體" pitchFamily="18" charset="-120"/>
                  </a:defRPr>
                </a:lvl1pPr>
                <a:lvl2pPr marL="742950" indent="-285750" eaLnBrk="0" hangingPunct="0">
                  <a:defRPr b="1">
                    <a:solidFill>
                      <a:schemeClr val="tx1"/>
                    </a:solidFill>
                    <a:latin typeface="Arial" pitchFamily="34" charset="0"/>
                    <a:ea typeface="新細明體" pitchFamily="18" charset="-120"/>
                  </a:defRPr>
                </a:lvl2pPr>
                <a:lvl3pPr marL="1143000" indent="-228600" eaLnBrk="0" hangingPunct="0">
                  <a:defRPr b="1">
                    <a:solidFill>
                      <a:schemeClr val="tx1"/>
                    </a:solidFill>
                    <a:latin typeface="Arial" pitchFamily="34" charset="0"/>
                    <a:ea typeface="新細明體" pitchFamily="18" charset="-120"/>
                  </a:defRPr>
                </a:lvl3pPr>
                <a:lvl4pPr marL="1600200" indent="-228600" eaLnBrk="0" hangingPunct="0">
                  <a:defRPr b="1">
                    <a:solidFill>
                      <a:schemeClr val="tx1"/>
                    </a:solidFill>
                    <a:latin typeface="Arial" pitchFamily="34" charset="0"/>
                    <a:ea typeface="新細明體" pitchFamily="18" charset="-120"/>
                  </a:defRPr>
                </a:lvl4pPr>
                <a:lvl5pPr marL="2057400" indent="-228600" eaLnBrk="0" hangingPunct="0">
                  <a:defRPr b="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b="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b="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b="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b="1">
                    <a:solidFill>
                      <a:schemeClr val="tx1"/>
                    </a:solidFill>
                    <a:latin typeface="Arial" pitchFamily="34" charset="0"/>
                    <a:ea typeface="新細明體" pitchFamily="18" charset="-120"/>
                  </a:defRPr>
                </a:lvl9pPr>
              </a:lstStyle>
              <a:p>
                <a:endParaRPr lang="zh-TW" altLang="en-US">
                  <a:solidFill>
                    <a:srgbClr val="660066"/>
                  </a:solidFill>
                  <a:latin typeface="微軟正黑體" pitchFamily="34" charset="-120"/>
                  <a:ea typeface="微軟正黑體" pitchFamily="34" charset="-120"/>
                </a:endParaRPr>
              </a:p>
            </p:txBody>
          </p:sp>
          <p:sp>
            <p:nvSpPr>
              <p:cNvPr id="134175" name="AutoShape 6"/>
              <p:cNvSpPr>
                <a:spLocks noChangeArrowheads="1"/>
              </p:cNvSpPr>
              <p:nvPr/>
            </p:nvSpPr>
            <p:spPr bwMode="gray">
              <a:xfrm rot="2016891">
                <a:off x="5257265" y="4647714"/>
                <a:ext cx="1503490" cy="320946"/>
              </a:xfrm>
              <a:prstGeom prst="rightArrow">
                <a:avLst>
                  <a:gd name="adj1" fmla="val 35167"/>
                  <a:gd name="adj2" fmla="val 111029"/>
                </a:avLst>
              </a:prstGeom>
              <a:solidFill>
                <a:srgbClr val="FFFF00"/>
              </a:solidFill>
              <a:ln w="9525">
                <a:solidFill>
                  <a:srgbClr val="FFC000"/>
                </a:solidFill>
                <a:miter lim="800000"/>
                <a:headEnd/>
                <a:tailEnd/>
              </a:ln>
            </p:spPr>
            <p:txBody>
              <a:bodyPr wrap="none" anchor="ctr"/>
              <a:lstStyle>
                <a:lvl1pPr eaLnBrk="0" hangingPunct="0">
                  <a:defRPr b="1">
                    <a:solidFill>
                      <a:schemeClr val="tx1"/>
                    </a:solidFill>
                    <a:latin typeface="Arial" pitchFamily="34" charset="0"/>
                    <a:ea typeface="新細明體" pitchFamily="18" charset="-120"/>
                  </a:defRPr>
                </a:lvl1pPr>
                <a:lvl2pPr marL="742950" indent="-285750" eaLnBrk="0" hangingPunct="0">
                  <a:defRPr b="1">
                    <a:solidFill>
                      <a:schemeClr val="tx1"/>
                    </a:solidFill>
                    <a:latin typeface="Arial" pitchFamily="34" charset="0"/>
                    <a:ea typeface="新細明體" pitchFamily="18" charset="-120"/>
                  </a:defRPr>
                </a:lvl2pPr>
                <a:lvl3pPr marL="1143000" indent="-228600" eaLnBrk="0" hangingPunct="0">
                  <a:defRPr b="1">
                    <a:solidFill>
                      <a:schemeClr val="tx1"/>
                    </a:solidFill>
                    <a:latin typeface="Arial" pitchFamily="34" charset="0"/>
                    <a:ea typeface="新細明體" pitchFamily="18" charset="-120"/>
                  </a:defRPr>
                </a:lvl3pPr>
                <a:lvl4pPr marL="1600200" indent="-228600" eaLnBrk="0" hangingPunct="0">
                  <a:defRPr b="1">
                    <a:solidFill>
                      <a:schemeClr val="tx1"/>
                    </a:solidFill>
                    <a:latin typeface="Arial" pitchFamily="34" charset="0"/>
                    <a:ea typeface="新細明體" pitchFamily="18" charset="-120"/>
                  </a:defRPr>
                </a:lvl4pPr>
                <a:lvl5pPr marL="2057400" indent="-228600" eaLnBrk="0" hangingPunct="0">
                  <a:defRPr b="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b="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b="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b="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b="1">
                    <a:solidFill>
                      <a:schemeClr val="tx1"/>
                    </a:solidFill>
                    <a:latin typeface="Arial" pitchFamily="34" charset="0"/>
                    <a:ea typeface="新細明體" pitchFamily="18" charset="-120"/>
                  </a:defRPr>
                </a:lvl9pPr>
              </a:lstStyle>
              <a:p>
                <a:endParaRPr lang="zh-TW" altLang="en-US">
                  <a:solidFill>
                    <a:srgbClr val="660066"/>
                  </a:solidFill>
                  <a:latin typeface="微軟正黑體" pitchFamily="34" charset="-120"/>
                  <a:ea typeface="微軟正黑體" pitchFamily="34" charset="-120"/>
                </a:endParaRPr>
              </a:p>
            </p:txBody>
          </p:sp>
          <p:sp>
            <p:nvSpPr>
              <p:cNvPr id="134176" name="AutoShape 6"/>
              <p:cNvSpPr>
                <a:spLocks noChangeArrowheads="1"/>
              </p:cNvSpPr>
              <p:nvPr/>
            </p:nvSpPr>
            <p:spPr bwMode="gray">
              <a:xfrm>
                <a:off x="5314685" y="3917221"/>
                <a:ext cx="1806511" cy="315429"/>
              </a:xfrm>
              <a:prstGeom prst="rightArrow">
                <a:avLst>
                  <a:gd name="adj1" fmla="val 35167"/>
                  <a:gd name="adj2" fmla="val 111035"/>
                </a:avLst>
              </a:prstGeom>
              <a:solidFill>
                <a:srgbClr val="FFFF00"/>
              </a:solidFill>
              <a:ln w="9525">
                <a:solidFill>
                  <a:srgbClr val="FFC000"/>
                </a:solidFill>
                <a:miter lim="800000"/>
                <a:headEnd/>
                <a:tailEnd/>
              </a:ln>
            </p:spPr>
            <p:txBody>
              <a:bodyPr wrap="none" anchor="ctr"/>
              <a:lstStyle>
                <a:lvl1pPr eaLnBrk="0" hangingPunct="0">
                  <a:defRPr b="1">
                    <a:solidFill>
                      <a:schemeClr val="tx1"/>
                    </a:solidFill>
                    <a:latin typeface="Arial" pitchFamily="34" charset="0"/>
                    <a:ea typeface="新細明體" pitchFamily="18" charset="-120"/>
                  </a:defRPr>
                </a:lvl1pPr>
                <a:lvl2pPr marL="742950" indent="-285750" eaLnBrk="0" hangingPunct="0">
                  <a:defRPr b="1">
                    <a:solidFill>
                      <a:schemeClr val="tx1"/>
                    </a:solidFill>
                    <a:latin typeface="Arial" pitchFamily="34" charset="0"/>
                    <a:ea typeface="新細明體" pitchFamily="18" charset="-120"/>
                  </a:defRPr>
                </a:lvl2pPr>
                <a:lvl3pPr marL="1143000" indent="-228600" eaLnBrk="0" hangingPunct="0">
                  <a:defRPr b="1">
                    <a:solidFill>
                      <a:schemeClr val="tx1"/>
                    </a:solidFill>
                    <a:latin typeface="Arial" pitchFamily="34" charset="0"/>
                    <a:ea typeface="新細明體" pitchFamily="18" charset="-120"/>
                  </a:defRPr>
                </a:lvl3pPr>
                <a:lvl4pPr marL="1600200" indent="-228600" eaLnBrk="0" hangingPunct="0">
                  <a:defRPr b="1">
                    <a:solidFill>
                      <a:schemeClr val="tx1"/>
                    </a:solidFill>
                    <a:latin typeface="Arial" pitchFamily="34" charset="0"/>
                    <a:ea typeface="新細明體" pitchFamily="18" charset="-120"/>
                  </a:defRPr>
                </a:lvl4pPr>
                <a:lvl5pPr marL="2057400" indent="-228600" eaLnBrk="0" hangingPunct="0">
                  <a:defRPr b="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b="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b="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b="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b="1">
                    <a:solidFill>
                      <a:schemeClr val="tx1"/>
                    </a:solidFill>
                    <a:latin typeface="Arial" pitchFamily="34" charset="0"/>
                    <a:ea typeface="新細明體" pitchFamily="18" charset="-120"/>
                  </a:defRPr>
                </a:lvl9pPr>
              </a:lstStyle>
              <a:p>
                <a:endParaRPr lang="zh-TW" altLang="en-US">
                  <a:solidFill>
                    <a:srgbClr val="660066"/>
                  </a:solidFill>
                  <a:latin typeface="微軟正黑體" pitchFamily="34" charset="-120"/>
                  <a:ea typeface="微軟正黑體" pitchFamily="34" charset="-120"/>
                </a:endParaRPr>
              </a:p>
            </p:txBody>
          </p:sp>
          <p:sp>
            <p:nvSpPr>
              <p:cNvPr id="134177" name="AutoShape 6"/>
              <p:cNvSpPr>
                <a:spLocks noChangeArrowheads="1"/>
              </p:cNvSpPr>
              <p:nvPr/>
            </p:nvSpPr>
            <p:spPr bwMode="gray">
              <a:xfrm rot="5217470">
                <a:off x="8829949" y="2857208"/>
                <a:ext cx="1059170" cy="374960"/>
              </a:xfrm>
              <a:prstGeom prst="rightArrow">
                <a:avLst>
                  <a:gd name="adj1" fmla="val 33015"/>
                  <a:gd name="adj2" fmla="val 111027"/>
                </a:avLst>
              </a:prstGeom>
              <a:solidFill>
                <a:srgbClr val="FFFF00"/>
              </a:solidFill>
              <a:ln w="9525">
                <a:solidFill>
                  <a:srgbClr val="FFC000"/>
                </a:solidFill>
                <a:miter lim="800000"/>
                <a:headEnd/>
                <a:tailEnd/>
              </a:ln>
            </p:spPr>
            <p:txBody>
              <a:bodyPr wrap="none" anchor="ctr"/>
              <a:lstStyle>
                <a:lvl1pPr eaLnBrk="0" hangingPunct="0">
                  <a:defRPr b="1">
                    <a:solidFill>
                      <a:schemeClr val="tx1"/>
                    </a:solidFill>
                    <a:latin typeface="Arial" pitchFamily="34" charset="0"/>
                    <a:ea typeface="新細明體" pitchFamily="18" charset="-120"/>
                  </a:defRPr>
                </a:lvl1pPr>
                <a:lvl2pPr marL="742950" indent="-285750" eaLnBrk="0" hangingPunct="0">
                  <a:defRPr b="1">
                    <a:solidFill>
                      <a:schemeClr val="tx1"/>
                    </a:solidFill>
                    <a:latin typeface="Arial" pitchFamily="34" charset="0"/>
                    <a:ea typeface="新細明體" pitchFamily="18" charset="-120"/>
                  </a:defRPr>
                </a:lvl2pPr>
                <a:lvl3pPr marL="1143000" indent="-228600" eaLnBrk="0" hangingPunct="0">
                  <a:defRPr b="1">
                    <a:solidFill>
                      <a:schemeClr val="tx1"/>
                    </a:solidFill>
                    <a:latin typeface="Arial" pitchFamily="34" charset="0"/>
                    <a:ea typeface="新細明體" pitchFamily="18" charset="-120"/>
                  </a:defRPr>
                </a:lvl3pPr>
                <a:lvl4pPr marL="1600200" indent="-228600" eaLnBrk="0" hangingPunct="0">
                  <a:defRPr b="1">
                    <a:solidFill>
                      <a:schemeClr val="tx1"/>
                    </a:solidFill>
                    <a:latin typeface="Arial" pitchFamily="34" charset="0"/>
                    <a:ea typeface="新細明體" pitchFamily="18" charset="-120"/>
                  </a:defRPr>
                </a:lvl4pPr>
                <a:lvl5pPr marL="2057400" indent="-228600" eaLnBrk="0" hangingPunct="0">
                  <a:defRPr b="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b="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b="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b="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b="1">
                    <a:solidFill>
                      <a:schemeClr val="tx1"/>
                    </a:solidFill>
                    <a:latin typeface="Arial" pitchFamily="34" charset="0"/>
                    <a:ea typeface="新細明體" pitchFamily="18" charset="-120"/>
                  </a:defRPr>
                </a:lvl9pPr>
              </a:lstStyle>
              <a:p>
                <a:endParaRPr lang="zh-TW" altLang="en-US">
                  <a:solidFill>
                    <a:srgbClr val="660066"/>
                  </a:solidFill>
                  <a:latin typeface="微軟正黑體" pitchFamily="34" charset="-120"/>
                  <a:ea typeface="微軟正黑體" pitchFamily="34" charset="-120"/>
                </a:endParaRPr>
              </a:p>
            </p:txBody>
          </p:sp>
          <p:sp>
            <p:nvSpPr>
              <p:cNvPr id="134178" name="AutoShape 6"/>
              <p:cNvSpPr>
                <a:spLocks noChangeArrowheads="1"/>
              </p:cNvSpPr>
              <p:nvPr/>
            </p:nvSpPr>
            <p:spPr bwMode="gray">
              <a:xfrm rot="18220397">
                <a:off x="4560384" y="2930044"/>
                <a:ext cx="976021" cy="312466"/>
              </a:xfrm>
              <a:prstGeom prst="rightArrow">
                <a:avLst>
                  <a:gd name="adj1" fmla="val 35167"/>
                  <a:gd name="adj2" fmla="val 111033"/>
                </a:avLst>
              </a:prstGeom>
              <a:solidFill>
                <a:srgbClr val="FFFF00"/>
              </a:solidFill>
              <a:ln w="9525">
                <a:solidFill>
                  <a:srgbClr val="FFC000"/>
                </a:solidFill>
                <a:miter lim="800000"/>
                <a:headEnd/>
                <a:tailEnd/>
              </a:ln>
            </p:spPr>
            <p:txBody>
              <a:bodyPr wrap="none" anchor="ctr"/>
              <a:lstStyle>
                <a:lvl1pPr eaLnBrk="0" hangingPunct="0">
                  <a:defRPr b="1">
                    <a:solidFill>
                      <a:schemeClr val="tx1"/>
                    </a:solidFill>
                    <a:latin typeface="Arial" pitchFamily="34" charset="0"/>
                    <a:ea typeface="新細明體" pitchFamily="18" charset="-120"/>
                  </a:defRPr>
                </a:lvl1pPr>
                <a:lvl2pPr marL="742950" indent="-285750" eaLnBrk="0" hangingPunct="0">
                  <a:defRPr b="1">
                    <a:solidFill>
                      <a:schemeClr val="tx1"/>
                    </a:solidFill>
                    <a:latin typeface="Arial" pitchFamily="34" charset="0"/>
                    <a:ea typeface="新細明體" pitchFamily="18" charset="-120"/>
                  </a:defRPr>
                </a:lvl2pPr>
                <a:lvl3pPr marL="1143000" indent="-228600" eaLnBrk="0" hangingPunct="0">
                  <a:defRPr b="1">
                    <a:solidFill>
                      <a:schemeClr val="tx1"/>
                    </a:solidFill>
                    <a:latin typeface="Arial" pitchFamily="34" charset="0"/>
                    <a:ea typeface="新細明體" pitchFamily="18" charset="-120"/>
                  </a:defRPr>
                </a:lvl3pPr>
                <a:lvl4pPr marL="1600200" indent="-228600" eaLnBrk="0" hangingPunct="0">
                  <a:defRPr b="1">
                    <a:solidFill>
                      <a:schemeClr val="tx1"/>
                    </a:solidFill>
                    <a:latin typeface="Arial" pitchFamily="34" charset="0"/>
                    <a:ea typeface="新細明體" pitchFamily="18" charset="-120"/>
                  </a:defRPr>
                </a:lvl4pPr>
                <a:lvl5pPr marL="2057400" indent="-228600" eaLnBrk="0" hangingPunct="0">
                  <a:defRPr b="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b="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b="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b="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b="1">
                    <a:solidFill>
                      <a:schemeClr val="tx1"/>
                    </a:solidFill>
                    <a:latin typeface="Arial" pitchFamily="34" charset="0"/>
                    <a:ea typeface="新細明體" pitchFamily="18" charset="-120"/>
                  </a:defRPr>
                </a:lvl9pPr>
              </a:lstStyle>
              <a:p>
                <a:endParaRPr lang="zh-TW" altLang="en-US">
                  <a:solidFill>
                    <a:srgbClr val="660066"/>
                  </a:solidFill>
                  <a:latin typeface="微軟正黑體" pitchFamily="34" charset="-120"/>
                  <a:ea typeface="微軟正黑體" pitchFamily="34" charset="-120"/>
                </a:endParaRPr>
              </a:p>
            </p:txBody>
          </p:sp>
          <p:sp>
            <p:nvSpPr>
              <p:cNvPr id="134180" name="AutoShape 6"/>
              <p:cNvSpPr>
                <a:spLocks noChangeArrowheads="1"/>
              </p:cNvSpPr>
              <p:nvPr/>
            </p:nvSpPr>
            <p:spPr bwMode="gray">
              <a:xfrm rot="16200000">
                <a:off x="3977519" y="2829292"/>
                <a:ext cx="563583" cy="385696"/>
              </a:xfrm>
              <a:prstGeom prst="rightArrow">
                <a:avLst>
                  <a:gd name="adj1" fmla="val 35167"/>
                  <a:gd name="adj2" fmla="val 111031"/>
                </a:avLst>
              </a:prstGeom>
              <a:solidFill>
                <a:srgbClr val="FFFF00"/>
              </a:solidFill>
              <a:ln w="9525">
                <a:solidFill>
                  <a:srgbClr val="FFC000"/>
                </a:solidFill>
                <a:miter lim="800000"/>
                <a:headEnd/>
                <a:tailEnd/>
              </a:ln>
            </p:spPr>
            <p:txBody>
              <a:bodyPr wrap="none" anchor="ctr"/>
              <a:lstStyle>
                <a:lvl1pPr eaLnBrk="0" hangingPunct="0">
                  <a:defRPr b="1">
                    <a:solidFill>
                      <a:schemeClr val="tx1"/>
                    </a:solidFill>
                    <a:latin typeface="Arial" pitchFamily="34" charset="0"/>
                    <a:ea typeface="新細明體" pitchFamily="18" charset="-120"/>
                  </a:defRPr>
                </a:lvl1pPr>
                <a:lvl2pPr marL="742950" indent="-285750" eaLnBrk="0" hangingPunct="0">
                  <a:defRPr b="1">
                    <a:solidFill>
                      <a:schemeClr val="tx1"/>
                    </a:solidFill>
                    <a:latin typeface="Arial" pitchFamily="34" charset="0"/>
                    <a:ea typeface="新細明體" pitchFamily="18" charset="-120"/>
                  </a:defRPr>
                </a:lvl2pPr>
                <a:lvl3pPr marL="1143000" indent="-228600" eaLnBrk="0" hangingPunct="0">
                  <a:defRPr b="1">
                    <a:solidFill>
                      <a:schemeClr val="tx1"/>
                    </a:solidFill>
                    <a:latin typeface="Arial" pitchFamily="34" charset="0"/>
                    <a:ea typeface="新細明體" pitchFamily="18" charset="-120"/>
                  </a:defRPr>
                </a:lvl3pPr>
                <a:lvl4pPr marL="1600200" indent="-228600" eaLnBrk="0" hangingPunct="0">
                  <a:defRPr b="1">
                    <a:solidFill>
                      <a:schemeClr val="tx1"/>
                    </a:solidFill>
                    <a:latin typeface="Arial" pitchFamily="34" charset="0"/>
                    <a:ea typeface="新細明體" pitchFamily="18" charset="-120"/>
                  </a:defRPr>
                </a:lvl4pPr>
                <a:lvl5pPr marL="2057400" indent="-228600" eaLnBrk="0" hangingPunct="0">
                  <a:defRPr b="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b="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b="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b="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b="1">
                    <a:solidFill>
                      <a:schemeClr val="tx1"/>
                    </a:solidFill>
                    <a:latin typeface="Arial" pitchFamily="34" charset="0"/>
                    <a:ea typeface="新細明體" pitchFamily="18" charset="-120"/>
                  </a:defRPr>
                </a:lvl9pPr>
              </a:lstStyle>
              <a:p>
                <a:endParaRPr lang="zh-TW" altLang="en-US">
                  <a:solidFill>
                    <a:srgbClr val="660066"/>
                  </a:solidFill>
                  <a:latin typeface="微軟正黑體" pitchFamily="34" charset="-120"/>
                  <a:ea typeface="微軟正黑體" pitchFamily="34" charset="-120"/>
                </a:endParaRPr>
              </a:p>
            </p:txBody>
          </p:sp>
          <p:sp>
            <p:nvSpPr>
              <p:cNvPr id="134181" name="AutoShape 6"/>
              <p:cNvSpPr>
                <a:spLocks noChangeArrowheads="1"/>
              </p:cNvSpPr>
              <p:nvPr/>
            </p:nvSpPr>
            <p:spPr bwMode="gray">
              <a:xfrm rot="-7860206">
                <a:off x="2945678" y="3086171"/>
                <a:ext cx="650898" cy="350778"/>
              </a:xfrm>
              <a:prstGeom prst="rightArrow">
                <a:avLst>
                  <a:gd name="adj1" fmla="val 35167"/>
                  <a:gd name="adj2" fmla="val 111026"/>
                </a:avLst>
              </a:prstGeom>
              <a:solidFill>
                <a:srgbClr val="FFFF00"/>
              </a:solidFill>
              <a:ln w="9525">
                <a:solidFill>
                  <a:srgbClr val="FFC000"/>
                </a:solidFill>
                <a:miter lim="800000"/>
                <a:headEnd/>
                <a:tailEnd/>
              </a:ln>
            </p:spPr>
            <p:txBody>
              <a:bodyPr wrap="none" anchor="ctr"/>
              <a:lstStyle>
                <a:lvl1pPr eaLnBrk="0" hangingPunct="0">
                  <a:defRPr b="1">
                    <a:solidFill>
                      <a:schemeClr val="tx1"/>
                    </a:solidFill>
                    <a:latin typeface="Arial" pitchFamily="34" charset="0"/>
                    <a:ea typeface="新細明體" pitchFamily="18" charset="-120"/>
                  </a:defRPr>
                </a:lvl1pPr>
                <a:lvl2pPr marL="742950" indent="-285750" eaLnBrk="0" hangingPunct="0">
                  <a:defRPr b="1">
                    <a:solidFill>
                      <a:schemeClr val="tx1"/>
                    </a:solidFill>
                    <a:latin typeface="Arial" pitchFamily="34" charset="0"/>
                    <a:ea typeface="新細明體" pitchFamily="18" charset="-120"/>
                  </a:defRPr>
                </a:lvl2pPr>
                <a:lvl3pPr marL="1143000" indent="-228600" eaLnBrk="0" hangingPunct="0">
                  <a:defRPr b="1">
                    <a:solidFill>
                      <a:schemeClr val="tx1"/>
                    </a:solidFill>
                    <a:latin typeface="Arial" pitchFamily="34" charset="0"/>
                    <a:ea typeface="新細明體" pitchFamily="18" charset="-120"/>
                  </a:defRPr>
                </a:lvl3pPr>
                <a:lvl4pPr marL="1600200" indent="-228600" eaLnBrk="0" hangingPunct="0">
                  <a:defRPr b="1">
                    <a:solidFill>
                      <a:schemeClr val="tx1"/>
                    </a:solidFill>
                    <a:latin typeface="Arial" pitchFamily="34" charset="0"/>
                    <a:ea typeface="新細明體" pitchFamily="18" charset="-120"/>
                  </a:defRPr>
                </a:lvl4pPr>
                <a:lvl5pPr marL="2057400" indent="-228600" eaLnBrk="0" hangingPunct="0">
                  <a:defRPr b="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b="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b="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b="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b="1">
                    <a:solidFill>
                      <a:schemeClr val="tx1"/>
                    </a:solidFill>
                    <a:latin typeface="Arial" pitchFamily="34" charset="0"/>
                    <a:ea typeface="新細明體" pitchFamily="18" charset="-120"/>
                  </a:defRPr>
                </a:lvl9pPr>
              </a:lstStyle>
              <a:p>
                <a:endParaRPr lang="zh-TW" altLang="en-US">
                  <a:solidFill>
                    <a:srgbClr val="660066"/>
                  </a:solidFill>
                  <a:latin typeface="微軟正黑體" pitchFamily="34" charset="-120"/>
                  <a:ea typeface="微軟正黑體" pitchFamily="34" charset="-120"/>
                </a:endParaRPr>
              </a:p>
            </p:txBody>
          </p:sp>
        </p:grpSp>
        <p:sp>
          <p:nvSpPr>
            <p:cNvPr id="36" name="Oval 9"/>
            <p:cNvSpPr>
              <a:spLocks noChangeArrowheads="1"/>
            </p:cNvSpPr>
            <p:nvPr/>
          </p:nvSpPr>
          <p:spPr bwMode="gray">
            <a:xfrm>
              <a:off x="5193232" y="1209035"/>
              <a:ext cx="1080676" cy="1103319"/>
            </a:xfrm>
            <a:prstGeom prst="ellipse">
              <a:avLst/>
            </a:prstGeom>
            <a:gradFill rotWithShape="1">
              <a:gsLst>
                <a:gs pos="0">
                  <a:schemeClr val="bg1">
                    <a:lumMod val="95000"/>
                  </a:schemeClr>
                </a:gs>
                <a:gs pos="100000">
                  <a:srgbClr val="C00000"/>
                </a:gs>
              </a:gsLst>
              <a:path path="shape">
                <a:fillToRect l="50000" t="50000" r="50000" b="50000"/>
              </a:path>
            </a:gradFill>
            <a:ln>
              <a:noFill/>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eaLnBrk="0" hangingPunct="0">
                <a:defRPr/>
              </a:pPr>
              <a:r>
                <a:rPr lang="zh-TW" altLang="en-US" sz="2400" dirty="0">
                  <a:solidFill>
                    <a:srgbClr val="660066"/>
                  </a:solidFill>
                  <a:latin typeface="微軟正黑體" pitchFamily="34" charset="-120"/>
                  <a:ea typeface="微軟正黑體" pitchFamily="34" charset="-120"/>
                </a:rPr>
                <a:t>大同</a:t>
              </a:r>
              <a:endParaRPr lang="en-US" altLang="zh-TW" sz="2400" dirty="0">
                <a:solidFill>
                  <a:srgbClr val="660066"/>
                </a:solidFill>
                <a:latin typeface="微軟正黑體" pitchFamily="34" charset="-120"/>
                <a:ea typeface="微軟正黑體" pitchFamily="34" charset="-120"/>
              </a:endParaRPr>
            </a:p>
            <a:p>
              <a:pPr algn="ctr" eaLnBrk="0" hangingPunct="0">
                <a:defRPr/>
              </a:pPr>
              <a:r>
                <a:rPr lang="zh-TW" altLang="en-US" sz="2400" dirty="0">
                  <a:solidFill>
                    <a:srgbClr val="660066"/>
                  </a:solidFill>
                  <a:latin typeface="微軟正黑體" pitchFamily="34" charset="-120"/>
                  <a:ea typeface="微軟正黑體" pitchFamily="34" charset="-120"/>
                </a:rPr>
                <a:t>高中</a:t>
              </a:r>
            </a:p>
          </p:txBody>
        </p:sp>
        <p:sp>
          <p:nvSpPr>
            <p:cNvPr id="134158" name="Oval 7"/>
            <p:cNvSpPr>
              <a:spLocks noChangeArrowheads="1"/>
            </p:cNvSpPr>
            <p:nvPr/>
          </p:nvSpPr>
          <p:spPr bwMode="gray">
            <a:xfrm>
              <a:off x="8962772" y="3170797"/>
              <a:ext cx="1141412" cy="1101726"/>
            </a:xfrm>
            <a:prstGeom prst="ellipse">
              <a:avLst/>
            </a:prstGeom>
            <a:gradFill rotWithShape="1">
              <a:gsLst>
                <a:gs pos="0">
                  <a:schemeClr val="bg1"/>
                </a:gs>
                <a:gs pos="100000">
                  <a:srgbClr val="3399F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itchFamily="34" charset="0"/>
                  <a:ea typeface="新細明體" pitchFamily="18" charset="-120"/>
                </a:defRPr>
              </a:lvl1pPr>
              <a:lvl2pPr marL="742950" indent="-285750" eaLnBrk="0" hangingPunct="0">
                <a:defRPr b="1">
                  <a:solidFill>
                    <a:schemeClr val="tx1"/>
                  </a:solidFill>
                  <a:latin typeface="Arial" pitchFamily="34" charset="0"/>
                  <a:ea typeface="新細明體" pitchFamily="18" charset="-120"/>
                </a:defRPr>
              </a:lvl2pPr>
              <a:lvl3pPr marL="1143000" indent="-228600" eaLnBrk="0" hangingPunct="0">
                <a:defRPr b="1">
                  <a:solidFill>
                    <a:schemeClr val="tx1"/>
                  </a:solidFill>
                  <a:latin typeface="Arial" pitchFamily="34" charset="0"/>
                  <a:ea typeface="新細明體" pitchFamily="18" charset="-120"/>
                </a:defRPr>
              </a:lvl3pPr>
              <a:lvl4pPr marL="1600200" indent="-228600" eaLnBrk="0" hangingPunct="0">
                <a:defRPr b="1">
                  <a:solidFill>
                    <a:schemeClr val="tx1"/>
                  </a:solidFill>
                  <a:latin typeface="Arial" pitchFamily="34" charset="0"/>
                  <a:ea typeface="新細明體" pitchFamily="18" charset="-120"/>
                </a:defRPr>
              </a:lvl4pPr>
              <a:lvl5pPr marL="2057400" indent="-228600" eaLnBrk="0" hangingPunct="0">
                <a:defRPr b="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b="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b="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b="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b="1">
                  <a:solidFill>
                    <a:schemeClr val="tx1"/>
                  </a:solidFill>
                  <a:latin typeface="Arial" pitchFamily="34" charset="0"/>
                  <a:ea typeface="新細明體" pitchFamily="18" charset="-120"/>
                </a:defRPr>
              </a:lvl9pPr>
            </a:lstStyle>
            <a:p>
              <a:pPr algn="ctr"/>
              <a:r>
                <a:rPr lang="zh-TW" altLang="en-US" sz="2400" dirty="0">
                  <a:solidFill>
                    <a:srgbClr val="660066"/>
                  </a:solidFill>
                  <a:latin typeface="微軟正黑體" pitchFamily="34" charset="-120"/>
                  <a:ea typeface="微軟正黑體" pitchFamily="34" charset="-120"/>
                </a:rPr>
                <a:t>屏北</a:t>
              </a:r>
              <a:endParaRPr lang="en-US" altLang="zh-TW" sz="2400" dirty="0">
                <a:solidFill>
                  <a:srgbClr val="660066"/>
                </a:solidFill>
                <a:latin typeface="微軟正黑體" pitchFamily="34" charset="-120"/>
                <a:ea typeface="微軟正黑體" pitchFamily="34" charset="-120"/>
              </a:endParaRPr>
            </a:p>
            <a:p>
              <a:pPr algn="ctr"/>
              <a:r>
                <a:rPr lang="zh-TW" altLang="en-US" sz="2400" dirty="0">
                  <a:solidFill>
                    <a:srgbClr val="660066"/>
                  </a:solidFill>
                  <a:latin typeface="微軟正黑體" pitchFamily="34" charset="-120"/>
                  <a:ea typeface="微軟正黑體" pitchFamily="34" charset="-120"/>
                </a:rPr>
                <a:t>高中</a:t>
              </a:r>
            </a:p>
          </p:txBody>
        </p:sp>
        <p:sp>
          <p:nvSpPr>
            <p:cNvPr id="38" name="Oval 9"/>
            <p:cNvSpPr>
              <a:spLocks noChangeArrowheads="1"/>
            </p:cNvSpPr>
            <p:nvPr/>
          </p:nvSpPr>
          <p:spPr bwMode="gray">
            <a:xfrm>
              <a:off x="7310628" y="3290984"/>
              <a:ext cx="1079023" cy="1103321"/>
            </a:xfrm>
            <a:prstGeom prst="ellipse">
              <a:avLst/>
            </a:prstGeom>
            <a:gradFill rotWithShape="1">
              <a:gsLst>
                <a:gs pos="0">
                  <a:schemeClr val="bg1">
                    <a:lumMod val="95000"/>
                  </a:schemeClr>
                </a:gs>
                <a:gs pos="100000">
                  <a:srgbClr val="00B050"/>
                </a:gs>
              </a:gsLst>
              <a:path path="shape">
                <a:fillToRect l="50000" t="50000" r="50000" b="50000"/>
              </a:path>
            </a:gradFill>
            <a:ln>
              <a:noFill/>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eaLnBrk="0" hangingPunct="0">
                <a:defRPr/>
              </a:pPr>
              <a:r>
                <a:rPr lang="zh-TW" altLang="en-US" sz="2400" dirty="0">
                  <a:solidFill>
                    <a:srgbClr val="660066"/>
                  </a:solidFill>
                  <a:latin typeface="微軟正黑體" pitchFamily="34" charset="-120"/>
                  <a:ea typeface="微軟正黑體" pitchFamily="34" charset="-120"/>
                </a:rPr>
                <a:t>屏東</a:t>
              </a:r>
              <a:endParaRPr lang="en-US" altLang="zh-TW" sz="2400" dirty="0">
                <a:solidFill>
                  <a:srgbClr val="660066"/>
                </a:solidFill>
                <a:latin typeface="微軟正黑體" pitchFamily="34" charset="-120"/>
                <a:ea typeface="微軟正黑體" pitchFamily="34" charset="-120"/>
              </a:endParaRPr>
            </a:p>
            <a:p>
              <a:pPr algn="ctr" eaLnBrk="0" hangingPunct="0">
                <a:defRPr/>
              </a:pPr>
              <a:r>
                <a:rPr lang="zh-TW" altLang="en-US" sz="2400" dirty="0">
                  <a:solidFill>
                    <a:srgbClr val="660066"/>
                  </a:solidFill>
                  <a:latin typeface="微軟正黑體" pitchFamily="34" charset="-120"/>
                  <a:ea typeface="微軟正黑體" pitchFamily="34" charset="-120"/>
                </a:rPr>
                <a:t>高中</a:t>
              </a:r>
            </a:p>
          </p:txBody>
        </p:sp>
        <p:sp>
          <p:nvSpPr>
            <p:cNvPr id="134160" name="Oval 9"/>
            <p:cNvSpPr>
              <a:spLocks noChangeArrowheads="1"/>
            </p:cNvSpPr>
            <p:nvPr/>
          </p:nvSpPr>
          <p:spPr bwMode="gray">
            <a:xfrm>
              <a:off x="5669532" y="5098630"/>
              <a:ext cx="1079500" cy="1103313"/>
            </a:xfrm>
            <a:prstGeom prst="ellipse">
              <a:avLst/>
            </a:prstGeom>
            <a:gradFill rotWithShape="1">
              <a:gsLst>
                <a:gs pos="0">
                  <a:schemeClr val="bg1"/>
                </a:gs>
                <a:gs pos="100000">
                  <a:srgbClr val="C0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itchFamily="34" charset="0"/>
                  <a:ea typeface="新細明體" pitchFamily="18" charset="-120"/>
                </a:defRPr>
              </a:lvl1pPr>
              <a:lvl2pPr marL="742950" indent="-285750" eaLnBrk="0" hangingPunct="0">
                <a:defRPr b="1">
                  <a:solidFill>
                    <a:schemeClr val="tx1"/>
                  </a:solidFill>
                  <a:latin typeface="Arial" pitchFamily="34" charset="0"/>
                  <a:ea typeface="新細明體" pitchFamily="18" charset="-120"/>
                </a:defRPr>
              </a:lvl2pPr>
              <a:lvl3pPr marL="1143000" indent="-228600" eaLnBrk="0" hangingPunct="0">
                <a:defRPr b="1">
                  <a:solidFill>
                    <a:schemeClr val="tx1"/>
                  </a:solidFill>
                  <a:latin typeface="Arial" pitchFamily="34" charset="0"/>
                  <a:ea typeface="新細明體" pitchFamily="18" charset="-120"/>
                </a:defRPr>
              </a:lvl3pPr>
              <a:lvl4pPr marL="1600200" indent="-228600" eaLnBrk="0" hangingPunct="0">
                <a:defRPr b="1">
                  <a:solidFill>
                    <a:schemeClr val="tx1"/>
                  </a:solidFill>
                  <a:latin typeface="Arial" pitchFamily="34" charset="0"/>
                  <a:ea typeface="新細明體" pitchFamily="18" charset="-120"/>
                </a:defRPr>
              </a:lvl4pPr>
              <a:lvl5pPr marL="2057400" indent="-228600" eaLnBrk="0" hangingPunct="0">
                <a:defRPr b="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b="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b="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b="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b="1">
                  <a:solidFill>
                    <a:schemeClr val="tx1"/>
                  </a:solidFill>
                  <a:latin typeface="Arial" pitchFamily="34" charset="0"/>
                  <a:ea typeface="新細明體" pitchFamily="18" charset="-120"/>
                </a:defRPr>
              </a:lvl9pPr>
            </a:lstStyle>
            <a:p>
              <a:pPr algn="ctr"/>
              <a:r>
                <a:rPr lang="zh-TW" altLang="en-US" sz="2400" dirty="0">
                  <a:solidFill>
                    <a:srgbClr val="660066"/>
                  </a:solidFill>
                  <a:latin typeface="微軟正黑體" pitchFamily="34" charset="-120"/>
                  <a:ea typeface="微軟正黑體" pitchFamily="34" charset="-120"/>
                </a:rPr>
                <a:t>恆春</a:t>
              </a:r>
              <a:endParaRPr lang="en-US" altLang="zh-TW" sz="2400" dirty="0">
                <a:solidFill>
                  <a:srgbClr val="660066"/>
                </a:solidFill>
                <a:latin typeface="微軟正黑體" pitchFamily="34" charset="-120"/>
                <a:ea typeface="微軟正黑體" pitchFamily="34" charset="-120"/>
              </a:endParaRPr>
            </a:p>
            <a:p>
              <a:pPr algn="ctr"/>
              <a:r>
                <a:rPr lang="zh-TW" altLang="en-US" sz="2400" dirty="0">
                  <a:solidFill>
                    <a:srgbClr val="660066"/>
                  </a:solidFill>
                  <a:latin typeface="微軟正黑體" pitchFamily="34" charset="-120"/>
                  <a:ea typeface="微軟正黑體" pitchFamily="34" charset="-120"/>
                </a:rPr>
                <a:t>工商</a:t>
              </a:r>
            </a:p>
          </p:txBody>
        </p:sp>
        <p:sp>
          <p:nvSpPr>
            <p:cNvPr id="40" name="Oval 9"/>
            <p:cNvSpPr>
              <a:spLocks noChangeArrowheads="1"/>
            </p:cNvSpPr>
            <p:nvPr/>
          </p:nvSpPr>
          <p:spPr bwMode="gray">
            <a:xfrm>
              <a:off x="6371748" y="1454924"/>
              <a:ext cx="1079023" cy="1103319"/>
            </a:xfrm>
            <a:prstGeom prst="ellipse">
              <a:avLst/>
            </a:prstGeom>
            <a:gradFill rotWithShape="1">
              <a:gsLst>
                <a:gs pos="0">
                  <a:schemeClr val="bg1">
                    <a:lumMod val="95000"/>
                  </a:schemeClr>
                </a:gs>
                <a:gs pos="100000">
                  <a:schemeClr val="tx2">
                    <a:lumMod val="60000"/>
                    <a:lumOff val="40000"/>
                  </a:schemeClr>
                </a:gs>
              </a:gsLst>
              <a:path path="shape">
                <a:fillToRect l="50000" t="50000" r="50000" b="50000"/>
              </a:path>
            </a:gradFill>
            <a:ln>
              <a:noFill/>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eaLnBrk="0" hangingPunct="0">
                <a:defRPr/>
              </a:pPr>
              <a:r>
                <a:rPr lang="zh-TW" altLang="en-US" sz="2400" dirty="0">
                  <a:solidFill>
                    <a:srgbClr val="660066"/>
                  </a:solidFill>
                  <a:latin typeface="微軟正黑體" pitchFamily="34" charset="-120"/>
                  <a:ea typeface="微軟正黑體" pitchFamily="34" charset="-120"/>
                </a:rPr>
                <a:t>民生</a:t>
              </a:r>
              <a:endParaRPr lang="en-US" altLang="zh-TW" sz="2400" dirty="0">
                <a:solidFill>
                  <a:srgbClr val="660066"/>
                </a:solidFill>
                <a:latin typeface="微軟正黑體" pitchFamily="34" charset="-120"/>
                <a:ea typeface="微軟正黑體" pitchFamily="34" charset="-120"/>
              </a:endParaRPr>
            </a:p>
            <a:p>
              <a:pPr algn="ctr" eaLnBrk="0" hangingPunct="0">
                <a:defRPr/>
              </a:pPr>
              <a:r>
                <a:rPr lang="zh-TW" altLang="en-US" sz="2400" dirty="0">
                  <a:solidFill>
                    <a:srgbClr val="660066"/>
                  </a:solidFill>
                  <a:latin typeface="微軟正黑體" pitchFamily="34" charset="-120"/>
                  <a:ea typeface="微軟正黑體" pitchFamily="34" charset="-120"/>
                </a:rPr>
                <a:t>家商</a:t>
              </a:r>
            </a:p>
          </p:txBody>
        </p:sp>
        <p:sp>
          <p:nvSpPr>
            <p:cNvPr id="41" name="Oval 6"/>
            <p:cNvSpPr>
              <a:spLocks noChangeArrowheads="1"/>
            </p:cNvSpPr>
            <p:nvPr/>
          </p:nvSpPr>
          <p:spPr bwMode="gray">
            <a:xfrm>
              <a:off x="3895993" y="1121579"/>
              <a:ext cx="1140163" cy="1101585"/>
            </a:xfrm>
            <a:prstGeom prst="ellipse">
              <a:avLst/>
            </a:prstGeom>
            <a:gradFill rotWithShape="1">
              <a:gsLst>
                <a:gs pos="0">
                  <a:schemeClr val="bg1">
                    <a:lumMod val="95000"/>
                  </a:schemeClr>
                </a:gs>
                <a:gs pos="100000">
                  <a:schemeClr val="accent6"/>
                </a:gs>
              </a:gsLst>
              <a:path path="shape">
                <a:fillToRect l="50000" t="50000" r="50000" b="50000"/>
              </a:path>
            </a:gradFill>
            <a:ln>
              <a:noFill/>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eaLnBrk="0" hangingPunct="0">
                <a:defRPr/>
              </a:pPr>
              <a:r>
                <a:rPr lang="zh-TW" altLang="en-US" sz="2400" dirty="0">
                  <a:solidFill>
                    <a:srgbClr val="660066"/>
                  </a:solidFill>
                  <a:latin typeface="微軟正黑體" pitchFamily="34" charset="-120"/>
                  <a:ea typeface="微軟正黑體" pitchFamily="34" charset="-120"/>
                </a:rPr>
                <a:t>屏東</a:t>
              </a:r>
              <a:endParaRPr lang="en-US" altLang="zh-TW" sz="2400" dirty="0">
                <a:solidFill>
                  <a:srgbClr val="660066"/>
                </a:solidFill>
                <a:latin typeface="微軟正黑體" pitchFamily="34" charset="-120"/>
                <a:ea typeface="微軟正黑體" pitchFamily="34" charset="-120"/>
              </a:endParaRPr>
            </a:p>
            <a:p>
              <a:pPr algn="ctr" eaLnBrk="0" hangingPunct="0">
                <a:defRPr/>
              </a:pPr>
              <a:r>
                <a:rPr lang="zh-TW" altLang="en-US" sz="2400" dirty="0">
                  <a:solidFill>
                    <a:srgbClr val="660066"/>
                  </a:solidFill>
                  <a:latin typeface="微軟正黑體" pitchFamily="34" charset="-120"/>
                  <a:ea typeface="微軟正黑體" pitchFamily="34" charset="-120"/>
                </a:rPr>
                <a:t>女中</a:t>
              </a:r>
            </a:p>
          </p:txBody>
        </p:sp>
        <p:sp>
          <p:nvSpPr>
            <p:cNvPr id="42" name="Oval 6"/>
            <p:cNvSpPr>
              <a:spLocks noChangeArrowheads="1"/>
            </p:cNvSpPr>
            <p:nvPr/>
          </p:nvSpPr>
          <p:spPr bwMode="gray">
            <a:xfrm>
              <a:off x="2484653" y="1287737"/>
              <a:ext cx="1141815" cy="1101583"/>
            </a:xfrm>
            <a:prstGeom prst="ellipse">
              <a:avLst/>
            </a:prstGeom>
            <a:gradFill rotWithShape="1">
              <a:gsLst>
                <a:gs pos="0">
                  <a:schemeClr val="bg1">
                    <a:lumMod val="95000"/>
                  </a:schemeClr>
                </a:gs>
                <a:gs pos="100000">
                  <a:srgbClr val="D60093"/>
                </a:gs>
              </a:gsLst>
              <a:path path="shape">
                <a:fillToRect l="50000" t="50000" r="50000" b="50000"/>
              </a:path>
            </a:gradFill>
            <a:ln>
              <a:noFill/>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eaLnBrk="0" hangingPunct="0">
                <a:defRPr/>
              </a:pPr>
              <a:r>
                <a:rPr lang="zh-TW" altLang="en-US" sz="2400" dirty="0">
                  <a:solidFill>
                    <a:srgbClr val="660066"/>
                  </a:solidFill>
                  <a:latin typeface="微軟正黑體" pitchFamily="34" charset="-120"/>
                  <a:ea typeface="微軟正黑體" pitchFamily="34" charset="-120"/>
                </a:rPr>
                <a:t>屏榮</a:t>
              </a:r>
              <a:endParaRPr lang="en-US" altLang="zh-TW" sz="2400" dirty="0">
                <a:solidFill>
                  <a:srgbClr val="660066"/>
                </a:solidFill>
                <a:latin typeface="微軟正黑體" pitchFamily="34" charset="-120"/>
                <a:ea typeface="微軟正黑體" pitchFamily="34" charset="-120"/>
              </a:endParaRPr>
            </a:p>
            <a:p>
              <a:pPr algn="ctr" eaLnBrk="0" hangingPunct="0">
                <a:defRPr/>
              </a:pPr>
              <a:r>
                <a:rPr lang="zh-TW" altLang="en-US" sz="2400" dirty="0">
                  <a:solidFill>
                    <a:srgbClr val="660066"/>
                  </a:solidFill>
                  <a:latin typeface="微軟正黑體" pitchFamily="34" charset="-120"/>
                  <a:ea typeface="微軟正黑體" pitchFamily="34" charset="-120"/>
                </a:rPr>
                <a:t>高中</a:t>
              </a:r>
            </a:p>
          </p:txBody>
        </p:sp>
      </p:grpSp>
      <p:sp>
        <p:nvSpPr>
          <p:cNvPr id="43" name="Oval 31"/>
          <p:cNvSpPr>
            <a:spLocks noChangeArrowheads="1"/>
          </p:cNvSpPr>
          <p:nvPr/>
        </p:nvSpPr>
        <p:spPr bwMode="gray">
          <a:xfrm>
            <a:off x="7538368" y="692961"/>
            <a:ext cx="1096192" cy="1353441"/>
          </a:xfrm>
          <a:prstGeom prst="ellipse">
            <a:avLst/>
          </a:prstGeom>
          <a:solidFill>
            <a:srgbClr val="FF7C80"/>
          </a:solidFill>
          <a:ln>
            <a:noFill/>
          </a:ln>
        </p:spPr>
        <p:txBody>
          <a:bodyPr vert="eaVert" wrap="none" anchor="ctr"/>
          <a:lstStyle>
            <a:lvl1pPr eaLnBrk="0" hangingPunct="0">
              <a:defRPr b="1">
                <a:solidFill>
                  <a:schemeClr val="tx1"/>
                </a:solidFill>
                <a:latin typeface="Arial" pitchFamily="34" charset="0"/>
                <a:ea typeface="新細明體" pitchFamily="18" charset="-120"/>
              </a:defRPr>
            </a:lvl1pPr>
            <a:lvl2pPr marL="742950" indent="-285750" eaLnBrk="0" hangingPunct="0">
              <a:defRPr b="1">
                <a:solidFill>
                  <a:schemeClr val="tx1"/>
                </a:solidFill>
                <a:latin typeface="Arial" pitchFamily="34" charset="0"/>
                <a:ea typeface="新細明體" pitchFamily="18" charset="-120"/>
              </a:defRPr>
            </a:lvl2pPr>
            <a:lvl3pPr marL="1143000" indent="-228600" eaLnBrk="0" hangingPunct="0">
              <a:defRPr b="1">
                <a:solidFill>
                  <a:schemeClr val="tx1"/>
                </a:solidFill>
                <a:latin typeface="Arial" pitchFamily="34" charset="0"/>
                <a:ea typeface="新細明體" pitchFamily="18" charset="-120"/>
              </a:defRPr>
            </a:lvl3pPr>
            <a:lvl4pPr marL="1600200" indent="-228600" eaLnBrk="0" hangingPunct="0">
              <a:defRPr b="1">
                <a:solidFill>
                  <a:schemeClr val="tx1"/>
                </a:solidFill>
                <a:latin typeface="Arial" pitchFamily="34" charset="0"/>
                <a:ea typeface="新細明體" pitchFamily="18" charset="-120"/>
              </a:defRPr>
            </a:lvl4pPr>
            <a:lvl5pPr marL="2057400" indent="-228600" eaLnBrk="0" hangingPunct="0">
              <a:defRPr b="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b="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b="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b="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b="1">
                <a:solidFill>
                  <a:schemeClr val="tx1"/>
                </a:solidFill>
                <a:latin typeface="Arial" pitchFamily="34" charset="0"/>
                <a:ea typeface="新細明體" pitchFamily="18" charset="-120"/>
              </a:defRPr>
            </a:lvl9pPr>
          </a:lstStyle>
          <a:p>
            <a:endParaRPr lang="zh-TW" altLang="en-US">
              <a:solidFill>
                <a:srgbClr val="660066"/>
              </a:solidFill>
              <a:latin typeface="微軟正黑體" pitchFamily="34" charset="-120"/>
              <a:ea typeface="微軟正黑體" pitchFamily="34" charset="-120"/>
            </a:endParaRPr>
          </a:p>
        </p:txBody>
      </p:sp>
      <p:sp>
        <p:nvSpPr>
          <p:cNvPr id="44" name="AutoShape 6"/>
          <p:cNvSpPr>
            <a:spLocks noChangeArrowheads="1"/>
          </p:cNvSpPr>
          <p:nvPr/>
        </p:nvSpPr>
        <p:spPr bwMode="gray">
          <a:xfrm rot="20257189">
            <a:off x="4560732" y="3033031"/>
            <a:ext cx="1271279" cy="308809"/>
          </a:xfrm>
          <a:prstGeom prst="rightArrow">
            <a:avLst>
              <a:gd name="adj1" fmla="val 35167"/>
              <a:gd name="adj2" fmla="val 111033"/>
            </a:avLst>
          </a:prstGeom>
          <a:solidFill>
            <a:srgbClr val="FFFF00"/>
          </a:solidFill>
          <a:ln w="9525">
            <a:solidFill>
              <a:srgbClr val="FFC000"/>
            </a:solidFill>
            <a:miter lim="800000"/>
            <a:headEnd/>
            <a:tailEnd/>
          </a:ln>
        </p:spPr>
        <p:txBody>
          <a:bodyPr wrap="none" anchor="ctr"/>
          <a:lstStyle>
            <a:lvl1pPr eaLnBrk="0" hangingPunct="0">
              <a:defRPr b="1">
                <a:solidFill>
                  <a:schemeClr val="tx1"/>
                </a:solidFill>
                <a:latin typeface="Arial" pitchFamily="34" charset="0"/>
                <a:ea typeface="新細明體" pitchFamily="18" charset="-120"/>
              </a:defRPr>
            </a:lvl1pPr>
            <a:lvl2pPr marL="742950" indent="-285750" eaLnBrk="0" hangingPunct="0">
              <a:defRPr b="1">
                <a:solidFill>
                  <a:schemeClr val="tx1"/>
                </a:solidFill>
                <a:latin typeface="Arial" pitchFamily="34" charset="0"/>
                <a:ea typeface="新細明體" pitchFamily="18" charset="-120"/>
              </a:defRPr>
            </a:lvl2pPr>
            <a:lvl3pPr marL="1143000" indent="-228600" eaLnBrk="0" hangingPunct="0">
              <a:defRPr b="1">
                <a:solidFill>
                  <a:schemeClr val="tx1"/>
                </a:solidFill>
                <a:latin typeface="Arial" pitchFamily="34" charset="0"/>
                <a:ea typeface="新細明體" pitchFamily="18" charset="-120"/>
              </a:defRPr>
            </a:lvl3pPr>
            <a:lvl4pPr marL="1600200" indent="-228600" eaLnBrk="0" hangingPunct="0">
              <a:defRPr b="1">
                <a:solidFill>
                  <a:schemeClr val="tx1"/>
                </a:solidFill>
                <a:latin typeface="Arial" pitchFamily="34" charset="0"/>
                <a:ea typeface="新細明體" pitchFamily="18" charset="-120"/>
              </a:defRPr>
            </a:lvl4pPr>
            <a:lvl5pPr marL="2057400" indent="-228600" eaLnBrk="0" hangingPunct="0">
              <a:defRPr b="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b="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b="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b="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b="1">
                <a:solidFill>
                  <a:schemeClr val="tx1"/>
                </a:solidFill>
                <a:latin typeface="Arial" pitchFamily="34" charset="0"/>
                <a:ea typeface="新細明體" pitchFamily="18" charset="-120"/>
              </a:defRPr>
            </a:lvl9pPr>
          </a:lstStyle>
          <a:p>
            <a:endParaRPr lang="zh-TW" altLang="en-US">
              <a:solidFill>
                <a:srgbClr val="660066"/>
              </a:solidFill>
              <a:latin typeface="微軟正黑體" pitchFamily="34" charset="-120"/>
              <a:ea typeface="微軟正黑體" pitchFamily="34" charset="-120"/>
            </a:endParaRPr>
          </a:p>
        </p:txBody>
      </p:sp>
      <p:sp>
        <p:nvSpPr>
          <p:cNvPr id="47" name="Text Box 33"/>
          <p:cNvSpPr txBox="1">
            <a:spLocks noChangeArrowheads="1"/>
          </p:cNvSpPr>
          <p:nvPr/>
        </p:nvSpPr>
        <p:spPr bwMode="gray">
          <a:xfrm>
            <a:off x="7542366" y="881562"/>
            <a:ext cx="111743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pitchFamily="34" charset="0"/>
                <a:ea typeface="新細明體" pitchFamily="18" charset="-120"/>
              </a:defRPr>
            </a:lvl1pPr>
            <a:lvl2pPr marL="742950" indent="-285750" eaLnBrk="0" hangingPunct="0">
              <a:defRPr b="1">
                <a:solidFill>
                  <a:schemeClr val="tx1"/>
                </a:solidFill>
                <a:latin typeface="Arial" pitchFamily="34" charset="0"/>
                <a:ea typeface="新細明體" pitchFamily="18" charset="-120"/>
              </a:defRPr>
            </a:lvl2pPr>
            <a:lvl3pPr marL="1143000" indent="-228600" eaLnBrk="0" hangingPunct="0">
              <a:defRPr b="1">
                <a:solidFill>
                  <a:schemeClr val="tx1"/>
                </a:solidFill>
                <a:latin typeface="Arial" pitchFamily="34" charset="0"/>
                <a:ea typeface="新細明體" pitchFamily="18" charset="-120"/>
              </a:defRPr>
            </a:lvl3pPr>
            <a:lvl4pPr marL="1600200" indent="-228600" eaLnBrk="0" hangingPunct="0">
              <a:defRPr b="1">
                <a:solidFill>
                  <a:schemeClr val="tx1"/>
                </a:solidFill>
                <a:latin typeface="Arial" pitchFamily="34" charset="0"/>
                <a:ea typeface="新細明體" pitchFamily="18" charset="-120"/>
              </a:defRPr>
            </a:lvl4pPr>
            <a:lvl5pPr marL="2057400" indent="-228600" eaLnBrk="0" hangingPunct="0">
              <a:defRPr b="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b="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b="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b="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b="1">
                <a:solidFill>
                  <a:schemeClr val="tx1"/>
                </a:solidFill>
                <a:latin typeface="Arial" pitchFamily="34" charset="0"/>
                <a:ea typeface="新細明體" pitchFamily="18" charset="-120"/>
              </a:defRPr>
            </a:lvl9pPr>
          </a:lstStyle>
          <a:p>
            <a:pPr algn="ctr"/>
            <a:r>
              <a:rPr kumimoji="1" lang="zh-TW" altLang="en-US" sz="3200" dirty="0">
                <a:solidFill>
                  <a:srgbClr val="660066"/>
                </a:solidFill>
                <a:latin typeface="微軟正黑體" pitchFamily="34" charset="-120"/>
                <a:ea typeface="微軟正黑體" pitchFamily="34" charset="-120"/>
              </a:rPr>
              <a:t>綜合高中</a:t>
            </a:r>
            <a:endParaRPr kumimoji="1" lang="en-US" altLang="zh-TW" sz="3200" dirty="0">
              <a:solidFill>
                <a:srgbClr val="660066"/>
              </a:solidFill>
              <a:latin typeface="微軟正黑體" pitchFamily="34" charset="-120"/>
              <a:ea typeface="微軟正黑體" pitchFamily="34" charset="-120"/>
            </a:endParaRPr>
          </a:p>
        </p:txBody>
      </p:sp>
      <p:sp>
        <p:nvSpPr>
          <p:cNvPr id="39" name="Oval 5"/>
          <p:cNvSpPr>
            <a:spLocks noChangeArrowheads="1"/>
          </p:cNvSpPr>
          <p:nvPr/>
        </p:nvSpPr>
        <p:spPr bwMode="gray">
          <a:xfrm>
            <a:off x="2308752" y="5188394"/>
            <a:ext cx="973254" cy="971470"/>
          </a:xfrm>
          <a:prstGeom prst="ellipse">
            <a:avLst/>
          </a:prstGeom>
          <a:solidFill>
            <a:srgbClr val="FFCC99"/>
          </a:solidFill>
          <a:ln>
            <a:noFill/>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eaLnBrk="0" hangingPunct="0">
              <a:defRPr/>
            </a:pPr>
            <a:r>
              <a:rPr lang="zh-TW" altLang="en-US" sz="2400" dirty="0">
                <a:solidFill>
                  <a:srgbClr val="660066"/>
                </a:solidFill>
                <a:latin typeface="微軟正黑體" pitchFamily="34" charset="-120"/>
                <a:ea typeface="微軟正黑體" pitchFamily="34" charset="-120"/>
              </a:rPr>
              <a:t>崇華</a:t>
            </a:r>
            <a:endParaRPr lang="en-US" altLang="zh-TW" sz="2400" dirty="0">
              <a:solidFill>
                <a:srgbClr val="660066"/>
              </a:solidFill>
              <a:latin typeface="微軟正黑體" pitchFamily="34" charset="-120"/>
              <a:ea typeface="微軟正黑體" pitchFamily="34" charset="-120"/>
            </a:endParaRPr>
          </a:p>
          <a:p>
            <a:pPr algn="ctr" eaLnBrk="0" hangingPunct="0">
              <a:defRPr/>
            </a:pPr>
            <a:r>
              <a:rPr lang="zh-TW" altLang="en-US" sz="2400" dirty="0">
                <a:solidFill>
                  <a:srgbClr val="660066"/>
                </a:solidFill>
                <a:latin typeface="微軟正黑體" pitchFamily="34" charset="-120"/>
                <a:ea typeface="微軟正黑體" pitchFamily="34" charset="-120"/>
              </a:rPr>
              <a:t>高中</a:t>
            </a:r>
          </a:p>
        </p:txBody>
      </p:sp>
      <p:sp>
        <p:nvSpPr>
          <p:cNvPr id="45" name="AutoShape 6"/>
          <p:cNvSpPr>
            <a:spLocks noChangeArrowheads="1"/>
          </p:cNvSpPr>
          <p:nvPr/>
        </p:nvSpPr>
        <p:spPr bwMode="gray">
          <a:xfrm rot="6915450">
            <a:off x="2771758" y="4708833"/>
            <a:ext cx="867320" cy="244028"/>
          </a:xfrm>
          <a:prstGeom prst="rightArrow">
            <a:avLst>
              <a:gd name="adj1" fmla="val 35167"/>
              <a:gd name="adj2" fmla="val 111035"/>
            </a:avLst>
          </a:prstGeom>
          <a:solidFill>
            <a:srgbClr val="FFFF00"/>
          </a:solidFill>
          <a:ln w="9525">
            <a:solidFill>
              <a:srgbClr val="FFC000"/>
            </a:solidFill>
            <a:miter lim="800000"/>
            <a:headEnd/>
            <a:tailEnd/>
          </a:ln>
        </p:spPr>
        <p:txBody>
          <a:bodyPr wrap="none" anchor="ctr"/>
          <a:lstStyle>
            <a:lvl1pPr eaLnBrk="0" hangingPunct="0">
              <a:defRPr b="1">
                <a:solidFill>
                  <a:schemeClr val="tx1"/>
                </a:solidFill>
                <a:latin typeface="Arial" pitchFamily="34" charset="0"/>
                <a:ea typeface="新細明體" pitchFamily="18" charset="-120"/>
              </a:defRPr>
            </a:lvl1pPr>
            <a:lvl2pPr marL="742950" indent="-285750" eaLnBrk="0" hangingPunct="0">
              <a:defRPr b="1">
                <a:solidFill>
                  <a:schemeClr val="tx1"/>
                </a:solidFill>
                <a:latin typeface="Arial" pitchFamily="34" charset="0"/>
                <a:ea typeface="新細明體" pitchFamily="18" charset="-120"/>
              </a:defRPr>
            </a:lvl2pPr>
            <a:lvl3pPr marL="1143000" indent="-228600" eaLnBrk="0" hangingPunct="0">
              <a:defRPr b="1">
                <a:solidFill>
                  <a:schemeClr val="tx1"/>
                </a:solidFill>
                <a:latin typeface="Arial" pitchFamily="34" charset="0"/>
                <a:ea typeface="新細明體" pitchFamily="18" charset="-120"/>
              </a:defRPr>
            </a:lvl3pPr>
            <a:lvl4pPr marL="1600200" indent="-228600" eaLnBrk="0" hangingPunct="0">
              <a:defRPr b="1">
                <a:solidFill>
                  <a:schemeClr val="tx1"/>
                </a:solidFill>
                <a:latin typeface="Arial" pitchFamily="34" charset="0"/>
                <a:ea typeface="新細明體" pitchFamily="18" charset="-120"/>
              </a:defRPr>
            </a:lvl4pPr>
            <a:lvl5pPr marL="2057400" indent="-228600" eaLnBrk="0" hangingPunct="0">
              <a:defRPr b="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b="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b="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b="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b="1">
                <a:solidFill>
                  <a:schemeClr val="tx1"/>
                </a:solidFill>
                <a:latin typeface="Arial" pitchFamily="34" charset="0"/>
                <a:ea typeface="新細明體" pitchFamily="18" charset="-120"/>
              </a:defRPr>
            </a:lvl9pPr>
          </a:lstStyle>
          <a:p>
            <a:endParaRPr lang="zh-TW" altLang="en-US">
              <a:solidFill>
                <a:srgbClr val="660066"/>
              </a:solidFill>
              <a:latin typeface="微軟正黑體" pitchFamily="34" charset="-120"/>
              <a:ea typeface="微軟正黑體" pitchFamily="34" charset="-120"/>
            </a:endParaRPr>
          </a:p>
        </p:txBody>
      </p:sp>
      <p:sp>
        <p:nvSpPr>
          <p:cNvPr id="46" name="AutoShape 6"/>
          <p:cNvSpPr>
            <a:spLocks noChangeArrowheads="1"/>
          </p:cNvSpPr>
          <p:nvPr/>
        </p:nvSpPr>
        <p:spPr bwMode="gray">
          <a:xfrm rot="19450757">
            <a:off x="4291792" y="2737534"/>
            <a:ext cx="860707" cy="265999"/>
          </a:xfrm>
          <a:prstGeom prst="rightArrow">
            <a:avLst>
              <a:gd name="adj1" fmla="val 35167"/>
              <a:gd name="adj2" fmla="val 111033"/>
            </a:avLst>
          </a:prstGeom>
          <a:solidFill>
            <a:srgbClr val="FFFF00"/>
          </a:solidFill>
          <a:ln w="9525">
            <a:solidFill>
              <a:srgbClr val="FFC000"/>
            </a:solidFill>
            <a:miter lim="800000"/>
            <a:headEnd/>
            <a:tailEnd/>
          </a:ln>
        </p:spPr>
        <p:txBody>
          <a:bodyPr wrap="none" anchor="ctr"/>
          <a:lstStyle>
            <a:lvl1pPr eaLnBrk="0" hangingPunct="0">
              <a:defRPr b="1">
                <a:solidFill>
                  <a:schemeClr val="tx1"/>
                </a:solidFill>
                <a:latin typeface="Arial" pitchFamily="34" charset="0"/>
                <a:ea typeface="新細明體" pitchFamily="18" charset="-120"/>
              </a:defRPr>
            </a:lvl1pPr>
            <a:lvl2pPr marL="742950" indent="-285750" eaLnBrk="0" hangingPunct="0">
              <a:defRPr b="1">
                <a:solidFill>
                  <a:schemeClr val="tx1"/>
                </a:solidFill>
                <a:latin typeface="Arial" pitchFamily="34" charset="0"/>
                <a:ea typeface="新細明體" pitchFamily="18" charset="-120"/>
              </a:defRPr>
            </a:lvl2pPr>
            <a:lvl3pPr marL="1143000" indent="-228600" eaLnBrk="0" hangingPunct="0">
              <a:defRPr b="1">
                <a:solidFill>
                  <a:schemeClr val="tx1"/>
                </a:solidFill>
                <a:latin typeface="Arial" pitchFamily="34" charset="0"/>
                <a:ea typeface="新細明體" pitchFamily="18" charset="-120"/>
              </a:defRPr>
            </a:lvl3pPr>
            <a:lvl4pPr marL="1600200" indent="-228600" eaLnBrk="0" hangingPunct="0">
              <a:defRPr b="1">
                <a:solidFill>
                  <a:schemeClr val="tx1"/>
                </a:solidFill>
                <a:latin typeface="Arial" pitchFamily="34" charset="0"/>
                <a:ea typeface="新細明體" pitchFamily="18" charset="-120"/>
              </a:defRPr>
            </a:lvl4pPr>
            <a:lvl5pPr marL="2057400" indent="-228600" eaLnBrk="0" hangingPunct="0">
              <a:defRPr b="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b="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b="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b="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b="1">
                <a:solidFill>
                  <a:schemeClr val="tx1"/>
                </a:solidFill>
                <a:latin typeface="Arial" pitchFamily="34" charset="0"/>
                <a:ea typeface="新細明體" pitchFamily="18" charset="-120"/>
              </a:defRPr>
            </a:lvl9pPr>
          </a:lstStyle>
          <a:p>
            <a:endParaRPr lang="zh-TW" altLang="en-US">
              <a:solidFill>
                <a:srgbClr val="660066"/>
              </a:solidFill>
              <a:latin typeface="微軟正黑體" pitchFamily="34" charset="-120"/>
              <a:ea typeface="微軟正黑體" pitchFamily="34" charset="-120"/>
            </a:endParaRPr>
          </a:p>
        </p:txBody>
      </p:sp>
      <p:sp>
        <p:nvSpPr>
          <p:cNvPr id="48" name="Oval 5"/>
          <p:cNvSpPr>
            <a:spLocks noChangeArrowheads="1"/>
          </p:cNvSpPr>
          <p:nvPr/>
        </p:nvSpPr>
        <p:spPr bwMode="gray">
          <a:xfrm>
            <a:off x="6169064" y="2108000"/>
            <a:ext cx="973254" cy="971470"/>
          </a:xfrm>
          <a:prstGeom prst="ellipse">
            <a:avLst/>
          </a:prstGeom>
          <a:gradFill rotWithShape="1">
            <a:gsLst>
              <a:gs pos="0">
                <a:schemeClr val="bg1">
                  <a:lumMod val="95000"/>
                </a:schemeClr>
              </a:gs>
              <a:gs pos="100000">
                <a:srgbClr val="9933FF"/>
              </a:gs>
            </a:gsLst>
            <a:path path="shape">
              <a:fillToRect l="50000" t="50000" r="50000" b="50000"/>
            </a:path>
          </a:gradFill>
          <a:ln>
            <a:noFill/>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eaLnBrk="0" hangingPunct="0">
              <a:defRPr/>
            </a:pPr>
            <a:r>
              <a:rPr lang="zh-TW" altLang="en-US" sz="2400" dirty="0">
                <a:solidFill>
                  <a:srgbClr val="660066"/>
                </a:solidFill>
                <a:latin typeface="微軟正黑體" pitchFamily="34" charset="-120"/>
                <a:ea typeface="微軟正黑體" pitchFamily="34" charset="-120"/>
              </a:rPr>
              <a:t>屏科</a:t>
            </a:r>
            <a:endParaRPr lang="en-US" altLang="zh-TW" sz="2400" dirty="0">
              <a:solidFill>
                <a:srgbClr val="660066"/>
              </a:solidFill>
              <a:latin typeface="微軟正黑體" pitchFamily="34" charset="-120"/>
              <a:ea typeface="微軟正黑體" pitchFamily="34" charset="-120"/>
            </a:endParaRPr>
          </a:p>
          <a:p>
            <a:pPr algn="ctr" eaLnBrk="0" hangingPunct="0">
              <a:defRPr/>
            </a:pPr>
            <a:r>
              <a:rPr lang="zh-TW" altLang="en-US" sz="2400" dirty="0">
                <a:solidFill>
                  <a:srgbClr val="660066"/>
                </a:solidFill>
                <a:latin typeface="微軟正黑體" pitchFamily="34" charset="-120"/>
                <a:ea typeface="微軟正黑體" pitchFamily="34" charset="-120"/>
              </a:rPr>
              <a:t>實中</a:t>
            </a:r>
          </a:p>
        </p:txBody>
      </p:sp>
    </p:spTree>
    <p:extLst>
      <p:ext uri="{BB962C8B-B14F-4D97-AF65-F5344CB8AC3E}">
        <p14:creationId xmlns:p14="http://schemas.microsoft.com/office/powerpoint/2010/main" val="30780661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標題 1"/>
          <p:cNvSpPr>
            <a:spLocks noGrp="1"/>
          </p:cNvSpPr>
          <p:nvPr>
            <p:ph type="title"/>
          </p:nvPr>
        </p:nvSpPr>
        <p:spPr>
          <a:xfrm>
            <a:off x="1200529" y="686958"/>
            <a:ext cx="6571343" cy="1049235"/>
          </a:xfrm>
        </p:spPr>
        <p:txBody>
          <a:bodyPr/>
          <a:lstStyle/>
          <a:p>
            <a:pPr eaLnBrk="1" hangingPunct="1">
              <a:defRPr/>
            </a:pPr>
            <a:r>
              <a:rPr lang="zh-TW" altLang="en-US" b="1" dirty="0">
                <a:solidFill>
                  <a:srgbClr val="FF0000"/>
                </a:solidFill>
                <a:latin typeface="微軟正黑體" pitchFamily="34" charset="-120"/>
                <a:ea typeface="微軟正黑體" pitchFamily="34" charset="-120"/>
              </a:rPr>
              <a:t>屏東區技術型學校介紹</a:t>
            </a:r>
          </a:p>
        </p:txBody>
      </p:sp>
      <p:sp>
        <p:nvSpPr>
          <p:cNvPr id="134148" name="Oval 8"/>
          <p:cNvSpPr>
            <a:spLocks noChangeArrowheads="1"/>
          </p:cNvSpPr>
          <p:nvPr/>
        </p:nvSpPr>
        <p:spPr bwMode="gray">
          <a:xfrm>
            <a:off x="1869406" y="1881734"/>
            <a:ext cx="971505" cy="971594"/>
          </a:xfrm>
          <a:prstGeom prst="ellipse">
            <a:avLst/>
          </a:prstGeom>
          <a:gradFill rotWithShape="0">
            <a:gsLst>
              <a:gs pos="0">
                <a:schemeClr val="bg2"/>
              </a:gs>
              <a:gs pos="100000">
                <a:srgbClr val="92D05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itchFamily="34" charset="0"/>
                <a:ea typeface="新細明體" pitchFamily="18" charset="-120"/>
              </a:defRPr>
            </a:lvl1pPr>
            <a:lvl2pPr marL="742950" indent="-285750" eaLnBrk="0" hangingPunct="0">
              <a:defRPr b="1">
                <a:solidFill>
                  <a:schemeClr val="tx1"/>
                </a:solidFill>
                <a:latin typeface="Arial" pitchFamily="34" charset="0"/>
                <a:ea typeface="新細明體" pitchFamily="18" charset="-120"/>
              </a:defRPr>
            </a:lvl2pPr>
            <a:lvl3pPr marL="1143000" indent="-228600" eaLnBrk="0" hangingPunct="0">
              <a:defRPr b="1">
                <a:solidFill>
                  <a:schemeClr val="tx1"/>
                </a:solidFill>
                <a:latin typeface="Arial" pitchFamily="34" charset="0"/>
                <a:ea typeface="新細明體" pitchFamily="18" charset="-120"/>
              </a:defRPr>
            </a:lvl3pPr>
            <a:lvl4pPr marL="1600200" indent="-228600" eaLnBrk="0" hangingPunct="0">
              <a:defRPr b="1">
                <a:solidFill>
                  <a:schemeClr val="tx1"/>
                </a:solidFill>
                <a:latin typeface="Arial" pitchFamily="34" charset="0"/>
                <a:ea typeface="新細明體" pitchFamily="18" charset="-120"/>
              </a:defRPr>
            </a:lvl4pPr>
            <a:lvl5pPr marL="2057400" indent="-228600" eaLnBrk="0" hangingPunct="0">
              <a:defRPr b="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b="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b="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b="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b="1">
                <a:solidFill>
                  <a:schemeClr val="tx1"/>
                </a:solidFill>
                <a:latin typeface="Arial" pitchFamily="34" charset="0"/>
                <a:ea typeface="新細明體" pitchFamily="18" charset="-120"/>
              </a:defRPr>
            </a:lvl9pPr>
          </a:lstStyle>
          <a:p>
            <a:pPr algn="ctr"/>
            <a:r>
              <a:rPr lang="zh-TW" altLang="en-US" sz="2400" dirty="0">
                <a:solidFill>
                  <a:srgbClr val="660066"/>
                </a:solidFill>
                <a:latin typeface="微軟正黑體" pitchFamily="34" charset="-120"/>
                <a:ea typeface="微軟正黑體" pitchFamily="34" charset="-120"/>
              </a:rPr>
              <a:t>佳冬</a:t>
            </a:r>
            <a:endParaRPr lang="en-US" altLang="zh-TW" sz="2400" dirty="0">
              <a:solidFill>
                <a:srgbClr val="660066"/>
              </a:solidFill>
              <a:latin typeface="微軟正黑體" pitchFamily="34" charset="-120"/>
              <a:ea typeface="微軟正黑體" pitchFamily="34" charset="-120"/>
            </a:endParaRPr>
          </a:p>
          <a:p>
            <a:pPr algn="ctr"/>
            <a:r>
              <a:rPr lang="zh-TW" altLang="en-US" sz="2400" dirty="0">
                <a:solidFill>
                  <a:srgbClr val="660066"/>
                </a:solidFill>
                <a:latin typeface="微軟正黑體" pitchFamily="34" charset="-120"/>
                <a:ea typeface="微軟正黑體" pitchFamily="34" charset="-120"/>
              </a:rPr>
              <a:t>高農</a:t>
            </a:r>
          </a:p>
        </p:txBody>
      </p:sp>
      <p:sp>
        <p:nvSpPr>
          <p:cNvPr id="28" name="Oval 5"/>
          <p:cNvSpPr>
            <a:spLocks noChangeArrowheads="1"/>
          </p:cNvSpPr>
          <p:nvPr/>
        </p:nvSpPr>
        <p:spPr bwMode="gray">
          <a:xfrm>
            <a:off x="690021" y="2765312"/>
            <a:ext cx="973254" cy="971470"/>
          </a:xfrm>
          <a:prstGeom prst="ellipse">
            <a:avLst/>
          </a:prstGeom>
          <a:gradFill rotWithShape="1">
            <a:gsLst>
              <a:gs pos="0">
                <a:schemeClr val="accent1">
                  <a:lumMod val="20000"/>
                  <a:lumOff val="80000"/>
                </a:schemeClr>
              </a:gs>
              <a:gs pos="100000">
                <a:srgbClr val="0099CC"/>
              </a:gs>
            </a:gsLst>
            <a:path path="shape">
              <a:fillToRect l="50000" t="50000" r="50000" b="50000"/>
            </a:path>
          </a:gradFill>
          <a:ln>
            <a:noFill/>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eaLnBrk="0" hangingPunct="0">
              <a:defRPr/>
            </a:pPr>
            <a:r>
              <a:rPr lang="zh-TW" altLang="en-US" sz="2400" dirty="0">
                <a:solidFill>
                  <a:srgbClr val="660066"/>
                </a:solidFill>
                <a:latin typeface="微軟正黑體" pitchFamily="34" charset="-120"/>
                <a:ea typeface="微軟正黑體" pitchFamily="34" charset="-120"/>
              </a:rPr>
              <a:t>東港</a:t>
            </a:r>
            <a:endParaRPr lang="en-US" altLang="zh-TW" sz="2400" dirty="0">
              <a:solidFill>
                <a:srgbClr val="660066"/>
              </a:solidFill>
              <a:latin typeface="微軟正黑體" pitchFamily="34" charset="-120"/>
              <a:ea typeface="微軟正黑體" pitchFamily="34" charset="-120"/>
            </a:endParaRPr>
          </a:p>
          <a:p>
            <a:pPr algn="ctr" eaLnBrk="0" hangingPunct="0">
              <a:defRPr/>
            </a:pPr>
            <a:r>
              <a:rPr lang="zh-TW" altLang="en-US" sz="2400" dirty="0">
                <a:solidFill>
                  <a:srgbClr val="660066"/>
                </a:solidFill>
                <a:latin typeface="微軟正黑體" pitchFamily="34" charset="-120"/>
                <a:ea typeface="微軟正黑體" pitchFamily="34" charset="-120"/>
              </a:rPr>
              <a:t>海事</a:t>
            </a:r>
          </a:p>
        </p:txBody>
      </p:sp>
      <p:sp>
        <p:nvSpPr>
          <p:cNvPr id="134164" name="AutoShape 6"/>
          <p:cNvSpPr>
            <a:spLocks noChangeArrowheads="1"/>
          </p:cNvSpPr>
          <p:nvPr/>
        </p:nvSpPr>
        <p:spPr bwMode="gray">
          <a:xfrm rot="11469197">
            <a:off x="1799355" y="3419199"/>
            <a:ext cx="1060298" cy="190773"/>
          </a:xfrm>
          <a:prstGeom prst="rightArrow">
            <a:avLst>
              <a:gd name="adj1" fmla="val 35167"/>
              <a:gd name="adj2" fmla="val 111018"/>
            </a:avLst>
          </a:prstGeom>
          <a:solidFill>
            <a:srgbClr val="FFFF00"/>
          </a:solidFill>
          <a:ln w="9525">
            <a:solidFill>
              <a:srgbClr val="FFC000"/>
            </a:solidFill>
            <a:miter lim="800000"/>
            <a:headEnd/>
            <a:tailEnd/>
          </a:ln>
        </p:spPr>
        <p:txBody>
          <a:bodyPr wrap="none" anchor="ctr"/>
          <a:lstStyle>
            <a:lvl1pPr eaLnBrk="0" hangingPunct="0">
              <a:defRPr b="1">
                <a:solidFill>
                  <a:schemeClr val="tx1"/>
                </a:solidFill>
                <a:latin typeface="Arial" pitchFamily="34" charset="0"/>
                <a:ea typeface="新細明體" pitchFamily="18" charset="-120"/>
              </a:defRPr>
            </a:lvl1pPr>
            <a:lvl2pPr marL="742950" indent="-285750" eaLnBrk="0" hangingPunct="0">
              <a:defRPr b="1">
                <a:solidFill>
                  <a:schemeClr val="tx1"/>
                </a:solidFill>
                <a:latin typeface="Arial" pitchFamily="34" charset="0"/>
                <a:ea typeface="新細明體" pitchFamily="18" charset="-120"/>
              </a:defRPr>
            </a:lvl2pPr>
            <a:lvl3pPr marL="1143000" indent="-228600" eaLnBrk="0" hangingPunct="0">
              <a:defRPr b="1">
                <a:solidFill>
                  <a:schemeClr val="tx1"/>
                </a:solidFill>
                <a:latin typeface="Arial" pitchFamily="34" charset="0"/>
                <a:ea typeface="新細明體" pitchFamily="18" charset="-120"/>
              </a:defRPr>
            </a:lvl3pPr>
            <a:lvl4pPr marL="1600200" indent="-228600" eaLnBrk="0" hangingPunct="0">
              <a:defRPr b="1">
                <a:solidFill>
                  <a:schemeClr val="tx1"/>
                </a:solidFill>
                <a:latin typeface="Arial" pitchFamily="34" charset="0"/>
                <a:ea typeface="新細明體" pitchFamily="18" charset="-120"/>
              </a:defRPr>
            </a:lvl4pPr>
            <a:lvl5pPr marL="2057400" indent="-228600" eaLnBrk="0" hangingPunct="0">
              <a:defRPr b="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b="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b="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b="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b="1">
                <a:solidFill>
                  <a:schemeClr val="tx1"/>
                </a:solidFill>
                <a:latin typeface="Arial" pitchFamily="34" charset="0"/>
                <a:ea typeface="新細明體" pitchFamily="18" charset="-120"/>
              </a:defRPr>
            </a:lvl9pPr>
          </a:lstStyle>
          <a:p>
            <a:endParaRPr lang="zh-TW" altLang="en-US">
              <a:solidFill>
                <a:srgbClr val="660066"/>
              </a:solidFill>
              <a:latin typeface="微軟正黑體" pitchFamily="34" charset="-120"/>
              <a:ea typeface="微軟正黑體" pitchFamily="34" charset="-120"/>
            </a:endParaRPr>
          </a:p>
        </p:txBody>
      </p:sp>
      <p:grpSp>
        <p:nvGrpSpPr>
          <p:cNvPr id="134166" name="Group 28"/>
          <p:cNvGrpSpPr>
            <a:grpSpLocks/>
          </p:cNvGrpSpPr>
          <p:nvPr/>
        </p:nvGrpSpPr>
        <p:grpSpPr bwMode="auto">
          <a:xfrm>
            <a:off x="3098846" y="3209234"/>
            <a:ext cx="1181095" cy="1485108"/>
            <a:chOff x="4166" y="1706"/>
            <a:chExt cx="1252" cy="1252"/>
          </a:xfrm>
        </p:grpSpPr>
        <p:sp>
          <p:nvSpPr>
            <p:cNvPr id="134182" name="Oval 29"/>
            <p:cNvSpPr>
              <a:spLocks noChangeArrowheads="1"/>
            </p:cNvSpPr>
            <p:nvPr/>
          </p:nvSpPr>
          <p:spPr bwMode="gray">
            <a:xfrm>
              <a:off x="4166" y="1706"/>
              <a:ext cx="1252" cy="1252"/>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eaVert" wrap="none" anchor="ctr"/>
            <a:lstStyle>
              <a:lvl1pPr eaLnBrk="0" hangingPunct="0">
                <a:defRPr b="1">
                  <a:solidFill>
                    <a:schemeClr val="tx1"/>
                  </a:solidFill>
                  <a:latin typeface="Arial" pitchFamily="34" charset="0"/>
                  <a:ea typeface="新細明體" pitchFamily="18" charset="-120"/>
                </a:defRPr>
              </a:lvl1pPr>
              <a:lvl2pPr marL="742950" indent="-285750" eaLnBrk="0" hangingPunct="0">
                <a:defRPr b="1">
                  <a:solidFill>
                    <a:schemeClr val="tx1"/>
                  </a:solidFill>
                  <a:latin typeface="Arial" pitchFamily="34" charset="0"/>
                  <a:ea typeface="新細明體" pitchFamily="18" charset="-120"/>
                </a:defRPr>
              </a:lvl2pPr>
              <a:lvl3pPr marL="1143000" indent="-228600" eaLnBrk="0" hangingPunct="0">
                <a:defRPr b="1">
                  <a:solidFill>
                    <a:schemeClr val="tx1"/>
                  </a:solidFill>
                  <a:latin typeface="Arial" pitchFamily="34" charset="0"/>
                  <a:ea typeface="新細明體" pitchFamily="18" charset="-120"/>
                </a:defRPr>
              </a:lvl3pPr>
              <a:lvl4pPr marL="1600200" indent="-228600" eaLnBrk="0" hangingPunct="0">
                <a:defRPr b="1">
                  <a:solidFill>
                    <a:schemeClr val="tx1"/>
                  </a:solidFill>
                  <a:latin typeface="Arial" pitchFamily="34" charset="0"/>
                  <a:ea typeface="新細明體" pitchFamily="18" charset="-120"/>
                </a:defRPr>
              </a:lvl4pPr>
              <a:lvl5pPr marL="2057400" indent="-228600" eaLnBrk="0" hangingPunct="0">
                <a:defRPr b="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b="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b="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b="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b="1">
                  <a:solidFill>
                    <a:schemeClr val="tx1"/>
                  </a:solidFill>
                  <a:latin typeface="Arial" pitchFamily="34" charset="0"/>
                  <a:ea typeface="新細明體" pitchFamily="18" charset="-120"/>
                </a:defRPr>
              </a:lvl9pPr>
            </a:lstStyle>
            <a:p>
              <a:endParaRPr lang="zh-TW" altLang="en-US">
                <a:solidFill>
                  <a:srgbClr val="660066"/>
                </a:solidFill>
                <a:latin typeface="微軟正黑體" pitchFamily="34" charset="-120"/>
                <a:ea typeface="微軟正黑體" pitchFamily="34" charset="-120"/>
              </a:endParaRPr>
            </a:p>
          </p:txBody>
        </p:sp>
        <p:sp>
          <p:nvSpPr>
            <p:cNvPr id="134183" name="Oval 30"/>
            <p:cNvSpPr>
              <a:spLocks noChangeArrowheads="1"/>
            </p:cNvSpPr>
            <p:nvPr/>
          </p:nvSpPr>
          <p:spPr bwMode="gray">
            <a:xfrm>
              <a:off x="4182" y="1713"/>
              <a:ext cx="1222" cy="1221"/>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eaVert" wrap="none" anchor="ctr"/>
            <a:lstStyle>
              <a:lvl1pPr eaLnBrk="0" hangingPunct="0">
                <a:defRPr b="1">
                  <a:solidFill>
                    <a:schemeClr val="tx1"/>
                  </a:solidFill>
                  <a:latin typeface="Arial" pitchFamily="34" charset="0"/>
                  <a:ea typeface="新細明體" pitchFamily="18" charset="-120"/>
                </a:defRPr>
              </a:lvl1pPr>
              <a:lvl2pPr marL="742950" indent="-285750" eaLnBrk="0" hangingPunct="0">
                <a:defRPr b="1">
                  <a:solidFill>
                    <a:schemeClr val="tx1"/>
                  </a:solidFill>
                  <a:latin typeface="Arial" pitchFamily="34" charset="0"/>
                  <a:ea typeface="新細明體" pitchFamily="18" charset="-120"/>
                </a:defRPr>
              </a:lvl2pPr>
              <a:lvl3pPr marL="1143000" indent="-228600" eaLnBrk="0" hangingPunct="0">
                <a:defRPr b="1">
                  <a:solidFill>
                    <a:schemeClr val="tx1"/>
                  </a:solidFill>
                  <a:latin typeface="Arial" pitchFamily="34" charset="0"/>
                  <a:ea typeface="新細明體" pitchFamily="18" charset="-120"/>
                </a:defRPr>
              </a:lvl3pPr>
              <a:lvl4pPr marL="1600200" indent="-228600" eaLnBrk="0" hangingPunct="0">
                <a:defRPr b="1">
                  <a:solidFill>
                    <a:schemeClr val="tx1"/>
                  </a:solidFill>
                  <a:latin typeface="Arial" pitchFamily="34" charset="0"/>
                  <a:ea typeface="新細明體" pitchFamily="18" charset="-120"/>
                </a:defRPr>
              </a:lvl4pPr>
              <a:lvl5pPr marL="2057400" indent="-228600" eaLnBrk="0" hangingPunct="0">
                <a:defRPr b="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b="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b="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b="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b="1">
                  <a:solidFill>
                    <a:schemeClr val="tx1"/>
                  </a:solidFill>
                  <a:latin typeface="Arial" pitchFamily="34" charset="0"/>
                  <a:ea typeface="新細明體" pitchFamily="18" charset="-120"/>
                </a:defRPr>
              </a:lvl9pPr>
            </a:lstStyle>
            <a:p>
              <a:endParaRPr lang="zh-TW" altLang="en-US">
                <a:solidFill>
                  <a:srgbClr val="660066"/>
                </a:solidFill>
                <a:latin typeface="微軟正黑體" pitchFamily="34" charset="-120"/>
                <a:ea typeface="微軟正黑體" pitchFamily="34" charset="-120"/>
              </a:endParaRPr>
            </a:p>
          </p:txBody>
        </p:sp>
        <p:sp>
          <p:nvSpPr>
            <p:cNvPr id="134184" name="Oval 31"/>
            <p:cNvSpPr>
              <a:spLocks noChangeArrowheads="1"/>
            </p:cNvSpPr>
            <p:nvPr/>
          </p:nvSpPr>
          <p:spPr bwMode="gray">
            <a:xfrm>
              <a:off x="4195" y="1725"/>
              <a:ext cx="1162" cy="1141"/>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eaVert" wrap="none" anchor="ctr"/>
            <a:lstStyle>
              <a:lvl1pPr eaLnBrk="0" hangingPunct="0">
                <a:defRPr b="1">
                  <a:solidFill>
                    <a:schemeClr val="tx1"/>
                  </a:solidFill>
                  <a:latin typeface="Arial" pitchFamily="34" charset="0"/>
                  <a:ea typeface="新細明體" pitchFamily="18" charset="-120"/>
                </a:defRPr>
              </a:lvl1pPr>
              <a:lvl2pPr marL="742950" indent="-285750" eaLnBrk="0" hangingPunct="0">
                <a:defRPr b="1">
                  <a:solidFill>
                    <a:schemeClr val="tx1"/>
                  </a:solidFill>
                  <a:latin typeface="Arial" pitchFamily="34" charset="0"/>
                  <a:ea typeface="新細明體" pitchFamily="18" charset="-120"/>
                </a:defRPr>
              </a:lvl2pPr>
              <a:lvl3pPr marL="1143000" indent="-228600" eaLnBrk="0" hangingPunct="0">
                <a:defRPr b="1">
                  <a:solidFill>
                    <a:schemeClr val="tx1"/>
                  </a:solidFill>
                  <a:latin typeface="Arial" pitchFamily="34" charset="0"/>
                  <a:ea typeface="新細明體" pitchFamily="18" charset="-120"/>
                </a:defRPr>
              </a:lvl3pPr>
              <a:lvl4pPr marL="1600200" indent="-228600" eaLnBrk="0" hangingPunct="0">
                <a:defRPr b="1">
                  <a:solidFill>
                    <a:schemeClr val="tx1"/>
                  </a:solidFill>
                  <a:latin typeface="Arial" pitchFamily="34" charset="0"/>
                  <a:ea typeface="新細明體" pitchFamily="18" charset="-120"/>
                </a:defRPr>
              </a:lvl4pPr>
              <a:lvl5pPr marL="2057400" indent="-228600" eaLnBrk="0" hangingPunct="0">
                <a:defRPr b="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b="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b="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b="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b="1">
                  <a:solidFill>
                    <a:schemeClr val="tx1"/>
                  </a:solidFill>
                  <a:latin typeface="Arial" pitchFamily="34" charset="0"/>
                  <a:ea typeface="新細明體" pitchFamily="18" charset="-120"/>
                </a:defRPr>
              </a:lvl9pPr>
            </a:lstStyle>
            <a:p>
              <a:endParaRPr lang="zh-TW" altLang="en-US">
                <a:solidFill>
                  <a:srgbClr val="660066"/>
                </a:solidFill>
                <a:latin typeface="微軟正黑體" pitchFamily="34" charset="-120"/>
                <a:ea typeface="微軟正黑體" pitchFamily="34" charset="-120"/>
              </a:endParaRPr>
            </a:p>
          </p:txBody>
        </p:sp>
      </p:grpSp>
      <p:sp>
        <p:nvSpPr>
          <p:cNvPr id="134167" name="Text Box 33"/>
          <p:cNvSpPr txBox="1">
            <a:spLocks noChangeArrowheads="1"/>
          </p:cNvSpPr>
          <p:nvPr/>
        </p:nvSpPr>
        <p:spPr bwMode="gray">
          <a:xfrm>
            <a:off x="3112598" y="3451424"/>
            <a:ext cx="111743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pitchFamily="34" charset="0"/>
                <a:ea typeface="新細明體" pitchFamily="18" charset="-120"/>
              </a:defRPr>
            </a:lvl1pPr>
            <a:lvl2pPr marL="742950" indent="-285750" eaLnBrk="0" hangingPunct="0">
              <a:defRPr b="1">
                <a:solidFill>
                  <a:schemeClr val="tx1"/>
                </a:solidFill>
                <a:latin typeface="Arial" pitchFamily="34" charset="0"/>
                <a:ea typeface="新細明體" pitchFamily="18" charset="-120"/>
              </a:defRPr>
            </a:lvl2pPr>
            <a:lvl3pPr marL="1143000" indent="-228600" eaLnBrk="0" hangingPunct="0">
              <a:defRPr b="1">
                <a:solidFill>
                  <a:schemeClr val="tx1"/>
                </a:solidFill>
                <a:latin typeface="Arial" pitchFamily="34" charset="0"/>
                <a:ea typeface="新細明體" pitchFamily="18" charset="-120"/>
              </a:defRPr>
            </a:lvl3pPr>
            <a:lvl4pPr marL="1600200" indent="-228600" eaLnBrk="0" hangingPunct="0">
              <a:defRPr b="1">
                <a:solidFill>
                  <a:schemeClr val="tx1"/>
                </a:solidFill>
                <a:latin typeface="Arial" pitchFamily="34" charset="0"/>
                <a:ea typeface="新細明體" pitchFamily="18" charset="-120"/>
              </a:defRPr>
            </a:lvl4pPr>
            <a:lvl5pPr marL="2057400" indent="-228600" eaLnBrk="0" hangingPunct="0">
              <a:defRPr b="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b="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b="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b="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b="1">
                <a:solidFill>
                  <a:schemeClr val="tx1"/>
                </a:solidFill>
                <a:latin typeface="Arial" pitchFamily="34" charset="0"/>
                <a:ea typeface="新細明體" pitchFamily="18" charset="-120"/>
              </a:defRPr>
            </a:lvl9pPr>
          </a:lstStyle>
          <a:p>
            <a:pPr algn="ctr"/>
            <a:r>
              <a:rPr kumimoji="1" lang="zh-TW" altLang="en-US" sz="3200" dirty="0">
                <a:solidFill>
                  <a:srgbClr val="660066"/>
                </a:solidFill>
                <a:latin typeface="微軟正黑體" pitchFamily="34" charset="-120"/>
                <a:ea typeface="微軟正黑體" pitchFamily="34" charset="-120"/>
              </a:rPr>
              <a:t>技術型</a:t>
            </a:r>
            <a:endParaRPr kumimoji="1" lang="en-US" altLang="zh-TW" sz="3200" dirty="0">
              <a:solidFill>
                <a:srgbClr val="660066"/>
              </a:solidFill>
              <a:latin typeface="微軟正黑體" pitchFamily="34" charset="-120"/>
              <a:ea typeface="微軟正黑體" pitchFamily="34" charset="-120"/>
            </a:endParaRPr>
          </a:p>
        </p:txBody>
      </p:sp>
      <p:sp>
        <p:nvSpPr>
          <p:cNvPr id="134168" name="AutoShape 6"/>
          <p:cNvSpPr>
            <a:spLocks noChangeArrowheads="1"/>
          </p:cNvSpPr>
          <p:nvPr/>
        </p:nvSpPr>
        <p:spPr bwMode="gray">
          <a:xfrm rot="9305461">
            <a:off x="1753705" y="4154049"/>
            <a:ext cx="1213875" cy="268692"/>
          </a:xfrm>
          <a:prstGeom prst="rightArrow">
            <a:avLst>
              <a:gd name="adj1" fmla="val 35167"/>
              <a:gd name="adj2" fmla="val 111023"/>
            </a:avLst>
          </a:prstGeom>
          <a:solidFill>
            <a:srgbClr val="FFFF00"/>
          </a:solidFill>
          <a:ln w="9525">
            <a:solidFill>
              <a:srgbClr val="FFC000"/>
            </a:solidFill>
            <a:miter lim="800000"/>
            <a:headEnd/>
            <a:tailEnd/>
          </a:ln>
        </p:spPr>
        <p:txBody>
          <a:bodyPr wrap="none" anchor="ctr"/>
          <a:lstStyle>
            <a:lvl1pPr eaLnBrk="0" hangingPunct="0">
              <a:defRPr b="1">
                <a:solidFill>
                  <a:schemeClr val="tx1"/>
                </a:solidFill>
                <a:latin typeface="Arial" pitchFamily="34" charset="0"/>
                <a:ea typeface="新細明體" pitchFamily="18" charset="-120"/>
              </a:defRPr>
            </a:lvl1pPr>
            <a:lvl2pPr marL="742950" indent="-285750" eaLnBrk="0" hangingPunct="0">
              <a:defRPr b="1">
                <a:solidFill>
                  <a:schemeClr val="tx1"/>
                </a:solidFill>
                <a:latin typeface="Arial" pitchFamily="34" charset="0"/>
                <a:ea typeface="新細明體" pitchFamily="18" charset="-120"/>
              </a:defRPr>
            </a:lvl2pPr>
            <a:lvl3pPr marL="1143000" indent="-228600" eaLnBrk="0" hangingPunct="0">
              <a:defRPr b="1">
                <a:solidFill>
                  <a:schemeClr val="tx1"/>
                </a:solidFill>
                <a:latin typeface="Arial" pitchFamily="34" charset="0"/>
                <a:ea typeface="新細明體" pitchFamily="18" charset="-120"/>
              </a:defRPr>
            </a:lvl3pPr>
            <a:lvl4pPr marL="1600200" indent="-228600" eaLnBrk="0" hangingPunct="0">
              <a:defRPr b="1">
                <a:solidFill>
                  <a:schemeClr val="tx1"/>
                </a:solidFill>
                <a:latin typeface="Arial" pitchFamily="34" charset="0"/>
                <a:ea typeface="新細明體" pitchFamily="18" charset="-120"/>
              </a:defRPr>
            </a:lvl4pPr>
            <a:lvl5pPr marL="2057400" indent="-228600" eaLnBrk="0" hangingPunct="0">
              <a:defRPr b="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b="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b="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b="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b="1">
                <a:solidFill>
                  <a:schemeClr val="tx1"/>
                </a:solidFill>
                <a:latin typeface="Arial" pitchFamily="34" charset="0"/>
                <a:ea typeface="新細明體" pitchFamily="18" charset="-120"/>
              </a:defRPr>
            </a:lvl9pPr>
          </a:lstStyle>
          <a:p>
            <a:endParaRPr lang="zh-TW" altLang="en-US">
              <a:solidFill>
                <a:srgbClr val="660066"/>
              </a:solidFill>
              <a:latin typeface="微軟正黑體" pitchFamily="34" charset="-120"/>
              <a:ea typeface="微軟正黑體" pitchFamily="34" charset="-120"/>
            </a:endParaRPr>
          </a:p>
        </p:txBody>
      </p:sp>
      <p:sp>
        <p:nvSpPr>
          <p:cNvPr id="134176" name="AutoShape 6"/>
          <p:cNvSpPr>
            <a:spLocks noChangeArrowheads="1"/>
          </p:cNvSpPr>
          <p:nvPr/>
        </p:nvSpPr>
        <p:spPr bwMode="gray">
          <a:xfrm rot="1172635">
            <a:off x="4441529" y="4060706"/>
            <a:ext cx="1537862" cy="278162"/>
          </a:xfrm>
          <a:prstGeom prst="rightArrow">
            <a:avLst>
              <a:gd name="adj1" fmla="val 35167"/>
              <a:gd name="adj2" fmla="val 111035"/>
            </a:avLst>
          </a:prstGeom>
          <a:solidFill>
            <a:srgbClr val="FFFF00"/>
          </a:solidFill>
          <a:ln w="9525">
            <a:solidFill>
              <a:srgbClr val="FFC000"/>
            </a:solidFill>
            <a:miter lim="800000"/>
            <a:headEnd/>
            <a:tailEnd/>
          </a:ln>
        </p:spPr>
        <p:txBody>
          <a:bodyPr wrap="none" anchor="ctr"/>
          <a:lstStyle>
            <a:lvl1pPr eaLnBrk="0" hangingPunct="0">
              <a:defRPr b="1">
                <a:solidFill>
                  <a:schemeClr val="tx1"/>
                </a:solidFill>
                <a:latin typeface="Arial" pitchFamily="34" charset="0"/>
                <a:ea typeface="新細明體" pitchFamily="18" charset="-120"/>
              </a:defRPr>
            </a:lvl1pPr>
            <a:lvl2pPr marL="742950" indent="-285750" eaLnBrk="0" hangingPunct="0">
              <a:defRPr b="1">
                <a:solidFill>
                  <a:schemeClr val="tx1"/>
                </a:solidFill>
                <a:latin typeface="Arial" pitchFamily="34" charset="0"/>
                <a:ea typeface="新細明體" pitchFamily="18" charset="-120"/>
              </a:defRPr>
            </a:lvl2pPr>
            <a:lvl3pPr marL="1143000" indent="-228600" eaLnBrk="0" hangingPunct="0">
              <a:defRPr b="1">
                <a:solidFill>
                  <a:schemeClr val="tx1"/>
                </a:solidFill>
                <a:latin typeface="Arial" pitchFamily="34" charset="0"/>
                <a:ea typeface="新細明體" pitchFamily="18" charset="-120"/>
              </a:defRPr>
            </a:lvl3pPr>
            <a:lvl4pPr marL="1600200" indent="-228600" eaLnBrk="0" hangingPunct="0">
              <a:defRPr b="1">
                <a:solidFill>
                  <a:schemeClr val="tx1"/>
                </a:solidFill>
                <a:latin typeface="Arial" pitchFamily="34" charset="0"/>
                <a:ea typeface="新細明體" pitchFamily="18" charset="-120"/>
              </a:defRPr>
            </a:lvl4pPr>
            <a:lvl5pPr marL="2057400" indent="-228600" eaLnBrk="0" hangingPunct="0">
              <a:defRPr b="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b="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b="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b="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b="1">
                <a:solidFill>
                  <a:schemeClr val="tx1"/>
                </a:solidFill>
                <a:latin typeface="Arial" pitchFamily="34" charset="0"/>
                <a:ea typeface="新細明體" pitchFamily="18" charset="-120"/>
              </a:defRPr>
            </a:lvl9pPr>
          </a:lstStyle>
          <a:p>
            <a:endParaRPr lang="zh-TW" altLang="en-US">
              <a:solidFill>
                <a:srgbClr val="660066"/>
              </a:solidFill>
              <a:latin typeface="微軟正黑體" pitchFamily="34" charset="-120"/>
              <a:ea typeface="微軟正黑體" pitchFamily="34" charset="-120"/>
            </a:endParaRPr>
          </a:p>
        </p:txBody>
      </p:sp>
      <p:sp>
        <p:nvSpPr>
          <p:cNvPr id="134177" name="AutoShape 6"/>
          <p:cNvSpPr>
            <a:spLocks noChangeArrowheads="1"/>
          </p:cNvSpPr>
          <p:nvPr/>
        </p:nvSpPr>
        <p:spPr bwMode="gray">
          <a:xfrm rot="5217470">
            <a:off x="7556887" y="2708267"/>
            <a:ext cx="934032" cy="319199"/>
          </a:xfrm>
          <a:prstGeom prst="rightArrow">
            <a:avLst>
              <a:gd name="adj1" fmla="val 33015"/>
              <a:gd name="adj2" fmla="val 111027"/>
            </a:avLst>
          </a:prstGeom>
          <a:solidFill>
            <a:srgbClr val="FFFF00"/>
          </a:solidFill>
          <a:ln w="9525">
            <a:solidFill>
              <a:srgbClr val="FFC000"/>
            </a:solidFill>
            <a:miter lim="800000"/>
            <a:headEnd/>
            <a:tailEnd/>
          </a:ln>
        </p:spPr>
        <p:txBody>
          <a:bodyPr wrap="none" anchor="ctr"/>
          <a:lstStyle>
            <a:lvl1pPr eaLnBrk="0" hangingPunct="0">
              <a:defRPr b="1">
                <a:solidFill>
                  <a:schemeClr val="tx1"/>
                </a:solidFill>
                <a:latin typeface="Arial" pitchFamily="34" charset="0"/>
                <a:ea typeface="新細明體" pitchFamily="18" charset="-120"/>
              </a:defRPr>
            </a:lvl1pPr>
            <a:lvl2pPr marL="742950" indent="-285750" eaLnBrk="0" hangingPunct="0">
              <a:defRPr b="1">
                <a:solidFill>
                  <a:schemeClr val="tx1"/>
                </a:solidFill>
                <a:latin typeface="Arial" pitchFamily="34" charset="0"/>
                <a:ea typeface="新細明體" pitchFamily="18" charset="-120"/>
              </a:defRPr>
            </a:lvl2pPr>
            <a:lvl3pPr marL="1143000" indent="-228600" eaLnBrk="0" hangingPunct="0">
              <a:defRPr b="1">
                <a:solidFill>
                  <a:schemeClr val="tx1"/>
                </a:solidFill>
                <a:latin typeface="Arial" pitchFamily="34" charset="0"/>
                <a:ea typeface="新細明體" pitchFamily="18" charset="-120"/>
              </a:defRPr>
            </a:lvl3pPr>
            <a:lvl4pPr marL="1600200" indent="-228600" eaLnBrk="0" hangingPunct="0">
              <a:defRPr b="1">
                <a:solidFill>
                  <a:schemeClr val="tx1"/>
                </a:solidFill>
                <a:latin typeface="Arial" pitchFamily="34" charset="0"/>
                <a:ea typeface="新細明體" pitchFamily="18" charset="-120"/>
              </a:defRPr>
            </a:lvl4pPr>
            <a:lvl5pPr marL="2057400" indent="-228600" eaLnBrk="0" hangingPunct="0">
              <a:defRPr b="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b="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b="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b="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b="1">
                <a:solidFill>
                  <a:schemeClr val="tx1"/>
                </a:solidFill>
                <a:latin typeface="Arial" pitchFamily="34" charset="0"/>
                <a:ea typeface="新細明體" pitchFamily="18" charset="-120"/>
              </a:defRPr>
            </a:lvl9pPr>
          </a:lstStyle>
          <a:p>
            <a:endParaRPr lang="zh-TW" altLang="en-US">
              <a:solidFill>
                <a:srgbClr val="660066"/>
              </a:solidFill>
              <a:latin typeface="微軟正黑體" pitchFamily="34" charset="-120"/>
              <a:ea typeface="微軟正黑體" pitchFamily="34" charset="-120"/>
            </a:endParaRPr>
          </a:p>
        </p:txBody>
      </p:sp>
      <p:sp>
        <p:nvSpPr>
          <p:cNvPr id="134178" name="AutoShape 6"/>
          <p:cNvSpPr>
            <a:spLocks noChangeArrowheads="1"/>
          </p:cNvSpPr>
          <p:nvPr/>
        </p:nvSpPr>
        <p:spPr bwMode="gray">
          <a:xfrm rot="19134407">
            <a:off x="4030884" y="2847916"/>
            <a:ext cx="860707" cy="265999"/>
          </a:xfrm>
          <a:prstGeom prst="rightArrow">
            <a:avLst>
              <a:gd name="adj1" fmla="val 35167"/>
              <a:gd name="adj2" fmla="val 111033"/>
            </a:avLst>
          </a:prstGeom>
          <a:solidFill>
            <a:srgbClr val="FFFF00"/>
          </a:solidFill>
          <a:ln w="9525">
            <a:solidFill>
              <a:srgbClr val="FFC000"/>
            </a:solidFill>
            <a:miter lim="800000"/>
            <a:headEnd/>
            <a:tailEnd/>
          </a:ln>
        </p:spPr>
        <p:txBody>
          <a:bodyPr wrap="none" anchor="ctr"/>
          <a:lstStyle>
            <a:lvl1pPr eaLnBrk="0" hangingPunct="0">
              <a:defRPr b="1">
                <a:solidFill>
                  <a:schemeClr val="tx1"/>
                </a:solidFill>
                <a:latin typeface="Arial" pitchFamily="34" charset="0"/>
                <a:ea typeface="新細明體" pitchFamily="18" charset="-120"/>
              </a:defRPr>
            </a:lvl1pPr>
            <a:lvl2pPr marL="742950" indent="-285750" eaLnBrk="0" hangingPunct="0">
              <a:defRPr b="1">
                <a:solidFill>
                  <a:schemeClr val="tx1"/>
                </a:solidFill>
                <a:latin typeface="Arial" pitchFamily="34" charset="0"/>
                <a:ea typeface="新細明體" pitchFamily="18" charset="-120"/>
              </a:defRPr>
            </a:lvl2pPr>
            <a:lvl3pPr marL="1143000" indent="-228600" eaLnBrk="0" hangingPunct="0">
              <a:defRPr b="1">
                <a:solidFill>
                  <a:schemeClr val="tx1"/>
                </a:solidFill>
                <a:latin typeface="Arial" pitchFamily="34" charset="0"/>
                <a:ea typeface="新細明體" pitchFamily="18" charset="-120"/>
              </a:defRPr>
            </a:lvl3pPr>
            <a:lvl4pPr marL="1600200" indent="-228600" eaLnBrk="0" hangingPunct="0">
              <a:defRPr b="1">
                <a:solidFill>
                  <a:schemeClr val="tx1"/>
                </a:solidFill>
                <a:latin typeface="Arial" pitchFamily="34" charset="0"/>
                <a:ea typeface="新細明體" pitchFamily="18" charset="-120"/>
              </a:defRPr>
            </a:lvl4pPr>
            <a:lvl5pPr marL="2057400" indent="-228600" eaLnBrk="0" hangingPunct="0">
              <a:defRPr b="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b="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b="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b="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b="1">
                <a:solidFill>
                  <a:schemeClr val="tx1"/>
                </a:solidFill>
                <a:latin typeface="Arial" pitchFamily="34" charset="0"/>
                <a:ea typeface="新細明體" pitchFamily="18" charset="-120"/>
              </a:defRPr>
            </a:lvl9pPr>
          </a:lstStyle>
          <a:p>
            <a:endParaRPr lang="zh-TW" altLang="en-US">
              <a:solidFill>
                <a:srgbClr val="660066"/>
              </a:solidFill>
              <a:latin typeface="微軟正黑體" pitchFamily="34" charset="-120"/>
              <a:ea typeface="微軟正黑體" pitchFamily="34" charset="-120"/>
            </a:endParaRPr>
          </a:p>
        </p:txBody>
      </p:sp>
      <p:sp>
        <p:nvSpPr>
          <p:cNvPr id="134180" name="AutoShape 6"/>
          <p:cNvSpPr>
            <a:spLocks noChangeArrowheads="1"/>
          </p:cNvSpPr>
          <p:nvPr/>
        </p:nvSpPr>
        <p:spPr bwMode="gray">
          <a:xfrm rot="16200000">
            <a:off x="3433643" y="2683814"/>
            <a:ext cx="496997" cy="328339"/>
          </a:xfrm>
          <a:prstGeom prst="rightArrow">
            <a:avLst>
              <a:gd name="adj1" fmla="val 35167"/>
              <a:gd name="adj2" fmla="val 111031"/>
            </a:avLst>
          </a:prstGeom>
          <a:solidFill>
            <a:srgbClr val="FFFF00"/>
          </a:solidFill>
          <a:ln w="9525">
            <a:solidFill>
              <a:srgbClr val="FFC000"/>
            </a:solidFill>
            <a:miter lim="800000"/>
            <a:headEnd/>
            <a:tailEnd/>
          </a:ln>
        </p:spPr>
        <p:txBody>
          <a:bodyPr wrap="none" anchor="ctr"/>
          <a:lstStyle>
            <a:lvl1pPr eaLnBrk="0" hangingPunct="0">
              <a:defRPr b="1">
                <a:solidFill>
                  <a:schemeClr val="tx1"/>
                </a:solidFill>
                <a:latin typeface="Arial" pitchFamily="34" charset="0"/>
                <a:ea typeface="新細明體" pitchFamily="18" charset="-120"/>
              </a:defRPr>
            </a:lvl1pPr>
            <a:lvl2pPr marL="742950" indent="-285750" eaLnBrk="0" hangingPunct="0">
              <a:defRPr b="1">
                <a:solidFill>
                  <a:schemeClr val="tx1"/>
                </a:solidFill>
                <a:latin typeface="Arial" pitchFamily="34" charset="0"/>
                <a:ea typeface="新細明體" pitchFamily="18" charset="-120"/>
              </a:defRPr>
            </a:lvl2pPr>
            <a:lvl3pPr marL="1143000" indent="-228600" eaLnBrk="0" hangingPunct="0">
              <a:defRPr b="1">
                <a:solidFill>
                  <a:schemeClr val="tx1"/>
                </a:solidFill>
                <a:latin typeface="Arial" pitchFamily="34" charset="0"/>
                <a:ea typeface="新細明體" pitchFamily="18" charset="-120"/>
              </a:defRPr>
            </a:lvl3pPr>
            <a:lvl4pPr marL="1600200" indent="-228600" eaLnBrk="0" hangingPunct="0">
              <a:defRPr b="1">
                <a:solidFill>
                  <a:schemeClr val="tx1"/>
                </a:solidFill>
                <a:latin typeface="Arial" pitchFamily="34" charset="0"/>
                <a:ea typeface="新細明體" pitchFamily="18" charset="-120"/>
              </a:defRPr>
            </a:lvl4pPr>
            <a:lvl5pPr marL="2057400" indent="-228600" eaLnBrk="0" hangingPunct="0">
              <a:defRPr b="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b="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b="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b="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b="1">
                <a:solidFill>
                  <a:schemeClr val="tx1"/>
                </a:solidFill>
                <a:latin typeface="Arial" pitchFamily="34" charset="0"/>
                <a:ea typeface="新細明體" pitchFamily="18" charset="-120"/>
              </a:defRPr>
            </a:lvl9pPr>
          </a:lstStyle>
          <a:p>
            <a:endParaRPr lang="zh-TW" altLang="en-US">
              <a:solidFill>
                <a:srgbClr val="660066"/>
              </a:solidFill>
              <a:latin typeface="微軟正黑體" pitchFamily="34" charset="-120"/>
              <a:ea typeface="微軟正黑體" pitchFamily="34" charset="-120"/>
            </a:endParaRPr>
          </a:p>
        </p:txBody>
      </p:sp>
      <p:sp>
        <p:nvSpPr>
          <p:cNvPr id="134181" name="AutoShape 6"/>
          <p:cNvSpPr>
            <a:spLocks noChangeArrowheads="1"/>
          </p:cNvSpPr>
          <p:nvPr/>
        </p:nvSpPr>
        <p:spPr bwMode="gray">
          <a:xfrm rot="13739794">
            <a:off x="2553914" y="2909810"/>
            <a:ext cx="573996" cy="298613"/>
          </a:xfrm>
          <a:prstGeom prst="rightArrow">
            <a:avLst>
              <a:gd name="adj1" fmla="val 35167"/>
              <a:gd name="adj2" fmla="val 111026"/>
            </a:avLst>
          </a:prstGeom>
          <a:solidFill>
            <a:srgbClr val="FFFF00"/>
          </a:solidFill>
          <a:ln w="9525">
            <a:solidFill>
              <a:srgbClr val="FFC000"/>
            </a:solidFill>
            <a:miter lim="800000"/>
            <a:headEnd/>
            <a:tailEnd/>
          </a:ln>
        </p:spPr>
        <p:txBody>
          <a:bodyPr wrap="none" anchor="ctr"/>
          <a:lstStyle>
            <a:lvl1pPr eaLnBrk="0" hangingPunct="0">
              <a:defRPr b="1">
                <a:solidFill>
                  <a:schemeClr val="tx1"/>
                </a:solidFill>
                <a:latin typeface="Arial" pitchFamily="34" charset="0"/>
                <a:ea typeface="新細明體" pitchFamily="18" charset="-120"/>
              </a:defRPr>
            </a:lvl1pPr>
            <a:lvl2pPr marL="742950" indent="-285750" eaLnBrk="0" hangingPunct="0">
              <a:defRPr b="1">
                <a:solidFill>
                  <a:schemeClr val="tx1"/>
                </a:solidFill>
                <a:latin typeface="Arial" pitchFamily="34" charset="0"/>
                <a:ea typeface="新細明體" pitchFamily="18" charset="-120"/>
              </a:defRPr>
            </a:lvl2pPr>
            <a:lvl3pPr marL="1143000" indent="-228600" eaLnBrk="0" hangingPunct="0">
              <a:defRPr b="1">
                <a:solidFill>
                  <a:schemeClr val="tx1"/>
                </a:solidFill>
                <a:latin typeface="Arial" pitchFamily="34" charset="0"/>
                <a:ea typeface="新細明體" pitchFamily="18" charset="-120"/>
              </a:defRPr>
            </a:lvl3pPr>
            <a:lvl4pPr marL="1600200" indent="-228600" eaLnBrk="0" hangingPunct="0">
              <a:defRPr b="1">
                <a:solidFill>
                  <a:schemeClr val="tx1"/>
                </a:solidFill>
                <a:latin typeface="Arial" pitchFamily="34" charset="0"/>
                <a:ea typeface="新細明體" pitchFamily="18" charset="-120"/>
              </a:defRPr>
            </a:lvl4pPr>
            <a:lvl5pPr marL="2057400" indent="-228600" eaLnBrk="0" hangingPunct="0">
              <a:defRPr b="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b="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b="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b="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b="1">
                <a:solidFill>
                  <a:schemeClr val="tx1"/>
                </a:solidFill>
                <a:latin typeface="Arial" pitchFamily="34" charset="0"/>
                <a:ea typeface="新細明體" pitchFamily="18" charset="-120"/>
              </a:defRPr>
            </a:lvl9pPr>
          </a:lstStyle>
          <a:p>
            <a:endParaRPr lang="zh-TW" altLang="en-US">
              <a:solidFill>
                <a:srgbClr val="660066"/>
              </a:solidFill>
              <a:latin typeface="微軟正黑體" pitchFamily="34" charset="-120"/>
              <a:ea typeface="微軟正黑體" pitchFamily="34" charset="-120"/>
            </a:endParaRPr>
          </a:p>
        </p:txBody>
      </p:sp>
      <p:sp>
        <p:nvSpPr>
          <p:cNvPr id="36" name="Oval 9"/>
          <p:cNvSpPr>
            <a:spLocks noChangeArrowheads="1"/>
          </p:cNvSpPr>
          <p:nvPr/>
        </p:nvSpPr>
        <p:spPr bwMode="gray">
          <a:xfrm>
            <a:off x="4712226" y="1818780"/>
            <a:ext cx="919810" cy="973000"/>
          </a:xfrm>
          <a:prstGeom prst="ellipse">
            <a:avLst/>
          </a:prstGeom>
          <a:gradFill rotWithShape="1">
            <a:gsLst>
              <a:gs pos="0">
                <a:schemeClr val="bg1">
                  <a:lumMod val="95000"/>
                </a:schemeClr>
              </a:gs>
              <a:gs pos="100000">
                <a:srgbClr val="C00000"/>
              </a:gs>
            </a:gsLst>
            <a:path path="shape">
              <a:fillToRect l="50000" t="50000" r="50000" b="50000"/>
            </a:path>
          </a:gradFill>
          <a:ln>
            <a:noFill/>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eaLnBrk="0" hangingPunct="0">
              <a:defRPr/>
            </a:pPr>
            <a:r>
              <a:rPr lang="zh-TW" altLang="en-US" sz="2400" dirty="0">
                <a:solidFill>
                  <a:srgbClr val="660066"/>
                </a:solidFill>
                <a:latin typeface="微軟正黑體" pitchFamily="34" charset="-120"/>
                <a:ea typeface="微軟正黑體" pitchFamily="34" charset="-120"/>
              </a:rPr>
              <a:t>屏東</a:t>
            </a:r>
            <a:endParaRPr lang="en-US" altLang="zh-TW" sz="2400" dirty="0">
              <a:solidFill>
                <a:srgbClr val="660066"/>
              </a:solidFill>
              <a:latin typeface="微軟正黑體" pitchFamily="34" charset="-120"/>
              <a:ea typeface="微軟正黑體" pitchFamily="34" charset="-120"/>
            </a:endParaRPr>
          </a:p>
          <a:p>
            <a:pPr algn="ctr" eaLnBrk="0" hangingPunct="0">
              <a:defRPr/>
            </a:pPr>
            <a:r>
              <a:rPr lang="zh-TW" altLang="en-US" sz="2400" dirty="0">
                <a:solidFill>
                  <a:srgbClr val="660066"/>
                </a:solidFill>
                <a:latin typeface="微軟正黑體" pitchFamily="34" charset="-120"/>
                <a:ea typeface="微軟正黑體" pitchFamily="34" charset="-120"/>
              </a:rPr>
              <a:t>高工</a:t>
            </a:r>
          </a:p>
        </p:txBody>
      </p:sp>
      <p:sp>
        <p:nvSpPr>
          <p:cNvPr id="134158" name="Oval 7"/>
          <p:cNvSpPr>
            <a:spLocks noChangeArrowheads="1"/>
          </p:cNvSpPr>
          <p:nvPr/>
        </p:nvSpPr>
        <p:spPr bwMode="gray">
          <a:xfrm>
            <a:off x="7539433" y="3406819"/>
            <a:ext cx="971505" cy="971595"/>
          </a:xfrm>
          <a:prstGeom prst="ellipse">
            <a:avLst/>
          </a:prstGeom>
          <a:gradFill rotWithShape="1">
            <a:gsLst>
              <a:gs pos="0">
                <a:schemeClr val="bg1"/>
              </a:gs>
              <a:gs pos="100000">
                <a:srgbClr val="3399F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itchFamily="34" charset="0"/>
                <a:ea typeface="新細明體" pitchFamily="18" charset="-120"/>
              </a:defRPr>
            </a:lvl1pPr>
            <a:lvl2pPr marL="742950" indent="-285750" eaLnBrk="0" hangingPunct="0">
              <a:defRPr b="1">
                <a:solidFill>
                  <a:schemeClr val="tx1"/>
                </a:solidFill>
                <a:latin typeface="Arial" pitchFamily="34" charset="0"/>
                <a:ea typeface="新細明體" pitchFamily="18" charset="-120"/>
              </a:defRPr>
            </a:lvl2pPr>
            <a:lvl3pPr marL="1143000" indent="-228600" eaLnBrk="0" hangingPunct="0">
              <a:defRPr b="1">
                <a:solidFill>
                  <a:schemeClr val="tx1"/>
                </a:solidFill>
                <a:latin typeface="Arial" pitchFamily="34" charset="0"/>
                <a:ea typeface="新細明體" pitchFamily="18" charset="-120"/>
              </a:defRPr>
            </a:lvl3pPr>
            <a:lvl4pPr marL="1600200" indent="-228600" eaLnBrk="0" hangingPunct="0">
              <a:defRPr b="1">
                <a:solidFill>
                  <a:schemeClr val="tx1"/>
                </a:solidFill>
                <a:latin typeface="Arial" pitchFamily="34" charset="0"/>
                <a:ea typeface="新細明體" pitchFamily="18" charset="-120"/>
              </a:defRPr>
            </a:lvl4pPr>
            <a:lvl5pPr marL="2057400" indent="-228600" eaLnBrk="0" hangingPunct="0">
              <a:defRPr b="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b="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b="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b="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b="1">
                <a:solidFill>
                  <a:schemeClr val="tx1"/>
                </a:solidFill>
                <a:latin typeface="Arial" pitchFamily="34" charset="0"/>
                <a:ea typeface="新細明體" pitchFamily="18" charset="-120"/>
              </a:defRPr>
            </a:lvl9pPr>
          </a:lstStyle>
          <a:p>
            <a:pPr algn="ctr"/>
            <a:r>
              <a:rPr lang="zh-TW" altLang="en-US" sz="2400" dirty="0">
                <a:solidFill>
                  <a:srgbClr val="660066"/>
                </a:solidFill>
                <a:latin typeface="微軟正黑體" pitchFamily="34" charset="-120"/>
                <a:ea typeface="微軟正黑體" pitchFamily="34" charset="-120"/>
              </a:rPr>
              <a:t>屏北</a:t>
            </a:r>
            <a:endParaRPr lang="en-US" altLang="zh-TW" sz="2400" dirty="0">
              <a:solidFill>
                <a:srgbClr val="660066"/>
              </a:solidFill>
              <a:latin typeface="微軟正黑體" pitchFamily="34" charset="-120"/>
              <a:ea typeface="微軟正黑體" pitchFamily="34" charset="-120"/>
            </a:endParaRPr>
          </a:p>
          <a:p>
            <a:pPr algn="ctr"/>
            <a:r>
              <a:rPr lang="zh-TW" altLang="en-US" sz="2400" dirty="0">
                <a:solidFill>
                  <a:srgbClr val="660066"/>
                </a:solidFill>
                <a:latin typeface="微軟正黑體" pitchFamily="34" charset="-120"/>
                <a:ea typeface="微軟正黑體" pitchFamily="34" charset="-120"/>
              </a:rPr>
              <a:t>高中</a:t>
            </a:r>
          </a:p>
        </p:txBody>
      </p:sp>
      <p:sp>
        <p:nvSpPr>
          <p:cNvPr id="134160" name="Oval 9"/>
          <p:cNvSpPr>
            <a:spLocks noChangeArrowheads="1"/>
          </p:cNvSpPr>
          <p:nvPr/>
        </p:nvSpPr>
        <p:spPr bwMode="gray">
          <a:xfrm>
            <a:off x="773528" y="4207845"/>
            <a:ext cx="918809" cy="972994"/>
          </a:xfrm>
          <a:prstGeom prst="ellipse">
            <a:avLst/>
          </a:prstGeom>
          <a:gradFill rotWithShape="1">
            <a:gsLst>
              <a:gs pos="0">
                <a:schemeClr val="bg1"/>
              </a:gs>
              <a:gs pos="100000">
                <a:srgbClr val="C0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itchFamily="34" charset="0"/>
                <a:ea typeface="新細明體" pitchFamily="18" charset="-120"/>
              </a:defRPr>
            </a:lvl1pPr>
            <a:lvl2pPr marL="742950" indent="-285750" eaLnBrk="0" hangingPunct="0">
              <a:defRPr b="1">
                <a:solidFill>
                  <a:schemeClr val="tx1"/>
                </a:solidFill>
                <a:latin typeface="Arial" pitchFamily="34" charset="0"/>
                <a:ea typeface="新細明體" pitchFamily="18" charset="-120"/>
              </a:defRPr>
            </a:lvl2pPr>
            <a:lvl3pPr marL="1143000" indent="-228600" eaLnBrk="0" hangingPunct="0">
              <a:defRPr b="1">
                <a:solidFill>
                  <a:schemeClr val="tx1"/>
                </a:solidFill>
                <a:latin typeface="Arial" pitchFamily="34" charset="0"/>
                <a:ea typeface="新細明體" pitchFamily="18" charset="-120"/>
              </a:defRPr>
            </a:lvl3pPr>
            <a:lvl4pPr marL="1600200" indent="-228600" eaLnBrk="0" hangingPunct="0">
              <a:defRPr b="1">
                <a:solidFill>
                  <a:schemeClr val="tx1"/>
                </a:solidFill>
                <a:latin typeface="Arial" pitchFamily="34" charset="0"/>
                <a:ea typeface="新細明體" pitchFamily="18" charset="-120"/>
              </a:defRPr>
            </a:lvl4pPr>
            <a:lvl5pPr marL="2057400" indent="-228600" eaLnBrk="0" hangingPunct="0">
              <a:defRPr b="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b="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b="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b="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b="1">
                <a:solidFill>
                  <a:schemeClr val="tx1"/>
                </a:solidFill>
                <a:latin typeface="Arial" pitchFamily="34" charset="0"/>
                <a:ea typeface="新細明體" pitchFamily="18" charset="-120"/>
              </a:defRPr>
            </a:lvl9pPr>
          </a:lstStyle>
          <a:p>
            <a:pPr algn="ctr"/>
            <a:r>
              <a:rPr lang="zh-TW" altLang="en-US" sz="2400" dirty="0">
                <a:solidFill>
                  <a:srgbClr val="660066"/>
                </a:solidFill>
                <a:latin typeface="微軟正黑體" pitchFamily="34" charset="-120"/>
                <a:ea typeface="微軟正黑體" pitchFamily="34" charset="-120"/>
              </a:rPr>
              <a:t>恆春</a:t>
            </a:r>
            <a:endParaRPr lang="en-US" altLang="zh-TW" sz="2400" dirty="0">
              <a:solidFill>
                <a:srgbClr val="660066"/>
              </a:solidFill>
              <a:latin typeface="微軟正黑體" pitchFamily="34" charset="-120"/>
              <a:ea typeface="微軟正黑體" pitchFamily="34" charset="-120"/>
            </a:endParaRPr>
          </a:p>
          <a:p>
            <a:pPr algn="ctr"/>
            <a:r>
              <a:rPr lang="zh-TW" altLang="en-US" sz="2400" dirty="0">
                <a:solidFill>
                  <a:srgbClr val="660066"/>
                </a:solidFill>
                <a:latin typeface="微軟正黑體" pitchFamily="34" charset="-120"/>
                <a:ea typeface="微軟正黑體" pitchFamily="34" charset="-120"/>
              </a:rPr>
              <a:t>工商</a:t>
            </a:r>
          </a:p>
        </p:txBody>
      </p:sp>
      <p:sp>
        <p:nvSpPr>
          <p:cNvPr id="40" name="Oval 9"/>
          <p:cNvSpPr>
            <a:spLocks noChangeArrowheads="1"/>
          </p:cNvSpPr>
          <p:nvPr/>
        </p:nvSpPr>
        <p:spPr bwMode="gray">
          <a:xfrm>
            <a:off x="6006466" y="2541585"/>
            <a:ext cx="918403" cy="973000"/>
          </a:xfrm>
          <a:prstGeom prst="ellipse">
            <a:avLst/>
          </a:prstGeom>
          <a:gradFill rotWithShape="1">
            <a:gsLst>
              <a:gs pos="0">
                <a:schemeClr val="bg1">
                  <a:lumMod val="95000"/>
                </a:schemeClr>
              </a:gs>
              <a:gs pos="100000">
                <a:schemeClr val="tx2">
                  <a:lumMod val="60000"/>
                  <a:lumOff val="40000"/>
                </a:schemeClr>
              </a:gs>
            </a:gsLst>
            <a:path path="shape">
              <a:fillToRect l="50000" t="50000" r="50000" b="50000"/>
            </a:path>
          </a:gradFill>
          <a:ln>
            <a:noFill/>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eaLnBrk="0" hangingPunct="0">
              <a:defRPr/>
            </a:pPr>
            <a:r>
              <a:rPr lang="zh-TW" altLang="en-US" sz="2400" dirty="0">
                <a:solidFill>
                  <a:srgbClr val="660066"/>
                </a:solidFill>
                <a:latin typeface="微軟正黑體" pitchFamily="34" charset="-120"/>
                <a:ea typeface="微軟正黑體" pitchFamily="34" charset="-120"/>
              </a:rPr>
              <a:t>民生</a:t>
            </a:r>
            <a:endParaRPr lang="en-US" altLang="zh-TW" sz="2400" dirty="0">
              <a:solidFill>
                <a:srgbClr val="660066"/>
              </a:solidFill>
              <a:latin typeface="微軟正黑體" pitchFamily="34" charset="-120"/>
              <a:ea typeface="微軟正黑體" pitchFamily="34" charset="-120"/>
            </a:endParaRPr>
          </a:p>
          <a:p>
            <a:pPr algn="ctr" eaLnBrk="0" hangingPunct="0">
              <a:defRPr/>
            </a:pPr>
            <a:r>
              <a:rPr lang="zh-TW" altLang="en-US" sz="2400" dirty="0">
                <a:solidFill>
                  <a:srgbClr val="660066"/>
                </a:solidFill>
                <a:latin typeface="微軟正黑體" pitchFamily="34" charset="-120"/>
                <a:ea typeface="微軟正黑體" pitchFamily="34" charset="-120"/>
              </a:rPr>
              <a:t>家商</a:t>
            </a:r>
          </a:p>
        </p:txBody>
      </p:sp>
      <p:sp>
        <p:nvSpPr>
          <p:cNvPr id="41" name="Oval 6"/>
          <p:cNvSpPr>
            <a:spLocks noChangeArrowheads="1"/>
          </p:cNvSpPr>
          <p:nvPr/>
        </p:nvSpPr>
        <p:spPr bwMode="gray">
          <a:xfrm>
            <a:off x="3226880" y="1599646"/>
            <a:ext cx="970442" cy="971470"/>
          </a:xfrm>
          <a:prstGeom prst="ellipse">
            <a:avLst/>
          </a:prstGeom>
          <a:gradFill rotWithShape="1">
            <a:gsLst>
              <a:gs pos="0">
                <a:schemeClr val="bg1">
                  <a:lumMod val="95000"/>
                </a:schemeClr>
              </a:gs>
              <a:gs pos="100000">
                <a:schemeClr val="accent6"/>
              </a:gs>
            </a:gsLst>
            <a:path path="shape">
              <a:fillToRect l="50000" t="50000" r="50000" b="50000"/>
            </a:path>
          </a:gradFill>
          <a:ln>
            <a:noFill/>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eaLnBrk="0" hangingPunct="0">
              <a:defRPr/>
            </a:pPr>
            <a:r>
              <a:rPr lang="zh-TW" altLang="en-US" sz="2400" dirty="0">
                <a:solidFill>
                  <a:srgbClr val="660066"/>
                </a:solidFill>
                <a:latin typeface="微軟正黑體" pitchFamily="34" charset="-120"/>
                <a:ea typeface="微軟正黑體" pitchFamily="34" charset="-120"/>
              </a:rPr>
              <a:t>內埔</a:t>
            </a:r>
            <a:endParaRPr lang="en-US" altLang="zh-TW" sz="2400" dirty="0">
              <a:solidFill>
                <a:srgbClr val="660066"/>
              </a:solidFill>
              <a:latin typeface="微軟正黑體" pitchFamily="34" charset="-120"/>
              <a:ea typeface="微軟正黑體" pitchFamily="34" charset="-120"/>
            </a:endParaRPr>
          </a:p>
          <a:p>
            <a:pPr algn="ctr" eaLnBrk="0" hangingPunct="0">
              <a:defRPr/>
            </a:pPr>
            <a:r>
              <a:rPr lang="zh-TW" altLang="en-US" sz="2400" dirty="0">
                <a:solidFill>
                  <a:srgbClr val="660066"/>
                </a:solidFill>
                <a:latin typeface="微軟正黑體" pitchFamily="34" charset="-120"/>
                <a:ea typeface="微軟正黑體" pitchFamily="34" charset="-120"/>
              </a:rPr>
              <a:t>農工</a:t>
            </a:r>
          </a:p>
        </p:txBody>
      </p:sp>
      <p:sp>
        <p:nvSpPr>
          <p:cNvPr id="42" name="Oval 6"/>
          <p:cNvSpPr>
            <a:spLocks noChangeArrowheads="1"/>
          </p:cNvSpPr>
          <p:nvPr/>
        </p:nvSpPr>
        <p:spPr bwMode="gray">
          <a:xfrm>
            <a:off x="6145854" y="3964040"/>
            <a:ext cx="971848" cy="971469"/>
          </a:xfrm>
          <a:prstGeom prst="ellipse">
            <a:avLst/>
          </a:prstGeom>
          <a:gradFill rotWithShape="1">
            <a:gsLst>
              <a:gs pos="0">
                <a:schemeClr val="bg1">
                  <a:lumMod val="95000"/>
                </a:schemeClr>
              </a:gs>
              <a:gs pos="100000">
                <a:srgbClr val="D60093"/>
              </a:gs>
            </a:gsLst>
            <a:path path="shape">
              <a:fillToRect l="50000" t="50000" r="50000" b="50000"/>
            </a:path>
          </a:gradFill>
          <a:ln>
            <a:noFill/>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eaLnBrk="0" hangingPunct="0">
              <a:defRPr/>
            </a:pPr>
            <a:r>
              <a:rPr lang="zh-TW" altLang="en-US" sz="2400" dirty="0">
                <a:solidFill>
                  <a:srgbClr val="660066"/>
                </a:solidFill>
                <a:latin typeface="微軟正黑體" pitchFamily="34" charset="-120"/>
                <a:ea typeface="微軟正黑體" pitchFamily="34" charset="-120"/>
              </a:rPr>
              <a:t>屏榮</a:t>
            </a:r>
            <a:endParaRPr lang="en-US" altLang="zh-TW" sz="2400" dirty="0">
              <a:solidFill>
                <a:srgbClr val="660066"/>
              </a:solidFill>
              <a:latin typeface="微軟正黑體" pitchFamily="34" charset="-120"/>
              <a:ea typeface="微軟正黑體" pitchFamily="34" charset="-120"/>
            </a:endParaRPr>
          </a:p>
          <a:p>
            <a:pPr algn="ctr" eaLnBrk="0" hangingPunct="0">
              <a:defRPr/>
            </a:pPr>
            <a:r>
              <a:rPr lang="zh-TW" altLang="en-US" sz="2400" dirty="0">
                <a:solidFill>
                  <a:srgbClr val="660066"/>
                </a:solidFill>
                <a:latin typeface="微軟正黑體" pitchFamily="34" charset="-120"/>
                <a:ea typeface="微軟正黑體" pitchFamily="34" charset="-120"/>
              </a:rPr>
              <a:t>高中</a:t>
            </a:r>
          </a:p>
        </p:txBody>
      </p:sp>
      <p:sp>
        <p:nvSpPr>
          <p:cNvPr id="43" name="Oval 31"/>
          <p:cNvSpPr>
            <a:spLocks noChangeArrowheads="1"/>
          </p:cNvSpPr>
          <p:nvPr/>
        </p:nvSpPr>
        <p:spPr bwMode="gray">
          <a:xfrm>
            <a:off x="7391625" y="922925"/>
            <a:ext cx="1096192" cy="1353441"/>
          </a:xfrm>
          <a:prstGeom prst="ellipse">
            <a:avLst/>
          </a:prstGeom>
          <a:solidFill>
            <a:srgbClr val="FF7C80"/>
          </a:solidFill>
          <a:ln>
            <a:noFill/>
          </a:ln>
        </p:spPr>
        <p:txBody>
          <a:bodyPr vert="eaVert" wrap="none" anchor="ctr"/>
          <a:lstStyle>
            <a:lvl1pPr eaLnBrk="0" hangingPunct="0">
              <a:defRPr b="1">
                <a:solidFill>
                  <a:schemeClr val="tx1"/>
                </a:solidFill>
                <a:latin typeface="Arial" pitchFamily="34" charset="0"/>
                <a:ea typeface="新細明體" pitchFamily="18" charset="-120"/>
              </a:defRPr>
            </a:lvl1pPr>
            <a:lvl2pPr marL="742950" indent="-285750" eaLnBrk="0" hangingPunct="0">
              <a:defRPr b="1">
                <a:solidFill>
                  <a:schemeClr val="tx1"/>
                </a:solidFill>
                <a:latin typeface="Arial" pitchFamily="34" charset="0"/>
                <a:ea typeface="新細明體" pitchFamily="18" charset="-120"/>
              </a:defRPr>
            </a:lvl2pPr>
            <a:lvl3pPr marL="1143000" indent="-228600" eaLnBrk="0" hangingPunct="0">
              <a:defRPr b="1">
                <a:solidFill>
                  <a:schemeClr val="tx1"/>
                </a:solidFill>
                <a:latin typeface="Arial" pitchFamily="34" charset="0"/>
                <a:ea typeface="新細明體" pitchFamily="18" charset="-120"/>
              </a:defRPr>
            </a:lvl3pPr>
            <a:lvl4pPr marL="1600200" indent="-228600" eaLnBrk="0" hangingPunct="0">
              <a:defRPr b="1">
                <a:solidFill>
                  <a:schemeClr val="tx1"/>
                </a:solidFill>
                <a:latin typeface="Arial" pitchFamily="34" charset="0"/>
                <a:ea typeface="新細明體" pitchFamily="18" charset="-120"/>
              </a:defRPr>
            </a:lvl4pPr>
            <a:lvl5pPr marL="2057400" indent="-228600" eaLnBrk="0" hangingPunct="0">
              <a:defRPr b="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b="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b="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b="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b="1">
                <a:solidFill>
                  <a:schemeClr val="tx1"/>
                </a:solidFill>
                <a:latin typeface="Arial" pitchFamily="34" charset="0"/>
                <a:ea typeface="新細明體" pitchFamily="18" charset="-120"/>
              </a:defRPr>
            </a:lvl9pPr>
          </a:lstStyle>
          <a:p>
            <a:endParaRPr lang="zh-TW" altLang="en-US">
              <a:solidFill>
                <a:srgbClr val="660066"/>
              </a:solidFill>
              <a:latin typeface="微軟正黑體" pitchFamily="34" charset="-120"/>
              <a:ea typeface="微軟正黑體" pitchFamily="34" charset="-120"/>
            </a:endParaRPr>
          </a:p>
        </p:txBody>
      </p:sp>
      <p:sp>
        <p:nvSpPr>
          <p:cNvPr id="44" name="AutoShape 6"/>
          <p:cNvSpPr>
            <a:spLocks noChangeArrowheads="1"/>
          </p:cNvSpPr>
          <p:nvPr/>
        </p:nvSpPr>
        <p:spPr bwMode="gray">
          <a:xfrm rot="21076434">
            <a:off x="4567713" y="3170733"/>
            <a:ext cx="1191189" cy="257170"/>
          </a:xfrm>
          <a:prstGeom prst="rightArrow">
            <a:avLst>
              <a:gd name="adj1" fmla="val 35167"/>
              <a:gd name="adj2" fmla="val 111033"/>
            </a:avLst>
          </a:prstGeom>
          <a:solidFill>
            <a:srgbClr val="FFFF00"/>
          </a:solidFill>
          <a:ln w="9525">
            <a:solidFill>
              <a:srgbClr val="FFC000"/>
            </a:solidFill>
            <a:miter lim="800000"/>
            <a:headEnd/>
            <a:tailEnd/>
          </a:ln>
        </p:spPr>
        <p:txBody>
          <a:bodyPr wrap="none" anchor="ctr"/>
          <a:lstStyle>
            <a:lvl1pPr eaLnBrk="0" hangingPunct="0">
              <a:defRPr b="1">
                <a:solidFill>
                  <a:schemeClr val="tx1"/>
                </a:solidFill>
                <a:latin typeface="Arial" pitchFamily="34" charset="0"/>
                <a:ea typeface="新細明體" pitchFamily="18" charset="-120"/>
              </a:defRPr>
            </a:lvl1pPr>
            <a:lvl2pPr marL="742950" indent="-285750" eaLnBrk="0" hangingPunct="0">
              <a:defRPr b="1">
                <a:solidFill>
                  <a:schemeClr val="tx1"/>
                </a:solidFill>
                <a:latin typeface="Arial" pitchFamily="34" charset="0"/>
                <a:ea typeface="新細明體" pitchFamily="18" charset="-120"/>
              </a:defRPr>
            </a:lvl2pPr>
            <a:lvl3pPr marL="1143000" indent="-228600" eaLnBrk="0" hangingPunct="0">
              <a:defRPr b="1">
                <a:solidFill>
                  <a:schemeClr val="tx1"/>
                </a:solidFill>
                <a:latin typeface="Arial" pitchFamily="34" charset="0"/>
                <a:ea typeface="新細明體" pitchFamily="18" charset="-120"/>
              </a:defRPr>
            </a:lvl3pPr>
            <a:lvl4pPr marL="1600200" indent="-228600" eaLnBrk="0" hangingPunct="0">
              <a:defRPr b="1">
                <a:solidFill>
                  <a:schemeClr val="tx1"/>
                </a:solidFill>
                <a:latin typeface="Arial" pitchFamily="34" charset="0"/>
                <a:ea typeface="新細明體" pitchFamily="18" charset="-120"/>
              </a:defRPr>
            </a:lvl4pPr>
            <a:lvl5pPr marL="2057400" indent="-228600" eaLnBrk="0" hangingPunct="0">
              <a:defRPr b="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b="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b="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b="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b="1">
                <a:solidFill>
                  <a:schemeClr val="tx1"/>
                </a:solidFill>
                <a:latin typeface="Arial" pitchFamily="34" charset="0"/>
                <a:ea typeface="新細明體" pitchFamily="18" charset="-120"/>
              </a:defRPr>
            </a:lvl9pPr>
          </a:lstStyle>
          <a:p>
            <a:endParaRPr lang="zh-TW" altLang="en-US">
              <a:solidFill>
                <a:srgbClr val="660066"/>
              </a:solidFill>
              <a:latin typeface="微軟正黑體" pitchFamily="34" charset="-120"/>
              <a:ea typeface="微軟正黑體" pitchFamily="34" charset="-120"/>
            </a:endParaRPr>
          </a:p>
        </p:txBody>
      </p:sp>
      <p:sp>
        <p:nvSpPr>
          <p:cNvPr id="47" name="Text Box 33"/>
          <p:cNvSpPr txBox="1">
            <a:spLocks noChangeArrowheads="1"/>
          </p:cNvSpPr>
          <p:nvPr/>
        </p:nvSpPr>
        <p:spPr bwMode="gray">
          <a:xfrm>
            <a:off x="7420654" y="1044044"/>
            <a:ext cx="111743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pitchFamily="34" charset="0"/>
                <a:ea typeface="新細明體" pitchFamily="18" charset="-120"/>
              </a:defRPr>
            </a:lvl1pPr>
            <a:lvl2pPr marL="742950" indent="-285750" eaLnBrk="0" hangingPunct="0">
              <a:defRPr b="1">
                <a:solidFill>
                  <a:schemeClr val="tx1"/>
                </a:solidFill>
                <a:latin typeface="Arial" pitchFamily="34" charset="0"/>
                <a:ea typeface="新細明體" pitchFamily="18" charset="-120"/>
              </a:defRPr>
            </a:lvl2pPr>
            <a:lvl3pPr marL="1143000" indent="-228600" eaLnBrk="0" hangingPunct="0">
              <a:defRPr b="1">
                <a:solidFill>
                  <a:schemeClr val="tx1"/>
                </a:solidFill>
                <a:latin typeface="Arial" pitchFamily="34" charset="0"/>
                <a:ea typeface="新細明體" pitchFamily="18" charset="-120"/>
              </a:defRPr>
            </a:lvl3pPr>
            <a:lvl4pPr marL="1600200" indent="-228600" eaLnBrk="0" hangingPunct="0">
              <a:defRPr b="1">
                <a:solidFill>
                  <a:schemeClr val="tx1"/>
                </a:solidFill>
                <a:latin typeface="Arial" pitchFamily="34" charset="0"/>
                <a:ea typeface="新細明體" pitchFamily="18" charset="-120"/>
              </a:defRPr>
            </a:lvl4pPr>
            <a:lvl5pPr marL="2057400" indent="-228600" eaLnBrk="0" hangingPunct="0">
              <a:defRPr b="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b="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b="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b="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b="1">
                <a:solidFill>
                  <a:schemeClr val="tx1"/>
                </a:solidFill>
                <a:latin typeface="Arial" pitchFamily="34" charset="0"/>
                <a:ea typeface="新細明體" pitchFamily="18" charset="-120"/>
              </a:defRPr>
            </a:lvl9pPr>
          </a:lstStyle>
          <a:p>
            <a:pPr algn="ctr"/>
            <a:r>
              <a:rPr kumimoji="1" lang="zh-TW" altLang="en-US" sz="3200" dirty="0">
                <a:solidFill>
                  <a:srgbClr val="660066"/>
                </a:solidFill>
                <a:latin typeface="微軟正黑體" pitchFamily="34" charset="-120"/>
                <a:ea typeface="微軟正黑體" pitchFamily="34" charset="-120"/>
              </a:rPr>
              <a:t>綜合高中</a:t>
            </a:r>
            <a:endParaRPr kumimoji="1" lang="en-US" altLang="zh-TW" sz="3200" dirty="0">
              <a:solidFill>
                <a:srgbClr val="660066"/>
              </a:solidFill>
              <a:latin typeface="微軟正黑體" pitchFamily="34" charset="-120"/>
              <a:ea typeface="微軟正黑體" pitchFamily="34" charset="-120"/>
            </a:endParaRPr>
          </a:p>
        </p:txBody>
      </p:sp>
    </p:spTree>
    <p:extLst>
      <p:ext uri="{BB962C8B-B14F-4D97-AF65-F5344CB8AC3E}">
        <p14:creationId xmlns:p14="http://schemas.microsoft.com/office/powerpoint/2010/main" val="87926792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7762" name="標題 1"/>
          <p:cNvSpPr>
            <a:spLocks noGrp="1"/>
          </p:cNvSpPr>
          <p:nvPr>
            <p:ph type="title"/>
          </p:nvPr>
        </p:nvSpPr>
        <p:spPr>
          <a:xfrm>
            <a:off x="920195" y="736176"/>
            <a:ext cx="7360578" cy="1049235"/>
          </a:xfrm>
        </p:spPr>
        <p:txBody>
          <a:bodyPr/>
          <a:lstStyle/>
          <a:p>
            <a:pPr eaLnBrk="1" hangingPunct="1">
              <a:defRPr/>
            </a:pPr>
            <a:r>
              <a:rPr lang="zh-TW" altLang="en-US" b="1" dirty="0">
                <a:solidFill>
                  <a:srgbClr val="333399"/>
                </a:solidFill>
                <a:latin typeface="微軟正黑體" pitchFamily="34" charset="-120"/>
                <a:ea typeface="微軟正黑體" pitchFamily="34" charset="-120"/>
              </a:rPr>
              <a:t>屏東區技術型高中專業群科介紹與說明</a:t>
            </a:r>
          </a:p>
        </p:txBody>
      </p:sp>
      <p:grpSp>
        <p:nvGrpSpPr>
          <p:cNvPr id="134147" name="內容版面配置區 25"/>
          <p:cNvGrpSpPr>
            <a:grpSpLocks noGrp="1"/>
          </p:cNvGrpSpPr>
          <p:nvPr/>
        </p:nvGrpSpPr>
        <p:grpSpPr bwMode="auto">
          <a:xfrm>
            <a:off x="510599" y="1412776"/>
            <a:ext cx="8254361" cy="5108239"/>
            <a:chOff x="255304" y="890074"/>
            <a:chExt cx="8591864" cy="5582148"/>
          </a:xfrm>
        </p:grpSpPr>
        <p:sp>
          <p:nvSpPr>
            <p:cNvPr id="28" name="Oval 5"/>
            <p:cNvSpPr>
              <a:spLocks noChangeArrowheads="1"/>
            </p:cNvSpPr>
            <p:nvPr/>
          </p:nvSpPr>
          <p:spPr bwMode="gray">
            <a:xfrm>
              <a:off x="505273" y="2563192"/>
              <a:ext cx="1143467" cy="1101584"/>
            </a:xfrm>
            <a:prstGeom prst="ellipse">
              <a:avLst/>
            </a:prstGeom>
            <a:gradFill rotWithShape="1">
              <a:gsLst>
                <a:gs pos="0">
                  <a:schemeClr val="accent1">
                    <a:lumMod val="20000"/>
                    <a:lumOff val="80000"/>
                  </a:schemeClr>
                </a:gs>
                <a:gs pos="100000">
                  <a:srgbClr val="0099CC"/>
                </a:gs>
              </a:gsLst>
              <a:path path="shape">
                <a:fillToRect l="50000" t="50000" r="50000" b="50000"/>
              </a:path>
            </a:gradFill>
            <a:ln>
              <a:noFill/>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eaLnBrk="0" hangingPunct="0">
                <a:defRPr/>
              </a:pPr>
              <a:r>
                <a:rPr lang="zh-TW" altLang="en-US" sz="2400" dirty="0">
                  <a:solidFill>
                    <a:srgbClr val="660066"/>
                  </a:solidFill>
                  <a:latin typeface="微軟正黑體" pitchFamily="34" charset="-120"/>
                  <a:ea typeface="微軟正黑體" pitchFamily="34" charset="-120"/>
                </a:rPr>
                <a:t>水產群</a:t>
              </a:r>
            </a:p>
          </p:txBody>
        </p:sp>
        <p:sp>
          <p:nvSpPr>
            <p:cNvPr id="29" name="Oval 5"/>
            <p:cNvSpPr>
              <a:spLocks noChangeArrowheads="1"/>
            </p:cNvSpPr>
            <p:nvPr/>
          </p:nvSpPr>
          <p:spPr bwMode="gray">
            <a:xfrm>
              <a:off x="255304" y="3917155"/>
              <a:ext cx="1143467" cy="1101583"/>
            </a:xfrm>
            <a:prstGeom prst="ellipse">
              <a:avLst/>
            </a:prstGeom>
            <a:gradFill rotWithShape="1">
              <a:gsLst>
                <a:gs pos="0">
                  <a:schemeClr val="bg1">
                    <a:lumMod val="95000"/>
                  </a:schemeClr>
                </a:gs>
                <a:gs pos="100000">
                  <a:srgbClr val="FF99FF"/>
                </a:gs>
              </a:gsLst>
              <a:path path="shape">
                <a:fillToRect l="50000" t="50000" r="50000" b="50000"/>
              </a:path>
            </a:gradFill>
            <a:ln>
              <a:noFill/>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eaLnBrk="0" hangingPunct="0">
                <a:defRPr/>
              </a:pPr>
              <a:r>
                <a:rPr lang="zh-TW" altLang="en-US" sz="2400" dirty="0">
                  <a:solidFill>
                    <a:srgbClr val="660066"/>
                  </a:solidFill>
                  <a:latin typeface="微軟正黑體" pitchFamily="34" charset="-120"/>
                  <a:ea typeface="微軟正黑體" pitchFamily="34" charset="-120"/>
                </a:rPr>
                <a:t>海事群</a:t>
              </a:r>
            </a:p>
          </p:txBody>
        </p:sp>
        <p:sp>
          <p:nvSpPr>
            <p:cNvPr id="30" name="Oval 9"/>
            <p:cNvSpPr>
              <a:spLocks noChangeArrowheads="1"/>
            </p:cNvSpPr>
            <p:nvPr/>
          </p:nvSpPr>
          <p:spPr bwMode="gray">
            <a:xfrm>
              <a:off x="1170074" y="4864083"/>
              <a:ext cx="1079024" cy="1103319"/>
            </a:xfrm>
            <a:prstGeom prst="ellipse">
              <a:avLst/>
            </a:prstGeom>
            <a:gradFill rotWithShape="1">
              <a:gsLst>
                <a:gs pos="0">
                  <a:schemeClr val="bg1">
                    <a:lumMod val="95000"/>
                  </a:schemeClr>
                </a:gs>
                <a:gs pos="100000">
                  <a:schemeClr val="bg2">
                    <a:lumMod val="50000"/>
                  </a:schemeClr>
                </a:gs>
              </a:gsLst>
              <a:path path="shape">
                <a:fillToRect l="50000" t="50000" r="50000" b="50000"/>
              </a:path>
            </a:gradFill>
            <a:ln>
              <a:noFill/>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eaLnBrk="0" hangingPunct="0">
                <a:defRPr/>
              </a:pPr>
              <a:r>
                <a:rPr lang="zh-TW" altLang="en-US" sz="2400" dirty="0">
                  <a:solidFill>
                    <a:srgbClr val="660066"/>
                  </a:solidFill>
                  <a:latin typeface="微軟正黑體" pitchFamily="34" charset="-120"/>
                  <a:ea typeface="微軟正黑體" pitchFamily="34" charset="-120"/>
                </a:rPr>
                <a:t>餐旅群</a:t>
              </a:r>
            </a:p>
          </p:txBody>
        </p:sp>
        <p:sp>
          <p:nvSpPr>
            <p:cNvPr id="134152" name="Oval 5"/>
            <p:cNvSpPr>
              <a:spLocks noChangeArrowheads="1"/>
            </p:cNvSpPr>
            <p:nvPr/>
          </p:nvSpPr>
          <p:spPr bwMode="gray">
            <a:xfrm>
              <a:off x="2265393" y="5226034"/>
              <a:ext cx="1143000" cy="1101725"/>
            </a:xfrm>
            <a:prstGeom prst="ellipse">
              <a:avLst/>
            </a:prstGeom>
            <a:gradFill rotWithShape="1">
              <a:gsLst>
                <a:gs pos="0">
                  <a:schemeClr val="bg1"/>
                </a:gs>
                <a:gs pos="100000">
                  <a:srgbClr val="00B05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itchFamily="34" charset="0"/>
                  <a:ea typeface="新細明體" pitchFamily="18" charset="-120"/>
                </a:defRPr>
              </a:lvl1pPr>
              <a:lvl2pPr marL="742950" indent="-285750" eaLnBrk="0" hangingPunct="0">
                <a:defRPr b="1">
                  <a:solidFill>
                    <a:schemeClr val="tx1"/>
                  </a:solidFill>
                  <a:latin typeface="Arial" pitchFamily="34" charset="0"/>
                  <a:ea typeface="新細明體" pitchFamily="18" charset="-120"/>
                </a:defRPr>
              </a:lvl2pPr>
              <a:lvl3pPr marL="1143000" indent="-228600" eaLnBrk="0" hangingPunct="0">
                <a:defRPr b="1">
                  <a:solidFill>
                    <a:schemeClr val="tx1"/>
                  </a:solidFill>
                  <a:latin typeface="Arial" pitchFamily="34" charset="0"/>
                  <a:ea typeface="新細明體" pitchFamily="18" charset="-120"/>
                </a:defRPr>
              </a:lvl3pPr>
              <a:lvl4pPr marL="1600200" indent="-228600" eaLnBrk="0" hangingPunct="0">
                <a:defRPr b="1">
                  <a:solidFill>
                    <a:schemeClr val="tx1"/>
                  </a:solidFill>
                  <a:latin typeface="Arial" pitchFamily="34" charset="0"/>
                  <a:ea typeface="新細明體" pitchFamily="18" charset="-120"/>
                </a:defRPr>
              </a:lvl4pPr>
              <a:lvl5pPr marL="2057400" indent="-228600" eaLnBrk="0" hangingPunct="0">
                <a:defRPr b="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b="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b="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b="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b="1">
                  <a:solidFill>
                    <a:schemeClr val="tx1"/>
                  </a:solidFill>
                  <a:latin typeface="Arial" pitchFamily="34" charset="0"/>
                  <a:ea typeface="新細明體" pitchFamily="18" charset="-120"/>
                </a:defRPr>
              </a:lvl9pPr>
            </a:lstStyle>
            <a:p>
              <a:pPr algn="ctr"/>
              <a:r>
                <a:rPr lang="zh-TW" altLang="en-US" sz="2400">
                  <a:solidFill>
                    <a:srgbClr val="660066"/>
                  </a:solidFill>
                  <a:latin typeface="微軟正黑體" pitchFamily="34" charset="-120"/>
                  <a:ea typeface="微軟正黑體" pitchFamily="34" charset="-120"/>
                </a:rPr>
                <a:t>家政群</a:t>
              </a:r>
            </a:p>
          </p:txBody>
        </p:sp>
        <p:sp>
          <p:nvSpPr>
            <p:cNvPr id="32" name="Oval 5"/>
            <p:cNvSpPr>
              <a:spLocks noChangeArrowheads="1"/>
            </p:cNvSpPr>
            <p:nvPr/>
          </p:nvSpPr>
          <p:spPr bwMode="gray">
            <a:xfrm>
              <a:off x="3537977" y="5370639"/>
              <a:ext cx="1143467" cy="1101583"/>
            </a:xfrm>
            <a:prstGeom prst="ellipse">
              <a:avLst/>
            </a:prstGeom>
            <a:gradFill rotWithShape="1">
              <a:gsLst>
                <a:gs pos="0">
                  <a:schemeClr val="bg1">
                    <a:lumMod val="95000"/>
                  </a:schemeClr>
                </a:gs>
                <a:gs pos="100000">
                  <a:srgbClr val="9933FF"/>
                </a:gs>
              </a:gsLst>
              <a:path path="shape">
                <a:fillToRect l="50000" t="50000" r="50000" b="50000"/>
              </a:path>
            </a:gradFill>
            <a:ln>
              <a:noFill/>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eaLnBrk="0" hangingPunct="0">
                <a:defRPr/>
              </a:pPr>
              <a:r>
                <a:rPr lang="zh-TW" altLang="en-US" sz="2400" dirty="0">
                  <a:solidFill>
                    <a:srgbClr val="660066"/>
                  </a:solidFill>
                  <a:latin typeface="微軟正黑體" pitchFamily="34" charset="-120"/>
                  <a:ea typeface="微軟正黑體" pitchFamily="34" charset="-120"/>
                </a:rPr>
                <a:t>食品群</a:t>
              </a:r>
            </a:p>
          </p:txBody>
        </p:sp>
        <p:sp>
          <p:nvSpPr>
            <p:cNvPr id="33" name="Oval 5"/>
            <p:cNvSpPr>
              <a:spLocks noChangeArrowheads="1"/>
            </p:cNvSpPr>
            <p:nvPr/>
          </p:nvSpPr>
          <p:spPr bwMode="gray">
            <a:xfrm>
              <a:off x="7201368" y="4022715"/>
              <a:ext cx="1141815" cy="1101585"/>
            </a:xfrm>
            <a:prstGeom prst="ellipse">
              <a:avLst/>
            </a:prstGeom>
            <a:gradFill rotWithShape="1">
              <a:gsLst>
                <a:gs pos="0">
                  <a:schemeClr val="bg1">
                    <a:lumMod val="95000"/>
                  </a:schemeClr>
                </a:gs>
                <a:gs pos="100000">
                  <a:srgbClr val="FFC000"/>
                </a:gs>
              </a:gsLst>
              <a:path path="shape">
                <a:fillToRect l="50000" t="50000" r="50000" b="50000"/>
              </a:path>
            </a:gradFill>
            <a:ln>
              <a:noFill/>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eaLnBrk="0" hangingPunct="0">
                <a:defRPr/>
              </a:pPr>
              <a:r>
                <a:rPr lang="zh-TW" altLang="en-US" sz="2400" dirty="0">
                  <a:solidFill>
                    <a:srgbClr val="660066"/>
                  </a:solidFill>
                  <a:latin typeface="微軟正黑體" pitchFamily="34" charset="-120"/>
                  <a:ea typeface="微軟正黑體" pitchFamily="34" charset="-120"/>
                </a:rPr>
                <a:t>外語群</a:t>
              </a:r>
            </a:p>
          </p:txBody>
        </p:sp>
        <p:grpSp>
          <p:nvGrpSpPr>
            <p:cNvPr id="134155" name="群組 1"/>
            <p:cNvGrpSpPr>
              <a:grpSpLocks/>
            </p:cNvGrpSpPr>
            <p:nvPr/>
          </p:nvGrpSpPr>
          <p:grpSpPr bwMode="auto">
            <a:xfrm>
              <a:off x="1438305" y="2028771"/>
              <a:ext cx="6364288" cy="3368713"/>
              <a:chOff x="1267252" y="2513782"/>
              <a:chExt cx="6363198" cy="3368833"/>
            </a:xfrm>
          </p:grpSpPr>
          <p:grpSp>
            <p:nvGrpSpPr>
              <p:cNvPr id="134166" name="Group 28"/>
              <p:cNvGrpSpPr>
                <a:grpSpLocks/>
              </p:cNvGrpSpPr>
              <p:nvPr/>
            </p:nvGrpSpPr>
            <p:grpSpPr bwMode="auto">
              <a:xfrm>
                <a:off x="3574119" y="3431790"/>
                <a:ext cx="1387420" cy="1684077"/>
                <a:chOff x="4166" y="1706"/>
                <a:chExt cx="1252" cy="1252"/>
              </a:xfrm>
            </p:grpSpPr>
            <p:sp>
              <p:nvSpPr>
                <p:cNvPr id="134182" name="Oval 29"/>
                <p:cNvSpPr>
                  <a:spLocks noChangeArrowheads="1"/>
                </p:cNvSpPr>
                <p:nvPr/>
              </p:nvSpPr>
              <p:spPr bwMode="gray">
                <a:xfrm>
                  <a:off x="4166" y="1706"/>
                  <a:ext cx="1252" cy="1252"/>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eaVert" wrap="none" anchor="ctr"/>
                <a:lstStyle>
                  <a:lvl1pPr eaLnBrk="0" hangingPunct="0">
                    <a:defRPr b="1">
                      <a:solidFill>
                        <a:schemeClr val="tx1"/>
                      </a:solidFill>
                      <a:latin typeface="Arial" pitchFamily="34" charset="0"/>
                      <a:ea typeface="新細明體" pitchFamily="18" charset="-120"/>
                    </a:defRPr>
                  </a:lvl1pPr>
                  <a:lvl2pPr marL="742950" indent="-285750" eaLnBrk="0" hangingPunct="0">
                    <a:defRPr b="1">
                      <a:solidFill>
                        <a:schemeClr val="tx1"/>
                      </a:solidFill>
                      <a:latin typeface="Arial" pitchFamily="34" charset="0"/>
                      <a:ea typeface="新細明體" pitchFamily="18" charset="-120"/>
                    </a:defRPr>
                  </a:lvl2pPr>
                  <a:lvl3pPr marL="1143000" indent="-228600" eaLnBrk="0" hangingPunct="0">
                    <a:defRPr b="1">
                      <a:solidFill>
                        <a:schemeClr val="tx1"/>
                      </a:solidFill>
                      <a:latin typeface="Arial" pitchFamily="34" charset="0"/>
                      <a:ea typeface="新細明體" pitchFamily="18" charset="-120"/>
                    </a:defRPr>
                  </a:lvl3pPr>
                  <a:lvl4pPr marL="1600200" indent="-228600" eaLnBrk="0" hangingPunct="0">
                    <a:defRPr b="1">
                      <a:solidFill>
                        <a:schemeClr val="tx1"/>
                      </a:solidFill>
                      <a:latin typeface="Arial" pitchFamily="34" charset="0"/>
                      <a:ea typeface="新細明體" pitchFamily="18" charset="-120"/>
                    </a:defRPr>
                  </a:lvl4pPr>
                  <a:lvl5pPr marL="2057400" indent="-228600" eaLnBrk="0" hangingPunct="0">
                    <a:defRPr b="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b="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b="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b="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b="1">
                      <a:solidFill>
                        <a:schemeClr val="tx1"/>
                      </a:solidFill>
                      <a:latin typeface="Arial" pitchFamily="34" charset="0"/>
                      <a:ea typeface="新細明體" pitchFamily="18" charset="-120"/>
                    </a:defRPr>
                  </a:lvl9pPr>
                </a:lstStyle>
                <a:p>
                  <a:endParaRPr lang="zh-TW" altLang="en-US">
                    <a:solidFill>
                      <a:srgbClr val="660066"/>
                    </a:solidFill>
                    <a:latin typeface="微軟正黑體" pitchFamily="34" charset="-120"/>
                    <a:ea typeface="微軟正黑體" pitchFamily="34" charset="-120"/>
                  </a:endParaRPr>
                </a:p>
              </p:txBody>
            </p:sp>
            <p:sp>
              <p:nvSpPr>
                <p:cNvPr id="134183" name="Oval 30"/>
                <p:cNvSpPr>
                  <a:spLocks noChangeArrowheads="1"/>
                </p:cNvSpPr>
                <p:nvPr/>
              </p:nvSpPr>
              <p:spPr bwMode="gray">
                <a:xfrm>
                  <a:off x="4182" y="1713"/>
                  <a:ext cx="1222" cy="1221"/>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eaVert" wrap="none" anchor="ctr"/>
                <a:lstStyle>
                  <a:lvl1pPr eaLnBrk="0" hangingPunct="0">
                    <a:defRPr b="1">
                      <a:solidFill>
                        <a:schemeClr val="tx1"/>
                      </a:solidFill>
                      <a:latin typeface="Arial" pitchFamily="34" charset="0"/>
                      <a:ea typeface="新細明體" pitchFamily="18" charset="-120"/>
                    </a:defRPr>
                  </a:lvl1pPr>
                  <a:lvl2pPr marL="742950" indent="-285750" eaLnBrk="0" hangingPunct="0">
                    <a:defRPr b="1">
                      <a:solidFill>
                        <a:schemeClr val="tx1"/>
                      </a:solidFill>
                      <a:latin typeface="Arial" pitchFamily="34" charset="0"/>
                      <a:ea typeface="新細明體" pitchFamily="18" charset="-120"/>
                    </a:defRPr>
                  </a:lvl2pPr>
                  <a:lvl3pPr marL="1143000" indent="-228600" eaLnBrk="0" hangingPunct="0">
                    <a:defRPr b="1">
                      <a:solidFill>
                        <a:schemeClr val="tx1"/>
                      </a:solidFill>
                      <a:latin typeface="Arial" pitchFamily="34" charset="0"/>
                      <a:ea typeface="新細明體" pitchFamily="18" charset="-120"/>
                    </a:defRPr>
                  </a:lvl3pPr>
                  <a:lvl4pPr marL="1600200" indent="-228600" eaLnBrk="0" hangingPunct="0">
                    <a:defRPr b="1">
                      <a:solidFill>
                        <a:schemeClr val="tx1"/>
                      </a:solidFill>
                      <a:latin typeface="Arial" pitchFamily="34" charset="0"/>
                      <a:ea typeface="新細明體" pitchFamily="18" charset="-120"/>
                    </a:defRPr>
                  </a:lvl4pPr>
                  <a:lvl5pPr marL="2057400" indent="-228600" eaLnBrk="0" hangingPunct="0">
                    <a:defRPr b="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b="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b="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b="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b="1">
                      <a:solidFill>
                        <a:schemeClr val="tx1"/>
                      </a:solidFill>
                      <a:latin typeface="Arial" pitchFamily="34" charset="0"/>
                      <a:ea typeface="新細明體" pitchFamily="18" charset="-120"/>
                    </a:defRPr>
                  </a:lvl9pPr>
                </a:lstStyle>
                <a:p>
                  <a:endParaRPr lang="zh-TW" altLang="en-US">
                    <a:solidFill>
                      <a:srgbClr val="660066"/>
                    </a:solidFill>
                    <a:latin typeface="微軟正黑體" pitchFamily="34" charset="-120"/>
                    <a:ea typeface="微軟正黑體" pitchFamily="34" charset="-120"/>
                  </a:endParaRPr>
                </a:p>
              </p:txBody>
            </p:sp>
            <p:sp>
              <p:nvSpPr>
                <p:cNvPr id="134184" name="Oval 31"/>
                <p:cNvSpPr>
                  <a:spLocks noChangeArrowheads="1"/>
                </p:cNvSpPr>
                <p:nvPr/>
              </p:nvSpPr>
              <p:spPr bwMode="gray">
                <a:xfrm>
                  <a:off x="4195" y="1725"/>
                  <a:ext cx="1162" cy="1141"/>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eaVert" wrap="none" anchor="ctr"/>
                <a:lstStyle>
                  <a:lvl1pPr eaLnBrk="0" hangingPunct="0">
                    <a:defRPr b="1">
                      <a:solidFill>
                        <a:schemeClr val="tx1"/>
                      </a:solidFill>
                      <a:latin typeface="Arial" pitchFamily="34" charset="0"/>
                      <a:ea typeface="新細明體" pitchFamily="18" charset="-120"/>
                    </a:defRPr>
                  </a:lvl1pPr>
                  <a:lvl2pPr marL="742950" indent="-285750" eaLnBrk="0" hangingPunct="0">
                    <a:defRPr b="1">
                      <a:solidFill>
                        <a:schemeClr val="tx1"/>
                      </a:solidFill>
                      <a:latin typeface="Arial" pitchFamily="34" charset="0"/>
                      <a:ea typeface="新細明體" pitchFamily="18" charset="-120"/>
                    </a:defRPr>
                  </a:lvl2pPr>
                  <a:lvl3pPr marL="1143000" indent="-228600" eaLnBrk="0" hangingPunct="0">
                    <a:defRPr b="1">
                      <a:solidFill>
                        <a:schemeClr val="tx1"/>
                      </a:solidFill>
                      <a:latin typeface="Arial" pitchFamily="34" charset="0"/>
                      <a:ea typeface="新細明體" pitchFamily="18" charset="-120"/>
                    </a:defRPr>
                  </a:lvl3pPr>
                  <a:lvl4pPr marL="1600200" indent="-228600" eaLnBrk="0" hangingPunct="0">
                    <a:defRPr b="1">
                      <a:solidFill>
                        <a:schemeClr val="tx1"/>
                      </a:solidFill>
                      <a:latin typeface="Arial" pitchFamily="34" charset="0"/>
                      <a:ea typeface="新細明體" pitchFamily="18" charset="-120"/>
                    </a:defRPr>
                  </a:lvl4pPr>
                  <a:lvl5pPr marL="2057400" indent="-228600" eaLnBrk="0" hangingPunct="0">
                    <a:defRPr b="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b="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b="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b="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b="1">
                      <a:solidFill>
                        <a:schemeClr val="tx1"/>
                      </a:solidFill>
                      <a:latin typeface="Arial" pitchFamily="34" charset="0"/>
                      <a:ea typeface="新細明體" pitchFamily="18" charset="-120"/>
                    </a:defRPr>
                  </a:lvl9pPr>
                </a:lstStyle>
                <a:p>
                  <a:endParaRPr lang="zh-TW" altLang="en-US">
                    <a:solidFill>
                      <a:srgbClr val="660066"/>
                    </a:solidFill>
                    <a:latin typeface="微軟正黑體" pitchFamily="34" charset="-120"/>
                    <a:ea typeface="微軟正黑體" pitchFamily="34" charset="-120"/>
                  </a:endParaRPr>
                </a:p>
              </p:txBody>
            </p:sp>
          </p:grpSp>
          <p:sp>
            <p:nvSpPr>
              <p:cNvPr id="134167" name="Text Box 33"/>
              <p:cNvSpPr txBox="1">
                <a:spLocks noChangeArrowheads="1"/>
              </p:cNvSpPr>
              <p:nvPr/>
            </p:nvSpPr>
            <p:spPr bwMode="gray">
              <a:xfrm>
                <a:off x="3763546" y="3789525"/>
                <a:ext cx="1005154" cy="1077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pitchFamily="34" charset="0"/>
                    <a:ea typeface="新細明體" pitchFamily="18" charset="-120"/>
                  </a:defRPr>
                </a:lvl1pPr>
                <a:lvl2pPr marL="742950" indent="-285750" eaLnBrk="0" hangingPunct="0">
                  <a:defRPr b="1">
                    <a:solidFill>
                      <a:schemeClr val="tx1"/>
                    </a:solidFill>
                    <a:latin typeface="Arial" pitchFamily="34" charset="0"/>
                    <a:ea typeface="新細明體" pitchFamily="18" charset="-120"/>
                  </a:defRPr>
                </a:lvl2pPr>
                <a:lvl3pPr marL="1143000" indent="-228600" eaLnBrk="0" hangingPunct="0">
                  <a:defRPr b="1">
                    <a:solidFill>
                      <a:schemeClr val="tx1"/>
                    </a:solidFill>
                    <a:latin typeface="Arial" pitchFamily="34" charset="0"/>
                    <a:ea typeface="新細明體" pitchFamily="18" charset="-120"/>
                  </a:defRPr>
                </a:lvl3pPr>
                <a:lvl4pPr marL="1600200" indent="-228600" eaLnBrk="0" hangingPunct="0">
                  <a:defRPr b="1">
                    <a:solidFill>
                      <a:schemeClr val="tx1"/>
                    </a:solidFill>
                    <a:latin typeface="Arial" pitchFamily="34" charset="0"/>
                    <a:ea typeface="新細明體" pitchFamily="18" charset="-120"/>
                  </a:defRPr>
                </a:lvl4pPr>
                <a:lvl5pPr marL="2057400" indent="-228600" eaLnBrk="0" hangingPunct="0">
                  <a:defRPr b="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b="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b="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b="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b="1">
                    <a:solidFill>
                      <a:schemeClr val="tx1"/>
                    </a:solidFill>
                    <a:latin typeface="Arial" pitchFamily="34" charset="0"/>
                    <a:ea typeface="新細明體" pitchFamily="18" charset="-120"/>
                  </a:defRPr>
                </a:lvl9pPr>
              </a:lstStyle>
              <a:p>
                <a:pPr algn="ctr"/>
                <a:r>
                  <a:rPr kumimoji="1" lang="zh-TW" altLang="en-US" sz="3200" dirty="0">
                    <a:solidFill>
                      <a:srgbClr val="660066"/>
                    </a:solidFill>
                    <a:latin typeface="微軟正黑體" pitchFamily="34" charset="-120"/>
                    <a:ea typeface="微軟正黑體" pitchFamily="34" charset="-120"/>
                  </a:rPr>
                  <a:t>職業</a:t>
                </a:r>
                <a:endParaRPr kumimoji="1" lang="en-US" altLang="zh-TW" sz="3200" dirty="0">
                  <a:solidFill>
                    <a:srgbClr val="660066"/>
                  </a:solidFill>
                  <a:latin typeface="微軟正黑體" pitchFamily="34" charset="-120"/>
                  <a:ea typeface="微軟正黑體" pitchFamily="34" charset="-120"/>
                </a:endParaRPr>
              </a:p>
              <a:p>
                <a:pPr algn="ctr"/>
                <a:r>
                  <a:rPr kumimoji="1" lang="zh-TW" altLang="en-US" sz="3200" dirty="0">
                    <a:solidFill>
                      <a:srgbClr val="660066"/>
                    </a:solidFill>
                    <a:latin typeface="微軟正黑體" pitchFamily="34" charset="-120"/>
                    <a:ea typeface="微軟正黑體" pitchFamily="34" charset="-120"/>
                  </a:rPr>
                  <a:t>學校</a:t>
                </a:r>
                <a:endParaRPr kumimoji="1" lang="en-US" altLang="zh-TW" sz="3200" dirty="0">
                  <a:solidFill>
                    <a:srgbClr val="660066"/>
                  </a:solidFill>
                  <a:latin typeface="微軟正黑體" pitchFamily="34" charset="-120"/>
                  <a:ea typeface="微軟正黑體" pitchFamily="34" charset="-120"/>
                </a:endParaRPr>
              </a:p>
            </p:txBody>
          </p:sp>
          <p:sp>
            <p:nvSpPr>
              <p:cNvPr id="134168" name="AutoShape 6"/>
              <p:cNvSpPr>
                <a:spLocks noChangeArrowheads="1"/>
              </p:cNvSpPr>
              <p:nvPr/>
            </p:nvSpPr>
            <p:spPr bwMode="gray">
              <a:xfrm rot="-10468005">
                <a:off x="1398992" y="4042637"/>
                <a:ext cx="1739602" cy="261946"/>
              </a:xfrm>
              <a:prstGeom prst="rightArrow">
                <a:avLst>
                  <a:gd name="adj1" fmla="val 35167"/>
                  <a:gd name="adj2" fmla="val 111023"/>
                </a:avLst>
              </a:prstGeom>
              <a:solidFill>
                <a:srgbClr val="FFFF00"/>
              </a:solidFill>
              <a:ln w="9525">
                <a:solidFill>
                  <a:srgbClr val="FFC000"/>
                </a:solidFill>
                <a:miter lim="800000"/>
                <a:headEnd/>
                <a:tailEnd/>
              </a:ln>
            </p:spPr>
            <p:txBody>
              <a:bodyPr wrap="none" anchor="ctr"/>
              <a:lstStyle>
                <a:lvl1pPr eaLnBrk="0" hangingPunct="0">
                  <a:defRPr b="1">
                    <a:solidFill>
                      <a:schemeClr val="tx1"/>
                    </a:solidFill>
                    <a:latin typeface="Arial" pitchFamily="34" charset="0"/>
                    <a:ea typeface="新細明體" pitchFamily="18" charset="-120"/>
                  </a:defRPr>
                </a:lvl1pPr>
                <a:lvl2pPr marL="742950" indent="-285750" eaLnBrk="0" hangingPunct="0">
                  <a:defRPr b="1">
                    <a:solidFill>
                      <a:schemeClr val="tx1"/>
                    </a:solidFill>
                    <a:latin typeface="Arial" pitchFamily="34" charset="0"/>
                    <a:ea typeface="新細明體" pitchFamily="18" charset="-120"/>
                  </a:defRPr>
                </a:lvl2pPr>
                <a:lvl3pPr marL="1143000" indent="-228600" eaLnBrk="0" hangingPunct="0">
                  <a:defRPr b="1">
                    <a:solidFill>
                      <a:schemeClr val="tx1"/>
                    </a:solidFill>
                    <a:latin typeface="Arial" pitchFamily="34" charset="0"/>
                    <a:ea typeface="新細明體" pitchFamily="18" charset="-120"/>
                  </a:defRPr>
                </a:lvl3pPr>
                <a:lvl4pPr marL="1600200" indent="-228600" eaLnBrk="0" hangingPunct="0">
                  <a:defRPr b="1">
                    <a:solidFill>
                      <a:schemeClr val="tx1"/>
                    </a:solidFill>
                    <a:latin typeface="Arial" pitchFamily="34" charset="0"/>
                    <a:ea typeface="新細明體" pitchFamily="18" charset="-120"/>
                  </a:defRPr>
                </a:lvl4pPr>
                <a:lvl5pPr marL="2057400" indent="-228600" eaLnBrk="0" hangingPunct="0">
                  <a:defRPr b="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b="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b="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b="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b="1">
                    <a:solidFill>
                      <a:schemeClr val="tx1"/>
                    </a:solidFill>
                    <a:latin typeface="Arial" pitchFamily="34" charset="0"/>
                    <a:ea typeface="新細明體" pitchFamily="18" charset="-120"/>
                  </a:defRPr>
                </a:lvl9pPr>
              </a:lstStyle>
              <a:p>
                <a:endParaRPr lang="zh-TW" altLang="en-US">
                  <a:solidFill>
                    <a:srgbClr val="660066"/>
                  </a:solidFill>
                  <a:latin typeface="微軟正黑體" pitchFamily="34" charset="-120"/>
                  <a:ea typeface="微軟正黑體" pitchFamily="34" charset="-120"/>
                </a:endParaRPr>
              </a:p>
            </p:txBody>
          </p:sp>
          <p:sp>
            <p:nvSpPr>
              <p:cNvPr id="134169" name="AutoShape 6"/>
              <p:cNvSpPr>
                <a:spLocks noChangeArrowheads="1"/>
              </p:cNvSpPr>
              <p:nvPr/>
            </p:nvSpPr>
            <p:spPr bwMode="gray">
              <a:xfrm rot="9949800">
                <a:off x="1267252" y="4542717"/>
                <a:ext cx="1963402" cy="306399"/>
              </a:xfrm>
              <a:prstGeom prst="rightArrow">
                <a:avLst>
                  <a:gd name="adj1" fmla="val 35167"/>
                  <a:gd name="adj2" fmla="val 111042"/>
                </a:avLst>
              </a:prstGeom>
              <a:solidFill>
                <a:srgbClr val="FFFF00"/>
              </a:solidFill>
              <a:ln w="9525">
                <a:solidFill>
                  <a:srgbClr val="FFC000"/>
                </a:solidFill>
                <a:miter lim="800000"/>
                <a:headEnd/>
                <a:tailEnd/>
              </a:ln>
            </p:spPr>
            <p:txBody>
              <a:bodyPr wrap="none" anchor="ctr"/>
              <a:lstStyle>
                <a:lvl1pPr eaLnBrk="0" hangingPunct="0">
                  <a:defRPr b="1">
                    <a:solidFill>
                      <a:schemeClr val="tx1"/>
                    </a:solidFill>
                    <a:latin typeface="Arial" pitchFamily="34" charset="0"/>
                    <a:ea typeface="新細明體" pitchFamily="18" charset="-120"/>
                  </a:defRPr>
                </a:lvl1pPr>
                <a:lvl2pPr marL="742950" indent="-285750" eaLnBrk="0" hangingPunct="0">
                  <a:defRPr b="1">
                    <a:solidFill>
                      <a:schemeClr val="tx1"/>
                    </a:solidFill>
                    <a:latin typeface="Arial" pitchFamily="34" charset="0"/>
                    <a:ea typeface="新細明體" pitchFamily="18" charset="-120"/>
                  </a:defRPr>
                </a:lvl2pPr>
                <a:lvl3pPr marL="1143000" indent="-228600" eaLnBrk="0" hangingPunct="0">
                  <a:defRPr b="1">
                    <a:solidFill>
                      <a:schemeClr val="tx1"/>
                    </a:solidFill>
                    <a:latin typeface="Arial" pitchFamily="34" charset="0"/>
                    <a:ea typeface="新細明體" pitchFamily="18" charset="-120"/>
                  </a:defRPr>
                </a:lvl3pPr>
                <a:lvl4pPr marL="1600200" indent="-228600" eaLnBrk="0" hangingPunct="0">
                  <a:defRPr b="1">
                    <a:solidFill>
                      <a:schemeClr val="tx1"/>
                    </a:solidFill>
                    <a:latin typeface="Arial" pitchFamily="34" charset="0"/>
                    <a:ea typeface="新細明體" pitchFamily="18" charset="-120"/>
                  </a:defRPr>
                </a:lvl4pPr>
                <a:lvl5pPr marL="2057400" indent="-228600" eaLnBrk="0" hangingPunct="0">
                  <a:defRPr b="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b="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b="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b="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b="1">
                    <a:solidFill>
                      <a:schemeClr val="tx1"/>
                    </a:solidFill>
                    <a:latin typeface="Arial" pitchFamily="34" charset="0"/>
                    <a:ea typeface="新細明體" pitchFamily="18" charset="-120"/>
                  </a:defRPr>
                </a:lvl9pPr>
              </a:lstStyle>
              <a:p>
                <a:endParaRPr lang="zh-TW" altLang="en-US">
                  <a:solidFill>
                    <a:srgbClr val="660066"/>
                  </a:solidFill>
                  <a:latin typeface="微軟正黑體" pitchFamily="34" charset="-120"/>
                  <a:ea typeface="微軟正黑體" pitchFamily="34" charset="-120"/>
                </a:endParaRPr>
              </a:p>
            </p:txBody>
          </p:sp>
          <p:sp>
            <p:nvSpPr>
              <p:cNvPr id="134170" name="AutoShape 6"/>
              <p:cNvSpPr>
                <a:spLocks noChangeArrowheads="1"/>
              </p:cNvSpPr>
              <p:nvPr/>
            </p:nvSpPr>
            <p:spPr bwMode="gray">
              <a:xfrm rot="8936425">
                <a:off x="1862463" y="5057086"/>
                <a:ext cx="1557070" cy="228608"/>
              </a:xfrm>
              <a:prstGeom prst="rightArrow">
                <a:avLst>
                  <a:gd name="adj1" fmla="val 35167"/>
                  <a:gd name="adj2" fmla="val 111027"/>
                </a:avLst>
              </a:prstGeom>
              <a:solidFill>
                <a:srgbClr val="FFFF00"/>
              </a:solidFill>
              <a:ln w="9525">
                <a:solidFill>
                  <a:srgbClr val="FFC000"/>
                </a:solidFill>
                <a:miter lim="800000"/>
                <a:headEnd/>
                <a:tailEnd/>
              </a:ln>
            </p:spPr>
            <p:txBody>
              <a:bodyPr wrap="none" anchor="ctr"/>
              <a:lstStyle>
                <a:lvl1pPr eaLnBrk="0" hangingPunct="0">
                  <a:defRPr b="1">
                    <a:solidFill>
                      <a:schemeClr val="tx1"/>
                    </a:solidFill>
                    <a:latin typeface="Arial" pitchFamily="34" charset="0"/>
                    <a:ea typeface="新細明體" pitchFamily="18" charset="-120"/>
                  </a:defRPr>
                </a:lvl1pPr>
                <a:lvl2pPr marL="742950" indent="-285750" eaLnBrk="0" hangingPunct="0">
                  <a:defRPr b="1">
                    <a:solidFill>
                      <a:schemeClr val="tx1"/>
                    </a:solidFill>
                    <a:latin typeface="Arial" pitchFamily="34" charset="0"/>
                    <a:ea typeface="新細明體" pitchFamily="18" charset="-120"/>
                  </a:defRPr>
                </a:lvl2pPr>
                <a:lvl3pPr marL="1143000" indent="-228600" eaLnBrk="0" hangingPunct="0">
                  <a:defRPr b="1">
                    <a:solidFill>
                      <a:schemeClr val="tx1"/>
                    </a:solidFill>
                    <a:latin typeface="Arial" pitchFamily="34" charset="0"/>
                    <a:ea typeface="新細明體" pitchFamily="18" charset="-120"/>
                  </a:defRPr>
                </a:lvl3pPr>
                <a:lvl4pPr marL="1600200" indent="-228600" eaLnBrk="0" hangingPunct="0">
                  <a:defRPr b="1">
                    <a:solidFill>
                      <a:schemeClr val="tx1"/>
                    </a:solidFill>
                    <a:latin typeface="Arial" pitchFamily="34" charset="0"/>
                    <a:ea typeface="新細明體" pitchFamily="18" charset="-120"/>
                  </a:defRPr>
                </a:lvl4pPr>
                <a:lvl5pPr marL="2057400" indent="-228600" eaLnBrk="0" hangingPunct="0">
                  <a:defRPr b="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b="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b="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b="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b="1">
                    <a:solidFill>
                      <a:schemeClr val="tx1"/>
                    </a:solidFill>
                    <a:latin typeface="Arial" pitchFamily="34" charset="0"/>
                    <a:ea typeface="新細明體" pitchFamily="18" charset="-120"/>
                  </a:defRPr>
                </a:lvl9pPr>
              </a:lstStyle>
              <a:p>
                <a:endParaRPr lang="zh-TW" altLang="en-US">
                  <a:solidFill>
                    <a:srgbClr val="660066"/>
                  </a:solidFill>
                  <a:latin typeface="微軟正黑體" pitchFamily="34" charset="-120"/>
                  <a:ea typeface="微軟正黑體" pitchFamily="34" charset="-120"/>
                </a:endParaRPr>
              </a:p>
            </p:txBody>
          </p:sp>
          <p:sp>
            <p:nvSpPr>
              <p:cNvPr id="134171" name="AutoShape 6"/>
              <p:cNvSpPr>
                <a:spLocks noChangeArrowheads="1"/>
              </p:cNvSpPr>
              <p:nvPr/>
            </p:nvSpPr>
            <p:spPr bwMode="gray">
              <a:xfrm rot="7382279">
                <a:off x="2746457" y="5295249"/>
                <a:ext cx="885857" cy="288876"/>
              </a:xfrm>
              <a:prstGeom prst="rightArrow">
                <a:avLst>
                  <a:gd name="adj1" fmla="val 35167"/>
                  <a:gd name="adj2" fmla="val 111035"/>
                </a:avLst>
              </a:prstGeom>
              <a:solidFill>
                <a:srgbClr val="FFFF00"/>
              </a:solidFill>
              <a:ln w="9525">
                <a:solidFill>
                  <a:srgbClr val="FFC000"/>
                </a:solidFill>
                <a:miter lim="800000"/>
                <a:headEnd/>
                <a:tailEnd/>
              </a:ln>
            </p:spPr>
            <p:txBody>
              <a:bodyPr wrap="none" anchor="ctr"/>
              <a:lstStyle>
                <a:lvl1pPr eaLnBrk="0" hangingPunct="0">
                  <a:defRPr b="1">
                    <a:solidFill>
                      <a:schemeClr val="tx1"/>
                    </a:solidFill>
                    <a:latin typeface="Arial" pitchFamily="34" charset="0"/>
                    <a:ea typeface="新細明體" pitchFamily="18" charset="-120"/>
                  </a:defRPr>
                </a:lvl1pPr>
                <a:lvl2pPr marL="742950" indent="-285750" eaLnBrk="0" hangingPunct="0">
                  <a:defRPr b="1">
                    <a:solidFill>
                      <a:schemeClr val="tx1"/>
                    </a:solidFill>
                    <a:latin typeface="Arial" pitchFamily="34" charset="0"/>
                    <a:ea typeface="新細明體" pitchFamily="18" charset="-120"/>
                  </a:defRPr>
                </a:lvl2pPr>
                <a:lvl3pPr marL="1143000" indent="-228600" eaLnBrk="0" hangingPunct="0">
                  <a:defRPr b="1">
                    <a:solidFill>
                      <a:schemeClr val="tx1"/>
                    </a:solidFill>
                    <a:latin typeface="Arial" pitchFamily="34" charset="0"/>
                    <a:ea typeface="新細明體" pitchFamily="18" charset="-120"/>
                  </a:defRPr>
                </a:lvl3pPr>
                <a:lvl4pPr marL="1600200" indent="-228600" eaLnBrk="0" hangingPunct="0">
                  <a:defRPr b="1">
                    <a:solidFill>
                      <a:schemeClr val="tx1"/>
                    </a:solidFill>
                    <a:latin typeface="Arial" pitchFamily="34" charset="0"/>
                    <a:ea typeface="新細明體" pitchFamily="18" charset="-120"/>
                  </a:defRPr>
                </a:lvl4pPr>
                <a:lvl5pPr marL="2057400" indent="-228600" eaLnBrk="0" hangingPunct="0">
                  <a:defRPr b="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b="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b="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b="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b="1">
                    <a:solidFill>
                      <a:schemeClr val="tx1"/>
                    </a:solidFill>
                    <a:latin typeface="Arial" pitchFamily="34" charset="0"/>
                    <a:ea typeface="新細明體" pitchFamily="18" charset="-120"/>
                  </a:defRPr>
                </a:lvl9pPr>
              </a:lstStyle>
              <a:p>
                <a:endParaRPr lang="zh-TW" altLang="en-US">
                  <a:solidFill>
                    <a:srgbClr val="660066"/>
                  </a:solidFill>
                  <a:latin typeface="微軟正黑體" pitchFamily="34" charset="-120"/>
                  <a:ea typeface="微軟正黑體" pitchFamily="34" charset="-120"/>
                </a:endParaRPr>
              </a:p>
            </p:txBody>
          </p:sp>
          <p:sp>
            <p:nvSpPr>
              <p:cNvPr id="134172" name="AutoShape 6"/>
              <p:cNvSpPr>
                <a:spLocks noChangeArrowheads="1"/>
              </p:cNvSpPr>
              <p:nvPr/>
            </p:nvSpPr>
            <p:spPr bwMode="gray">
              <a:xfrm rot="6056444">
                <a:off x="3757558" y="5436546"/>
                <a:ext cx="535006" cy="325381"/>
              </a:xfrm>
              <a:prstGeom prst="rightArrow">
                <a:avLst>
                  <a:gd name="adj1" fmla="val 35167"/>
                  <a:gd name="adj2" fmla="val 111032"/>
                </a:avLst>
              </a:prstGeom>
              <a:solidFill>
                <a:srgbClr val="FFFF00"/>
              </a:solidFill>
              <a:ln w="9525">
                <a:solidFill>
                  <a:srgbClr val="FFC000"/>
                </a:solidFill>
                <a:miter lim="800000"/>
                <a:headEnd/>
                <a:tailEnd/>
              </a:ln>
            </p:spPr>
            <p:txBody>
              <a:bodyPr wrap="none" anchor="ctr"/>
              <a:lstStyle>
                <a:lvl1pPr eaLnBrk="0" hangingPunct="0">
                  <a:defRPr b="1">
                    <a:solidFill>
                      <a:schemeClr val="tx1"/>
                    </a:solidFill>
                    <a:latin typeface="Arial" pitchFamily="34" charset="0"/>
                    <a:ea typeface="新細明體" pitchFamily="18" charset="-120"/>
                  </a:defRPr>
                </a:lvl1pPr>
                <a:lvl2pPr marL="742950" indent="-285750" eaLnBrk="0" hangingPunct="0">
                  <a:defRPr b="1">
                    <a:solidFill>
                      <a:schemeClr val="tx1"/>
                    </a:solidFill>
                    <a:latin typeface="Arial" pitchFamily="34" charset="0"/>
                    <a:ea typeface="新細明體" pitchFamily="18" charset="-120"/>
                  </a:defRPr>
                </a:lvl2pPr>
                <a:lvl3pPr marL="1143000" indent="-228600" eaLnBrk="0" hangingPunct="0">
                  <a:defRPr b="1">
                    <a:solidFill>
                      <a:schemeClr val="tx1"/>
                    </a:solidFill>
                    <a:latin typeface="Arial" pitchFamily="34" charset="0"/>
                    <a:ea typeface="新細明體" pitchFamily="18" charset="-120"/>
                  </a:defRPr>
                </a:lvl3pPr>
                <a:lvl4pPr marL="1600200" indent="-228600" eaLnBrk="0" hangingPunct="0">
                  <a:defRPr b="1">
                    <a:solidFill>
                      <a:schemeClr val="tx1"/>
                    </a:solidFill>
                    <a:latin typeface="Arial" pitchFamily="34" charset="0"/>
                    <a:ea typeface="新細明體" pitchFamily="18" charset="-120"/>
                  </a:defRPr>
                </a:lvl4pPr>
                <a:lvl5pPr marL="2057400" indent="-228600" eaLnBrk="0" hangingPunct="0">
                  <a:defRPr b="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b="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b="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b="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b="1">
                    <a:solidFill>
                      <a:schemeClr val="tx1"/>
                    </a:solidFill>
                    <a:latin typeface="Arial" pitchFamily="34" charset="0"/>
                    <a:ea typeface="新細明體" pitchFamily="18" charset="-120"/>
                  </a:defRPr>
                </a:lvl9pPr>
              </a:lstStyle>
              <a:p>
                <a:endParaRPr lang="zh-TW" altLang="en-US">
                  <a:solidFill>
                    <a:srgbClr val="660066"/>
                  </a:solidFill>
                  <a:latin typeface="微軟正黑體" pitchFamily="34" charset="-120"/>
                  <a:ea typeface="微軟正黑體" pitchFamily="34" charset="-120"/>
                </a:endParaRPr>
              </a:p>
            </p:txBody>
          </p:sp>
          <p:sp>
            <p:nvSpPr>
              <p:cNvPr id="134173" name="AutoShape 6"/>
              <p:cNvSpPr>
                <a:spLocks noChangeArrowheads="1"/>
              </p:cNvSpPr>
              <p:nvPr/>
            </p:nvSpPr>
            <p:spPr bwMode="gray">
              <a:xfrm rot="3102181">
                <a:off x="4716250" y="5334940"/>
                <a:ext cx="473092" cy="307922"/>
              </a:xfrm>
              <a:prstGeom prst="rightArrow">
                <a:avLst>
                  <a:gd name="adj1" fmla="val 35167"/>
                  <a:gd name="adj2" fmla="val 111026"/>
                </a:avLst>
              </a:prstGeom>
              <a:solidFill>
                <a:srgbClr val="FFFF00"/>
              </a:solidFill>
              <a:ln w="9525">
                <a:solidFill>
                  <a:srgbClr val="FFC000"/>
                </a:solidFill>
                <a:miter lim="800000"/>
                <a:headEnd/>
                <a:tailEnd/>
              </a:ln>
            </p:spPr>
            <p:txBody>
              <a:bodyPr wrap="none" anchor="ctr"/>
              <a:lstStyle>
                <a:lvl1pPr eaLnBrk="0" hangingPunct="0">
                  <a:defRPr b="1">
                    <a:solidFill>
                      <a:schemeClr val="tx1"/>
                    </a:solidFill>
                    <a:latin typeface="Arial" pitchFamily="34" charset="0"/>
                    <a:ea typeface="新細明體" pitchFamily="18" charset="-120"/>
                  </a:defRPr>
                </a:lvl1pPr>
                <a:lvl2pPr marL="742950" indent="-285750" eaLnBrk="0" hangingPunct="0">
                  <a:defRPr b="1">
                    <a:solidFill>
                      <a:schemeClr val="tx1"/>
                    </a:solidFill>
                    <a:latin typeface="Arial" pitchFamily="34" charset="0"/>
                    <a:ea typeface="新細明體" pitchFamily="18" charset="-120"/>
                  </a:defRPr>
                </a:lvl2pPr>
                <a:lvl3pPr marL="1143000" indent="-228600" eaLnBrk="0" hangingPunct="0">
                  <a:defRPr b="1">
                    <a:solidFill>
                      <a:schemeClr val="tx1"/>
                    </a:solidFill>
                    <a:latin typeface="Arial" pitchFamily="34" charset="0"/>
                    <a:ea typeface="新細明體" pitchFamily="18" charset="-120"/>
                  </a:defRPr>
                </a:lvl3pPr>
                <a:lvl4pPr marL="1600200" indent="-228600" eaLnBrk="0" hangingPunct="0">
                  <a:defRPr b="1">
                    <a:solidFill>
                      <a:schemeClr val="tx1"/>
                    </a:solidFill>
                    <a:latin typeface="Arial" pitchFamily="34" charset="0"/>
                    <a:ea typeface="新細明體" pitchFamily="18" charset="-120"/>
                  </a:defRPr>
                </a:lvl4pPr>
                <a:lvl5pPr marL="2057400" indent="-228600" eaLnBrk="0" hangingPunct="0">
                  <a:defRPr b="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b="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b="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b="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b="1">
                    <a:solidFill>
                      <a:schemeClr val="tx1"/>
                    </a:solidFill>
                    <a:latin typeface="Arial" pitchFamily="34" charset="0"/>
                    <a:ea typeface="新細明體" pitchFamily="18" charset="-120"/>
                  </a:defRPr>
                </a:lvl9pPr>
              </a:lstStyle>
              <a:p>
                <a:endParaRPr lang="zh-TW" altLang="en-US">
                  <a:solidFill>
                    <a:srgbClr val="660066"/>
                  </a:solidFill>
                  <a:latin typeface="微軟正黑體" pitchFamily="34" charset="-120"/>
                  <a:ea typeface="微軟正黑體" pitchFamily="34" charset="-120"/>
                </a:endParaRPr>
              </a:p>
            </p:txBody>
          </p:sp>
          <p:sp>
            <p:nvSpPr>
              <p:cNvPr id="134174" name="AutoShape 6"/>
              <p:cNvSpPr>
                <a:spLocks noChangeArrowheads="1"/>
              </p:cNvSpPr>
              <p:nvPr/>
            </p:nvSpPr>
            <p:spPr bwMode="gray">
              <a:xfrm rot="2067505">
                <a:off x="5043268" y="4984058"/>
                <a:ext cx="1211055" cy="334975"/>
              </a:xfrm>
              <a:prstGeom prst="rightArrow">
                <a:avLst>
                  <a:gd name="adj1" fmla="val 35167"/>
                  <a:gd name="adj2" fmla="val 111022"/>
                </a:avLst>
              </a:prstGeom>
              <a:solidFill>
                <a:srgbClr val="FFFF00"/>
              </a:solidFill>
              <a:ln w="9525">
                <a:solidFill>
                  <a:srgbClr val="FFC000"/>
                </a:solidFill>
                <a:miter lim="800000"/>
                <a:headEnd/>
                <a:tailEnd/>
              </a:ln>
            </p:spPr>
            <p:txBody>
              <a:bodyPr wrap="none" anchor="ctr"/>
              <a:lstStyle>
                <a:lvl1pPr eaLnBrk="0" hangingPunct="0">
                  <a:defRPr b="1">
                    <a:solidFill>
                      <a:schemeClr val="tx1"/>
                    </a:solidFill>
                    <a:latin typeface="Arial" pitchFamily="34" charset="0"/>
                    <a:ea typeface="新細明體" pitchFamily="18" charset="-120"/>
                  </a:defRPr>
                </a:lvl1pPr>
                <a:lvl2pPr marL="742950" indent="-285750" eaLnBrk="0" hangingPunct="0">
                  <a:defRPr b="1">
                    <a:solidFill>
                      <a:schemeClr val="tx1"/>
                    </a:solidFill>
                    <a:latin typeface="Arial" pitchFamily="34" charset="0"/>
                    <a:ea typeface="新細明體" pitchFamily="18" charset="-120"/>
                  </a:defRPr>
                </a:lvl2pPr>
                <a:lvl3pPr marL="1143000" indent="-228600" eaLnBrk="0" hangingPunct="0">
                  <a:defRPr b="1">
                    <a:solidFill>
                      <a:schemeClr val="tx1"/>
                    </a:solidFill>
                    <a:latin typeface="Arial" pitchFamily="34" charset="0"/>
                    <a:ea typeface="新細明體" pitchFamily="18" charset="-120"/>
                  </a:defRPr>
                </a:lvl3pPr>
                <a:lvl4pPr marL="1600200" indent="-228600" eaLnBrk="0" hangingPunct="0">
                  <a:defRPr b="1">
                    <a:solidFill>
                      <a:schemeClr val="tx1"/>
                    </a:solidFill>
                    <a:latin typeface="Arial" pitchFamily="34" charset="0"/>
                    <a:ea typeface="新細明體" pitchFamily="18" charset="-120"/>
                  </a:defRPr>
                </a:lvl4pPr>
                <a:lvl5pPr marL="2057400" indent="-228600" eaLnBrk="0" hangingPunct="0">
                  <a:defRPr b="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b="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b="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b="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b="1">
                    <a:solidFill>
                      <a:schemeClr val="tx1"/>
                    </a:solidFill>
                    <a:latin typeface="Arial" pitchFamily="34" charset="0"/>
                    <a:ea typeface="新細明體" pitchFamily="18" charset="-120"/>
                  </a:defRPr>
                </a:lvl9pPr>
              </a:lstStyle>
              <a:p>
                <a:endParaRPr lang="zh-TW" altLang="en-US">
                  <a:solidFill>
                    <a:srgbClr val="660066"/>
                  </a:solidFill>
                  <a:latin typeface="微軟正黑體" pitchFamily="34" charset="-120"/>
                  <a:ea typeface="微軟正黑體" pitchFamily="34" charset="-120"/>
                </a:endParaRPr>
              </a:p>
            </p:txBody>
          </p:sp>
          <p:sp>
            <p:nvSpPr>
              <p:cNvPr id="134175" name="AutoShape 6"/>
              <p:cNvSpPr>
                <a:spLocks noChangeArrowheads="1"/>
              </p:cNvSpPr>
              <p:nvPr/>
            </p:nvSpPr>
            <p:spPr bwMode="gray">
              <a:xfrm rot="871503">
                <a:off x="5286114" y="4450639"/>
                <a:ext cx="1841185" cy="306399"/>
              </a:xfrm>
              <a:prstGeom prst="rightArrow">
                <a:avLst>
                  <a:gd name="adj1" fmla="val 35167"/>
                  <a:gd name="adj2" fmla="val 111029"/>
                </a:avLst>
              </a:prstGeom>
              <a:solidFill>
                <a:srgbClr val="FFFF00"/>
              </a:solidFill>
              <a:ln w="9525">
                <a:solidFill>
                  <a:srgbClr val="FFC000"/>
                </a:solidFill>
                <a:miter lim="800000"/>
                <a:headEnd/>
                <a:tailEnd/>
              </a:ln>
            </p:spPr>
            <p:txBody>
              <a:bodyPr wrap="none" anchor="ctr"/>
              <a:lstStyle>
                <a:lvl1pPr eaLnBrk="0" hangingPunct="0">
                  <a:defRPr b="1">
                    <a:solidFill>
                      <a:schemeClr val="tx1"/>
                    </a:solidFill>
                    <a:latin typeface="Arial" pitchFamily="34" charset="0"/>
                    <a:ea typeface="新細明體" pitchFamily="18" charset="-120"/>
                  </a:defRPr>
                </a:lvl1pPr>
                <a:lvl2pPr marL="742950" indent="-285750" eaLnBrk="0" hangingPunct="0">
                  <a:defRPr b="1">
                    <a:solidFill>
                      <a:schemeClr val="tx1"/>
                    </a:solidFill>
                    <a:latin typeface="Arial" pitchFamily="34" charset="0"/>
                    <a:ea typeface="新細明體" pitchFamily="18" charset="-120"/>
                  </a:defRPr>
                </a:lvl2pPr>
                <a:lvl3pPr marL="1143000" indent="-228600" eaLnBrk="0" hangingPunct="0">
                  <a:defRPr b="1">
                    <a:solidFill>
                      <a:schemeClr val="tx1"/>
                    </a:solidFill>
                    <a:latin typeface="Arial" pitchFamily="34" charset="0"/>
                    <a:ea typeface="新細明體" pitchFamily="18" charset="-120"/>
                  </a:defRPr>
                </a:lvl3pPr>
                <a:lvl4pPr marL="1600200" indent="-228600" eaLnBrk="0" hangingPunct="0">
                  <a:defRPr b="1">
                    <a:solidFill>
                      <a:schemeClr val="tx1"/>
                    </a:solidFill>
                    <a:latin typeface="Arial" pitchFamily="34" charset="0"/>
                    <a:ea typeface="新細明體" pitchFamily="18" charset="-120"/>
                  </a:defRPr>
                </a:lvl4pPr>
                <a:lvl5pPr marL="2057400" indent="-228600" eaLnBrk="0" hangingPunct="0">
                  <a:defRPr b="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b="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b="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b="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b="1">
                    <a:solidFill>
                      <a:schemeClr val="tx1"/>
                    </a:solidFill>
                    <a:latin typeface="Arial" pitchFamily="34" charset="0"/>
                    <a:ea typeface="新細明體" pitchFamily="18" charset="-120"/>
                  </a:defRPr>
                </a:lvl9pPr>
              </a:lstStyle>
              <a:p>
                <a:endParaRPr lang="zh-TW" altLang="en-US">
                  <a:solidFill>
                    <a:srgbClr val="660066"/>
                  </a:solidFill>
                  <a:latin typeface="微軟正黑體" pitchFamily="34" charset="-120"/>
                  <a:ea typeface="微軟正黑體" pitchFamily="34" charset="-120"/>
                </a:endParaRPr>
              </a:p>
            </p:txBody>
          </p:sp>
          <p:sp>
            <p:nvSpPr>
              <p:cNvPr id="134176" name="AutoShape 6"/>
              <p:cNvSpPr>
                <a:spLocks noChangeArrowheads="1"/>
              </p:cNvSpPr>
              <p:nvPr/>
            </p:nvSpPr>
            <p:spPr bwMode="gray">
              <a:xfrm>
                <a:off x="5314684" y="3917220"/>
                <a:ext cx="2315766" cy="327037"/>
              </a:xfrm>
              <a:prstGeom prst="rightArrow">
                <a:avLst>
                  <a:gd name="adj1" fmla="val 35167"/>
                  <a:gd name="adj2" fmla="val 111035"/>
                </a:avLst>
              </a:prstGeom>
              <a:solidFill>
                <a:srgbClr val="FFFF00"/>
              </a:solidFill>
              <a:ln w="9525">
                <a:solidFill>
                  <a:srgbClr val="FFC000"/>
                </a:solidFill>
                <a:miter lim="800000"/>
                <a:headEnd/>
                <a:tailEnd/>
              </a:ln>
            </p:spPr>
            <p:txBody>
              <a:bodyPr wrap="none" anchor="ctr"/>
              <a:lstStyle>
                <a:lvl1pPr eaLnBrk="0" hangingPunct="0">
                  <a:defRPr b="1">
                    <a:solidFill>
                      <a:schemeClr val="tx1"/>
                    </a:solidFill>
                    <a:latin typeface="Arial" pitchFamily="34" charset="0"/>
                    <a:ea typeface="新細明體" pitchFamily="18" charset="-120"/>
                  </a:defRPr>
                </a:lvl1pPr>
                <a:lvl2pPr marL="742950" indent="-285750" eaLnBrk="0" hangingPunct="0">
                  <a:defRPr b="1">
                    <a:solidFill>
                      <a:schemeClr val="tx1"/>
                    </a:solidFill>
                    <a:latin typeface="Arial" pitchFamily="34" charset="0"/>
                    <a:ea typeface="新細明體" pitchFamily="18" charset="-120"/>
                  </a:defRPr>
                </a:lvl2pPr>
                <a:lvl3pPr marL="1143000" indent="-228600" eaLnBrk="0" hangingPunct="0">
                  <a:defRPr b="1">
                    <a:solidFill>
                      <a:schemeClr val="tx1"/>
                    </a:solidFill>
                    <a:latin typeface="Arial" pitchFamily="34" charset="0"/>
                    <a:ea typeface="新細明體" pitchFamily="18" charset="-120"/>
                  </a:defRPr>
                </a:lvl3pPr>
                <a:lvl4pPr marL="1600200" indent="-228600" eaLnBrk="0" hangingPunct="0">
                  <a:defRPr b="1">
                    <a:solidFill>
                      <a:schemeClr val="tx1"/>
                    </a:solidFill>
                    <a:latin typeface="Arial" pitchFamily="34" charset="0"/>
                    <a:ea typeface="新細明體" pitchFamily="18" charset="-120"/>
                  </a:defRPr>
                </a:lvl4pPr>
                <a:lvl5pPr marL="2057400" indent="-228600" eaLnBrk="0" hangingPunct="0">
                  <a:defRPr b="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b="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b="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b="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b="1">
                    <a:solidFill>
                      <a:schemeClr val="tx1"/>
                    </a:solidFill>
                    <a:latin typeface="Arial" pitchFamily="34" charset="0"/>
                    <a:ea typeface="新細明體" pitchFamily="18" charset="-120"/>
                  </a:defRPr>
                </a:lvl9pPr>
              </a:lstStyle>
              <a:p>
                <a:endParaRPr lang="zh-TW" altLang="en-US">
                  <a:solidFill>
                    <a:srgbClr val="660066"/>
                  </a:solidFill>
                  <a:latin typeface="微軟正黑體" pitchFamily="34" charset="-120"/>
                  <a:ea typeface="微軟正黑體" pitchFamily="34" charset="-120"/>
                </a:endParaRPr>
              </a:p>
            </p:txBody>
          </p:sp>
          <p:sp>
            <p:nvSpPr>
              <p:cNvPr id="134177" name="AutoShape 6"/>
              <p:cNvSpPr>
                <a:spLocks noChangeArrowheads="1"/>
              </p:cNvSpPr>
              <p:nvPr/>
            </p:nvSpPr>
            <p:spPr bwMode="gray">
              <a:xfrm rot="20690828">
                <a:off x="4957814" y="3377284"/>
                <a:ext cx="1696747" cy="361963"/>
              </a:xfrm>
              <a:prstGeom prst="rightArrow">
                <a:avLst>
                  <a:gd name="adj1" fmla="val 35167"/>
                  <a:gd name="adj2" fmla="val 111027"/>
                </a:avLst>
              </a:prstGeom>
              <a:solidFill>
                <a:srgbClr val="FFFF00"/>
              </a:solidFill>
              <a:ln w="9525">
                <a:solidFill>
                  <a:srgbClr val="FFC000"/>
                </a:solidFill>
                <a:miter lim="800000"/>
                <a:headEnd/>
                <a:tailEnd/>
              </a:ln>
            </p:spPr>
            <p:txBody>
              <a:bodyPr wrap="none" anchor="ctr"/>
              <a:lstStyle>
                <a:lvl1pPr eaLnBrk="0" hangingPunct="0">
                  <a:defRPr b="1">
                    <a:solidFill>
                      <a:schemeClr val="tx1"/>
                    </a:solidFill>
                    <a:latin typeface="Arial" pitchFamily="34" charset="0"/>
                    <a:ea typeface="新細明體" pitchFamily="18" charset="-120"/>
                  </a:defRPr>
                </a:lvl1pPr>
                <a:lvl2pPr marL="742950" indent="-285750" eaLnBrk="0" hangingPunct="0">
                  <a:defRPr b="1">
                    <a:solidFill>
                      <a:schemeClr val="tx1"/>
                    </a:solidFill>
                    <a:latin typeface="Arial" pitchFamily="34" charset="0"/>
                    <a:ea typeface="新細明體" pitchFamily="18" charset="-120"/>
                  </a:defRPr>
                </a:lvl2pPr>
                <a:lvl3pPr marL="1143000" indent="-228600" eaLnBrk="0" hangingPunct="0">
                  <a:defRPr b="1">
                    <a:solidFill>
                      <a:schemeClr val="tx1"/>
                    </a:solidFill>
                    <a:latin typeface="Arial" pitchFamily="34" charset="0"/>
                    <a:ea typeface="新細明體" pitchFamily="18" charset="-120"/>
                  </a:defRPr>
                </a:lvl3pPr>
                <a:lvl4pPr marL="1600200" indent="-228600" eaLnBrk="0" hangingPunct="0">
                  <a:defRPr b="1">
                    <a:solidFill>
                      <a:schemeClr val="tx1"/>
                    </a:solidFill>
                    <a:latin typeface="Arial" pitchFamily="34" charset="0"/>
                    <a:ea typeface="新細明體" pitchFamily="18" charset="-120"/>
                  </a:defRPr>
                </a:lvl4pPr>
                <a:lvl5pPr marL="2057400" indent="-228600" eaLnBrk="0" hangingPunct="0">
                  <a:defRPr b="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b="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b="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b="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b="1">
                    <a:solidFill>
                      <a:schemeClr val="tx1"/>
                    </a:solidFill>
                    <a:latin typeface="Arial" pitchFamily="34" charset="0"/>
                    <a:ea typeface="新細明體" pitchFamily="18" charset="-120"/>
                  </a:defRPr>
                </a:lvl9pPr>
              </a:lstStyle>
              <a:p>
                <a:endParaRPr lang="zh-TW" altLang="en-US">
                  <a:solidFill>
                    <a:srgbClr val="660066"/>
                  </a:solidFill>
                  <a:latin typeface="微軟正黑體" pitchFamily="34" charset="-120"/>
                  <a:ea typeface="微軟正黑體" pitchFamily="34" charset="-120"/>
                </a:endParaRPr>
              </a:p>
            </p:txBody>
          </p:sp>
          <p:sp>
            <p:nvSpPr>
              <p:cNvPr id="134178" name="AutoShape 6"/>
              <p:cNvSpPr>
                <a:spLocks noChangeArrowheads="1"/>
              </p:cNvSpPr>
              <p:nvPr/>
            </p:nvSpPr>
            <p:spPr bwMode="gray">
              <a:xfrm rot="19497802">
                <a:off x="4762924" y="2957734"/>
                <a:ext cx="1011064" cy="301636"/>
              </a:xfrm>
              <a:prstGeom prst="rightArrow">
                <a:avLst>
                  <a:gd name="adj1" fmla="val 35167"/>
                  <a:gd name="adj2" fmla="val 111033"/>
                </a:avLst>
              </a:prstGeom>
              <a:solidFill>
                <a:srgbClr val="FFFF00"/>
              </a:solidFill>
              <a:ln w="9525">
                <a:solidFill>
                  <a:srgbClr val="FFC000"/>
                </a:solidFill>
                <a:miter lim="800000"/>
                <a:headEnd/>
                <a:tailEnd/>
              </a:ln>
            </p:spPr>
            <p:txBody>
              <a:bodyPr wrap="none" anchor="ctr"/>
              <a:lstStyle>
                <a:lvl1pPr eaLnBrk="0" hangingPunct="0">
                  <a:defRPr b="1">
                    <a:solidFill>
                      <a:schemeClr val="tx1"/>
                    </a:solidFill>
                    <a:latin typeface="Arial" pitchFamily="34" charset="0"/>
                    <a:ea typeface="新細明體" pitchFamily="18" charset="-120"/>
                  </a:defRPr>
                </a:lvl1pPr>
                <a:lvl2pPr marL="742950" indent="-285750" eaLnBrk="0" hangingPunct="0">
                  <a:defRPr b="1">
                    <a:solidFill>
                      <a:schemeClr val="tx1"/>
                    </a:solidFill>
                    <a:latin typeface="Arial" pitchFamily="34" charset="0"/>
                    <a:ea typeface="新細明體" pitchFamily="18" charset="-120"/>
                  </a:defRPr>
                </a:lvl2pPr>
                <a:lvl3pPr marL="1143000" indent="-228600" eaLnBrk="0" hangingPunct="0">
                  <a:defRPr b="1">
                    <a:solidFill>
                      <a:schemeClr val="tx1"/>
                    </a:solidFill>
                    <a:latin typeface="Arial" pitchFamily="34" charset="0"/>
                    <a:ea typeface="新細明體" pitchFamily="18" charset="-120"/>
                  </a:defRPr>
                </a:lvl3pPr>
                <a:lvl4pPr marL="1600200" indent="-228600" eaLnBrk="0" hangingPunct="0">
                  <a:defRPr b="1">
                    <a:solidFill>
                      <a:schemeClr val="tx1"/>
                    </a:solidFill>
                    <a:latin typeface="Arial" pitchFamily="34" charset="0"/>
                    <a:ea typeface="新細明體" pitchFamily="18" charset="-120"/>
                  </a:defRPr>
                </a:lvl4pPr>
                <a:lvl5pPr marL="2057400" indent="-228600" eaLnBrk="0" hangingPunct="0">
                  <a:defRPr b="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b="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b="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b="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b="1">
                    <a:solidFill>
                      <a:schemeClr val="tx1"/>
                    </a:solidFill>
                    <a:latin typeface="Arial" pitchFamily="34" charset="0"/>
                    <a:ea typeface="新細明體" pitchFamily="18" charset="-120"/>
                  </a:defRPr>
                </a:lvl9pPr>
              </a:lstStyle>
              <a:p>
                <a:endParaRPr lang="zh-TW" altLang="en-US">
                  <a:solidFill>
                    <a:srgbClr val="660066"/>
                  </a:solidFill>
                  <a:latin typeface="微軟正黑體" pitchFamily="34" charset="-120"/>
                  <a:ea typeface="微軟正黑體" pitchFamily="34" charset="-120"/>
                </a:endParaRPr>
              </a:p>
            </p:txBody>
          </p:sp>
          <p:sp>
            <p:nvSpPr>
              <p:cNvPr id="134179" name="AutoShape 6"/>
              <p:cNvSpPr>
                <a:spLocks noChangeArrowheads="1"/>
              </p:cNvSpPr>
              <p:nvPr/>
            </p:nvSpPr>
            <p:spPr bwMode="gray">
              <a:xfrm rot="15904001">
                <a:off x="4070176" y="2796236"/>
                <a:ext cx="836755" cy="342841"/>
              </a:xfrm>
              <a:prstGeom prst="rightArrow">
                <a:avLst>
                  <a:gd name="adj1" fmla="val 35167"/>
                  <a:gd name="adj2" fmla="val 111032"/>
                </a:avLst>
              </a:prstGeom>
              <a:solidFill>
                <a:srgbClr val="FFFF00"/>
              </a:solidFill>
              <a:ln w="9525">
                <a:solidFill>
                  <a:srgbClr val="FFC000"/>
                </a:solidFill>
                <a:miter lim="800000"/>
                <a:headEnd/>
                <a:tailEnd/>
              </a:ln>
            </p:spPr>
            <p:txBody>
              <a:bodyPr wrap="none" anchor="ctr"/>
              <a:lstStyle>
                <a:lvl1pPr eaLnBrk="0" hangingPunct="0">
                  <a:defRPr b="1">
                    <a:solidFill>
                      <a:schemeClr val="tx1"/>
                    </a:solidFill>
                    <a:latin typeface="Arial" pitchFamily="34" charset="0"/>
                    <a:ea typeface="新細明體" pitchFamily="18" charset="-120"/>
                  </a:defRPr>
                </a:lvl1pPr>
                <a:lvl2pPr marL="742950" indent="-285750" eaLnBrk="0" hangingPunct="0">
                  <a:defRPr b="1">
                    <a:solidFill>
                      <a:schemeClr val="tx1"/>
                    </a:solidFill>
                    <a:latin typeface="Arial" pitchFamily="34" charset="0"/>
                    <a:ea typeface="新細明體" pitchFamily="18" charset="-120"/>
                  </a:defRPr>
                </a:lvl2pPr>
                <a:lvl3pPr marL="1143000" indent="-228600" eaLnBrk="0" hangingPunct="0">
                  <a:defRPr b="1">
                    <a:solidFill>
                      <a:schemeClr val="tx1"/>
                    </a:solidFill>
                    <a:latin typeface="Arial" pitchFamily="34" charset="0"/>
                    <a:ea typeface="新細明體" pitchFamily="18" charset="-120"/>
                  </a:defRPr>
                </a:lvl3pPr>
                <a:lvl4pPr marL="1600200" indent="-228600" eaLnBrk="0" hangingPunct="0">
                  <a:defRPr b="1">
                    <a:solidFill>
                      <a:schemeClr val="tx1"/>
                    </a:solidFill>
                    <a:latin typeface="Arial" pitchFamily="34" charset="0"/>
                    <a:ea typeface="新細明體" pitchFamily="18" charset="-120"/>
                  </a:defRPr>
                </a:lvl4pPr>
                <a:lvl5pPr marL="2057400" indent="-228600" eaLnBrk="0" hangingPunct="0">
                  <a:defRPr b="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b="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b="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b="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b="1">
                    <a:solidFill>
                      <a:schemeClr val="tx1"/>
                    </a:solidFill>
                    <a:latin typeface="Arial" pitchFamily="34" charset="0"/>
                    <a:ea typeface="新細明體" pitchFamily="18" charset="-120"/>
                  </a:defRPr>
                </a:lvl9pPr>
              </a:lstStyle>
              <a:p>
                <a:endParaRPr lang="zh-TW" altLang="en-US">
                  <a:solidFill>
                    <a:srgbClr val="660066"/>
                  </a:solidFill>
                  <a:latin typeface="微軟正黑體" pitchFamily="34" charset="-120"/>
                  <a:ea typeface="微軟正黑體" pitchFamily="34" charset="-120"/>
                </a:endParaRPr>
              </a:p>
            </p:txBody>
          </p:sp>
          <p:sp>
            <p:nvSpPr>
              <p:cNvPr id="134180" name="AutoShape 6"/>
              <p:cNvSpPr>
                <a:spLocks noChangeArrowheads="1"/>
              </p:cNvSpPr>
              <p:nvPr/>
            </p:nvSpPr>
            <p:spPr bwMode="gray">
              <a:xfrm rot="14191813">
                <a:off x="3154177" y="2809809"/>
                <a:ext cx="977751" cy="385697"/>
              </a:xfrm>
              <a:prstGeom prst="rightArrow">
                <a:avLst>
                  <a:gd name="adj1" fmla="val 35167"/>
                  <a:gd name="adj2" fmla="val 111031"/>
                </a:avLst>
              </a:prstGeom>
              <a:solidFill>
                <a:srgbClr val="FFFF00"/>
              </a:solidFill>
              <a:ln w="9525">
                <a:solidFill>
                  <a:srgbClr val="FFC000"/>
                </a:solidFill>
                <a:miter lim="800000"/>
                <a:headEnd/>
                <a:tailEnd/>
              </a:ln>
            </p:spPr>
            <p:txBody>
              <a:bodyPr wrap="none" anchor="ctr"/>
              <a:lstStyle>
                <a:lvl1pPr eaLnBrk="0" hangingPunct="0">
                  <a:defRPr b="1">
                    <a:solidFill>
                      <a:schemeClr val="tx1"/>
                    </a:solidFill>
                    <a:latin typeface="Arial" pitchFamily="34" charset="0"/>
                    <a:ea typeface="新細明體" pitchFamily="18" charset="-120"/>
                  </a:defRPr>
                </a:lvl1pPr>
                <a:lvl2pPr marL="742950" indent="-285750" eaLnBrk="0" hangingPunct="0">
                  <a:defRPr b="1">
                    <a:solidFill>
                      <a:schemeClr val="tx1"/>
                    </a:solidFill>
                    <a:latin typeface="Arial" pitchFamily="34" charset="0"/>
                    <a:ea typeface="新細明體" pitchFamily="18" charset="-120"/>
                  </a:defRPr>
                </a:lvl2pPr>
                <a:lvl3pPr marL="1143000" indent="-228600" eaLnBrk="0" hangingPunct="0">
                  <a:defRPr b="1">
                    <a:solidFill>
                      <a:schemeClr val="tx1"/>
                    </a:solidFill>
                    <a:latin typeface="Arial" pitchFamily="34" charset="0"/>
                    <a:ea typeface="新細明體" pitchFamily="18" charset="-120"/>
                  </a:defRPr>
                </a:lvl3pPr>
                <a:lvl4pPr marL="1600200" indent="-228600" eaLnBrk="0" hangingPunct="0">
                  <a:defRPr b="1">
                    <a:solidFill>
                      <a:schemeClr val="tx1"/>
                    </a:solidFill>
                    <a:latin typeface="Arial" pitchFamily="34" charset="0"/>
                    <a:ea typeface="新細明體" pitchFamily="18" charset="-120"/>
                  </a:defRPr>
                </a:lvl4pPr>
                <a:lvl5pPr marL="2057400" indent="-228600" eaLnBrk="0" hangingPunct="0">
                  <a:defRPr b="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b="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b="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b="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b="1">
                    <a:solidFill>
                      <a:schemeClr val="tx1"/>
                    </a:solidFill>
                    <a:latin typeface="Arial" pitchFamily="34" charset="0"/>
                    <a:ea typeface="新細明體" pitchFamily="18" charset="-120"/>
                  </a:defRPr>
                </a:lvl9pPr>
              </a:lstStyle>
              <a:p>
                <a:endParaRPr lang="zh-TW" altLang="en-US">
                  <a:solidFill>
                    <a:srgbClr val="660066"/>
                  </a:solidFill>
                  <a:latin typeface="微軟正黑體" pitchFamily="34" charset="-120"/>
                  <a:ea typeface="微軟正黑體" pitchFamily="34" charset="-120"/>
                </a:endParaRPr>
              </a:p>
            </p:txBody>
          </p:sp>
          <p:sp>
            <p:nvSpPr>
              <p:cNvPr id="134181" name="AutoShape 6"/>
              <p:cNvSpPr>
                <a:spLocks noChangeArrowheads="1"/>
              </p:cNvSpPr>
              <p:nvPr/>
            </p:nvSpPr>
            <p:spPr bwMode="gray">
              <a:xfrm rot="12743626">
                <a:off x="2299926" y="3215692"/>
                <a:ext cx="1342093" cy="368340"/>
              </a:xfrm>
              <a:prstGeom prst="rightArrow">
                <a:avLst>
                  <a:gd name="adj1" fmla="val 35167"/>
                  <a:gd name="adj2" fmla="val 111026"/>
                </a:avLst>
              </a:prstGeom>
              <a:solidFill>
                <a:srgbClr val="FFFF00"/>
              </a:solidFill>
              <a:ln w="9525">
                <a:solidFill>
                  <a:srgbClr val="FFC000"/>
                </a:solidFill>
                <a:miter lim="800000"/>
                <a:headEnd/>
                <a:tailEnd/>
              </a:ln>
            </p:spPr>
            <p:txBody>
              <a:bodyPr wrap="none" anchor="ctr"/>
              <a:lstStyle>
                <a:lvl1pPr eaLnBrk="0" hangingPunct="0">
                  <a:defRPr b="1">
                    <a:solidFill>
                      <a:schemeClr val="tx1"/>
                    </a:solidFill>
                    <a:latin typeface="Arial" pitchFamily="34" charset="0"/>
                    <a:ea typeface="新細明體" pitchFamily="18" charset="-120"/>
                  </a:defRPr>
                </a:lvl1pPr>
                <a:lvl2pPr marL="742950" indent="-285750" eaLnBrk="0" hangingPunct="0">
                  <a:defRPr b="1">
                    <a:solidFill>
                      <a:schemeClr val="tx1"/>
                    </a:solidFill>
                    <a:latin typeface="Arial" pitchFamily="34" charset="0"/>
                    <a:ea typeface="新細明體" pitchFamily="18" charset="-120"/>
                  </a:defRPr>
                </a:lvl2pPr>
                <a:lvl3pPr marL="1143000" indent="-228600" eaLnBrk="0" hangingPunct="0">
                  <a:defRPr b="1">
                    <a:solidFill>
                      <a:schemeClr val="tx1"/>
                    </a:solidFill>
                    <a:latin typeface="Arial" pitchFamily="34" charset="0"/>
                    <a:ea typeface="新細明體" pitchFamily="18" charset="-120"/>
                  </a:defRPr>
                </a:lvl3pPr>
                <a:lvl4pPr marL="1600200" indent="-228600" eaLnBrk="0" hangingPunct="0">
                  <a:defRPr b="1">
                    <a:solidFill>
                      <a:schemeClr val="tx1"/>
                    </a:solidFill>
                    <a:latin typeface="Arial" pitchFamily="34" charset="0"/>
                    <a:ea typeface="新細明體" pitchFamily="18" charset="-120"/>
                  </a:defRPr>
                </a:lvl4pPr>
                <a:lvl5pPr marL="2057400" indent="-228600" eaLnBrk="0" hangingPunct="0">
                  <a:defRPr b="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b="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b="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b="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b="1">
                    <a:solidFill>
                      <a:schemeClr val="tx1"/>
                    </a:solidFill>
                    <a:latin typeface="Arial" pitchFamily="34" charset="0"/>
                    <a:ea typeface="新細明體" pitchFamily="18" charset="-120"/>
                  </a:defRPr>
                </a:lvl9pPr>
              </a:lstStyle>
              <a:p>
                <a:endParaRPr lang="zh-TW" altLang="en-US">
                  <a:solidFill>
                    <a:srgbClr val="660066"/>
                  </a:solidFill>
                  <a:latin typeface="微軟正黑體" pitchFamily="34" charset="-120"/>
                  <a:ea typeface="微軟正黑體" pitchFamily="34" charset="-120"/>
                </a:endParaRPr>
              </a:p>
            </p:txBody>
          </p:sp>
        </p:grpSp>
        <p:sp>
          <p:nvSpPr>
            <p:cNvPr id="134156" name="Oval 9"/>
            <p:cNvSpPr>
              <a:spLocks noChangeArrowheads="1"/>
            </p:cNvSpPr>
            <p:nvPr/>
          </p:nvSpPr>
          <p:spPr bwMode="gray">
            <a:xfrm>
              <a:off x="4109711" y="890074"/>
              <a:ext cx="1079500" cy="1103313"/>
            </a:xfrm>
            <a:prstGeom prst="ellipse">
              <a:avLst/>
            </a:prstGeom>
            <a:gradFill rotWithShape="0">
              <a:gsLst>
                <a:gs pos="0">
                  <a:schemeClr val="bg1"/>
                </a:gs>
                <a:gs pos="100000">
                  <a:srgbClr val="7030A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itchFamily="34" charset="0"/>
                  <a:ea typeface="新細明體" pitchFamily="18" charset="-120"/>
                </a:defRPr>
              </a:lvl1pPr>
              <a:lvl2pPr marL="742950" indent="-285750" eaLnBrk="0" hangingPunct="0">
                <a:defRPr b="1">
                  <a:solidFill>
                    <a:schemeClr val="tx1"/>
                  </a:solidFill>
                  <a:latin typeface="Arial" pitchFamily="34" charset="0"/>
                  <a:ea typeface="新細明體" pitchFamily="18" charset="-120"/>
                </a:defRPr>
              </a:lvl2pPr>
              <a:lvl3pPr marL="1143000" indent="-228600" eaLnBrk="0" hangingPunct="0">
                <a:defRPr b="1">
                  <a:solidFill>
                    <a:schemeClr val="tx1"/>
                  </a:solidFill>
                  <a:latin typeface="Arial" pitchFamily="34" charset="0"/>
                  <a:ea typeface="新細明體" pitchFamily="18" charset="-120"/>
                </a:defRPr>
              </a:lvl3pPr>
              <a:lvl4pPr marL="1600200" indent="-228600" eaLnBrk="0" hangingPunct="0">
                <a:defRPr b="1">
                  <a:solidFill>
                    <a:schemeClr val="tx1"/>
                  </a:solidFill>
                  <a:latin typeface="Arial" pitchFamily="34" charset="0"/>
                  <a:ea typeface="新細明體" pitchFamily="18" charset="-120"/>
                </a:defRPr>
              </a:lvl4pPr>
              <a:lvl5pPr marL="2057400" indent="-228600" eaLnBrk="0" hangingPunct="0">
                <a:defRPr b="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b="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b="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b="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b="1">
                  <a:solidFill>
                    <a:schemeClr val="tx1"/>
                  </a:solidFill>
                  <a:latin typeface="Arial" pitchFamily="34" charset="0"/>
                  <a:ea typeface="新細明體" pitchFamily="18" charset="-120"/>
                </a:defRPr>
              </a:lvl9pPr>
            </a:lstStyle>
            <a:p>
              <a:pPr algn="ctr"/>
              <a:r>
                <a:rPr lang="zh-TW" altLang="en-US" sz="2400" dirty="0">
                  <a:solidFill>
                    <a:srgbClr val="660066"/>
                  </a:solidFill>
                  <a:latin typeface="微軟正黑體" pitchFamily="34" charset="-120"/>
                  <a:ea typeface="微軟正黑體" pitchFamily="34" charset="-120"/>
                </a:rPr>
                <a:t>電機與</a:t>
              </a:r>
              <a:endParaRPr lang="en-US" altLang="zh-TW" sz="2400" dirty="0">
                <a:solidFill>
                  <a:srgbClr val="660066"/>
                </a:solidFill>
                <a:latin typeface="微軟正黑體" pitchFamily="34" charset="-120"/>
                <a:ea typeface="微軟正黑體" pitchFamily="34" charset="-120"/>
              </a:endParaRPr>
            </a:p>
            <a:p>
              <a:pPr algn="ctr"/>
              <a:r>
                <a:rPr lang="zh-TW" altLang="en-US" sz="2400" dirty="0">
                  <a:solidFill>
                    <a:srgbClr val="660066"/>
                  </a:solidFill>
                  <a:latin typeface="微軟正黑體" pitchFamily="34" charset="-120"/>
                  <a:ea typeface="微軟正黑體" pitchFamily="34" charset="-120"/>
                </a:rPr>
                <a:t>電子群</a:t>
              </a:r>
            </a:p>
          </p:txBody>
        </p:sp>
        <p:sp>
          <p:nvSpPr>
            <p:cNvPr id="36" name="Oval 9"/>
            <p:cNvSpPr>
              <a:spLocks noChangeArrowheads="1"/>
            </p:cNvSpPr>
            <p:nvPr/>
          </p:nvSpPr>
          <p:spPr bwMode="gray">
            <a:xfrm>
              <a:off x="5557737" y="1109305"/>
              <a:ext cx="1080676" cy="1103319"/>
            </a:xfrm>
            <a:prstGeom prst="ellipse">
              <a:avLst/>
            </a:prstGeom>
            <a:gradFill rotWithShape="1">
              <a:gsLst>
                <a:gs pos="0">
                  <a:schemeClr val="bg1">
                    <a:lumMod val="95000"/>
                  </a:schemeClr>
                </a:gs>
                <a:gs pos="100000">
                  <a:srgbClr val="C00000"/>
                </a:gs>
              </a:gsLst>
              <a:path path="shape">
                <a:fillToRect l="50000" t="50000" r="50000" b="50000"/>
              </a:path>
            </a:gradFill>
            <a:ln>
              <a:noFill/>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eaLnBrk="0" hangingPunct="0">
                <a:defRPr/>
              </a:pPr>
              <a:r>
                <a:rPr lang="zh-TW" altLang="en-US" sz="2400" dirty="0">
                  <a:solidFill>
                    <a:srgbClr val="660066"/>
                  </a:solidFill>
                  <a:latin typeface="微軟正黑體" pitchFamily="34" charset="-120"/>
                  <a:ea typeface="微軟正黑體" pitchFamily="34" charset="-120"/>
                </a:rPr>
                <a:t>土木與</a:t>
              </a:r>
              <a:endParaRPr lang="en-US" altLang="zh-TW" sz="2400" dirty="0">
                <a:solidFill>
                  <a:srgbClr val="660066"/>
                </a:solidFill>
                <a:latin typeface="微軟正黑體" pitchFamily="34" charset="-120"/>
                <a:ea typeface="微軟正黑體" pitchFamily="34" charset="-120"/>
              </a:endParaRPr>
            </a:p>
            <a:p>
              <a:pPr algn="ctr" eaLnBrk="0" hangingPunct="0">
                <a:defRPr/>
              </a:pPr>
              <a:r>
                <a:rPr lang="zh-TW" altLang="en-US" sz="2400" dirty="0">
                  <a:solidFill>
                    <a:srgbClr val="660066"/>
                  </a:solidFill>
                  <a:latin typeface="微軟正黑體" pitchFamily="34" charset="-120"/>
                  <a:ea typeface="微軟正黑體" pitchFamily="34" charset="-120"/>
                </a:rPr>
                <a:t>建築群</a:t>
              </a:r>
            </a:p>
          </p:txBody>
        </p:sp>
        <p:sp>
          <p:nvSpPr>
            <p:cNvPr id="134158" name="Oval 7"/>
            <p:cNvSpPr>
              <a:spLocks noChangeArrowheads="1"/>
            </p:cNvSpPr>
            <p:nvPr/>
          </p:nvSpPr>
          <p:spPr bwMode="gray">
            <a:xfrm>
              <a:off x="6767041" y="1791840"/>
              <a:ext cx="1141412" cy="1101725"/>
            </a:xfrm>
            <a:prstGeom prst="ellipse">
              <a:avLst/>
            </a:prstGeom>
            <a:gradFill rotWithShape="1">
              <a:gsLst>
                <a:gs pos="0">
                  <a:schemeClr val="bg1"/>
                </a:gs>
                <a:gs pos="100000">
                  <a:srgbClr val="3399F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itchFamily="34" charset="0"/>
                  <a:ea typeface="新細明體" pitchFamily="18" charset="-120"/>
                </a:defRPr>
              </a:lvl1pPr>
              <a:lvl2pPr marL="742950" indent="-285750" eaLnBrk="0" hangingPunct="0">
                <a:defRPr b="1">
                  <a:solidFill>
                    <a:schemeClr val="tx1"/>
                  </a:solidFill>
                  <a:latin typeface="Arial" pitchFamily="34" charset="0"/>
                  <a:ea typeface="新細明體" pitchFamily="18" charset="-120"/>
                </a:defRPr>
              </a:lvl2pPr>
              <a:lvl3pPr marL="1143000" indent="-228600" eaLnBrk="0" hangingPunct="0">
                <a:defRPr b="1">
                  <a:solidFill>
                    <a:schemeClr val="tx1"/>
                  </a:solidFill>
                  <a:latin typeface="Arial" pitchFamily="34" charset="0"/>
                  <a:ea typeface="新細明體" pitchFamily="18" charset="-120"/>
                </a:defRPr>
              </a:lvl3pPr>
              <a:lvl4pPr marL="1600200" indent="-228600" eaLnBrk="0" hangingPunct="0">
                <a:defRPr b="1">
                  <a:solidFill>
                    <a:schemeClr val="tx1"/>
                  </a:solidFill>
                  <a:latin typeface="Arial" pitchFamily="34" charset="0"/>
                  <a:ea typeface="新細明體" pitchFamily="18" charset="-120"/>
                </a:defRPr>
              </a:lvl4pPr>
              <a:lvl5pPr marL="2057400" indent="-228600" eaLnBrk="0" hangingPunct="0">
                <a:defRPr b="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b="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b="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b="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b="1">
                  <a:solidFill>
                    <a:schemeClr val="tx1"/>
                  </a:solidFill>
                  <a:latin typeface="Arial" pitchFamily="34" charset="0"/>
                  <a:ea typeface="新細明體" pitchFamily="18" charset="-120"/>
                </a:defRPr>
              </a:lvl9pPr>
            </a:lstStyle>
            <a:p>
              <a:pPr algn="ctr"/>
              <a:r>
                <a:rPr lang="zh-TW" altLang="en-US" sz="2400">
                  <a:solidFill>
                    <a:srgbClr val="660066"/>
                  </a:solidFill>
                  <a:latin typeface="微軟正黑體" pitchFamily="34" charset="-120"/>
                  <a:ea typeface="微軟正黑體" pitchFamily="34" charset="-120"/>
                </a:rPr>
                <a:t>化工群</a:t>
              </a:r>
            </a:p>
          </p:txBody>
        </p:sp>
        <p:sp>
          <p:nvSpPr>
            <p:cNvPr id="38" name="Oval 9"/>
            <p:cNvSpPr>
              <a:spLocks noChangeArrowheads="1"/>
            </p:cNvSpPr>
            <p:nvPr/>
          </p:nvSpPr>
          <p:spPr bwMode="gray">
            <a:xfrm>
              <a:off x="7768145" y="2943684"/>
              <a:ext cx="1079023" cy="1103319"/>
            </a:xfrm>
            <a:prstGeom prst="ellipse">
              <a:avLst/>
            </a:prstGeom>
            <a:gradFill rotWithShape="1">
              <a:gsLst>
                <a:gs pos="0">
                  <a:schemeClr val="bg1">
                    <a:lumMod val="95000"/>
                  </a:schemeClr>
                </a:gs>
                <a:gs pos="100000">
                  <a:srgbClr val="00B050"/>
                </a:gs>
              </a:gsLst>
              <a:path path="shape">
                <a:fillToRect l="50000" t="50000" r="50000" b="50000"/>
              </a:path>
            </a:gradFill>
            <a:ln>
              <a:noFill/>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eaLnBrk="0" hangingPunct="0">
                <a:defRPr/>
              </a:pPr>
              <a:r>
                <a:rPr lang="zh-TW" altLang="en-US" sz="2400" dirty="0">
                  <a:solidFill>
                    <a:srgbClr val="660066"/>
                  </a:solidFill>
                  <a:latin typeface="微軟正黑體" pitchFamily="34" charset="-120"/>
                  <a:ea typeface="微軟正黑體" pitchFamily="34" charset="-120"/>
                </a:rPr>
                <a:t>商業與</a:t>
              </a:r>
              <a:endParaRPr lang="en-US" altLang="zh-TW" sz="2400" dirty="0">
                <a:solidFill>
                  <a:srgbClr val="660066"/>
                </a:solidFill>
                <a:latin typeface="微軟正黑體" pitchFamily="34" charset="-120"/>
                <a:ea typeface="微軟正黑體" pitchFamily="34" charset="-120"/>
              </a:endParaRPr>
            </a:p>
            <a:p>
              <a:pPr algn="ctr" eaLnBrk="0" hangingPunct="0">
                <a:defRPr/>
              </a:pPr>
              <a:r>
                <a:rPr lang="zh-TW" altLang="en-US" sz="2400" dirty="0">
                  <a:solidFill>
                    <a:srgbClr val="660066"/>
                  </a:solidFill>
                  <a:latin typeface="微軟正黑體" pitchFamily="34" charset="-120"/>
                  <a:ea typeface="微軟正黑體" pitchFamily="34" charset="-120"/>
                </a:rPr>
                <a:t>管理群</a:t>
              </a:r>
            </a:p>
          </p:txBody>
        </p:sp>
        <p:sp>
          <p:nvSpPr>
            <p:cNvPr id="134160" name="Oval 9"/>
            <p:cNvSpPr>
              <a:spLocks noChangeArrowheads="1"/>
            </p:cNvSpPr>
            <p:nvPr/>
          </p:nvSpPr>
          <p:spPr bwMode="gray">
            <a:xfrm>
              <a:off x="4946680" y="5175234"/>
              <a:ext cx="1079500" cy="1103313"/>
            </a:xfrm>
            <a:prstGeom prst="ellipse">
              <a:avLst/>
            </a:prstGeom>
            <a:gradFill rotWithShape="1">
              <a:gsLst>
                <a:gs pos="0">
                  <a:schemeClr val="bg1"/>
                </a:gs>
                <a:gs pos="100000">
                  <a:srgbClr val="C0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itchFamily="34" charset="0"/>
                  <a:ea typeface="新細明體" pitchFamily="18" charset="-120"/>
                </a:defRPr>
              </a:lvl1pPr>
              <a:lvl2pPr marL="742950" indent="-285750" eaLnBrk="0" hangingPunct="0">
                <a:defRPr b="1">
                  <a:solidFill>
                    <a:schemeClr val="tx1"/>
                  </a:solidFill>
                  <a:latin typeface="Arial" pitchFamily="34" charset="0"/>
                  <a:ea typeface="新細明體" pitchFamily="18" charset="-120"/>
                </a:defRPr>
              </a:lvl2pPr>
              <a:lvl3pPr marL="1143000" indent="-228600" eaLnBrk="0" hangingPunct="0">
                <a:defRPr b="1">
                  <a:solidFill>
                    <a:schemeClr val="tx1"/>
                  </a:solidFill>
                  <a:latin typeface="Arial" pitchFamily="34" charset="0"/>
                  <a:ea typeface="新細明體" pitchFamily="18" charset="-120"/>
                </a:defRPr>
              </a:lvl3pPr>
              <a:lvl4pPr marL="1600200" indent="-228600" eaLnBrk="0" hangingPunct="0">
                <a:defRPr b="1">
                  <a:solidFill>
                    <a:schemeClr val="tx1"/>
                  </a:solidFill>
                  <a:latin typeface="Arial" pitchFamily="34" charset="0"/>
                  <a:ea typeface="新細明體" pitchFamily="18" charset="-120"/>
                </a:defRPr>
              </a:lvl4pPr>
              <a:lvl5pPr marL="2057400" indent="-228600" eaLnBrk="0" hangingPunct="0">
                <a:defRPr b="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b="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b="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b="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b="1">
                  <a:solidFill>
                    <a:schemeClr val="tx1"/>
                  </a:solidFill>
                  <a:latin typeface="Arial" pitchFamily="34" charset="0"/>
                  <a:ea typeface="新細明體" pitchFamily="18" charset="-120"/>
                </a:defRPr>
              </a:lvl9pPr>
            </a:lstStyle>
            <a:p>
              <a:pPr algn="ctr"/>
              <a:r>
                <a:rPr lang="zh-TW" altLang="en-US" sz="2400">
                  <a:solidFill>
                    <a:srgbClr val="660066"/>
                  </a:solidFill>
                  <a:latin typeface="微軟正黑體" pitchFamily="34" charset="-120"/>
                  <a:ea typeface="微軟正黑體" pitchFamily="34" charset="-120"/>
                </a:rPr>
                <a:t>農業群</a:t>
              </a:r>
            </a:p>
          </p:txBody>
        </p:sp>
        <p:sp>
          <p:nvSpPr>
            <p:cNvPr id="40" name="Oval 9"/>
            <p:cNvSpPr>
              <a:spLocks noChangeArrowheads="1"/>
            </p:cNvSpPr>
            <p:nvPr/>
          </p:nvSpPr>
          <p:spPr bwMode="gray">
            <a:xfrm>
              <a:off x="6185137" y="4742649"/>
              <a:ext cx="1079023" cy="1103319"/>
            </a:xfrm>
            <a:prstGeom prst="ellipse">
              <a:avLst/>
            </a:prstGeom>
            <a:gradFill rotWithShape="1">
              <a:gsLst>
                <a:gs pos="0">
                  <a:schemeClr val="bg1">
                    <a:lumMod val="95000"/>
                  </a:schemeClr>
                </a:gs>
                <a:gs pos="100000">
                  <a:schemeClr val="tx2">
                    <a:lumMod val="60000"/>
                    <a:lumOff val="40000"/>
                  </a:schemeClr>
                </a:gs>
              </a:gsLst>
              <a:path path="shape">
                <a:fillToRect l="50000" t="50000" r="50000" b="50000"/>
              </a:path>
            </a:gradFill>
            <a:ln>
              <a:noFill/>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eaLnBrk="0" hangingPunct="0">
                <a:defRPr/>
              </a:pPr>
              <a:r>
                <a:rPr lang="zh-TW" altLang="en-US" sz="2400" dirty="0">
                  <a:solidFill>
                    <a:srgbClr val="660066"/>
                  </a:solidFill>
                  <a:latin typeface="微軟正黑體" pitchFamily="34" charset="-120"/>
                  <a:ea typeface="微軟正黑體" pitchFamily="34" charset="-120"/>
                </a:rPr>
                <a:t>設計群</a:t>
              </a:r>
            </a:p>
          </p:txBody>
        </p:sp>
        <p:sp>
          <p:nvSpPr>
            <p:cNvPr id="41" name="Oval 6"/>
            <p:cNvSpPr>
              <a:spLocks noChangeArrowheads="1"/>
            </p:cNvSpPr>
            <p:nvPr/>
          </p:nvSpPr>
          <p:spPr bwMode="gray">
            <a:xfrm>
              <a:off x="2591265" y="961155"/>
              <a:ext cx="1140163" cy="1101584"/>
            </a:xfrm>
            <a:prstGeom prst="ellipse">
              <a:avLst/>
            </a:prstGeom>
            <a:gradFill rotWithShape="1">
              <a:gsLst>
                <a:gs pos="0">
                  <a:schemeClr val="bg1">
                    <a:lumMod val="95000"/>
                  </a:schemeClr>
                </a:gs>
                <a:gs pos="100000">
                  <a:schemeClr val="accent6"/>
                </a:gs>
              </a:gsLst>
              <a:path path="shape">
                <a:fillToRect l="50000" t="50000" r="50000" b="50000"/>
              </a:path>
            </a:gradFill>
            <a:ln>
              <a:noFill/>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eaLnBrk="0" hangingPunct="0">
                <a:defRPr/>
              </a:pPr>
              <a:r>
                <a:rPr lang="zh-TW" altLang="en-US" sz="2400" dirty="0">
                  <a:solidFill>
                    <a:srgbClr val="660066"/>
                  </a:solidFill>
                  <a:latin typeface="微軟正黑體" pitchFamily="34" charset="-120"/>
                  <a:ea typeface="微軟正黑體" pitchFamily="34" charset="-120"/>
                </a:rPr>
                <a:t>動力</a:t>
              </a:r>
              <a:endParaRPr lang="en-US" altLang="zh-TW" sz="2400" dirty="0">
                <a:solidFill>
                  <a:srgbClr val="660066"/>
                </a:solidFill>
                <a:latin typeface="微軟正黑體" pitchFamily="34" charset="-120"/>
                <a:ea typeface="微軟正黑體" pitchFamily="34" charset="-120"/>
              </a:endParaRPr>
            </a:p>
            <a:p>
              <a:pPr algn="ctr" eaLnBrk="0" hangingPunct="0">
                <a:defRPr/>
              </a:pPr>
              <a:r>
                <a:rPr lang="zh-TW" altLang="en-US" sz="2400" dirty="0">
                  <a:solidFill>
                    <a:srgbClr val="660066"/>
                  </a:solidFill>
                  <a:latin typeface="微軟正黑體" pitchFamily="34" charset="-120"/>
                  <a:ea typeface="微軟正黑體" pitchFamily="34" charset="-120"/>
                </a:rPr>
                <a:t>機械群</a:t>
              </a:r>
            </a:p>
          </p:txBody>
        </p:sp>
        <p:sp>
          <p:nvSpPr>
            <p:cNvPr id="42" name="Oval 6"/>
            <p:cNvSpPr>
              <a:spLocks noChangeArrowheads="1"/>
            </p:cNvSpPr>
            <p:nvPr/>
          </p:nvSpPr>
          <p:spPr bwMode="gray">
            <a:xfrm>
              <a:off x="1375476" y="1587964"/>
              <a:ext cx="1141815" cy="1101583"/>
            </a:xfrm>
            <a:prstGeom prst="ellipse">
              <a:avLst/>
            </a:prstGeom>
            <a:gradFill rotWithShape="1">
              <a:gsLst>
                <a:gs pos="0">
                  <a:schemeClr val="bg1">
                    <a:lumMod val="95000"/>
                  </a:schemeClr>
                </a:gs>
                <a:gs pos="100000">
                  <a:srgbClr val="D60093"/>
                </a:gs>
              </a:gsLst>
              <a:path path="shape">
                <a:fillToRect l="50000" t="50000" r="50000" b="50000"/>
              </a:path>
            </a:gradFill>
            <a:ln>
              <a:noFill/>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eaLnBrk="0" hangingPunct="0">
                <a:defRPr/>
              </a:pPr>
              <a:r>
                <a:rPr lang="zh-TW" altLang="en-US" sz="2400" dirty="0">
                  <a:solidFill>
                    <a:srgbClr val="660066"/>
                  </a:solidFill>
                  <a:latin typeface="微軟正黑體" pitchFamily="34" charset="-120"/>
                  <a:ea typeface="微軟正黑體" pitchFamily="34" charset="-120"/>
                </a:rPr>
                <a:t>機械群</a:t>
              </a:r>
            </a:p>
          </p:txBody>
        </p:sp>
      </p:grpSp>
      <p:pic>
        <p:nvPicPr>
          <p:cNvPr id="43" name="圖片 42">
            <a:hlinkClick r:id="rId3" action="ppaction://hlinksldjump"/>
            <a:extLst>
              <a:ext uri="{FF2B5EF4-FFF2-40B4-BE49-F238E27FC236}">
                <a16:creationId xmlns:a16="http://schemas.microsoft.com/office/drawing/2014/main" id="{D696DB09-83DF-4E46-86CE-FC568B40CEA2}"/>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13671" b="50380" l="13219" r="28156">
                        <a14:foregroundMark x1="19035" y1="18987" x2="19035" y2="18987"/>
                        <a14:foregroundMark x1="18176" y1="25190" x2="18176" y2="25190"/>
                        <a14:foregroundMark x1="18176" y1="22911" x2="18176" y2="22911"/>
                        <a14:foregroundMark x1="23397" y1="23797" x2="23397" y2="23797"/>
                        <a14:foregroundMark x1="22670" y1="30759" x2="22670" y2="30759"/>
                        <a14:foregroundMark x1="20489" y1="29873" x2="20489" y2="29873"/>
                        <a14:foregroundMark x1="17581" y1="31013" x2="17581" y2="31013"/>
                        <a14:foregroundMark x1="19365" y1="32658" x2="19365" y2="32658"/>
                        <a14:foregroundMark x1="22340" y1="23291" x2="22340" y2="23291"/>
                      </a14:backgroundRemoval>
                    </a14:imgEffect>
                  </a14:imgLayer>
                </a14:imgProps>
              </a:ext>
              <a:ext uri="{28A0092B-C50C-407E-A947-70E740481C1C}">
                <a14:useLocalDpi xmlns:a14="http://schemas.microsoft.com/office/drawing/2010/main" val="0"/>
              </a:ext>
            </a:extLst>
          </a:blip>
          <a:srcRect l="12988" t="13804" r="71262" b="48492"/>
          <a:stretch/>
        </p:blipFill>
        <p:spPr>
          <a:xfrm>
            <a:off x="8100392" y="54166"/>
            <a:ext cx="935281" cy="1169101"/>
          </a:xfrm>
          <a:prstGeom prst="rect">
            <a:avLst/>
          </a:prstGeo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物件 8"/>
          <p:cNvGraphicFramePr>
            <a:graphicFrameLocks noChangeAspect="1"/>
          </p:cNvGraphicFramePr>
          <p:nvPr/>
        </p:nvGraphicFramePr>
        <p:xfrm>
          <a:off x="2935617" y="1988840"/>
          <a:ext cx="3209528" cy="3195263"/>
        </p:xfrm>
        <a:graphic>
          <a:graphicData uri="http://schemas.openxmlformats.org/presentationml/2006/ole">
            <mc:AlternateContent xmlns:mc="http://schemas.openxmlformats.org/markup-compatibility/2006">
              <mc:Choice xmlns:v="urn:schemas-microsoft-com:vml" Requires="v">
                <p:oleObj spid="_x0000_s14359" name="PhotoImpact" r:id="rId3" imgW="2857320" imgH="2844720" progId="PI3.Image">
                  <p:embed/>
                </p:oleObj>
              </mc:Choice>
              <mc:Fallback>
                <p:oleObj name="PhotoImpact" r:id="rId3" imgW="2857320" imgH="2844720" progId="PI3.Image">
                  <p:embed/>
                  <p:pic>
                    <p:nvPicPr>
                      <p:cNvPr id="0" name=""/>
                      <p:cNvPicPr/>
                      <p:nvPr/>
                    </p:nvPicPr>
                    <p:blipFill>
                      <a:blip r:embed="rId4"/>
                      <a:stretch>
                        <a:fillRect/>
                      </a:stretch>
                    </p:blipFill>
                    <p:spPr>
                      <a:xfrm>
                        <a:off x="2935617" y="1988840"/>
                        <a:ext cx="3209528" cy="3195263"/>
                      </a:xfrm>
                      <a:prstGeom prst="rect">
                        <a:avLst/>
                      </a:prstGeom>
                    </p:spPr>
                  </p:pic>
                </p:oleObj>
              </mc:Fallback>
            </mc:AlternateContent>
          </a:graphicData>
        </a:graphic>
      </p:graphicFrame>
      <p:sp>
        <p:nvSpPr>
          <p:cNvPr id="2" name="標題 1"/>
          <p:cNvSpPr>
            <a:spLocks noGrp="1"/>
          </p:cNvSpPr>
          <p:nvPr>
            <p:ph type="title"/>
          </p:nvPr>
        </p:nvSpPr>
        <p:spPr/>
        <p:txBody>
          <a:bodyPr>
            <a:normAutofit/>
          </a:bodyPr>
          <a:lstStyle/>
          <a:p>
            <a:pPr>
              <a:defRPr/>
            </a:pPr>
            <a:r>
              <a:rPr lang="zh-TW" altLang="en-US" sz="3600" b="1" dirty="0">
                <a:solidFill>
                  <a:schemeClr val="tx1">
                    <a:lumMod val="65000"/>
                    <a:lumOff val="35000"/>
                  </a:schemeClr>
                </a:solidFill>
                <a:effectLst/>
                <a:latin typeface="Microsoft JhengHei" panose="020B0604030504040204" pitchFamily="34" charset="-120"/>
                <a:ea typeface="Microsoft JhengHei" panose="020B0604030504040204" pitchFamily="34" charset="-120"/>
                <a:cs typeface="DFKai-SB" panose="03000509000000000000" pitchFamily="49" charset="-120"/>
              </a:rPr>
              <a:t>以</a:t>
            </a:r>
            <a:r>
              <a:rPr lang="zh-TW" altLang="en-US" sz="4800" b="1" dirty="0">
                <a:latin typeface="Microsoft JhengHei" panose="020B0604030504040204" pitchFamily="34" charset="-120"/>
                <a:ea typeface="Microsoft JhengHei" panose="020B0604030504040204" pitchFamily="34" charset="-120"/>
                <a:cs typeface="DFKai-SB" panose="03000509000000000000" pitchFamily="49" charset="-120"/>
              </a:rPr>
              <a:t>智慧型手機</a:t>
            </a:r>
            <a:r>
              <a:rPr lang="zh-TW" altLang="en-US" sz="3600" b="1" dirty="0">
                <a:solidFill>
                  <a:schemeClr val="tx1">
                    <a:lumMod val="65000"/>
                    <a:lumOff val="35000"/>
                  </a:schemeClr>
                </a:solidFill>
                <a:effectLst/>
                <a:latin typeface="Microsoft JhengHei" panose="020B0604030504040204" pitchFamily="34" charset="-120"/>
                <a:ea typeface="Microsoft JhengHei" panose="020B0604030504040204" pitchFamily="34" charset="-120"/>
                <a:cs typeface="DFKai-SB" panose="03000509000000000000" pitchFamily="49" charset="-120"/>
              </a:rPr>
              <a:t>為例</a:t>
            </a:r>
          </a:p>
        </p:txBody>
      </p:sp>
      <p:sp>
        <p:nvSpPr>
          <p:cNvPr id="6" name="圓角矩形圖說文字 5"/>
          <p:cNvSpPr/>
          <p:nvPr/>
        </p:nvSpPr>
        <p:spPr>
          <a:xfrm>
            <a:off x="548107" y="4653136"/>
            <a:ext cx="2583733" cy="576064"/>
          </a:xfrm>
          <a:prstGeom prst="wedgeRoundRectCallout">
            <a:avLst>
              <a:gd name="adj1" fmla="val 56210"/>
              <a:gd name="adj2" fmla="val -105315"/>
              <a:gd name="adj3" fmla="val 16667"/>
            </a:avLst>
          </a:prstGeom>
          <a:solidFill>
            <a:schemeClr val="accent2"/>
          </a:solidFill>
          <a:ln/>
        </p:spPr>
        <p:style>
          <a:lnRef idx="0">
            <a:schemeClr val="accent3"/>
          </a:lnRef>
          <a:fillRef idx="3">
            <a:schemeClr val="accent3"/>
          </a:fillRef>
          <a:effectRef idx="3">
            <a:schemeClr val="accent3"/>
          </a:effectRef>
          <a:fontRef idx="minor">
            <a:schemeClr val="lt1"/>
          </a:fontRef>
        </p:style>
        <p:txBody>
          <a:bodyPr tIns="288000" bIns="36000" anchor="ctr" anchorCtr="1"/>
          <a:lstStyle/>
          <a:p>
            <a:pPr algn="ctr">
              <a:spcBef>
                <a:spcPts val="600"/>
              </a:spcBef>
              <a:defRPr/>
            </a:pPr>
            <a:r>
              <a:rPr lang="zh-TW" altLang="en-US" sz="2200" dirty="0">
                <a:solidFill>
                  <a:schemeClr val="bg1"/>
                </a:solidFill>
                <a:effectLst>
                  <a:outerShdw blurRad="38100" dist="38100" dir="2700000" algn="tl">
                    <a:srgbClr val="000000">
                      <a:alpha val="43137"/>
                    </a:srgbClr>
                  </a:outerShdw>
                </a:effectLst>
                <a:latin typeface="Microsoft JhengHei" panose="020B0604030504040204" pitchFamily="34" charset="-120"/>
                <a:ea typeface="Microsoft JhengHei" panose="020B0604030504040204" pitchFamily="34" charset="-120"/>
                <a:cs typeface="DFKai-SB" panose="03000509000000000000" pitchFamily="49" charset="-120"/>
              </a:rPr>
              <a:t>機身結構：機械群</a:t>
            </a:r>
          </a:p>
          <a:p>
            <a:pPr algn="ctr">
              <a:defRPr/>
            </a:pPr>
            <a:endParaRPr lang="zh-TW" altLang="en-US" sz="2200" dirty="0">
              <a:solidFill>
                <a:schemeClr val="bg1"/>
              </a:solidFill>
              <a:latin typeface="Microsoft JhengHei" panose="020B0604030504040204" pitchFamily="34" charset="-120"/>
              <a:ea typeface="Microsoft JhengHei" panose="020B0604030504040204" pitchFamily="34" charset="-120"/>
              <a:cs typeface="DFKai-SB" panose="03000509000000000000" pitchFamily="49" charset="-120"/>
            </a:endParaRPr>
          </a:p>
        </p:txBody>
      </p:sp>
      <p:sp>
        <p:nvSpPr>
          <p:cNvPr id="10" name="圓角矩形圖說文字 9"/>
          <p:cNvSpPr/>
          <p:nvPr/>
        </p:nvSpPr>
        <p:spPr>
          <a:xfrm>
            <a:off x="6219949" y="1556792"/>
            <a:ext cx="2724150" cy="1872208"/>
          </a:xfrm>
          <a:prstGeom prst="wedgeRoundRectCallout">
            <a:avLst>
              <a:gd name="adj1" fmla="val -61531"/>
              <a:gd name="adj2" fmla="val 70370"/>
              <a:gd name="adj3" fmla="val 16667"/>
            </a:avLst>
          </a:prstGeom>
          <a:solidFill>
            <a:schemeClr val="accent1"/>
          </a:solidFill>
          <a:ln/>
        </p:spPr>
        <p:style>
          <a:lnRef idx="0">
            <a:schemeClr val="accent6"/>
          </a:lnRef>
          <a:fillRef idx="3">
            <a:schemeClr val="accent6"/>
          </a:fillRef>
          <a:effectRef idx="3">
            <a:schemeClr val="accent6"/>
          </a:effectRef>
          <a:fontRef idx="minor">
            <a:schemeClr val="lt1"/>
          </a:fontRef>
        </p:style>
        <p:txBody>
          <a:bodyPr tIns="288000" bIns="36000" anchor="ctr" anchorCtr="1"/>
          <a:lstStyle/>
          <a:p>
            <a:pPr algn="ctr">
              <a:spcBef>
                <a:spcPts val="0"/>
              </a:spcBef>
              <a:defRPr/>
            </a:pPr>
            <a:r>
              <a:rPr lang="en-US" altLang="zh-TW" sz="2400" b="1" dirty="0">
                <a:solidFill>
                  <a:schemeClr val="bg1"/>
                </a:solidFill>
                <a:latin typeface="Microsoft JhengHei" panose="020B0604030504040204" pitchFamily="34" charset="-120"/>
                <a:ea typeface="Microsoft JhengHei" panose="020B0604030504040204" pitchFamily="34" charset="-120"/>
                <a:cs typeface="DFKai-SB" panose="03000509000000000000" pitchFamily="49" charset="-120"/>
              </a:rPr>
              <a:t>App</a:t>
            </a:r>
            <a:r>
              <a:rPr lang="zh-TW" altLang="en-US" sz="2000" dirty="0">
                <a:solidFill>
                  <a:schemeClr val="bg1"/>
                </a:solidFill>
                <a:latin typeface="Microsoft JhengHei" panose="020B0604030504040204" pitchFamily="34" charset="-120"/>
                <a:ea typeface="Microsoft JhengHei" panose="020B0604030504040204" pitchFamily="34" charset="-120"/>
                <a:cs typeface="DFKai-SB" panose="03000509000000000000" pitchFamily="49" charset="-120"/>
              </a:rPr>
              <a:t>、數位</a:t>
            </a:r>
            <a:r>
              <a:rPr lang="zh-TW" altLang="zh-TW" sz="2000" dirty="0">
                <a:solidFill>
                  <a:schemeClr val="bg1"/>
                </a:solidFill>
                <a:latin typeface="Microsoft JhengHei" panose="020B0604030504040204" pitchFamily="34" charset="-120"/>
                <a:ea typeface="Microsoft JhengHei" panose="020B0604030504040204" pitchFamily="34" charset="-120"/>
                <a:cs typeface="DFKai-SB" panose="03000509000000000000" pitchFamily="49" charset="-120"/>
              </a:rPr>
              <a:t>內容</a:t>
            </a:r>
            <a:r>
              <a:rPr lang="zh-TW" altLang="en-US" sz="2000" dirty="0">
                <a:solidFill>
                  <a:schemeClr val="bg1"/>
                </a:solidFill>
                <a:effectLst>
                  <a:outerShdw blurRad="38100" dist="38100" dir="2700000" algn="tl">
                    <a:srgbClr val="000000">
                      <a:alpha val="43137"/>
                    </a:srgbClr>
                  </a:outerShdw>
                </a:effectLst>
                <a:latin typeface="Microsoft JhengHei" panose="020B0604030504040204" pitchFamily="34" charset="-120"/>
                <a:ea typeface="Microsoft JhengHei" panose="020B0604030504040204" pitchFamily="34" charset="-120"/>
                <a:cs typeface="DFKai-SB" panose="03000509000000000000" pitchFamily="49" charset="-120"/>
              </a:rPr>
              <a:t>：</a:t>
            </a:r>
            <a:br>
              <a:rPr lang="en-US" altLang="zh-TW" sz="2000" dirty="0">
                <a:solidFill>
                  <a:schemeClr val="bg1"/>
                </a:solidFill>
                <a:effectLst>
                  <a:outerShdw blurRad="38100" dist="38100" dir="2700000" algn="tl">
                    <a:srgbClr val="000000">
                      <a:alpha val="43137"/>
                    </a:srgbClr>
                  </a:outerShdw>
                </a:effectLst>
                <a:latin typeface="Microsoft JhengHei" panose="020B0604030504040204" pitchFamily="34" charset="-120"/>
                <a:ea typeface="Microsoft JhengHei" panose="020B0604030504040204" pitchFamily="34" charset="-120"/>
                <a:cs typeface="DFKai-SB" panose="03000509000000000000" pitchFamily="49" charset="-120"/>
              </a:rPr>
            </a:br>
            <a:r>
              <a:rPr lang="zh-TW" altLang="en-US" sz="2000" dirty="0">
                <a:solidFill>
                  <a:schemeClr val="bg1"/>
                </a:solidFill>
                <a:effectLst>
                  <a:outerShdw blurRad="38100" dist="38100" dir="2700000" algn="tl">
                    <a:srgbClr val="000000">
                      <a:alpha val="43137"/>
                    </a:srgbClr>
                  </a:outerShdw>
                </a:effectLst>
                <a:latin typeface="Microsoft JhengHei" panose="020B0604030504040204" pitchFamily="34" charset="-120"/>
                <a:ea typeface="Microsoft JhengHei" panose="020B0604030504040204" pitchFamily="34" charset="-120"/>
                <a:cs typeface="DFKai-SB" panose="03000509000000000000" pitchFamily="49" charset="-120"/>
              </a:rPr>
              <a:t>電機電子群</a:t>
            </a:r>
            <a:r>
              <a:rPr lang="en-US" altLang="zh-TW" sz="2000" dirty="0">
                <a:solidFill>
                  <a:schemeClr val="bg1"/>
                </a:solidFill>
                <a:effectLst>
                  <a:outerShdw blurRad="38100" dist="38100" dir="2700000" algn="tl">
                    <a:srgbClr val="000000">
                      <a:alpha val="43137"/>
                    </a:srgbClr>
                  </a:outerShdw>
                </a:effectLst>
                <a:latin typeface="Microsoft JhengHei" panose="020B0604030504040204" pitchFamily="34" charset="-120"/>
                <a:ea typeface="Microsoft JhengHei" panose="020B0604030504040204" pitchFamily="34" charset="-120"/>
                <a:cs typeface="DFKai-SB" panose="03000509000000000000" pitchFamily="49" charset="-120"/>
              </a:rPr>
              <a:t>-</a:t>
            </a:r>
            <a:r>
              <a:rPr lang="zh-TW" altLang="en-US" sz="2000" dirty="0">
                <a:solidFill>
                  <a:schemeClr val="bg1"/>
                </a:solidFill>
                <a:effectLst>
                  <a:outerShdw blurRad="38100" dist="38100" dir="2700000" algn="tl">
                    <a:srgbClr val="000000">
                      <a:alpha val="43137"/>
                    </a:srgbClr>
                  </a:outerShdw>
                </a:effectLst>
                <a:latin typeface="Microsoft JhengHei" panose="020B0604030504040204" pitchFamily="34" charset="-120"/>
                <a:ea typeface="Microsoft JhengHei" panose="020B0604030504040204" pitchFamily="34" charset="-120"/>
                <a:cs typeface="DFKai-SB" panose="03000509000000000000" pitchFamily="49" charset="-120"/>
              </a:rPr>
              <a:t>資訊科</a:t>
            </a:r>
            <a:endParaRPr lang="en-US" altLang="zh-TW" sz="2000" dirty="0">
              <a:solidFill>
                <a:schemeClr val="bg1"/>
              </a:solidFill>
              <a:effectLst>
                <a:outerShdw blurRad="38100" dist="38100" dir="2700000" algn="tl">
                  <a:srgbClr val="000000">
                    <a:alpha val="43137"/>
                  </a:srgbClr>
                </a:outerShdw>
              </a:effectLst>
              <a:latin typeface="Microsoft JhengHei" panose="020B0604030504040204" pitchFamily="34" charset="-120"/>
              <a:ea typeface="Microsoft JhengHei" panose="020B0604030504040204" pitchFamily="34" charset="-120"/>
              <a:cs typeface="DFKai-SB" panose="03000509000000000000" pitchFamily="49" charset="-120"/>
            </a:endParaRPr>
          </a:p>
          <a:p>
            <a:pPr algn="ctr">
              <a:spcBef>
                <a:spcPts val="600"/>
              </a:spcBef>
              <a:defRPr/>
            </a:pPr>
            <a:r>
              <a:rPr lang="zh-TW" altLang="en-US" sz="2000" dirty="0">
                <a:solidFill>
                  <a:schemeClr val="bg1"/>
                </a:solidFill>
                <a:effectLst>
                  <a:outerShdw blurRad="38100" dist="38100" dir="2700000" algn="tl">
                    <a:srgbClr val="000000">
                      <a:alpha val="43137"/>
                    </a:srgbClr>
                  </a:outerShdw>
                </a:effectLst>
                <a:latin typeface="Microsoft JhengHei" panose="020B0604030504040204" pitchFamily="34" charset="-120"/>
                <a:ea typeface="Microsoft JhengHei" panose="020B0604030504040204" pitchFamily="34" charset="-120"/>
                <a:cs typeface="DFKai-SB" panose="03000509000000000000" pitchFamily="49" charset="-120"/>
              </a:rPr>
              <a:t>商管群</a:t>
            </a:r>
            <a:r>
              <a:rPr lang="en-US" altLang="zh-TW" sz="2000" dirty="0">
                <a:solidFill>
                  <a:schemeClr val="bg1"/>
                </a:solidFill>
                <a:effectLst>
                  <a:outerShdw blurRad="38100" dist="38100" dir="2700000" algn="tl">
                    <a:srgbClr val="000000">
                      <a:alpha val="43137"/>
                    </a:srgbClr>
                  </a:outerShdw>
                </a:effectLst>
                <a:latin typeface="Microsoft JhengHei" panose="020B0604030504040204" pitchFamily="34" charset="-120"/>
                <a:ea typeface="Microsoft JhengHei" panose="020B0604030504040204" pitchFamily="34" charset="-120"/>
                <a:cs typeface="DFKai-SB" panose="03000509000000000000" pitchFamily="49" charset="-120"/>
              </a:rPr>
              <a:t>-</a:t>
            </a:r>
            <a:r>
              <a:rPr lang="zh-TW" altLang="en-US" sz="2000" dirty="0">
                <a:solidFill>
                  <a:schemeClr val="bg1"/>
                </a:solidFill>
                <a:effectLst>
                  <a:outerShdw blurRad="38100" dist="38100" dir="2700000" algn="tl">
                    <a:srgbClr val="000000">
                      <a:alpha val="43137"/>
                    </a:srgbClr>
                  </a:outerShdw>
                </a:effectLst>
                <a:latin typeface="Microsoft JhengHei" panose="020B0604030504040204" pitchFamily="34" charset="-120"/>
                <a:ea typeface="Microsoft JhengHei" panose="020B0604030504040204" pitchFamily="34" charset="-120"/>
                <a:cs typeface="DFKai-SB" panose="03000509000000000000" pitchFamily="49" charset="-120"/>
              </a:rPr>
              <a:t>資料處理科</a:t>
            </a:r>
            <a:endParaRPr lang="en-US" altLang="zh-TW" sz="2000" dirty="0">
              <a:solidFill>
                <a:schemeClr val="bg1"/>
              </a:solidFill>
              <a:effectLst>
                <a:outerShdw blurRad="38100" dist="38100" dir="2700000" algn="tl">
                  <a:srgbClr val="000000">
                    <a:alpha val="43137"/>
                  </a:srgbClr>
                </a:outerShdw>
              </a:effectLst>
              <a:latin typeface="Microsoft JhengHei" panose="020B0604030504040204" pitchFamily="34" charset="-120"/>
              <a:ea typeface="Microsoft JhengHei" panose="020B0604030504040204" pitchFamily="34" charset="-120"/>
              <a:cs typeface="DFKai-SB" panose="03000509000000000000" pitchFamily="49" charset="-120"/>
            </a:endParaRPr>
          </a:p>
          <a:p>
            <a:pPr algn="ctr">
              <a:spcBef>
                <a:spcPts val="600"/>
              </a:spcBef>
              <a:defRPr/>
            </a:pPr>
            <a:r>
              <a:rPr lang="zh-TW" altLang="en-US" sz="2000" dirty="0">
                <a:solidFill>
                  <a:schemeClr val="bg1"/>
                </a:solidFill>
                <a:effectLst>
                  <a:outerShdw blurRad="38100" dist="38100" dir="2700000" algn="tl">
                    <a:srgbClr val="000000">
                      <a:alpha val="43137"/>
                    </a:srgbClr>
                  </a:outerShdw>
                </a:effectLst>
                <a:latin typeface="Microsoft JhengHei" panose="020B0604030504040204" pitchFamily="34" charset="-120"/>
                <a:ea typeface="Microsoft JhengHei" panose="020B0604030504040204" pitchFamily="34" charset="-120"/>
                <a:cs typeface="DFKai-SB" panose="03000509000000000000" pitchFamily="49" charset="-120"/>
              </a:rPr>
              <a:t>設計群</a:t>
            </a:r>
            <a:r>
              <a:rPr lang="en-US" altLang="zh-TW" sz="2000" dirty="0">
                <a:solidFill>
                  <a:schemeClr val="bg1"/>
                </a:solidFill>
                <a:effectLst>
                  <a:outerShdw blurRad="38100" dist="38100" dir="2700000" algn="tl">
                    <a:srgbClr val="000000">
                      <a:alpha val="43137"/>
                    </a:srgbClr>
                  </a:outerShdw>
                </a:effectLst>
                <a:latin typeface="Microsoft JhengHei" panose="020B0604030504040204" pitchFamily="34" charset="-120"/>
                <a:ea typeface="Microsoft JhengHei" panose="020B0604030504040204" pitchFamily="34" charset="-120"/>
                <a:cs typeface="DFKai-SB" panose="03000509000000000000" pitchFamily="49" charset="-120"/>
              </a:rPr>
              <a:t>-</a:t>
            </a:r>
            <a:r>
              <a:rPr lang="zh-TW" altLang="en-US" sz="2000" dirty="0">
                <a:solidFill>
                  <a:schemeClr val="bg1"/>
                </a:solidFill>
                <a:effectLst>
                  <a:outerShdw blurRad="38100" dist="38100" dir="2700000" algn="tl">
                    <a:srgbClr val="000000">
                      <a:alpha val="43137"/>
                    </a:srgbClr>
                  </a:outerShdw>
                </a:effectLst>
                <a:latin typeface="Microsoft JhengHei" panose="020B0604030504040204" pitchFamily="34" charset="-120"/>
                <a:ea typeface="Microsoft JhengHei" panose="020B0604030504040204" pitchFamily="34" charset="-120"/>
                <a:cs typeface="DFKai-SB" panose="03000509000000000000" pitchFamily="49" charset="-120"/>
              </a:rPr>
              <a:t>廣告設計科</a:t>
            </a:r>
            <a:endParaRPr lang="en-US" altLang="zh-TW" sz="2000" dirty="0">
              <a:solidFill>
                <a:schemeClr val="bg1"/>
              </a:solidFill>
              <a:effectLst>
                <a:outerShdw blurRad="38100" dist="38100" dir="2700000" algn="tl">
                  <a:srgbClr val="000000">
                    <a:alpha val="43137"/>
                  </a:srgbClr>
                </a:outerShdw>
              </a:effectLst>
              <a:latin typeface="Microsoft JhengHei" panose="020B0604030504040204" pitchFamily="34" charset="-120"/>
              <a:ea typeface="Microsoft JhengHei" panose="020B0604030504040204" pitchFamily="34" charset="-120"/>
              <a:cs typeface="DFKai-SB" panose="03000509000000000000" pitchFamily="49" charset="-120"/>
            </a:endParaRPr>
          </a:p>
        </p:txBody>
      </p:sp>
      <p:sp>
        <p:nvSpPr>
          <p:cNvPr id="11" name="圓角矩形圖說文字 10"/>
          <p:cNvSpPr/>
          <p:nvPr/>
        </p:nvSpPr>
        <p:spPr>
          <a:xfrm>
            <a:off x="260526" y="1484784"/>
            <a:ext cx="2962672" cy="692966"/>
          </a:xfrm>
          <a:prstGeom prst="wedgeRoundRectCallout">
            <a:avLst>
              <a:gd name="adj1" fmla="val 42984"/>
              <a:gd name="adj2" fmla="val 97257"/>
              <a:gd name="adj3" fmla="val 16667"/>
            </a:avLst>
          </a:prstGeom>
          <a:solidFill>
            <a:schemeClr val="accent3"/>
          </a:solidFill>
          <a:ln/>
        </p:spPr>
        <p:style>
          <a:lnRef idx="0">
            <a:schemeClr val="accent1"/>
          </a:lnRef>
          <a:fillRef idx="3">
            <a:schemeClr val="accent1"/>
          </a:fillRef>
          <a:effectRef idx="3">
            <a:schemeClr val="accent1"/>
          </a:effectRef>
          <a:fontRef idx="minor">
            <a:schemeClr val="lt1"/>
          </a:fontRef>
        </p:style>
        <p:txBody>
          <a:bodyPr lIns="36000" tIns="288000" rIns="36000" bIns="36000" anchor="ctr" anchorCtr="1"/>
          <a:lstStyle/>
          <a:p>
            <a:pPr algn="ctr">
              <a:spcBef>
                <a:spcPts val="600"/>
              </a:spcBef>
              <a:defRPr/>
            </a:pPr>
            <a:r>
              <a:rPr lang="zh-TW" altLang="en-US" sz="2200" dirty="0">
                <a:solidFill>
                  <a:schemeClr val="bg1"/>
                </a:solidFill>
                <a:effectLst>
                  <a:outerShdw blurRad="38100" dist="38100" dir="2700000" algn="tl">
                    <a:srgbClr val="000000">
                      <a:alpha val="43137"/>
                    </a:srgbClr>
                  </a:outerShdw>
                </a:effectLst>
                <a:latin typeface="Microsoft JhengHei" panose="020B0604030504040204" pitchFamily="34" charset="-120"/>
                <a:ea typeface="Microsoft JhengHei" panose="020B0604030504040204" pitchFamily="34" charset="-120"/>
                <a:cs typeface="DFKai-SB" panose="03000509000000000000" pitchFamily="49" charset="-120"/>
              </a:rPr>
              <a:t>電路系統：電機電子群</a:t>
            </a:r>
          </a:p>
          <a:p>
            <a:pPr algn="ctr">
              <a:defRPr/>
            </a:pPr>
            <a:endParaRPr lang="zh-TW" altLang="en-US" sz="2200" dirty="0">
              <a:solidFill>
                <a:schemeClr val="bg1"/>
              </a:solidFill>
              <a:latin typeface="Microsoft JhengHei" panose="020B0604030504040204" pitchFamily="34" charset="-120"/>
              <a:ea typeface="Microsoft JhengHei" panose="020B0604030504040204" pitchFamily="34" charset="-120"/>
              <a:cs typeface="DFKai-SB" panose="03000509000000000000" pitchFamily="49" charset="-120"/>
            </a:endParaRPr>
          </a:p>
        </p:txBody>
      </p:sp>
    </p:spTree>
    <p:extLst>
      <p:ext uri="{BB962C8B-B14F-4D97-AF65-F5344CB8AC3E}">
        <p14:creationId xmlns:p14="http://schemas.microsoft.com/office/powerpoint/2010/main" val="7412842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11"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85" name="Picture 8" descr="大雅汽車原廠電腦檢測,大雅汽車免費冷氣健檢,大雅汽車保養廠推薦,雙B保&amp;#3 - 傑德瑞汽車| JERDARY汽車| 大雅汽車保養廠,汽車冷氣維修,汽車 底盤維修,汽車冷氣"/>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98751" y="1190023"/>
            <a:ext cx="2004021" cy="1389879"/>
          </a:xfrm>
          <a:prstGeom prst="rect">
            <a:avLst/>
          </a:prstGeom>
          <a:noFill/>
          <a:extLst>
            <a:ext uri="{909E8E84-426E-40DD-AFC4-6F175D3DCCD1}">
              <a14:hiddenFill xmlns:a14="http://schemas.microsoft.com/office/drawing/2010/main">
                <a:solidFill>
                  <a:srgbClr val="FFFFFF"/>
                </a:solidFill>
              </a14:hiddenFill>
            </a:ext>
          </a:extLst>
        </p:spPr>
      </p:pic>
      <p:pic>
        <p:nvPicPr>
          <p:cNvPr id="50178" name="Picture 2" descr="為啥特斯拉不用單體電池，用幾千節小電池- 每日頭條"/>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0688" y="4973089"/>
            <a:ext cx="2619375" cy="174307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http://www.mem.com.tw/news/images/N080411001320080411154251.jpg"/>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467544" y="1191514"/>
            <a:ext cx="1800200" cy="112126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矩形 3"/>
          <p:cNvSpPr/>
          <p:nvPr/>
        </p:nvSpPr>
        <p:spPr>
          <a:xfrm>
            <a:off x="461246" y="2325475"/>
            <a:ext cx="1813339" cy="707886"/>
          </a:xfrm>
          <a:prstGeom prst="rect">
            <a:avLst/>
          </a:prstGeom>
          <a:solidFill>
            <a:srgbClr val="0000FF"/>
          </a:solidFill>
        </p:spPr>
        <p:style>
          <a:lnRef idx="1">
            <a:schemeClr val="accent1"/>
          </a:lnRef>
          <a:fillRef idx="2">
            <a:schemeClr val="accent1"/>
          </a:fillRef>
          <a:effectRef idx="1">
            <a:schemeClr val="accent1"/>
          </a:effectRef>
          <a:fontRef idx="minor">
            <a:schemeClr val="dk1"/>
          </a:fontRef>
        </p:style>
        <p:txBody>
          <a:bodyPr wrap="square">
            <a:spAutoFit/>
          </a:bodyPr>
          <a:lstStyle/>
          <a:p>
            <a:r>
              <a:rPr lang="zh-TW" altLang="en-US" sz="2000" dirty="0">
                <a:solidFill>
                  <a:schemeClr val="bg1"/>
                </a:solidFill>
                <a:latin typeface="Microsoft JhengHei" panose="020B0604030504040204" pitchFamily="34" charset="-120"/>
                <a:ea typeface="Microsoft JhengHei" panose="020B0604030504040204" pitchFamily="34" charset="-120"/>
              </a:rPr>
              <a:t>機電系統設計與製造</a:t>
            </a:r>
          </a:p>
        </p:txBody>
      </p:sp>
      <p:sp>
        <p:nvSpPr>
          <p:cNvPr id="8" name="矩形 7"/>
          <p:cNvSpPr/>
          <p:nvPr/>
        </p:nvSpPr>
        <p:spPr>
          <a:xfrm>
            <a:off x="7091582" y="5445224"/>
            <a:ext cx="1930293" cy="400110"/>
          </a:xfrm>
          <a:prstGeom prst="rect">
            <a:avLst/>
          </a:prstGeom>
          <a:solidFill>
            <a:schemeClr val="tx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wrap="square" rIns="36000">
            <a:spAutoFit/>
          </a:bodyPr>
          <a:lstStyle/>
          <a:p>
            <a:r>
              <a:rPr lang="zh-TW" altLang="en-US" sz="2000" b="1" dirty="0">
                <a:solidFill>
                  <a:srgbClr val="0000FF"/>
                </a:solidFill>
                <a:latin typeface="Microsoft JhengHei" panose="020B0604030504040204" pitchFamily="34" charset="-120"/>
                <a:ea typeface="Microsoft JhengHei" panose="020B0604030504040204" pitchFamily="34" charset="-120"/>
              </a:rPr>
              <a:t>化工科、電機科</a:t>
            </a:r>
          </a:p>
        </p:txBody>
      </p:sp>
      <p:sp>
        <p:nvSpPr>
          <p:cNvPr id="9" name="矩形 8"/>
          <p:cNvSpPr/>
          <p:nvPr/>
        </p:nvSpPr>
        <p:spPr>
          <a:xfrm>
            <a:off x="7005591" y="2365859"/>
            <a:ext cx="2016283" cy="400110"/>
          </a:xfrm>
          <a:prstGeom prst="rect">
            <a:avLst/>
          </a:prstGeom>
          <a:solidFill>
            <a:srgbClr val="0000FF"/>
          </a:solidFill>
          <a:ln>
            <a:noFill/>
          </a:ln>
        </p:spPr>
        <p:style>
          <a:lnRef idx="1">
            <a:schemeClr val="accent6"/>
          </a:lnRef>
          <a:fillRef idx="2">
            <a:schemeClr val="accent6"/>
          </a:fillRef>
          <a:effectRef idx="1">
            <a:schemeClr val="accent6"/>
          </a:effectRef>
          <a:fontRef idx="minor">
            <a:schemeClr val="dk1"/>
          </a:fontRef>
        </p:style>
        <p:txBody>
          <a:bodyPr wrap="square" rIns="36000">
            <a:spAutoFit/>
          </a:bodyPr>
          <a:lstStyle/>
          <a:p>
            <a:r>
              <a:rPr lang="zh-TW" altLang="en-US" sz="2000" b="1" dirty="0">
                <a:solidFill>
                  <a:schemeClr val="bg1"/>
                </a:solidFill>
                <a:latin typeface="Microsoft JhengHei" panose="020B0604030504040204" pitchFamily="34" charset="-120"/>
                <a:ea typeface="Microsoft JhengHei" panose="020B0604030504040204" pitchFamily="34" charset="-120"/>
              </a:rPr>
              <a:t>資訊科、電子科</a:t>
            </a:r>
          </a:p>
        </p:txBody>
      </p:sp>
      <p:sp>
        <p:nvSpPr>
          <p:cNvPr id="13" name="矩形 12"/>
          <p:cNvSpPr/>
          <p:nvPr/>
        </p:nvSpPr>
        <p:spPr>
          <a:xfrm>
            <a:off x="7099154" y="4325034"/>
            <a:ext cx="1930294" cy="400110"/>
          </a:xfrm>
          <a:prstGeom prst="rect">
            <a:avLst/>
          </a:prstGeom>
          <a:solidFill>
            <a:schemeClr val="tx2">
              <a:lumMod val="60000"/>
              <a:lumOff val="40000"/>
            </a:schemeClr>
          </a:solidFill>
          <a:ln>
            <a:noFill/>
          </a:ln>
        </p:spPr>
        <p:style>
          <a:lnRef idx="1">
            <a:schemeClr val="accent6"/>
          </a:lnRef>
          <a:fillRef idx="2">
            <a:schemeClr val="accent6"/>
          </a:fillRef>
          <a:effectRef idx="1">
            <a:schemeClr val="accent6"/>
          </a:effectRef>
          <a:fontRef idx="minor">
            <a:schemeClr val="dk1"/>
          </a:fontRef>
        </p:style>
        <p:txBody>
          <a:bodyPr wrap="square" rIns="36000">
            <a:spAutoFit/>
          </a:bodyPr>
          <a:lstStyle/>
          <a:p>
            <a:r>
              <a:rPr lang="zh-TW" altLang="en-US" sz="2000" b="1" dirty="0">
                <a:solidFill>
                  <a:schemeClr val="bg1"/>
                </a:solidFill>
                <a:latin typeface="Microsoft JhengHei" panose="020B0604030504040204" pitchFamily="34" charset="-120"/>
                <a:ea typeface="Microsoft JhengHei" panose="020B0604030504040204" pitchFamily="34" charset="-120"/>
              </a:rPr>
              <a:t>電機科、機電科 </a:t>
            </a:r>
          </a:p>
        </p:txBody>
      </p:sp>
      <p:pic>
        <p:nvPicPr>
          <p:cNvPr id="8200" name="Picture 8" descr="電機科工廠照片"/>
          <p:cNvPicPr>
            <a:picLocks noChangeAspect="1" noChangeArrowheads="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7099154" y="3029428"/>
            <a:ext cx="1903618" cy="1278144"/>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肘形接點 10"/>
          <p:cNvCxnSpPr>
            <a:stCxn id="50180" idx="3"/>
            <a:endCxn id="8200" idx="1"/>
          </p:cNvCxnSpPr>
          <p:nvPr/>
        </p:nvCxnSpPr>
        <p:spPr>
          <a:xfrm flipV="1">
            <a:off x="5685007" y="3668500"/>
            <a:ext cx="1414147" cy="126129"/>
          </a:xfrm>
          <a:prstGeom prst="bent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5" name="肘形接點 14"/>
          <p:cNvCxnSpPr>
            <a:stCxn id="3" idx="3"/>
            <a:endCxn id="50180" idx="1"/>
          </p:cNvCxnSpPr>
          <p:nvPr/>
        </p:nvCxnSpPr>
        <p:spPr>
          <a:xfrm>
            <a:off x="2267744" y="1752148"/>
            <a:ext cx="717824" cy="2042481"/>
          </a:xfrm>
          <a:prstGeom prst="bent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7" name="肘形接點 16"/>
          <p:cNvCxnSpPr>
            <a:stCxn id="3" idx="3"/>
            <a:endCxn id="50182" idx="1"/>
          </p:cNvCxnSpPr>
          <p:nvPr/>
        </p:nvCxnSpPr>
        <p:spPr>
          <a:xfrm>
            <a:off x="2267744" y="1752148"/>
            <a:ext cx="717824" cy="195209"/>
          </a:xfrm>
          <a:prstGeom prst="bentConnector3">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9" name="肘形接點 18"/>
          <p:cNvCxnSpPr>
            <a:stCxn id="3" idx="3"/>
            <a:endCxn id="50178" idx="1"/>
          </p:cNvCxnSpPr>
          <p:nvPr/>
        </p:nvCxnSpPr>
        <p:spPr>
          <a:xfrm>
            <a:off x="2267744" y="1752148"/>
            <a:ext cx="732944" cy="4092479"/>
          </a:xfrm>
          <a:prstGeom prst="bentConnector3">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2" name="肘形接點 21"/>
          <p:cNvCxnSpPr>
            <a:stCxn id="50178" idx="3"/>
            <a:endCxn id="8" idx="1"/>
          </p:cNvCxnSpPr>
          <p:nvPr/>
        </p:nvCxnSpPr>
        <p:spPr>
          <a:xfrm flipV="1">
            <a:off x="5620063" y="5645279"/>
            <a:ext cx="1471519" cy="199348"/>
          </a:xfrm>
          <a:prstGeom prst="bent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4" name="肘形接點 23"/>
          <p:cNvCxnSpPr>
            <a:endCxn id="50185" idx="1"/>
          </p:cNvCxnSpPr>
          <p:nvPr/>
        </p:nvCxnSpPr>
        <p:spPr>
          <a:xfrm>
            <a:off x="5565333" y="1768147"/>
            <a:ext cx="1433418" cy="116816"/>
          </a:xfrm>
          <a:prstGeom prst="bent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sp>
        <p:nvSpPr>
          <p:cNvPr id="23" name="標題 1"/>
          <p:cNvSpPr>
            <a:spLocks noGrp="1"/>
          </p:cNvSpPr>
          <p:nvPr>
            <p:ph type="title"/>
          </p:nvPr>
        </p:nvSpPr>
        <p:spPr>
          <a:xfrm>
            <a:off x="457200" y="274638"/>
            <a:ext cx="8229600" cy="706090"/>
          </a:xfrm>
        </p:spPr>
        <p:txBody>
          <a:bodyPr>
            <a:normAutofit fontScale="90000"/>
          </a:bodyPr>
          <a:lstStyle/>
          <a:p>
            <a:r>
              <a:rPr lang="zh-TW" altLang="en-US" sz="4800" b="1" dirty="0">
                <a:latin typeface="Microsoft JhengHei" panose="020B0604030504040204" pitchFamily="34" charset="-120"/>
                <a:ea typeface="Microsoft JhengHei" panose="020B0604030504040204" pitchFamily="34" charset="-120"/>
              </a:rPr>
              <a:t>專業群科分析－</a:t>
            </a:r>
            <a:r>
              <a:rPr lang="zh-TW" altLang="en-US" dirty="0">
                <a:solidFill>
                  <a:srgbClr val="0000FF"/>
                </a:solidFill>
                <a:latin typeface="Microsoft JhengHei" panose="020B0604030504040204" pitchFamily="34" charset="-120"/>
                <a:ea typeface="Microsoft JhengHei" panose="020B0604030504040204" pitchFamily="34" charset="-120"/>
              </a:rPr>
              <a:t>以電動車為例</a:t>
            </a:r>
            <a:endParaRPr lang="zh-TW" altLang="en-US" dirty="0">
              <a:solidFill>
                <a:srgbClr val="0000FF"/>
              </a:solidFill>
              <a:latin typeface="Microsoft JhengHei" panose="020B0604030504040204" pitchFamily="34" charset="-120"/>
              <a:ea typeface="Microsoft JhengHei" panose="020B0604030504040204" pitchFamily="34" charset="-120"/>
              <a:cs typeface="Arial Unicode MS" panose="020B0604020202020204" pitchFamily="34" charset="-120"/>
            </a:endParaRPr>
          </a:p>
        </p:txBody>
      </p:sp>
      <p:sp>
        <p:nvSpPr>
          <p:cNvPr id="7" name="矩形 6"/>
          <p:cNvSpPr/>
          <p:nvPr/>
        </p:nvSpPr>
        <p:spPr>
          <a:xfrm>
            <a:off x="5220072" y="6304336"/>
            <a:ext cx="1300644" cy="411257"/>
          </a:xfrm>
          <a:prstGeom prst="rect">
            <a:avLst/>
          </a:prstGeom>
          <a:solidFill>
            <a:schemeClr val="tx2">
              <a:lumMod val="20000"/>
              <a:lumOff val="80000"/>
            </a:schemeClr>
          </a:solidFill>
        </p:spPr>
        <p:style>
          <a:lnRef idx="1">
            <a:schemeClr val="accent1"/>
          </a:lnRef>
          <a:fillRef idx="2">
            <a:schemeClr val="accent1"/>
          </a:fillRef>
          <a:effectRef idx="1">
            <a:schemeClr val="accent1"/>
          </a:effectRef>
          <a:fontRef idx="minor">
            <a:schemeClr val="dk1"/>
          </a:fontRef>
        </p:style>
        <p:txBody>
          <a:bodyPr wrap="square" lIns="72000" tIns="36000" rIns="0" bIns="36000">
            <a:spAutoFit/>
          </a:bodyPr>
          <a:lstStyle/>
          <a:p>
            <a:r>
              <a:rPr lang="zh-TW" altLang="en-US" sz="2200" dirty="0">
                <a:solidFill>
                  <a:srgbClr val="0000FF"/>
                </a:solidFill>
                <a:latin typeface="Microsoft JhengHei" panose="020B0604030504040204" pitchFamily="34" charset="-120"/>
                <a:ea typeface="Microsoft JhengHei" panose="020B0604030504040204" pitchFamily="34" charset="-120"/>
              </a:rPr>
              <a:t>電池系統</a:t>
            </a:r>
          </a:p>
        </p:txBody>
      </p:sp>
      <p:pic>
        <p:nvPicPr>
          <p:cNvPr id="50180" name="Picture 4" descr="明報車網"/>
          <p:cNvPicPr>
            <a:picLocks noChangeAspect="1" noChangeArrowheads="1"/>
          </p:cNvPicPr>
          <p:nvPr/>
        </p:nvPicPr>
        <p:blipFill rotWithShape="1">
          <a:blip r:embed="rId6">
            <a:extLst>
              <a:ext uri="{28A0092B-C50C-407E-A947-70E740481C1C}">
                <a14:useLocalDpi xmlns:a14="http://schemas.microsoft.com/office/drawing/2010/main" val="0"/>
              </a:ext>
            </a:extLst>
          </a:blip>
          <a:srcRect l="1680" t="7402" r="2562" b="7336"/>
          <a:stretch/>
        </p:blipFill>
        <p:spPr bwMode="auto">
          <a:xfrm>
            <a:off x="2985568" y="2995453"/>
            <a:ext cx="2699439" cy="1598352"/>
          </a:xfrm>
          <a:prstGeom prst="rect">
            <a:avLst/>
          </a:prstGeom>
          <a:noFill/>
          <a:extLst>
            <a:ext uri="{909E8E84-426E-40DD-AFC4-6F175D3DCCD1}">
              <a14:hiddenFill xmlns:a14="http://schemas.microsoft.com/office/drawing/2010/main">
                <a:solidFill>
                  <a:srgbClr val="FFFFFF"/>
                </a:solidFill>
              </a14:hiddenFill>
            </a:ext>
          </a:extLst>
        </p:spPr>
      </p:pic>
      <p:sp>
        <p:nvSpPr>
          <p:cNvPr id="5" name="矩形 4"/>
          <p:cNvSpPr/>
          <p:nvPr/>
        </p:nvSpPr>
        <p:spPr>
          <a:xfrm>
            <a:off x="5220072" y="4163204"/>
            <a:ext cx="1313180" cy="430887"/>
          </a:xfrm>
          <a:prstGeom prst="rect">
            <a:avLst/>
          </a:prstGeom>
          <a:solidFill>
            <a:schemeClr val="tx2">
              <a:lumMod val="60000"/>
              <a:lumOff val="40000"/>
            </a:schemeClr>
          </a:solidFill>
        </p:spPr>
        <p:style>
          <a:lnRef idx="1">
            <a:schemeClr val="accent1"/>
          </a:lnRef>
          <a:fillRef idx="2">
            <a:schemeClr val="accent1"/>
          </a:fillRef>
          <a:effectRef idx="1">
            <a:schemeClr val="accent1"/>
          </a:effectRef>
          <a:fontRef idx="minor">
            <a:schemeClr val="dk1"/>
          </a:fontRef>
        </p:style>
        <p:txBody>
          <a:bodyPr wrap="none">
            <a:spAutoFit/>
          </a:bodyPr>
          <a:lstStyle/>
          <a:p>
            <a:r>
              <a:rPr lang="zh-TW" altLang="en-US" sz="2200" dirty="0">
                <a:solidFill>
                  <a:schemeClr val="bg1"/>
                </a:solidFill>
                <a:latin typeface="Microsoft JhengHei" panose="020B0604030504040204" pitchFamily="34" charset="-120"/>
                <a:ea typeface="Microsoft JhengHei" panose="020B0604030504040204" pitchFamily="34" charset="-120"/>
              </a:rPr>
              <a:t>電動馬達</a:t>
            </a:r>
          </a:p>
        </p:txBody>
      </p:sp>
      <p:pic>
        <p:nvPicPr>
          <p:cNvPr id="50182" name="Picture 6" descr="Elon Musk: Tesla raises cost of 'self-driving' cars - BBC New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85568" y="1191514"/>
            <a:ext cx="2699439" cy="1511686"/>
          </a:xfrm>
          <a:prstGeom prst="rect">
            <a:avLst/>
          </a:prstGeom>
          <a:noFill/>
          <a:extLst>
            <a:ext uri="{909E8E84-426E-40DD-AFC4-6F175D3DCCD1}">
              <a14:hiddenFill xmlns:a14="http://schemas.microsoft.com/office/drawing/2010/main">
                <a:solidFill>
                  <a:srgbClr val="FFFFFF"/>
                </a:solidFill>
              </a14:hiddenFill>
            </a:ext>
          </a:extLst>
        </p:spPr>
      </p:pic>
      <p:sp>
        <p:nvSpPr>
          <p:cNvPr id="6" name="矩形 5"/>
          <p:cNvSpPr/>
          <p:nvPr/>
        </p:nvSpPr>
        <p:spPr>
          <a:xfrm>
            <a:off x="5220072" y="2278033"/>
            <a:ext cx="1313180" cy="430887"/>
          </a:xfrm>
          <a:prstGeom prst="rect">
            <a:avLst/>
          </a:prstGeom>
          <a:solidFill>
            <a:srgbClr val="0000FF"/>
          </a:solidFill>
        </p:spPr>
        <p:style>
          <a:lnRef idx="1">
            <a:schemeClr val="accent1"/>
          </a:lnRef>
          <a:fillRef idx="2">
            <a:schemeClr val="accent1"/>
          </a:fillRef>
          <a:effectRef idx="1">
            <a:schemeClr val="accent1"/>
          </a:effectRef>
          <a:fontRef idx="minor">
            <a:schemeClr val="dk1"/>
          </a:fontRef>
        </p:style>
        <p:txBody>
          <a:bodyPr wrap="none">
            <a:spAutoFit/>
          </a:bodyPr>
          <a:lstStyle/>
          <a:p>
            <a:r>
              <a:rPr lang="zh-TW" altLang="en-US" sz="2200" dirty="0">
                <a:solidFill>
                  <a:schemeClr val="bg1"/>
                </a:solidFill>
                <a:latin typeface="Microsoft JhengHei" panose="020B0604030504040204" pitchFamily="34" charset="-120"/>
                <a:ea typeface="Microsoft JhengHei" panose="020B0604030504040204" pitchFamily="34" charset="-120"/>
              </a:rPr>
              <a:t>車載系統</a:t>
            </a:r>
          </a:p>
        </p:txBody>
      </p:sp>
      <p:pic>
        <p:nvPicPr>
          <p:cNvPr id="25" name="圖片 24">
            <a:hlinkClick r:id="rId8" action="ppaction://hlinksldjump"/>
            <a:extLst>
              <a:ext uri="{FF2B5EF4-FFF2-40B4-BE49-F238E27FC236}">
                <a16:creationId xmlns:a16="http://schemas.microsoft.com/office/drawing/2014/main" id="{09FC21C1-158C-4FD8-8F93-BEFA1B0C96F9}"/>
              </a:ext>
            </a:extLst>
          </p:cNvPr>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13671" b="50380" l="13219" r="28156">
                        <a14:foregroundMark x1="19035" y1="18987" x2="19035" y2="18987"/>
                        <a14:foregroundMark x1="18176" y1="25190" x2="18176" y2="25190"/>
                        <a14:foregroundMark x1="18176" y1="22911" x2="18176" y2="22911"/>
                        <a14:foregroundMark x1="23397" y1="23797" x2="23397" y2="23797"/>
                        <a14:foregroundMark x1="22670" y1="30759" x2="22670" y2="30759"/>
                        <a14:foregroundMark x1="20489" y1="29873" x2="20489" y2="29873"/>
                        <a14:foregroundMark x1="17581" y1="31013" x2="17581" y2="31013"/>
                        <a14:foregroundMark x1="19365" y1="32658" x2="19365" y2="32658"/>
                        <a14:foregroundMark x1="22340" y1="23291" x2="22340" y2="23291"/>
                      </a14:backgroundRemoval>
                    </a14:imgEffect>
                  </a14:imgLayer>
                </a14:imgProps>
              </a:ext>
              <a:ext uri="{28A0092B-C50C-407E-A947-70E740481C1C}">
                <a14:useLocalDpi xmlns:a14="http://schemas.microsoft.com/office/drawing/2010/main" val="0"/>
              </a:ext>
            </a:extLst>
          </a:blip>
          <a:srcRect l="12988" t="13804" r="71262" b="48492"/>
          <a:stretch/>
        </p:blipFill>
        <p:spPr>
          <a:xfrm>
            <a:off x="8100392" y="54166"/>
            <a:ext cx="935281" cy="1169101"/>
          </a:xfrm>
          <a:prstGeom prst="rect">
            <a:avLst/>
          </a:prstGeom>
        </p:spPr>
      </p:pic>
    </p:spTree>
    <p:extLst>
      <p:ext uri="{BB962C8B-B14F-4D97-AF65-F5344CB8AC3E}">
        <p14:creationId xmlns:p14="http://schemas.microsoft.com/office/powerpoint/2010/main" val="419271023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0293" name="標題 4"/>
          <p:cNvSpPr>
            <a:spLocks noGrp="1"/>
          </p:cNvSpPr>
          <p:nvPr>
            <p:ph type="title"/>
          </p:nvPr>
        </p:nvSpPr>
        <p:spPr>
          <a:noFill/>
          <a:ln w="9525">
            <a:noFill/>
            <a:miter lim="800000"/>
            <a:headEnd/>
            <a:tailEnd/>
          </a:ln>
          <a:effectLst>
            <a:outerShdw dist="35921" dir="2700000" algn="ctr" rotWithShape="0">
              <a:schemeClr val="tx1"/>
            </a:outerShdw>
          </a:effectLst>
        </p:spPr>
        <p:txBody>
          <a:bodyPr vert="horz" wrap="square" lIns="91440" tIns="45720" rIns="91440" bIns="45720" numCol="1" anchor="ctr" anchorCtr="0" compatLnSpc="1">
            <a:prstTxWarp prst="textNoShape">
              <a:avLst/>
            </a:prstTxWarp>
          </a:bodyPr>
          <a:lstStyle/>
          <a:p>
            <a:pPr eaLnBrk="1" hangingPunct="1"/>
            <a:r>
              <a:rPr lang="zh-TW" altLang="en-US" b="1" dirty="0">
                <a:solidFill>
                  <a:srgbClr val="FF0000"/>
                </a:solidFill>
                <a:latin typeface="微軟正黑體" pitchFamily="34" charset="-120"/>
                <a:ea typeface="微軟正黑體" pitchFamily="34" charset="-120"/>
              </a:rPr>
              <a:t>結語</a:t>
            </a:r>
          </a:p>
        </p:txBody>
      </p:sp>
      <p:sp>
        <p:nvSpPr>
          <p:cNvPr id="4" name="Freeform 1498"/>
          <p:cNvSpPr>
            <a:spLocks/>
          </p:cNvSpPr>
          <p:nvPr/>
        </p:nvSpPr>
        <p:spPr bwMode="auto">
          <a:xfrm>
            <a:off x="3359150" y="1771229"/>
            <a:ext cx="3616325" cy="2087562"/>
          </a:xfrm>
          <a:custGeom>
            <a:avLst/>
            <a:gdLst>
              <a:gd name="T0" fmla="*/ 0 w 1666"/>
              <a:gd name="T1" fmla="*/ 2147483647 h 962"/>
              <a:gd name="T2" fmla="*/ 2147483647 w 1666"/>
              <a:gd name="T3" fmla="*/ 0 h 962"/>
              <a:gd name="T4" fmla="*/ 2147483647 w 1666"/>
              <a:gd name="T5" fmla="*/ 2147483647 h 962"/>
              <a:gd name="T6" fmla="*/ 2147483647 w 1666"/>
              <a:gd name="T7" fmla="*/ 2147483647 h 962"/>
              <a:gd name="T8" fmla="*/ 0 w 1666"/>
              <a:gd name="T9" fmla="*/ 2147483647 h 962"/>
              <a:gd name="T10" fmla="*/ 0 60000 65536"/>
              <a:gd name="T11" fmla="*/ 0 60000 65536"/>
              <a:gd name="T12" fmla="*/ 0 60000 65536"/>
              <a:gd name="T13" fmla="*/ 0 60000 65536"/>
              <a:gd name="T14" fmla="*/ 0 60000 65536"/>
              <a:gd name="T15" fmla="*/ 0 w 1666"/>
              <a:gd name="T16" fmla="*/ 0 h 962"/>
              <a:gd name="T17" fmla="*/ 1666 w 1666"/>
              <a:gd name="T18" fmla="*/ 962 h 962"/>
            </a:gdLst>
            <a:ahLst/>
            <a:cxnLst>
              <a:cxn ang="T10">
                <a:pos x="T0" y="T1"/>
              </a:cxn>
              <a:cxn ang="T11">
                <a:pos x="T2" y="T3"/>
              </a:cxn>
              <a:cxn ang="T12">
                <a:pos x="T4" y="T5"/>
              </a:cxn>
              <a:cxn ang="T13">
                <a:pos x="T6" y="T7"/>
              </a:cxn>
              <a:cxn ang="T14">
                <a:pos x="T8" y="T9"/>
              </a:cxn>
            </a:cxnLst>
            <a:rect l="T15" t="T16" r="T17" b="T18"/>
            <a:pathLst>
              <a:path w="1666" h="962">
                <a:moveTo>
                  <a:pt x="0" y="4"/>
                </a:moveTo>
                <a:lnTo>
                  <a:pt x="1100" y="0"/>
                </a:lnTo>
                <a:lnTo>
                  <a:pt x="1666" y="962"/>
                </a:lnTo>
                <a:lnTo>
                  <a:pt x="550" y="956"/>
                </a:lnTo>
                <a:lnTo>
                  <a:pt x="0" y="4"/>
                </a:lnTo>
                <a:close/>
              </a:path>
            </a:pathLst>
          </a:custGeom>
          <a:solidFill>
            <a:srgbClr val="996600">
              <a:alpha val="50195"/>
            </a:srgbClr>
          </a:solidFill>
          <a:ln w="9525">
            <a:noFill/>
            <a:round/>
            <a:headEnd/>
            <a:tailEnd/>
          </a:ln>
        </p:spPr>
        <p:txBody>
          <a:bodyPr wrap="none" anchor="ctr"/>
          <a:lstStyle/>
          <a:p>
            <a:endParaRPr kumimoji="1" lang="zh-TW" altLang="en-US" b="0">
              <a:solidFill>
                <a:prstClr val="black"/>
              </a:solidFill>
              <a:latin typeface="微軟正黑體" pitchFamily="34" charset="-120"/>
              <a:ea typeface="微軟正黑體" pitchFamily="34" charset="-120"/>
            </a:endParaRPr>
          </a:p>
        </p:txBody>
      </p:sp>
      <p:sp>
        <p:nvSpPr>
          <p:cNvPr id="6" name="Freeform 1497"/>
          <p:cNvSpPr>
            <a:spLocks/>
          </p:cNvSpPr>
          <p:nvPr/>
        </p:nvSpPr>
        <p:spPr bwMode="auto">
          <a:xfrm>
            <a:off x="3327400" y="3849266"/>
            <a:ext cx="3641725" cy="2111375"/>
          </a:xfrm>
          <a:custGeom>
            <a:avLst/>
            <a:gdLst>
              <a:gd name="T0" fmla="*/ 0 w 1656"/>
              <a:gd name="T1" fmla="*/ 2147483647 h 960"/>
              <a:gd name="T2" fmla="*/ 2147483647 w 1656"/>
              <a:gd name="T3" fmla="*/ 2147483647 h 960"/>
              <a:gd name="T4" fmla="*/ 2147483647 w 1656"/>
              <a:gd name="T5" fmla="*/ 2147483647 h 960"/>
              <a:gd name="T6" fmla="*/ 2147483647 w 1656"/>
              <a:gd name="T7" fmla="*/ 0 h 960"/>
              <a:gd name="T8" fmla="*/ 0 w 1656"/>
              <a:gd name="T9" fmla="*/ 2147483647 h 960"/>
              <a:gd name="T10" fmla="*/ 0 60000 65536"/>
              <a:gd name="T11" fmla="*/ 0 60000 65536"/>
              <a:gd name="T12" fmla="*/ 0 60000 65536"/>
              <a:gd name="T13" fmla="*/ 0 60000 65536"/>
              <a:gd name="T14" fmla="*/ 0 60000 65536"/>
              <a:gd name="T15" fmla="*/ 0 w 1656"/>
              <a:gd name="T16" fmla="*/ 0 h 960"/>
              <a:gd name="T17" fmla="*/ 1656 w 1656"/>
              <a:gd name="T18" fmla="*/ 960 h 960"/>
            </a:gdLst>
            <a:ahLst/>
            <a:cxnLst>
              <a:cxn ang="T10">
                <a:pos x="T0" y="T1"/>
              </a:cxn>
              <a:cxn ang="T11">
                <a:pos x="T2" y="T3"/>
              </a:cxn>
              <a:cxn ang="T12">
                <a:pos x="T4" y="T5"/>
              </a:cxn>
              <a:cxn ang="T13">
                <a:pos x="T6" y="T7"/>
              </a:cxn>
              <a:cxn ang="T14">
                <a:pos x="T8" y="T9"/>
              </a:cxn>
            </a:cxnLst>
            <a:rect l="T15" t="T16" r="T17" b="T18"/>
            <a:pathLst>
              <a:path w="1656" h="960">
                <a:moveTo>
                  <a:pt x="0" y="956"/>
                </a:moveTo>
                <a:lnTo>
                  <a:pt x="1104" y="960"/>
                </a:lnTo>
                <a:lnTo>
                  <a:pt x="1656" y="4"/>
                </a:lnTo>
                <a:lnTo>
                  <a:pt x="552" y="0"/>
                </a:lnTo>
                <a:lnTo>
                  <a:pt x="0" y="956"/>
                </a:lnTo>
                <a:close/>
              </a:path>
            </a:pathLst>
          </a:custGeom>
          <a:solidFill>
            <a:sysClr val="windowText" lastClr="000000">
              <a:alpha val="30196"/>
            </a:sysClr>
          </a:solidFill>
          <a:ln w="9525">
            <a:no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TW" altLang="en-US" sz="1800" b="0" i="0" u="none" strike="noStrike" kern="0" cap="none" spc="0" normalizeH="0" baseline="0" noProof="0">
              <a:ln>
                <a:noFill/>
              </a:ln>
              <a:solidFill>
                <a:prstClr val="black"/>
              </a:solidFill>
              <a:effectLst/>
              <a:uLnTx/>
              <a:uFillTx/>
              <a:latin typeface="微軟正黑體" pitchFamily="34" charset="-120"/>
              <a:ea typeface="微軟正黑體" pitchFamily="34" charset="-120"/>
            </a:endParaRPr>
          </a:p>
        </p:txBody>
      </p:sp>
      <p:sp>
        <p:nvSpPr>
          <p:cNvPr id="7" name="AutoShape 1494"/>
          <p:cNvSpPr>
            <a:spLocks noChangeArrowheads="1"/>
          </p:cNvSpPr>
          <p:nvPr/>
        </p:nvSpPr>
        <p:spPr bwMode="auto">
          <a:xfrm>
            <a:off x="2127250" y="1772816"/>
            <a:ext cx="4845050" cy="4191000"/>
          </a:xfrm>
          <a:prstGeom prst="hexagon">
            <a:avLst>
              <a:gd name="adj" fmla="val 28902"/>
              <a:gd name="vf" fmla="val 115470"/>
            </a:avLst>
          </a:prstGeom>
          <a:solidFill>
            <a:srgbClr val="838143">
              <a:alpha val="39999"/>
            </a:srgbClr>
          </a:solidFill>
          <a:ln w="9525" algn="ctr">
            <a:noFill/>
            <a:miter lim="800000"/>
            <a:headEnd/>
            <a:tailEnd/>
          </a:ln>
        </p:spPr>
        <p:txBody>
          <a:bodyPr wrap="none" anchor="ctr"/>
          <a:lstStyle/>
          <a:p>
            <a:endParaRPr kumimoji="1" lang="zh-TW" altLang="en-US" b="0">
              <a:solidFill>
                <a:prstClr val="black"/>
              </a:solidFill>
              <a:latin typeface="微軟正黑體" pitchFamily="34" charset="-120"/>
              <a:ea typeface="微軟正黑體" pitchFamily="34" charset="-120"/>
            </a:endParaRPr>
          </a:p>
        </p:txBody>
      </p:sp>
      <p:sp>
        <p:nvSpPr>
          <p:cNvPr id="8" name="AutoShape 1423"/>
          <p:cNvSpPr>
            <a:spLocks noChangeArrowheads="1"/>
          </p:cNvSpPr>
          <p:nvPr/>
        </p:nvSpPr>
        <p:spPr bwMode="auto">
          <a:xfrm>
            <a:off x="2806700" y="2452266"/>
            <a:ext cx="3513138" cy="3038475"/>
          </a:xfrm>
          <a:prstGeom prst="hexagon">
            <a:avLst>
              <a:gd name="adj" fmla="val 28905"/>
              <a:gd name="vf" fmla="val 115470"/>
            </a:avLst>
          </a:prstGeom>
          <a:solidFill>
            <a:srgbClr val="DDDDDD"/>
          </a:solidFill>
          <a:ln w="9525" algn="ctr">
            <a:noFill/>
            <a:miter lim="800000"/>
            <a:headEnd/>
            <a:tailEnd/>
          </a:ln>
        </p:spPr>
        <p:txBody>
          <a:bodyPr wrap="none" anchor="ctr"/>
          <a:lstStyle/>
          <a:p>
            <a:endParaRPr kumimoji="1" lang="zh-TW" altLang="en-US" b="0">
              <a:solidFill>
                <a:prstClr val="black"/>
              </a:solidFill>
              <a:latin typeface="微軟正黑體" pitchFamily="34" charset="-120"/>
              <a:ea typeface="微軟正黑體" pitchFamily="34" charset="-120"/>
            </a:endParaRPr>
          </a:p>
        </p:txBody>
      </p:sp>
      <p:sp>
        <p:nvSpPr>
          <p:cNvPr id="9" name="Freeform 1428"/>
          <p:cNvSpPr>
            <a:spLocks/>
          </p:cNvSpPr>
          <p:nvPr/>
        </p:nvSpPr>
        <p:spPr bwMode="auto">
          <a:xfrm>
            <a:off x="4562475" y="2458616"/>
            <a:ext cx="1758950" cy="3035300"/>
          </a:xfrm>
          <a:custGeom>
            <a:avLst/>
            <a:gdLst>
              <a:gd name="T0" fmla="*/ 2147483647 w 1108"/>
              <a:gd name="T1" fmla="*/ 0 h 1912"/>
              <a:gd name="T2" fmla="*/ 0 w 1108"/>
              <a:gd name="T3" fmla="*/ 2147483647 h 1912"/>
              <a:gd name="T4" fmla="*/ 2147483647 w 1108"/>
              <a:gd name="T5" fmla="*/ 2147483647 h 1912"/>
              <a:gd name="T6" fmla="*/ 2147483647 w 1108"/>
              <a:gd name="T7" fmla="*/ 2147483647 h 1912"/>
              <a:gd name="T8" fmla="*/ 2147483647 w 1108"/>
              <a:gd name="T9" fmla="*/ 0 h 1912"/>
              <a:gd name="T10" fmla="*/ 0 60000 65536"/>
              <a:gd name="T11" fmla="*/ 0 60000 65536"/>
              <a:gd name="T12" fmla="*/ 0 60000 65536"/>
              <a:gd name="T13" fmla="*/ 0 60000 65536"/>
              <a:gd name="T14" fmla="*/ 0 60000 65536"/>
              <a:gd name="T15" fmla="*/ 0 w 1108"/>
              <a:gd name="T16" fmla="*/ 0 h 1912"/>
              <a:gd name="T17" fmla="*/ 1108 w 1108"/>
              <a:gd name="T18" fmla="*/ 1912 h 1912"/>
            </a:gdLst>
            <a:ahLst/>
            <a:cxnLst>
              <a:cxn ang="T10">
                <a:pos x="T0" y="T1"/>
              </a:cxn>
              <a:cxn ang="T11">
                <a:pos x="T2" y="T3"/>
              </a:cxn>
              <a:cxn ang="T12">
                <a:pos x="T4" y="T5"/>
              </a:cxn>
              <a:cxn ang="T13">
                <a:pos x="T6" y="T7"/>
              </a:cxn>
              <a:cxn ang="T14">
                <a:pos x="T8" y="T9"/>
              </a:cxn>
            </a:cxnLst>
            <a:rect l="T15" t="T16" r="T17" b="T18"/>
            <a:pathLst>
              <a:path w="1108" h="1912">
                <a:moveTo>
                  <a:pt x="560" y="0"/>
                </a:moveTo>
                <a:lnTo>
                  <a:pt x="0" y="956"/>
                </a:lnTo>
                <a:lnTo>
                  <a:pt x="556" y="1912"/>
                </a:lnTo>
                <a:lnTo>
                  <a:pt x="1108" y="960"/>
                </a:lnTo>
                <a:lnTo>
                  <a:pt x="560" y="0"/>
                </a:lnTo>
                <a:close/>
              </a:path>
            </a:pathLst>
          </a:custGeom>
          <a:solidFill>
            <a:srgbClr val="808080"/>
          </a:solidFill>
          <a:ln w="9525">
            <a:noFill/>
            <a:round/>
            <a:headEnd/>
            <a:tailEnd/>
          </a:ln>
        </p:spPr>
        <p:txBody>
          <a:bodyPr wrap="none" anchor="ctr"/>
          <a:lstStyle/>
          <a:p>
            <a:endParaRPr kumimoji="1" lang="zh-TW" altLang="en-US" b="0">
              <a:solidFill>
                <a:prstClr val="black"/>
              </a:solidFill>
              <a:latin typeface="微軟正黑體" pitchFamily="34" charset="-120"/>
              <a:ea typeface="微軟正黑體" pitchFamily="34" charset="-120"/>
            </a:endParaRPr>
          </a:p>
        </p:txBody>
      </p:sp>
      <p:sp>
        <p:nvSpPr>
          <p:cNvPr id="10" name="Freeform 1436"/>
          <p:cNvSpPr>
            <a:spLocks/>
          </p:cNvSpPr>
          <p:nvPr/>
        </p:nvSpPr>
        <p:spPr bwMode="auto">
          <a:xfrm>
            <a:off x="2809875" y="3973091"/>
            <a:ext cx="2644775" cy="1527175"/>
          </a:xfrm>
          <a:custGeom>
            <a:avLst/>
            <a:gdLst>
              <a:gd name="T0" fmla="*/ 0 w 1666"/>
              <a:gd name="T1" fmla="*/ 2147483647 h 962"/>
              <a:gd name="T2" fmla="*/ 2147483647 w 1666"/>
              <a:gd name="T3" fmla="*/ 0 h 962"/>
              <a:gd name="T4" fmla="*/ 2147483647 w 1666"/>
              <a:gd name="T5" fmla="*/ 2147483647 h 962"/>
              <a:gd name="T6" fmla="*/ 2147483647 w 1666"/>
              <a:gd name="T7" fmla="*/ 2147483647 h 962"/>
              <a:gd name="T8" fmla="*/ 0 w 1666"/>
              <a:gd name="T9" fmla="*/ 2147483647 h 962"/>
              <a:gd name="T10" fmla="*/ 0 60000 65536"/>
              <a:gd name="T11" fmla="*/ 0 60000 65536"/>
              <a:gd name="T12" fmla="*/ 0 60000 65536"/>
              <a:gd name="T13" fmla="*/ 0 60000 65536"/>
              <a:gd name="T14" fmla="*/ 0 60000 65536"/>
              <a:gd name="T15" fmla="*/ 0 w 1666"/>
              <a:gd name="T16" fmla="*/ 0 h 962"/>
              <a:gd name="T17" fmla="*/ 1666 w 1666"/>
              <a:gd name="T18" fmla="*/ 962 h 962"/>
            </a:gdLst>
            <a:ahLst/>
            <a:cxnLst>
              <a:cxn ang="T10">
                <a:pos x="T0" y="T1"/>
              </a:cxn>
              <a:cxn ang="T11">
                <a:pos x="T2" y="T3"/>
              </a:cxn>
              <a:cxn ang="T12">
                <a:pos x="T4" y="T5"/>
              </a:cxn>
              <a:cxn ang="T13">
                <a:pos x="T6" y="T7"/>
              </a:cxn>
              <a:cxn ang="T14">
                <a:pos x="T8" y="T9"/>
              </a:cxn>
            </a:cxnLst>
            <a:rect l="T15" t="T16" r="T17" b="T18"/>
            <a:pathLst>
              <a:path w="1666" h="962">
                <a:moveTo>
                  <a:pt x="0" y="4"/>
                </a:moveTo>
                <a:lnTo>
                  <a:pt x="1100" y="0"/>
                </a:lnTo>
                <a:lnTo>
                  <a:pt x="1666" y="962"/>
                </a:lnTo>
                <a:lnTo>
                  <a:pt x="550" y="956"/>
                </a:lnTo>
                <a:lnTo>
                  <a:pt x="0" y="4"/>
                </a:lnTo>
                <a:close/>
              </a:path>
            </a:pathLst>
          </a:custGeom>
          <a:solidFill>
            <a:srgbClr val="4D4D4D"/>
          </a:solidFill>
          <a:ln w="9525">
            <a:noFill/>
            <a:round/>
            <a:headEnd/>
            <a:tailEnd/>
          </a:ln>
        </p:spPr>
        <p:txBody>
          <a:bodyPr wrap="none" anchor="ctr"/>
          <a:lstStyle/>
          <a:p>
            <a:endParaRPr kumimoji="1" lang="zh-TW" altLang="en-US" b="0">
              <a:solidFill>
                <a:prstClr val="black"/>
              </a:solidFill>
              <a:latin typeface="微軟正黑體" pitchFamily="34" charset="-120"/>
              <a:ea typeface="微軟正黑體" pitchFamily="34" charset="-120"/>
            </a:endParaRPr>
          </a:p>
        </p:txBody>
      </p:sp>
      <p:sp>
        <p:nvSpPr>
          <p:cNvPr id="11" name="Freeform 1437"/>
          <p:cNvSpPr>
            <a:spLocks/>
          </p:cNvSpPr>
          <p:nvPr/>
        </p:nvSpPr>
        <p:spPr bwMode="auto">
          <a:xfrm>
            <a:off x="4797425" y="2445916"/>
            <a:ext cx="1758950" cy="3035300"/>
          </a:xfrm>
          <a:custGeom>
            <a:avLst/>
            <a:gdLst>
              <a:gd name="T0" fmla="*/ 2147483647 w 1108"/>
              <a:gd name="T1" fmla="*/ 0 h 1912"/>
              <a:gd name="T2" fmla="*/ 0 w 1108"/>
              <a:gd name="T3" fmla="*/ 2147483647 h 1912"/>
              <a:gd name="T4" fmla="*/ 2147483647 w 1108"/>
              <a:gd name="T5" fmla="*/ 2147483647 h 1912"/>
              <a:gd name="T6" fmla="*/ 2147483647 w 1108"/>
              <a:gd name="T7" fmla="*/ 2147483647 h 1912"/>
              <a:gd name="T8" fmla="*/ 2147483647 w 1108"/>
              <a:gd name="T9" fmla="*/ 0 h 1912"/>
              <a:gd name="T10" fmla="*/ 0 60000 65536"/>
              <a:gd name="T11" fmla="*/ 0 60000 65536"/>
              <a:gd name="T12" fmla="*/ 0 60000 65536"/>
              <a:gd name="T13" fmla="*/ 0 60000 65536"/>
              <a:gd name="T14" fmla="*/ 0 60000 65536"/>
              <a:gd name="T15" fmla="*/ 0 w 1108"/>
              <a:gd name="T16" fmla="*/ 0 h 1912"/>
              <a:gd name="T17" fmla="*/ 1108 w 1108"/>
              <a:gd name="T18" fmla="*/ 1912 h 1912"/>
            </a:gdLst>
            <a:ahLst/>
            <a:cxnLst>
              <a:cxn ang="T10">
                <a:pos x="T0" y="T1"/>
              </a:cxn>
              <a:cxn ang="T11">
                <a:pos x="T2" y="T3"/>
              </a:cxn>
              <a:cxn ang="T12">
                <a:pos x="T4" y="T5"/>
              </a:cxn>
              <a:cxn ang="T13">
                <a:pos x="T6" y="T7"/>
              </a:cxn>
              <a:cxn ang="T14">
                <a:pos x="T8" y="T9"/>
              </a:cxn>
            </a:cxnLst>
            <a:rect l="T15" t="T16" r="T17" b="T18"/>
            <a:pathLst>
              <a:path w="1108" h="1912">
                <a:moveTo>
                  <a:pt x="560" y="0"/>
                </a:moveTo>
                <a:lnTo>
                  <a:pt x="0" y="956"/>
                </a:lnTo>
                <a:lnTo>
                  <a:pt x="556" y="1912"/>
                </a:lnTo>
                <a:lnTo>
                  <a:pt x="1108" y="960"/>
                </a:lnTo>
                <a:lnTo>
                  <a:pt x="560" y="0"/>
                </a:lnTo>
                <a:close/>
              </a:path>
            </a:pathLst>
          </a:custGeom>
          <a:solidFill>
            <a:srgbClr val="FF6600">
              <a:alpha val="50195"/>
            </a:srgbClr>
          </a:solidFill>
          <a:ln w="9525">
            <a:noFill/>
            <a:round/>
            <a:headEnd/>
            <a:tailEnd/>
          </a:ln>
        </p:spPr>
        <p:txBody>
          <a:bodyPr wrap="none" anchor="ctr"/>
          <a:lstStyle/>
          <a:p>
            <a:endParaRPr kumimoji="1" lang="zh-TW" altLang="en-US" b="0">
              <a:solidFill>
                <a:prstClr val="black"/>
              </a:solidFill>
              <a:latin typeface="微軟正黑體" pitchFamily="34" charset="-120"/>
              <a:ea typeface="微軟正黑體" pitchFamily="34" charset="-120"/>
            </a:endParaRPr>
          </a:p>
        </p:txBody>
      </p:sp>
      <p:sp>
        <p:nvSpPr>
          <p:cNvPr id="12" name="Freeform 1427"/>
          <p:cNvSpPr>
            <a:spLocks/>
          </p:cNvSpPr>
          <p:nvPr/>
        </p:nvSpPr>
        <p:spPr bwMode="auto">
          <a:xfrm>
            <a:off x="2603500" y="4185816"/>
            <a:ext cx="2644775" cy="1527175"/>
          </a:xfrm>
          <a:custGeom>
            <a:avLst/>
            <a:gdLst>
              <a:gd name="T0" fmla="*/ 0 w 1666"/>
              <a:gd name="T1" fmla="*/ 2147483647 h 962"/>
              <a:gd name="T2" fmla="*/ 2147483647 w 1666"/>
              <a:gd name="T3" fmla="*/ 0 h 962"/>
              <a:gd name="T4" fmla="*/ 2147483647 w 1666"/>
              <a:gd name="T5" fmla="*/ 2147483647 h 962"/>
              <a:gd name="T6" fmla="*/ 2147483647 w 1666"/>
              <a:gd name="T7" fmla="*/ 2147483647 h 962"/>
              <a:gd name="T8" fmla="*/ 0 w 1666"/>
              <a:gd name="T9" fmla="*/ 2147483647 h 962"/>
              <a:gd name="T10" fmla="*/ 0 60000 65536"/>
              <a:gd name="T11" fmla="*/ 0 60000 65536"/>
              <a:gd name="T12" fmla="*/ 0 60000 65536"/>
              <a:gd name="T13" fmla="*/ 0 60000 65536"/>
              <a:gd name="T14" fmla="*/ 0 60000 65536"/>
              <a:gd name="T15" fmla="*/ 0 w 1666"/>
              <a:gd name="T16" fmla="*/ 0 h 962"/>
              <a:gd name="T17" fmla="*/ 1666 w 1666"/>
              <a:gd name="T18" fmla="*/ 962 h 962"/>
            </a:gdLst>
            <a:ahLst/>
            <a:cxnLst>
              <a:cxn ang="T10">
                <a:pos x="T0" y="T1"/>
              </a:cxn>
              <a:cxn ang="T11">
                <a:pos x="T2" y="T3"/>
              </a:cxn>
              <a:cxn ang="T12">
                <a:pos x="T4" y="T5"/>
              </a:cxn>
              <a:cxn ang="T13">
                <a:pos x="T6" y="T7"/>
              </a:cxn>
              <a:cxn ang="T14">
                <a:pos x="T8" y="T9"/>
              </a:cxn>
            </a:cxnLst>
            <a:rect l="T15" t="T16" r="T17" b="T18"/>
            <a:pathLst>
              <a:path w="1666" h="962">
                <a:moveTo>
                  <a:pt x="0" y="4"/>
                </a:moveTo>
                <a:lnTo>
                  <a:pt x="1100" y="0"/>
                </a:lnTo>
                <a:lnTo>
                  <a:pt x="1666" y="962"/>
                </a:lnTo>
                <a:lnTo>
                  <a:pt x="550" y="956"/>
                </a:lnTo>
                <a:lnTo>
                  <a:pt x="0" y="4"/>
                </a:lnTo>
                <a:close/>
              </a:path>
            </a:pathLst>
          </a:custGeom>
          <a:solidFill>
            <a:srgbClr val="800080">
              <a:alpha val="50195"/>
            </a:srgbClr>
          </a:solidFill>
          <a:ln w="9525">
            <a:no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TW" altLang="en-US" sz="1800" b="0" i="0" u="none" strike="noStrike" kern="0" cap="none" spc="0" normalizeH="0" baseline="0" noProof="0">
              <a:ln>
                <a:noFill/>
              </a:ln>
              <a:solidFill>
                <a:prstClr val="black"/>
              </a:solidFill>
              <a:effectLst/>
              <a:uLnTx/>
              <a:uFillTx/>
              <a:latin typeface="微軟正黑體" pitchFamily="34" charset="-120"/>
              <a:ea typeface="微軟正黑體" pitchFamily="34" charset="-120"/>
            </a:endParaRPr>
          </a:p>
        </p:txBody>
      </p:sp>
      <p:sp>
        <p:nvSpPr>
          <p:cNvPr id="13" name="Freeform 1429"/>
          <p:cNvSpPr>
            <a:spLocks/>
          </p:cNvSpPr>
          <p:nvPr/>
        </p:nvSpPr>
        <p:spPr bwMode="auto">
          <a:xfrm>
            <a:off x="2714625" y="2207791"/>
            <a:ext cx="2628900" cy="1524000"/>
          </a:xfrm>
          <a:custGeom>
            <a:avLst/>
            <a:gdLst>
              <a:gd name="T0" fmla="*/ 0 w 1656"/>
              <a:gd name="T1" fmla="*/ 2147483647 h 960"/>
              <a:gd name="T2" fmla="*/ 2147483647 w 1656"/>
              <a:gd name="T3" fmla="*/ 2147483647 h 960"/>
              <a:gd name="T4" fmla="*/ 2147483647 w 1656"/>
              <a:gd name="T5" fmla="*/ 2147483647 h 960"/>
              <a:gd name="T6" fmla="*/ 2147483647 w 1656"/>
              <a:gd name="T7" fmla="*/ 0 h 960"/>
              <a:gd name="T8" fmla="*/ 0 w 1656"/>
              <a:gd name="T9" fmla="*/ 2147483647 h 960"/>
              <a:gd name="T10" fmla="*/ 0 60000 65536"/>
              <a:gd name="T11" fmla="*/ 0 60000 65536"/>
              <a:gd name="T12" fmla="*/ 0 60000 65536"/>
              <a:gd name="T13" fmla="*/ 0 60000 65536"/>
              <a:gd name="T14" fmla="*/ 0 60000 65536"/>
              <a:gd name="T15" fmla="*/ 0 w 1656"/>
              <a:gd name="T16" fmla="*/ 0 h 960"/>
              <a:gd name="T17" fmla="*/ 1656 w 1656"/>
              <a:gd name="T18" fmla="*/ 960 h 960"/>
            </a:gdLst>
            <a:ahLst/>
            <a:cxnLst>
              <a:cxn ang="T10">
                <a:pos x="T0" y="T1"/>
              </a:cxn>
              <a:cxn ang="T11">
                <a:pos x="T2" y="T3"/>
              </a:cxn>
              <a:cxn ang="T12">
                <a:pos x="T4" y="T5"/>
              </a:cxn>
              <a:cxn ang="T13">
                <a:pos x="T6" y="T7"/>
              </a:cxn>
              <a:cxn ang="T14">
                <a:pos x="T8" y="T9"/>
              </a:cxn>
            </a:cxnLst>
            <a:rect l="T15" t="T16" r="T17" b="T18"/>
            <a:pathLst>
              <a:path w="1656" h="960">
                <a:moveTo>
                  <a:pt x="0" y="956"/>
                </a:moveTo>
                <a:lnTo>
                  <a:pt x="1104" y="960"/>
                </a:lnTo>
                <a:lnTo>
                  <a:pt x="1656" y="4"/>
                </a:lnTo>
                <a:lnTo>
                  <a:pt x="552" y="0"/>
                </a:lnTo>
                <a:lnTo>
                  <a:pt x="0" y="956"/>
                </a:lnTo>
                <a:close/>
              </a:path>
            </a:pathLst>
          </a:custGeom>
          <a:solidFill>
            <a:srgbClr val="00CCFF">
              <a:alpha val="50195"/>
            </a:srgbClr>
          </a:solidFill>
          <a:ln w="9525">
            <a:noFill/>
            <a:round/>
            <a:headEnd/>
            <a:tailEnd/>
          </a:ln>
        </p:spPr>
        <p:txBody>
          <a:bodyPr wrap="none" anchor="ctr"/>
          <a:lstStyle/>
          <a:p>
            <a:endParaRPr kumimoji="1" lang="zh-TW" altLang="en-US" b="0">
              <a:solidFill>
                <a:prstClr val="black"/>
              </a:solidFill>
              <a:latin typeface="微軟正黑體" pitchFamily="34" charset="-120"/>
              <a:ea typeface="微軟正黑體" pitchFamily="34" charset="-120"/>
            </a:endParaRPr>
          </a:p>
        </p:txBody>
      </p:sp>
      <p:sp>
        <p:nvSpPr>
          <p:cNvPr id="14" name="Text Box 1469"/>
          <p:cNvSpPr txBox="1">
            <a:spLocks noChangeArrowheads="1"/>
          </p:cNvSpPr>
          <p:nvPr/>
        </p:nvSpPr>
        <p:spPr bwMode="auto">
          <a:xfrm>
            <a:off x="250825" y="1612479"/>
            <a:ext cx="2695575" cy="1816100"/>
          </a:xfrm>
          <a:prstGeom prst="rect">
            <a:avLst/>
          </a:prstGeom>
          <a:noFill/>
          <a:ln>
            <a:noFill/>
          </a:ln>
          <a:effectLst/>
        </p:spPr>
        <p:txBody>
          <a:bodyPr>
            <a:spAutoFit/>
          </a:bodyPr>
          <a:lstStyle/>
          <a:p>
            <a:pPr>
              <a:defRPr/>
            </a:pPr>
            <a:r>
              <a:rPr kumimoji="1" lang="zh-TW" altLang="en-US" sz="2800" dirty="0">
                <a:solidFill>
                  <a:srgbClr val="316E83"/>
                </a:solidFill>
                <a:effectLst>
                  <a:outerShdw blurRad="50800" dist="38100" dir="2700000" algn="tl" rotWithShape="0">
                    <a:prstClr val="white"/>
                  </a:outerShdw>
                </a:effectLst>
                <a:latin typeface="微軟正黑體" pitchFamily="34" charset="-120"/>
                <a:ea typeface="微軟正黑體" pitchFamily="34" charset="-120"/>
              </a:rPr>
              <a:t>十二年國民基本教育成功的關鍵因素：</a:t>
            </a:r>
            <a:r>
              <a:rPr kumimoji="1" lang="zh-TW" altLang="en-US" sz="2800" dirty="0">
                <a:solidFill>
                  <a:srgbClr val="FF0000"/>
                </a:solidFill>
                <a:effectLst>
                  <a:outerShdw blurRad="50800" dist="38100" dir="2700000" algn="tl" rotWithShape="0">
                    <a:prstClr val="white"/>
                  </a:outerShdw>
                </a:effectLst>
                <a:latin typeface="微軟正黑體" pitchFamily="34" charset="-120"/>
                <a:ea typeface="微軟正黑體" pitchFamily="34" charset="-120"/>
              </a:rPr>
              <a:t>確保優質的高級中等教育</a:t>
            </a:r>
            <a:endParaRPr kumimoji="1" lang="en-US" altLang="ko-KR" sz="2800" dirty="0">
              <a:solidFill>
                <a:srgbClr val="FF0000"/>
              </a:solidFill>
              <a:effectLst>
                <a:outerShdw blurRad="50800" dist="38100" dir="2700000" algn="tl" rotWithShape="0">
                  <a:prstClr val="white"/>
                </a:outerShdw>
              </a:effectLst>
              <a:latin typeface="微軟正黑體" pitchFamily="34" charset="-120"/>
              <a:ea typeface="微軟正黑體" pitchFamily="34" charset="-120"/>
            </a:endParaRPr>
          </a:p>
        </p:txBody>
      </p:sp>
      <p:sp>
        <p:nvSpPr>
          <p:cNvPr id="15" name="Freeform 1481"/>
          <p:cNvSpPr>
            <a:spLocks/>
          </p:cNvSpPr>
          <p:nvPr/>
        </p:nvSpPr>
        <p:spPr bwMode="auto">
          <a:xfrm>
            <a:off x="2571750" y="4220741"/>
            <a:ext cx="2644775" cy="1527175"/>
          </a:xfrm>
          <a:custGeom>
            <a:avLst/>
            <a:gdLst>
              <a:gd name="T0" fmla="*/ 0 w 1666"/>
              <a:gd name="T1" fmla="*/ 2147483647 h 962"/>
              <a:gd name="T2" fmla="*/ 2147483647 w 1666"/>
              <a:gd name="T3" fmla="*/ 0 h 962"/>
              <a:gd name="T4" fmla="*/ 2147483647 w 1666"/>
              <a:gd name="T5" fmla="*/ 2147483647 h 962"/>
              <a:gd name="T6" fmla="*/ 2147483647 w 1666"/>
              <a:gd name="T7" fmla="*/ 2147483647 h 962"/>
              <a:gd name="T8" fmla="*/ 0 w 1666"/>
              <a:gd name="T9" fmla="*/ 2147483647 h 962"/>
              <a:gd name="T10" fmla="*/ 0 60000 65536"/>
              <a:gd name="T11" fmla="*/ 0 60000 65536"/>
              <a:gd name="T12" fmla="*/ 0 60000 65536"/>
              <a:gd name="T13" fmla="*/ 0 60000 65536"/>
              <a:gd name="T14" fmla="*/ 0 60000 65536"/>
              <a:gd name="T15" fmla="*/ 0 w 1666"/>
              <a:gd name="T16" fmla="*/ 0 h 962"/>
              <a:gd name="T17" fmla="*/ 1666 w 1666"/>
              <a:gd name="T18" fmla="*/ 962 h 962"/>
            </a:gdLst>
            <a:ahLst/>
            <a:cxnLst>
              <a:cxn ang="T10">
                <a:pos x="T0" y="T1"/>
              </a:cxn>
              <a:cxn ang="T11">
                <a:pos x="T2" y="T3"/>
              </a:cxn>
              <a:cxn ang="T12">
                <a:pos x="T4" y="T5"/>
              </a:cxn>
              <a:cxn ang="T13">
                <a:pos x="T6" y="T7"/>
              </a:cxn>
              <a:cxn ang="T14">
                <a:pos x="T8" y="T9"/>
              </a:cxn>
            </a:cxnLst>
            <a:rect l="T15" t="T16" r="T17" b="T18"/>
            <a:pathLst>
              <a:path w="1666" h="962">
                <a:moveTo>
                  <a:pt x="0" y="4"/>
                </a:moveTo>
                <a:lnTo>
                  <a:pt x="1100" y="0"/>
                </a:lnTo>
                <a:lnTo>
                  <a:pt x="1666" y="962"/>
                </a:lnTo>
                <a:lnTo>
                  <a:pt x="550" y="956"/>
                </a:lnTo>
                <a:lnTo>
                  <a:pt x="0" y="4"/>
                </a:lnTo>
                <a:close/>
              </a:path>
            </a:pathLst>
          </a:custGeom>
          <a:solidFill>
            <a:srgbClr val="800080">
              <a:alpha val="50195"/>
            </a:srgbClr>
          </a:solidFill>
          <a:ln w="9525">
            <a:solidFill>
              <a:srgbClr val="FFFFFF">
                <a:alpha val="50195"/>
              </a:srgbClr>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TW" altLang="en-US" sz="1800" b="0" i="0" u="none" strike="noStrike" kern="0" cap="none" spc="0" normalizeH="0" baseline="0" noProof="0">
              <a:ln>
                <a:noFill/>
              </a:ln>
              <a:solidFill>
                <a:prstClr val="black"/>
              </a:solidFill>
              <a:effectLst/>
              <a:uLnTx/>
              <a:uFillTx/>
              <a:latin typeface="微軟正黑體" pitchFamily="34" charset="-120"/>
              <a:ea typeface="微軟正黑體" pitchFamily="34" charset="-120"/>
            </a:endParaRPr>
          </a:p>
        </p:txBody>
      </p:sp>
      <p:sp>
        <p:nvSpPr>
          <p:cNvPr id="16" name="Freeform 1482"/>
          <p:cNvSpPr>
            <a:spLocks/>
          </p:cNvSpPr>
          <p:nvPr/>
        </p:nvSpPr>
        <p:spPr bwMode="auto">
          <a:xfrm>
            <a:off x="4851400" y="2452266"/>
            <a:ext cx="1758950" cy="3035300"/>
          </a:xfrm>
          <a:custGeom>
            <a:avLst/>
            <a:gdLst>
              <a:gd name="T0" fmla="*/ 2147483647 w 1108"/>
              <a:gd name="T1" fmla="*/ 0 h 1912"/>
              <a:gd name="T2" fmla="*/ 0 w 1108"/>
              <a:gd name="T3" fmla="*/ 2147483647 h 1912"/>
              <a:gd name="T4" fmla="*/ 2147483647 w 1108"/>
              <a:gd name="T5" fmla="*/ 2147483647 h 1912"/>
              <a:gd name="T6" fmla="*/ 2147483647 w 1108"/>
              <a:gd name="T7" fmla="*/ 2147483647 h 1912"/>
              <a:gd name="T8" fmla="*/ 2147483647 w 1108"/>
              <a:gd name="T9" fmla="*/ 0 h 1912"/>
              <a:gd name="T10" fmla="*/ 0 60000 65536"/>
              <a:gd name="T11" fmla="*/ 0 60000 65536"/>
              <a:gd name="T12" fmla="*/ 0 60000 65536"/>
              <a:gd name="T13" fmla="*/ 0 60000 65536"/>
              <a:gd name="T14" fmla="*/ 0 60000 65536"/>
              <a:gd name="T15" fmla="*/ 0 w 1108"/>
              <a:gd name="T16" fmla="*/ 0 h 1912"/>
              <a:gd name="T17" fmla="*/ 1108 w 1108"/>
              <a:gd name="T18" fmla="*/ 1912 h 1912"/>
            </a:gdLst>
            <a:ahLst/>
            <a:cxnLst>
              <a:cxn ang="T10">
                <a:pos x="T0" y="T1"/>
              </a:cxn>
              <a:cxn ang="T11">
                <a:pos x="T2" y="T3"/>
              </a:cxn>
              <a:cxn ang="T12">
                <a:pos x="T4" y="T5"/>
              </a:cxn>
              <a:cxn ang="T13">
                <a:pos x="T6" y="T7"/>
              </a:cxn>
              <a:cxn ang="T14">
                <a:pos x="T8" y="T9"/>
              </a:cxn>
            </a:cxnLst>
            <a:rect l="T15" t="T16" r="T17" b="T18"/>
            <a:pathLst>
              <a:path w="1108" h="1912">
                <a:moveTo>
                  <a:pt x="560" y="0"/>
                </a:moveTo>
                <a:lnTo>
                  <a:pt x="0" y="956"/>
                </a:lnTo>
                <a:lnTo>
                  <a:pt x="556" y="1912"/>
                </a:lnTo>
                <a:lnTo>
                  <a:pt x="1108" y="960"/>
                </a:lnTo>
                <a:lnTo>
                  <a:pt x="560" y="0"/>
                </a:lnTo>
                <a:close/>
              </a:path>
            </a:pathLst>
          </a:custGeom>
          <a:solidFill>
            <a:srgbClr val="FF6600">
              <a:alpha val="50195"/>
            </a:srgbClr>
          </a:solidFill>
          <a:ln w="9525">
            <a:solidFill>
              <a:srgbClr val="FFFFFF">
                <a:alpha val="50195"/>
              </a:srgbClr>
            </a:solidFill>
            <a:round/>
            <a:headEnd/>
            <a:tailEnd/>
          </a:ln>
        </p:spPr>
        <p:txBody>
          <a:bodyPr wrap="none" anchor="ctr"/>
          <a:lstStyle/>
          <a:p>
            <a:endParaRPr kumimoji="1" lang="zh-TW" altLang="en-US" b="0">
              <a:solidFill>
                <a:prstClr val="black"/>
              </a:solidFill>
              <a:latin typeface="微軟正黑體" pitchFamily="34" charset="-120"/>
              <a:ea typeface="微軟正黑體" pitchFamily="34" charset="-120"/>
            </a:endParaRPr>
          </a:p>
        </p:txBody>
      </p:sp>
      <p:sp>
        <p:nvSpPr>
          <p:cNvPr id="17" name="Freeform 1483"/>
          <p:cNvSpPr>
            <a:spLocks/>
          </p:cNvSpPr>
          <p:nvPr/>
        </p:nvSpPr>
        <p:spPr bwMode="auto">
          <a:xfrm>
            <a:off x="2682875" y="2156991"/>
            <a:ext cx="2628900" cy="1524000"/>
          </a:xfrm>
          <a:custGeom>
            <a:avLst/>
            <a:gdLst>
              <a:gd name="T0" fmla="*/ 0 w 1656"/>
              <a:gd name="T1" fmla="*/ 2147483647 h 960"/>
              <a:gd name="T2" fmla="*/ 2147483647 w 1656"/>
              <a:gd name="T3" fmla="*/ 2147483647 h 960"/>
              <a:gd name="T4" fmla="*/ 2147483647 w 1656"/>
              <a:gd name="T5" fmla="*/ 2147483647 h 960"/>
              <a:gd name="T6" fmla="*/ 2147483647 w 1656"/>
              <a:gd name="T7" fmla="*/ 0 h 960"/>
              <a:gd name="T8" fmla="*/ 0 w 1656"/>
              <a:gd name="T9" fmla="*/ 2147483647 h 960"/>
              <a:gd name="T10" fmla="*/ 0 60000 65536"/>
              <a:gd name="T11" fmla="*/ 0 60000 65536"/>
              <a:gd name="T12" fmla="*/ 0 60000 65536"/>
              <a:gd name="T13" fmla="*/ 0 60000 65536"/>
              <a:gd name="T14" fmla="*/ 0 60000 65536"/>
              <a:gd name="T15" fmla="*/ 0 w 1656"/>
              <a:gd name="T16" fmla="*/ 0 h 960"/>
              <a:gd name="T17" fmla="*/ 1656 w 1656"/>
              <a:gd name="T18" fmla="*/ 960 h 960"/>
            </a:gdLst>
            <a:ahLst/>
            <a:cxnLst>
              <a:cxn ang="T10">
                <a:pos x="T0" y="T1"/>
              </a:cxn>
              <a:cxn ang="T11">
                <a:pos x="T2" y="T3"/>
              </a:cxn>
              <a:cxn ang="T12">
                <a:pos x="T4" y="T5"/>
              </a:cxn>
              <a:cxn ang="T13">
                <a:pos x="T6" y="T7"/>
              </a:cxn>
              <a:cxn ang="T14">
                <a:pos x="T8" y="T9"/>
              </a:cxn>
            </a:cxnLst>
            <a:rect l="T15" t="T16" r="T17" b="T18"/>
            <a:pathLst>
              <a:path w="1656" h="960">
                <a:moveTo>
                  <a:pt x="0" y="956"/>
                </a:moveTo>
                <a:lnTo>
                  <a:pt x="1104" y="960"/>
                </a:lnTo>
                <a:lnTo>
                  <a:pt x="1656" y="4"/>
                </a:lnTo>
                <a:lnTo>
                  <a:pt x="552" y="0"/>
                </a:lnTo>
                <a:lnTo>
                  <a:pt x="0" y="956"/>
                </a:lnTo>
                <a:close/>
              </a:path>
            </a:pathLst>
          </a:custGeom>
          <a:solidFill>
            <a:srgbClr val="00CCFF">
              <a:alpha val="50195"/>
            </a:srgbClr>
          </a:solidFill>
          <a:ln w="9525">
            <a:solidFill>
              <a:srgbClr val="FFFFFF">
                <a:alpha val="50195"/>
              </a:srgbClr>
            </a:solidFill>
            <a:round/>
            <a:headEnd/>
            <a:tailEnd/>
          </a:ln>
        </p:spPr>
        <p:txBody>
          <a:bodyPr wrap="none" anchor="ctr"/>
          <a:lstStyle/>
          <a:p>
            <a:endParaRPr kumimoji="1" lang="zh-TW" altLang="en-US" b="0">
              <a:solidFill>
                <a:prstClr val="black"/>
              </a:solidFill>
              <a:latin typeface="微軟正黑體" pitchFamily="34" charset="-120"/>
              <a:ea typeface="微軟正黑體" pitchFamily="34" charset="-120"/>
            </a:endParaRPr>
          </a:p>
        </p:txBody>
      </p:sp>
      <p:sp>
        <p:nvSpPr>
          <p:cNvPr id="18" name="Line 1477"/>
          <p:cNvSpPr>
            <a:spLocks noChangeShapeType="1"/>
          </p:cNvSpPr>
          <p:nvPr/>
        </p:nvSpPr>
        <p:spPr bwMode="auto">
          <a:xfrm>
            <a:off x="5949950" y="4623966"/>
            <a:ext cx="2943225" cy="0"/>
          </a:xfrm>
          <a:prstGeom prst="line">
            <a:avLst/>
          </a:prstGeom>
          <a:noFill/>
          <a:ln w="38100">
            <a:solidFill>
              <a:sysClr val="windowText" lastClr="000000">
                <a:lumMod val="75000"/>
                <a:lumOff val="25000"/>
              </a:sysClr>
            </a:solidFill>
            <a:prstDash val="sysDot"/>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TW" altLang="en-US" sz="1800" b="0" i="0" u="none" strike="noStrike" kern="0" cap="none" spc="0" normalizeH="0" baseline="0" noProof="0">
              <a:ln>
                <a:noFill/>
              </a:ln>
              <a:solidFill>
                <a:prstClr val="black"/>
              </a:solidFill>
              <a:effectLst/>
              <a:uLnTx/>
              <a:uFillTx/>
              <a:latin typeface="微軟正黑體" pitchFamily="34" charset="-120"/>
              <a:ea typeface="微軟正黑體" pitchFamily="34" charset="-120"/>
            </a:endParaRPr>
          </a:p>
        </p:txBody>
      </p:sp>
      <p:sp>
        <p:nvSpPr>
          <p:cNvPr id="19" name="WordArt 1473"/>
          <p:cNvSpPr>
            <a:spLocks noChangeArrowheads="1" noChangeShapeType="1" noTextEdit="1"/>
          </p:cNvSpPr>
          <p:nvPr/>
        </p:nvSpPr>
        <p:spPr bwMode="auto">
          <a:xfrm rot="-3565994">
            <a:off x="5155407" y="3746872"/>
            <a:ext cx="1085850" cy="296863"/>
          </a:xfrm>
          <a:prstGeom prst="rect">
            <a:avLst/>
          </a:prstGeom>
        </p:spPr>
        <p:txBody>
          <a:bodyPr wrap="none" fromWordArt="1">
            <a:prstTxWarp prst="textPlain">
              <a:avLst>
                <a:gd name="adj" fmla="val 41255"/>
              </a:avLst>
            </a:prstTxWarp>
          </a:bodyPr>
          <a:lstStyle/>
          <a:p>
            <a:r>
              <a:rPr kumimoji="1" lang="zh-TW" altLang="en-US" sz="3600" kern="10">
                <a:ln w="9525">
                  <a:noFill/>
                  <a:round/>
                  <a:headEnd/>
                  <a:tailEnd/>
                </a:ln>
                <a:solidFill>
                  <a:srgbClr val="FFFF00"/>
                </a:solidFill>
                <a:effectLst>
                  <a:outerShdw dist="25400" algn="ctr" rotWithShape="0">
                    <a:prstClr val="black">
                      <a:alpha val="50000"/>
                    </a:prstClr>
                  </a:outerShdw>
                </a:effectLst>
                <a:latin typeface="微軟正黑體" pitchFamily="34" charset="-120"/>
                <a:ea typeface="微軟正黑體" pitchFamily="34" charset="-120"/>
              </a:rPr>
              <a:t>務實</a:t>
            </a:r>
          </a:p>
        </p:txBody>
      </p:sp>
      <p:sp>
        <p:nvSpPr>
          <p:cNvPr id="20" name="WordArt 1474"/>
          <p:cNvSpPr>
            <a:spLocks noChangeArrowheads="1" noChangeShapeType="1" noTextEdit="1"/>
          </p:cNvSpPr>
          <p:nvPr/>
        </p:nvSpPr>
        <p:spPr bwMode="auto">
          <a:xfrm>
            <a:off x="3187700" y="4839866"/>
            <a:ext cx="1371600" cy="296863"/>
          </a:xfrm>
          <a:prstGeom prst="rect">
            <a:avLst/>
          </a:prstGeom>
        </p:spPr>
        <p:txBody>
          <a:bodyPr wrap="none" fromWordArt="1">
            <a:prstTxWarp prst="textPlain">
              <a:avLst>
                <a:gd name="adj" fmla="val 56944"/>
              </a:avLst>
            </a:prstTxWarp>
          </a:bodyPr>
          <a:lstStyle/>
          <a:p>
            <a:r>
              <a:rPr kumimoji="1" lang="zh-TW" altLang="en-US" sz="3600" kern="10">
                <a:ln w="9525">
                  <a:noFill/>
                  <a:round/>
                  <a:headEnd/>
                  <a:tailEnd/>
                </a:ln>
                <a:solidFill>
                  <a:srgbClr val="CCC1DA"/>
                </a:solidFill>
                <a:effectLst>
                  <a:outerShdw dist="25400" algn="ctr" rotWithShape="0">
                    <a:prstClr val="black">
                      <a:alpha val="50000"/>
                    </a:prstClr>
                  </a:outerShdw>
                </a:effectLst>
                <a:latin typeface="微軟正黑體" pitchFamily="34" charset="-120"/>
                <a:ea typeface="微軟正黑體" pitchFamily="34" charset="-120"/>
              </a:rPr>
              <a:t>務必</a:t>
            </a:r>
          </a:p>
        </p:txBody>
      </p:sp>
      <p:sp>
        <p:nvSpPr>
          <p:cNvPr id="21" name="WordArt 1472"/>
          <p:cNvSpPr>
            <a:spLocks noChangeArrowheads="1" noChangeShapeType="1" noTextEdit="1"/>
          </p:cNvSpPr>
          <p:nvPr/>
        </p:nvSpPr>
        <p:spPr bwMode="auto">
          <a:xfrm>
            <a:off x="3343275" y="2836441"/>
            <a:ext cx="1301750" cy="296863"/>
          </a:xfrm>
          <a:prstGeom prst="rect">
            <a:avLst/>
          </a:prstGeom>
        </p:spPr>
        <p:txBody>
          <a:bodyPr wrap="none" fromWordArt="1">
            <a:prstTxWarp prst="textPlain">
              <a:avLst>
                <a:gd name="adj" fmla="val 43560"/>
              </a:avLst>
            </a:prstTxWarp>
          </a:bodyPr>
          <a:lstStyle/>
          <a:p>
            <a:r>
              <a:rPr kumimoji="1" lang="zh-TW" altLang="en-US" sz="3600" kern="10" dirty="0">
                <a:ln w="9525">
                  <a:noFill/>
                  <a:round/>
                  <a:headEnd/>
                  <a:tailEnd/>
                </a:ln>
                <a:solidFill>
                  <a:srgbClr val="CCFFFF"/>
                </a:solidFill>
                <a:effectLst>
                  <a:outerShdw dist="25400" algn="ctr" rotWithShape="0">
                    <a:prstClr val="black">
                      <a:alpha val="50000"/>
                    </a:prstClr>
                  </a:outerShdw>
                </a:effectLst>
                <a:latin typeface="微軟正黑體" pitchFamily="34" charset="-120"/>
                <a:ea typeface="微軟正黑體" pitchFamily="34" charset="-120"/>
              </a:rPr>
              <a:t>務本</a:t>
            </a:r>
          </a:p>
        </p:txBody>
      </p:sp>
      <p:sp>
        <p:nvSpPr>
          <p:cNvPr id="22" name="Text Box 1469"/>
          <p:cNvSpPr txBox="1">
            <a:spLocks noChangeArrowheads="1"/>
          </p:cNvSpPr>
          <p:nvPr/>
        </p:nvSpPr>
        <p:spPr bwMode="auto">
          <a:xfrm>
            <a:off x="250825" y="3828629"/>
            <a:ext cx="2695575" cy="1816100"/>
          </a:xfrm>
          <a:prstGeom prst="rect">
            <a:avLst/>
          </a:prstGeom>
          <a:noFill/>
          <a:ln>
            <a:noFill/>
          </a:ln>
          <a:effectLst/>
        </p:spPr>
        <p:txBody>
          <a:bodyPr>
            <a:spAutoFit/>
          </a:bodyPr>
          <a:lstStyle>
            <a:defPPr>
              <a:defRPr lang="zh-TW"/>
            </a:defPPr>
            <a:lvl1pPr fontAlgn="t">
              <a:buFontTx/>
              <a:buChar char="•"/>
              <a:defRPr sz="1200" b="1">
                <a:solidFill>
                  <a:srgbClr val="5E8000"/>
                </a:solidFill>
                <a:latin typeface="Arial" charset="0"/>
              </a:defRPr>
            </a:lvl1pPr>
          </a:lstStyle>
          <a:p>
            <a:pPr>
              <a:buFontTx/>
              <a:buNone/>
              <a:defRPr/>
            </a:pPr>
            <a:r>
              <a:rPr kumimoji="1" lang="zh-TW" altLang="en-US" sz="2800" dirty="0">
                <a:solidFill>
                  <a:srgbClr val="8064A2">
                    <a:lumMod val="75000"/>
                  </a:srgbClr>
                </a:solidFill>
                <a:effectLst>
                  <a:outerShdw blurRad="50800" dist="38100" dir="2700000" algn="tl" rotWithShape="0">
                    <a:prstClr val="white"/>
                  </a:outerShdw>
                </a:effectLst>
                <a:latin typeface="微軟正黑體" pitchFamily="34" charset="-120"/>
                <a:ea typeface="微軟正黑體" pitchFamily="34" charset="-120"/>
              </a:rPr>
              <a:t>孩子是我們的未來，我們必須要</a:t>
            </a:r>
            <a:r>
              <a:rPr kumimoji="1" lang="zh-TW" altLang="en-US" sz="2800" dirty="0">
                <a:solidFill>
                  <a:srgbClr val="FF0000"/>
                </a:solidFill>
                <a:effectLst>
                  <a:outerShdw blurRad="50800" dist="38100" dir="2700000" algn="tl" rotWithShape="0">
                    <a:prstClr val="white"/>
                  </a:outerShdw>
                </a:effectLst>
                <a:latin typeface="微軟正黑體" pitchFamily="34" charset="-120"/>
                <a:ea typeface="微軟正黑體" pitchFamily="34" charset="-120"/>
              </a:rPr>
              <a:t>善待和成就每一個孩子</a:t>
            </a:r>
            <a:endParaRPr kumimoji="1" lang="en-US" altLang="ko-KR" sz="2800" dirty="0">
              <a:solidFill>
                <a:srgbClr val="FF0000"/>
              </a:solidFill>
              <a:effectLst>
                <a:outerShdw blurRad="50800" dist="38100" dir="2700000" algn="tl" rotWithShape="0">
                  <a:prstClr val="white"/>
                </a:outerShdw>
              </a:effectLst>
              <a:latin typeface="微軟正黑體" pitchFamily="34" charset="-120"/>
              <a:ea typeface="微軟正黑體" pitchFamily="34" charset="-120"/>
            </a:endParaRPr>
          </a:p>
        </p:txBody>
      </p:sp>
      <p:sp>
        <p:nvSpPr>
          <p:cNvPr id="23" name="Text Box 1469"/>
          <p:cNvSpPr txBox="1">
            <a:spLocks noChangeArrowheads="1"/>
          </p:cNvSpPr>
          <p:nvPr/>
        </p:nvSpPr>
        <p:spPr bwMode="auto">
          <a:xfrm>
            <a:off x="6319838" y="2377654"/>
            <a:ext cx="2695575" cy="2246312"/>
          </a:xfrm>
          <a:prstGeom prst="rect">
            <a:avLst/>
          </a:prstGeom>
          <a:noFill/>
          <a:ln>
            <a:noFill/>
          </a:ln>
          <a:effectLst/>
        </p:spPr>
        <p:txBody>
          <a:bodyPr>
            <a:spAutoFit/>
          </a:bodyPr>
          <a:lstStyle>
            <a:defPPr>
              <a:defRPr lang="zh-TW"/>
            </a:defPPr>
            <a:lvl1pPr>
              <a:defRPr sz="2800">
                <a:solidFill>
                  <a:srgbClr val="316E83"/>
                </a:solidFill>
                <a:latin typeface="華康儷粗圓" pitchFamily="49" charset="-120"/>
                <a:ea typeface="華康儷粗圓" pitchFamily="49" charset="-120"/>
              </a:defRPr>
            </a:lvl1pPr>
          </a:lstStyle>
          <a:p>
            <a:pPr>
              <a:defRPr/>
            </a:pPr>
            <a:r>
              <a:rPr kumimoji="1" lang="zh-TW" altLang="en-US" dirty="0">
                <a:solidFill>
                  <a:srgbClr val="002060"/>
                </a:solidFill>
                <a:effectLst>
                  <a:outerShdw blurRad="50800" dist="38100" dir="2700000" algn="tl" rotWithShape="0">
                    <a:prstClr val="white"/>
                  </a:outerShdw>
                </a:effectLst>
                <a:latin typeface="微軟正黑體" pitchFamily="34" charset="-120"/>
                <a:ea typeface="微軟正黑體" pitchFamily="34" charset="-120"/>
              </a:rPr>
              <a:t>高級中等教育實踐</a:t>
            </a:r>
            <a:r>
              <a:rPr kumimoji="1" lang="zh-TW" altLang="en-US" dirty="0">
                <a:solidFill>
                  <a:srgbClr val="FF0000"/>
                </a:solidFill>
                <a:effectLst>
                  <a:outerShdw blurRad="50800" dist="38100" dir="2700000" algn="tl" rotWithShape="0">
                    <a:prstClr val="white"/>
                  </a:outerShdw>
                </a:effectLst>
                <a:latin typeface="微軟正黑體" pitchFamily="34" charset="-120"/>
                <a:ea typeface="微軟正黑體" pitchFamily="34" charset="-120"/>
              </a:rPr>
              <a:t>「愛其所擇」</a:t>
            </a:r>
            <a:br>
              <a:rPr kumimoji="1" lang="en-US" altLang="zh-TW" dirty="0">
                <a:solidFill>
                  <a:srgbClr val="F79646">
                    <a:lumMod val="75000"/>
                  </a:srgbClr>
                </a:solidFill>
                <a:effectLst>
                  <a:outerShdw blurRad="50800" dist="38100" dir="2700000" algn="tl" rotWithShape="0">
                    <a:prstClr val="white"/>
                  </a:outerShdw>
                </a:effectLst>
                <a:latin typeface="微軟正黑體" pitchFamily="34" charset="-120"/>
                <a:ea typeface="微軟正黑體" pitchFamily="34" charset="-120"/>
              </a:rPr>
            </a:br>
            <a:r>
              <a:rPr kumimoji="1" lang="zh-TW" altLang="en-US" dirty="0">
                <a:solidFill>
                  <a:srgbClr val="002060"/>
                </a:solidFill>
                <a:effectLst>
                  <a:outerShdw blurRad="50800" dist="38100" dir="2700000" algn="tl" rotWithShape="0">
                    <a:prstClr val="white"/>
                  </a:outerShdw>
                </a:effectLst>
                <a:latin typeface="微軟正黑體" pitchFamily="34" charset="-120"/>
                <a:ea typeface="微軟正黑體" pitchFamily="34" charset="-120"/>
              </a:rPr>
              <a:t>，找回學生學習的</a:t>
            </a:r>
            <a:r>
              <a:rPr kumimoji="1" lang="zh-TW" altLang="en-US" dirty="0">
                <a:solidFill>
                  <a:srgbClr val="FF0000"/>
                </a:solidFill>
                <a:effectLst>
                  <a:outerShdw blurRad="50800" dist="38100" dir="2700000" algn="tl" rotWithShape="0">
                    <a:prstClr val="white"/>
                  </a:outerShdw>
                </a:effectLst>
                <a:latin typeface="微軟正黑體" pitchFamily="34" charset="-120"/>
                <a:ea typeface="微軟正黑體" pitchFamily="34" charset="-120"/>
              </a:rPr>
              <a:t>樂趣和動力，然後學以致用</a:t>
            </a:r>
            <a:endParaRPr kumimoji="1" lang="en-US" altLang="zh-TW" dirty="0">
              <a:solidFill>
                <a:srgbClr val="FF0000"/>
              </a:solidFill>
              <a:effectLst>
                <a:outerShdw blurRad="50800" dist="38100" dir="2700000" algn="tl" rotWithShape="0">
                  <a:prstClr val="white"/>
                </a:outerShdw>
              </a:effectLst>
              <a:latin typeface="微軟正黑體" pitchFamily="34" charset="-120"/>
              <a:ea typeface="微軟正黑體" pitchFamily="34" charset="-120"/>
            </a:endParaRPr>
          </a:p>
        </p:txBody>
      </p:sp>
      <p:sp>
        <p:nvSpPr>
          <p:cNvPr id="24" name="Line 1475"/>
          <p:cNvSpPr>
            <a:spLocks noChangeShapeType="1"/>
          </p:cNvSpPr>
          <p:nvPr/>
        </p:nvSpPr>
        <p:spPr bwMode="auto">
          <a:xfrm>
            <a:off x="395288" y="3393654"/>
            <a:ext cx="3224212" cy="0"/>
          </a:xfrm>
          <a:prstGeom prst="line">
            <a:avLst/>
          </a:prstGeom>
          <a:noFill/>
          <a:ln w="38100">
            <a:solidFill>
              <a:sysClr val="windowText" lastClr="000000">
                <a:lumMod val="75000"/>
                <a:lumOff val="25000"/>
              </a:sysClr>
            </a:solidFill>
            <a:prstDash val="sysDot"/>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TW" altLang="en-US" sz="1800" b="0" i="0" u="none" strike="noStrike" kern="0" cap="none" spc="0" normalizeH="0" baseline="0" noProof="0">
              <a:ln>
                <a:noFill/>
              </a:ln>
              <a:solidFill>
                <a:prstClr val="black"/>
              </a:solidFill>
              <a:effectLst/>
              <a:uLnTx/>
              <a:uFillTx/>
              <a:latin typeface="微軟正黑體" pitchFamily="34" charset="-120"/>
              <a:ea typeface="微軟正黑體" pitchFamily="34" charset="-120"/>
            </a:endParaRPr>
          </a:p>
        </p:txBody>
      </p:sp>
      <p:sp>
        <p:nvSpPr>
          <p:cNvPr id="25" name="Line 1475"/>
          <p:cNvSpPr>
            <a:spLocks noChangeShapeType="1"/>
          </p:cNvSpPr>
          <p:nvPr/>
        </p:nvSpPr>
        <p:spPr bwMode="auto">
          <a:xfrm>
            <a:off x="395288" y="5573291"/>
            <a:ext cx="3224212" cy="0"/>
          </a:xfrm>
          <a:prstGeom prst="line">
            <a:avLst/>
          </a:prstGeom>
          <a:noFill/>
          <a:ln w="38100">
            <a:solidFill>
              <a:sysClr val="windowText" lastClr="000000">
                <a:lumMod val="75000"/>
                <a:lumOff val="25000"/>
              </a:sysClr>
            </a:solidFill>
            <a:prstDash val="sysDot"/>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TW" altLang="en-US" sz="1800" b="0" i="0" u="none" strike="noStrike" kern="0" cap="none" spc="0" normalizeH="0" baseline="0" noProof="0">
              <a:ln>
                <a:noFill/>
              </a:ln>
              <a:solidFill>
                <a:prstClr val="black"/>
              </a:solidFill>
              <a:effectLst/>
              <a:uLnTx/>
              <a:uFillTx/>
              <a:latin typeface="微軟正黑體" pitchFamily="34" charset="-120"/>
              <a:ea typeface="微軟正黑體" pitchFamily="34" charset="-120"/>
            </a:endParaRPr>
          </a:p>
        </p:txBody>
      </p:sp>
    </p:spTree>
    <p:extLst>
      <p:ext uri="{BB962C8B-B14F-4D97-AF65-F5344CB8AC3E}">
        <p14:creationId xmlns:p14="http://schemas.microsoft.com/office/powerpoint/2010/main" val="175166083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5" name="圖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761"/>
            <a:ext cx="9143999" cy="6856477"/>
          </a:xfrm>
          <a:prstGeom prst="rect">
            <a:avLst/>
          </a:prstGeom>
        </p:spPr>
      </p:pic>
      <p:sp>
        <p:nvSpPr>
          <p:cNvPr id="86021" name="WordArt 5"/>
          <p:cNvSpPr>
            <a:spLocks noChangeArrowheads="1" noChangeShapeType="1" noTextEdit="1"/>
          </p:cNvSpPr>
          <p:nvPr/>
        </p:nvSpPr>
        <p:spPr bwMode="grayWhite">
          <a:xfrm>
            <a:off x="323528" y="1268760"/>
            <a:ext cx="3886200" cy="2520280"/>
          </a:xfrm>
          <a:prstGeom prst="rect">
            <a:avLst/>
          </a:prstGeom>
        </p:spPr>
        <p:txBody>
          <a:bodyPr wrap="none" fromWordArt="1">
            <a:prstTxWarp prst="textDeflate">
              <a:avLst>
                <a:gd name="adj" fmla="val 0"/>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zh-TW" altLang="en-US" sz="3600" kern="1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微軟正黑體" pitchFamily="34" charset="-120"/>
                <a:ea typeface="微軟正黑體" pitchFamily="34" charset="-120"/>
                <a:cs typeface="Arial"/>
              </a:rPr>
              <a:t>感謝聆聽</a:t>
            </a:r>
            <a:endParaRPr lang="en-US" altLang="zh-TW" sz="3600" kern="1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微軟正黑體" pitchFamily="34" charset="-120"/>
              <a:ea typeface="微軟正黑體" pitchFamily="34" charset="-120"/>
              <a:cs typeface="Arial"/>
            </a:endParaRPr>
          </a:p>
          <a:p>
            <a:pPr algn="ctr">
              <a:defRPr/>
            </a:pPr>
            <a:r>
              <a:rPr lang="zh-TW" altLang="en-US" sz="3600" kern="1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微軟正黑體" pitchFamily="34" charset="-120"/>
                <a:ea typeface="微軟正黑體" pitchFamily="34" charset="-120"/>
                <a:cs typeface="Arial"/>
              </a:rPr>
              <a:t>敬請指教</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afterEffect">
                                  <p:stCondLst>
                                    <p:cond delay="0"/>
                                  </p:stCondLst>
                                  <p:childTnLst>
                                    <p:set>
                                      <p:cBhvr>
                                        <p:cTn id="6" dur="1" fill="hold">
                                          <p:stCondLst>
                                            <p:cond delay="0"/>
                                          </p:stCondLst>
                                        </p:cTn>
                                        <p:tgtEl>
                                          <p:spTgt spid="86021"/>
                                        </p:tgtEl>
                                        <p:attrNameLst>
                                          <p:attrName>style.visibility</p:attrName>
                                        </p:attrNameLst>
                                      </p:cBhvr>
                                      <p:to>
                                        <p:strVal val="visible"/>
                                      </p:to>
                                    </p:set>
                                    <p:anim calcmode="lin" valueType="num">
                                      <p:cBhvr>
                                        <p:cTn id="7" dur="500" fill="hold"/>
                                        <p:tgtEl>
                                          <p:spTgt spid="86021"/>
                                        </p:tgtEl>
                                        <p:attrNameLst>
                                          <p:attrName>ppt_w</p:attrName>
                                        </p:attrNameLst>
                                      </p:cBhvr>
                                      <p:tavLst>
                                        <p:tav tm="0">
                                          <p:val>
                                            <p:fltVal val="0"/>
                                          </p:val>
                                        </p:tav>
                                        <p:tav tm="100000">
                                          <p:val>
                                            <p:strVal val="#ppt_w"/>
                                          </p:val>
                                        </p:tav>
                                      </p:tavLst>
                                    </p:anim>
                                    <p:anim calcmode="lin" valueType="num">
                                      <p:cBhvr>
                                        <p:cTn id="8" dur="500" fill="hold"/>
                                        <p:tgtEl>
                                          <p:spTgt spid="86021"/>
                                        </p:tgtEl>
                                        <p:attrNameLst>
                                          <p:attrName>ppt_h</p:attrName>
                                        </p:attrNameLst>
                                      </p:cBhvr>
                                      <p:tavLst>
                                        <p:tav tm="0">
                                          <p:val>
                                            <p:fltVal val="0"/>
                                          </p:val>
                                        </p:tav>
                                        <p:tav tm="100000">
                                          <p:val>
                                            <p:strVal val="#ppt_h"/>
                                          </p:val>
                                        </p:tav>
                                      </p:tavLst>
                                    </p:anim>
                                    <p:animEffect transition="in" filter="fade">
                                      <p:cBhvr>
                                        <p:cTn id="9" dur="500"/>
                                        <p:tgtEl>
                                          <p:spTgt spid="860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250" name="矩形 1"/>
          <p:cNvSpPr>
            <a:spLocks noChangeArrowheads="1"/>
          </p:cNvSpPr>
          <p:nvPr/>
        </p:nvSpPr>
        <p:spPr bwMode="auto">
          <a:xfrm>
            <a:off x="2267744" y="898996"/>
            <a:ext cx="4287837"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pitchFamily="34" charset="0"/>
                <a:ea typeface="新細明體" pitchFamily="18" charset="-120"/>
              </a:defRPr>
            </a:lvl1pPr>
            <a:lvl2pPr marL="742950" indent="-285750" eaLnBrk="0" hangingPunct="0">
              <a:defRPr b="1">
                <a:solidFill>
                  <a:schemeClr val="tx1"/>
                </a:solidFill>
                <a:latin typeface="Arial" pitchFamily="34" charset="0"/>
                <a:ea typeface="新細明體" pitchFamily="18" charset="-120"/>
              </a:defRPr>
            </a:lvl2pPr>
            <a:lvl3pPr marL="1143000" indent="-228600" eaLnBrk="0" hangingPunct="0">
              <a:defRPr b="1">
                <a:solidFill>
                  <a:schemeClr val="tx1"/>
                </a:solidFill>
                <a:latin typeface="Arial" pitchFamily="34" charset="0"/>
                <a:ea typeface="新細明體" pitchFamily="18" charset="-120"/>
              </a:defRPr>
            </a:lvl3pPr>
            <a:lvl4pPr marL="1600200" indent="-228600" eaLnBrk="0" hangingPunct="0">
              <a:defRPr b="1">
                <a:solidFill>
                  <a:schemeClr val="tx1"/>
                </a:solidFill>
                <a:latin typeface="Arial" pitchFamily="34" charset="0"/>
                <a:ea typeface="新細明體" pitchFamily="18" charset="-120"/>
              </a:defRPr>
            </a:lvl4pPr>
            <a:lvl5pPr marL="2057400" indent="-228600" eaLnBrk="0" hangingPunct="0">
              <a:defRPr b="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b="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b="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b="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b="1">
                <a:solidFill>
                  <a:schemeClr val="tx1"/>
                </a:solidFill>
                <a:latin typeface="Arial" pitchFamily="34" charset="0"/>
                <a:ea typeface="新細明體" pitchFamily="18" charset="-120"/>
              </a:defRPr>
            </a:lvl9pPr>
          </a:lstStyle>
          <a:p>
            <a:pPr eaLnBrk="1" hangingPunct="1"/>
            <a:r>
              <a:rPr kumimoji="1" lang="zh-TW" altLang="en-US" sz="3200" dirty="0">
                <a:solidFill>
                  <a:schemeClr val="accent5">
                    <a:lumMod val="75000"/>
                  </a:schemeClr>
                </a:solidFill>
                <a:latin typeface="微軟正黑體" pitchFamily="34" charset="-120"/>
                <a:ea typeface="微軟正黑體" pitchFamily="34" charset="-120"/>
              </a:rPr>
              <a:t>國中教育會考注意事項</a:t>
            </a:r>
          </a:p>
        </p:txBody>
      </p:sp>
      <p:graphicFrame>
        <p:nvGraphicFramePr>
          <p:cNvPr id="3" name="資料庫圖表 2"/>
          <p:cNvGraphicFramePr/>
          <p:nvPr>
            <p:extLst>
              <p:ext uri="{D42A27DB-BD31-4B8C-83A1-F6EECF244321}">
                <p14:modId xmlns:p14="http://schemas.microsoft.com/office/powerpoint/2010/main" val="4267808745"/>
              </p:ext>
            </p:extLst>
          </p:nvPr>
        </p:nvGraphicFramePr>
        <p:xfrm>
          <a:off x="467544" y="1484784"/>
          <a:ext cx="8352928" cy="54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788365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0" name="標題 2"/>
          <p:cNvSpPr>
            <a:spLocks noGrp="1"/>
          </p:cNvSpPr>
          <p:nvPr>
            <p:ph type="title"/>
          </p:nvPr>
        </p:nvSpPr>
        <p:spPr>
          <a:xfrm>
            <a:off x="1331640" y="620688"/>
            <a:ext cx="7570787" cy="850900"/>
          </a:xfrm>
          <a:effectLst>
            <a:outerShdw blurRad="50800" dist="38100" dir="2700000" algn="tl" rotWithShape="0">
              <a:prstClr val="black">
                <a:alpha val="40000"/>
              </a:prstClr>
            </a:outerShdw>
          </a:effectLst>
        </p:spPr>
        <p:txBody>
          <a:bodyPr>
            <a:normAutofit/>
          </a:bodyPr>
          <a:lstStyle/>
          <a:p>
            <a:pPr eaLnBrk="1" hangingPunct="1">
              <a:defRPr/>
            </a:pPr>
            <a:r>
              <a:rPr lang="zh-TW" altLang="en-US" sz="3600" b="1" dirty="0">
                <a:solidFill>
                  <a:srgbClr val="333399"/>
                </a:solidFill>
                <a:latin typeface="微軟正黑體" panose="020B0604030504040204" pitchFamily="34" charset="-120"/>
                <a:ea typeface="微軟正黑體" panose="020B0604030504040204" pitchFamily="34" charset="-120"/>
              </a:rPr>
              <a:t>國中教育會考考試科目及時間表</a:t>
            </a:r>
          </a:p>
        </p:txBody>
      </p:sp>
      <p:graphicFrame>
        <p:nvGraphicFramePr>
          <p:cNvPr id="8" name="Group 120"/>
          <p:cNvGraphicFramePr>
            <a:graphicFrameLocks/>
          </p:cNvGraphicFramePr>
          <p:nvPr>
            <p:extLst>
              <p:ext uri="{D42A27DB-BD31-4B8C-83A1-F6EECF244321}">
                <p14:modId xmlns:p14="http://schemas.microsoft.com/office/powerpoint/2010/main" val="4255477378"/>
              </p:ext>
            </p:extLst>
          </p:nvPr>
        </p:nvGraphicFramePr>
        <p:xfrm>
          <a:off x="179512" y="1312650"/>
          <a:ext cx="8856984" cy="4996669"/>
        </p:xfrm>
        <a:graphic>
          <a:graphicData uri="http://schemas.openxmlformats.org/drawingml/2006/table">
            <a:tbl>
              <a:tblPr firstRow="1"/>
              <a:tblGrid>
                <a:gridCol w="2322444">
                  <a:extLst>
                    <a:ext uri="{9D8B030D-6E8A-4147-A177-3AD203B41FA5}">
                      <a16:colId xmlns:a16="http://schemas.microsoft.com/office/drawing/2014/main" val="20000"/>
                    </a:ext>
                  </a:extLst>
                </a:gridCol>
                <a:gridCol w="2231307">
                  <a:extLst>
                    <a:ext uri="{9D8B030D-6E8A-4147-A177-3AD203B41FA5}">
                      <a16:colId xmlns:a16="http://schemas.microsoft.com/office/drawing/2014/main" val="20001"/>
                    </a:ext>
                  </a:extLst>
                </a:gridCol>
                <a:gridCol w="2380087">
                  <a:extLst>
                    <a:ext uri="{9D8B030D-6E8A-4147-A177-3AD203B41FA5}">
                      <a16:colId xmlns:a16="http://schemas.microsoft.com/office/drawing/2014/main" val="20002"/>
                    </a:ext>
                  </a:extLst>
                </a:gridCol>
                <a:gridCol w="1923146">
                  <a:extLst>
                    <a:ext uri="{9D8B030D-6E8A-4147-A177-3AD203B41FA5}">
                      <a16:colId xmlns:a16="http://schemas.microsoft.com/office/drawing/2014/main" val="20003"/>
                    </a:ext>
                  </a:extLst>
                </a:gridCol>
              </a:tblGrid>
              <a:tr h="549843">
                <a:tc gridSpan="4">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
                          <a:schemeClr val="bg1"/>
                        </a:buClr>
                        <a:buSzPct val="70000"/>
                        <a:buFontTx/>
                        <a:buNone/>
                        <a:tabLst/>
                      </a:pPr>
                      <a:r>
                        <a:rPr kumimoji="1" lang="zh-TW" altLang="en-US" sz="2800" b="1" i="0" u="none" strike="noStrike" cap="none" normalizeH="0" baseline="0" dirty="0">
                          <a:ln>
                            <a:noFill/>
                          </a:ln>
                          <a:solidFill>
                            <a:srgbClr val="000066"/>
                          </a:solidFill>
                          <a:effectLst/>
                          <a:latin typeface="微軟正黑體" pitchFamily="34" charset="-120"/>
                          <a:ea typeface="微軟正黑體" pitchFamily="34" charset="-120"/>
                        </a:rPr>
                        <a:t>測驗日期 </a:t>
                      </a:r>
                    </a:p>
                  </a:txBody>
                  <a:tcPr marT="45715" marB="45715" anchor="ctr" horzOverflow="overflow">
                    <a:lnL w="28575" cap="flat" cmpd="sng" algn="ctr">
                      <a:solidFill>
                        <a:sysClr val="window" lastClr="FFFFFF"/>
                      </a:solidFill>
                      <a:prstDash val="solid"/>
                      <a:round/>
                      <a:headEnd type="none" w="med" len="med"/>
                      <a:tailEnd type="none" w="med" len="med"/>
                    </a:lnL>
                    <a:lnR w="28575" cap="flat" cmpd="sng" algn="ctr">
                      <a:solidFill>
                        <a:sysClr val="window" lastClr="FFFFFF"/>
                      </a:solidFill>
                      <a:prstDash val="solid"/>
                      <a:round/>
                      <a:headEnd type="none" w="med" len="med"/>
                      <a:tailEnd type="none" w="med" len="med"/>
                    </a:lnR>
                    <a:lnT w="28575" cap="flat" cmpd="sng" algn="ctr">
                      <a:solidFill>
                        <a:sysClr val="window" lastClr="FFFFFF"/>
                      </a:solidFill>
                      <a:prstDash val="solid"/>
                      <a:round/>
                      <a:headEnd type="none" w="med" len="med"/>
                      <a:tailEnd type="none" w="med" len="med"/>
                    </a:lnT>
                    <a:lnB w="28575" cap="flat" cmpd="sng" algn="ctr">
                      <a:solidFill>
                        <a:sysClr val="window" lastClr="FFFFFF"/>
                      </a:solidFill>
                      <a:prstDash val="solid"/>
                      <a:round/>
                      <a:headEnd type="none" w="med" len="med"/>
                      <a:tailEnd type="none" w="med" len="med"/>
                    </a:lnB>
                    <a:lnTlToBr>
                      <a:noFill/>
                    </a:lnTlToBr>
                    <a:lnBlToTr>
                      <a:noFill/>
                    </a:lnBlToTr>
                    <a:solidFill>
                      <a:srgbClr val="E0EBEB"/>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00"/>
                  </a:ext>
                </a:extLst>
              </a:tr>
              <a:tr h="62661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zh-TW" altLang="en-US" sz="2400" b="1" i="0" u="none" strike="noStrike" cap="none" normalizeH="0" baseline="0" dirty="0">
                          <a:ln>
                            <a:noFill/>
                          </a:ln>
                          <a:solidFill>
                            <a:schemeClr val="bg1"/>
                          </a:solidFill>
                          <a:effectLst/>
                          <a:latin typeface="微軟正黑體" pitchFamily="34" charset="-120"/>
                          <a:ea typeface="微軟正黑體" pitchFamily="34" charset="-120"/>
                        </a:rPr>
                        <a:t>時間</a:t>
                      </a:r>
                      <a:endParaRPr lang="zh-TW" altLang="en-US" sz="2400" dirty="0">
                        <a:solidFill>
                          <a:schemeClr val="bg1"/>
                        </a:solidFill>
                      </a:endParaRPr>
                    </a:p>
                  </a:txBody>
                  <a:tcPr marT="45715" marB="45715" anchor="ctr" horzOverflow="overflow">
                    <a:lnL w="28575" cap="flat" cmpd="sng" algn="ctr">
                      <a:solidFill>
                        <a:sysClr val="window" lastClr="FFFFFF"/>
                      </a:solidFill>
                      <a:prstDash val="solid"/>
                      <a:round/>
                      <a:headEnd type="none" w="med" len="med"/>
                      <a:tailEnd type="none" w="med" len="med"/>
                    </a:lnL>
                    <a:lnR w="28575" cap="flat" cmpd="sng" algn="ctr">
                      <a:solidFill>
                        <a:sysClr val="window" lastClr="FFFFFF"/>
                      </a:solidFill>
                      <a:prstDash val="solid"/>
                      <a:round/>
                      <a:headEnd type="none" w="med" len="med"/>
                      <a:tailEnd type="none" w="med" len="med"/>
                    </a:lnR>
                    <a:lnT w="28575" cap="flat" cmpd="sng" algn="ctr">
                      <a:solidFill>
                        <a:sysClr val="window" lastClr="FFFFFF"/>
                      </a:solidFill>
                      <a:prstDash val="solid"/>
                      <a:round/>
                      <a:headEnd type="none" w="med" len="med"/>
                      <a:tailEnd type="none" w="med" len="med"/>
                    </a:lnT>
                    <a:lnB w="28575" cap="flat" cmpd="sng" algn="ctr">
                      <a:solidFill>
                        <a:sysClr val="window" lastClr="FFFFFF"/>
                      </a:solidFill>
                      <a:prstDash val="solid"/>
                      <a:round/>
                      <a:headEnd type="none" w="med" len="med"/>
                      <a:tailEnd type="none" w="med" len="med"/>
                    </a:lnB>
                    <a:lnTlToBr>
                      <a:noFill/>
                    </a:lnTlToBr>
                    <a:lnBlToTr>
                      <a:noFill/>
                    </a:lnBlToTr>
                    <a:solidFill>
                      <a:srgbClr val="EEECE1">
                        <a:lumMod val="5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
                          <a:schemeClr val="bg1"/>
                        </a:buClr>
                        <a:buSzPct val="70000"/>
                        <a:buFontTx/>
                        <a:buNone/>
                        <a:tabLst/>
                      </a:pPr>
                      <a:r>
                        <a:rPr kumimoji="1" lang="en-US" altLang="zh-TW" sz="2400" b="1" i="0" u="none" strike="noStrike" cap="none" normalizeH="0" baseline="0" dirty="0">
                          <a:ln>
                            <a:noFill/>
                          </a:ln>
                          <a:solidFill>
                            <a:schemeClr val="bg1"/>
                          </a:solidFill>
                          <a:effectLst/>
                          <a:latin typeface="微軟正黑體" pitchFamily="34" charset="-120"/>
                          <a:ea typeface="微軟正黑體" pitchFamily="34" charset="-120"/>
                        </a:rPr>
                        <a:t>5</a:t>
                      </a:r>
                      <a:r>
                        <a:rPr kumimoji="1" lang="zh-TW" altLang="en-US" sz="2400" b="1" i="0" u="none" strike="noStrike" cap="none" normalizeH="0" baseline="0" dirty="0">
                          <a:ln>
                            <a:noFill/>
                          </a:ln>
                          <a:solidFill>
                            <a:schemeClr val="bg1"/>
                          </a:solidFill>
                          <a:effectLst/>
                          <a:latin typeface="微軟正黑體" pitchFamily="34" charset="-120"/>
                          <a:ea typeface="微軟正黑體" pitchFamily="34" charset="-120"/>
                        </a:rPr>
                        <a:t>月</a:t>
                      </a:r>
                      <a:r>
                        <a:rPr kumimoji="1" lang="en-US" altLang="zh-TW" sz="2400" b="1" i="0" u="none" strike="noStrike" cap="none" normalizeH="0" baseline="0" dirty="0">
                          <a:ln>
                            <a:noFill/>
                          </a:ln>
                          <a:solidFill>
                            <a:schemeClr val="bg1"/>
                          </a:solidFill>
                          <a:effectLst/>
                          <a:latin typeface="微軟正黑體" pitchFamily="34" charset="-120"/>
                          <a:ea typeface="微軟正黑體" pitchFamily="34" charset="-120"/>
                        </a:rPr>
                        <a:t>18</a:t>
                      </a:r>
                      <a:r>
                        <a:rPr kumimoji="1" lang="zh-TW" altLang="en-US" sz="2400" b="1" i="0" u="none" strike="noStrike" cap="none" normalizeH="0" baseline="0" dirty="0">
                          <a:ln>
                            <a:noFill/>
                          </a:ln>
                          <a:solidFill>
                            <a:schemeClr val="bg1"/>
                          </a:solidFill>
                          <a:effectLst/>
                          <a:latin typeface="微軟正黑體" pitchFamily="34" charset="-120"/>
                          <a:ea typeface="微軟正黑體" pitchFamily="34" charset="-120"/>
                        </a:rPr>
                        <a:t>日</a:t>
                      </a:r>
                      <a:r>
                        <a:rPr kumimoji="1" lang="en-US" altLang="zh-TW" sz="2400" b="1" i="0" u="none" strike="noStrike" cap="none" normalizeH="0" baseline="0" dirty="0">
                          <a:ln>
                            <a:noFill/>
                          </a:ln>
                          <a:solidFill>
                            <a:schemeClr val="bg1"/>
                          </a:solidFill>
                          <a:effectLst/>
                          <a:latin typeface="微軟正黑體" pitchFamily="34" charset="-120"/>
                          <a:ea typeface="微軟正黑體" pitchFamily="34" charset="-120"/>
                        </a:rPr>
                        <a:t>(</a:t>
                      </a:r>
                      <a:r>
                        <a:rPr kumimoji="1" lang="zh-TW" altLang="en-US" sz="2400" b="1" i="0" u="none" strike="noStrike" cap="none" normalizeH="0" baseline="0" dirty="0">
                          <a:ln>
                            <a:noFill/>
                          </a:ln>
                          <a:solidFill>
                            <a:schemeClr val="bg1"/>
                          </a:solidFill>
                          <a:effectLst/>
                          <a:latin typeface="微軟正黑體" pitchFamily="34" charset="-120"/>
                          <a:ea typeface="微軟正黑體" pitchFamily="34" charset="-120"/>
                        </a:rPr>
                        <a:t>六</a:t>
                      </a:r>
                      <a:r>
                        <a:rPr kumimoji="1" lang="en-US" altLang="zh-TW" sz="2400" b="1" i="0" u="none" strike="noStrike" cap="none" normalizeH="0" baseline="0" dirty="0">
                          <a:ln>
                            <a:noFill/>
                          </a:ln>
                          <a:solidFill>
                            <a:schemeClr val="bg1"/>
                          </a:solidFill>
                          <a:effectLst/>
                          <a:latin typeface="微軟正黑體" pitchFamily="34" charset="-120"/>
                          <a:ea typeface="微軟正黑體" pitchFamily="34" charset="-120"/>
                        </a:rPr>
                        <a:t>)</a:t>
                      </a:r>
                    </a:p>
                  </a:txBody>
                  <a:tcPr marT="45715" marB="45715" anchor="ctr" horzOverflow="overflow">
                    <a:lnL w="28575" cap="flat" cmpd="sng" algn="ctr">
                      <a:solidFill>
                        <a:sysClr val="window" lastClr="FFFFFF"/>
                      </a:solidFill>
                      <a:prstDash val="solid"/>
                      <a:round/>
                      <a:headEnd type="none" w="med" len="med"/>
                      <a:tailEnd type="none" w="med" len="med"/>
                    </a:lnL>
                    <a:lnR w="28575" cap="flat" cmpd="sng" algn="ctr">
                      <a:solidFill>
                        <a:sysClr val="window" lastClr="FFFFFF"/>
                      </a:solidFill>
                      <a:prstDash val="solid"/>
                      <a:round/>
                      <a:headEnd type="none" w="med" len="med"/>
                      <a:tailEnd type="none" w="med" len="med"/>
                    </a:lnR>
                    <a:lnT w="28575" cap="flat" cmpd="sng" algn="ctr">
                      <a:solidFill>
                        <a:sysClr val="window" lastClr="FFFFFF"/>
                      </a:solidFill>
                      <a:prstDash val="solid"/>
                      <a:round/>
                      <a:headEnd type="none" w="med" len="med"/>
                      <a:tailEnd type="none" w="med" len="med"/>
                    </a:lnT>
                    <a:lnB w="28575" cap="flat" cmpd="sng" algn="ctr">
                      <a:solidFill>
                        <a:sysClr val="window" lastClr="FFFFFF"/>
                      </a:solidFill>
                      <a:prstDash val="solid"/>
                      <a:round/>
                      <a:headEnd type="none" w="med" len="med"/>
                      <a:tailEnd type="none" w="med" len="med"/>
                    </a:lnB>
                    <a:lnTlToBr>
                      <a:noFill/>
                    </a:lnTlToBr>
                    <a:lnBlToTr>
                      <a:noFill/>
                    </a:lnBlToTr>
                    <a:solidFill>
                      <a:srgbClr val="EEECE1">
                        <a:lumMod val="5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
                          <a:schemeClr val="bg1"/>
                        </a:buClr>
                        <a:buSzPct val="70000"/>
                        <a:buFontTx/>
                        <a:buNone/>
                        <a:tabLst/>
                        <a:defRPr/>
                      </a:pPr>
                      <a:r>
                        <a:rPr kumimoji="1" lang="zh-TW" altLang="en-US" sz="2400" b="1" i="0" u="none" strike="noStrike" cap="none" normalizeH="0" baseline="0" dirty="0">
                          <a:ln>
                            <a:noFill/>
                          </a:ln>
                          <a:solidFill>
                            <a:schemeClr val="bg1"/>
                          </a:solidFill>
                          <a:effectLst/>
                          <a:latin typeface="微軟正黑體" pitchFamily="34" charset="-120"/>
                          <a:ea typeface="微軟正黑體" pitchFamily="34" charset="-120"/>
                        </a:rPr>
                        <a:t>時間</a:t>
                      </a:r>
                      <a:endParaRPr lang="zh-TW" altLang="en-US" sz="2400" dirty="0">
                        <a:solidFill>
                          <a:schemeClr val="bg1"/>
                        </a:solidFill>
                      </a:endParaRPr>
                    </a:p>
                  </a:txBody>
                  <a:tcPr marT="45715" marB="45715" anchor="ctr" horzOverflow="overflow">
                    <a:lnL w="28575" cap="flat" cmpd="sng" algn="ctr">
                      <a:solidFill>
                        <a:sysClr val="window" lastClr="FFFFFF"/>
                      </a:solidFill>
                      <a:prstDash val="solid"/>
                      <a:round/>
                      <a:headEnd type="none" w="med" len="med"/>
                      <a:tailEnd type="none" w="med" len="med"/>
                    </a:lnL>
                    <a:lnR w="28575" cap="flat" cmpd="sng" algn="ctr">
                      <a:solidFill>
                        <a:sysClr val="window" lastClr="FFFFFF"/>
                      </a:solidFill>
                      <a:prstDash val="solid"/>
                      <a:round/>
                      <a:headEnd type="none" w="med" len="med"/>
                      <a:tailEnd type="none" w="med" len="med"/>
                    </a:lnR>
                    <a:lnT w="28575" cap="flat" cmpd="sng" algn="ctr">
                      <a:solidFill>
                        <a:sysClr val="window" lastClr="FFFFFF"/>
                      </a:solidFill>
                      <a:prstDash val="solid"/>
                      <a:round/>
                      <a:headEnd type="none" w="med" len="med"/>
                      <a:tailEnd type="none" w="med" len="med"/>
                    </a:lnT>
                    <a:lnB w="28575" cap="flat" cmpd="sng" algn="ctr">
                      <a:solidFill>
                        <a:sysClr val="window" lastClr="FFFFFF"/>
                      </a:solidFill>
                      <a:prstDash val="solid"/>
                      <a:round/>
                      <a:headEnd type="none" w="med" len="med"/>
                      <a:tailEnd type="none" w="med" len="med"/>
                    </a:lnB>
                    <a:lnTlToBr>
                      <a:noFill/>
                    </a:lnTlToBr>
                    <a:lnBlToTr>
                      <a:noFill/>
                    </a:lnBlToTr>
                    <a:solidFill>
                      <a:srgbClr val="EEECE1">
                        <a:lumMod val="5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
                          <a:schemeClr val="bg1"/>
                        </a:buClr>
                        <a:buSzPct val="70000"/>
                        <a:buFontTx/>
                        <a:buNone/>
                        <a:tabLst/>
                      </a:pPr>
                      <a:r>
                        <a:rPr kumimoji="1" lang="en-US" altLang="zh-TW" sz="2400" b="1" i="0" u="none" strike="noStrike" cap="none" normalizeH="0" baseline="0" dirty="0">
                          <a:ln>
                            <a:noFill/>
                          </a:ln>
                          <a:solidFill>
                            <a:schemeClr val="bg1"/>
                          </a:solidFill>
                          <a:effectLst/>
                          <a:latin typeface="微軟正黑體" pitchFamily="34" charset="-120"/>
                          <a:ea typeface="微軟正黑體" pitchFamily="34" charset="-120"/>
                        </a:rPr>
                        <a:t>5</a:t>
                      </a:r>
                      <a:r>
                        <a:rPr kumimoji="1" lang="zh-TW" altLang="en-US" sz="2400" b="1" i="0" u="none" strike="noStrike" cap="none" normalizeH="0" baseline="0" dirty="0">
                          <a:ln>
                            <a:noFill/>
                          </a:ln>
                          <a:solidFill>
                            <a:schemeClr val="bg1"/>
                          </a:solidFill>
                          <a:effectLst/>
                          <a:latin typeface="微軟正黑體" pitchFamily="34" charset="-120"/>
                          <a:ea typeface="微軟正黑體" pitchFamily="34" charset="-120"/>
                        </a:rPr>
                        <a:t>月</a:t>
                      </a:r>
                      <a:r>
                        <a:rPr kumimoji="1" lang="en-US" altLang="zh-TW" sz="2400" b="1" i="0" u="none" strike="noStrike" cap="none" normalizeH="0" baseline="0" dirty="0">
                          <a:ln>
                            <a:noFill/>
                          </a:ln>
                          <a:solidFill>
                            <a:schemeClr val="bg1"/>
                          </a:solidFill>
                          <a:effectLst/>
                          <a:latin typeface="微軟正黑體" pitchFamily="34" charset="-120"/>
                          <a:ea typeface="微軟正黑體" pitchFamily="34" charset="-120"/>
                        </a:rPr>
                        <a:t>19</a:t>
                      </a:r>
                      <a:r>
                        <a:rPr kumimoji="1" lang="zh-TW" altLang="en-US" sz="2400" b="1" i="0" u="none" strike="noStrike" cap="none" normalizeH="0" baseline="0" dirty="0">
                          <a:ln>
                            <a:noFill/>
                          </a:ln>
                          <a:solidFill>
                            <a:schemeClr val="bg1"/>
                          </a:solidFill>
                          <a:effectLst/>
                          <a:latin typeface="微軟正黑體" pitchFamily="34" charset="-120"/>
                          <a:ea typeface="微軟正黑體" pitchFamily="34" charset="-120"/>
                        </a:rPr>
                        <a:t>日</a:t>
                      </a:r>
                      <a:r>
                        <a:rPr kumimoji="1" lang="en-US" altLang="zh-TW" sz="2400" b="1" i="0" u="none" strike="noStrike" cap="none" normalizeH="0" baseline="0" dirty="0">
                          <a:ln>
                            <a:noFill/>
                          </a:ln>
                          <a:solidFill>
                            <a:schemeClr val="bg1"/>
                          </a:solidFill>
                          <a:effectLst/>
                          <a:latin typeface="微軟正黑體" pitchFamily="34" charset="-120"/>
                          <a:ea typeface="微軟正黑體" pitchFamily="34" charset="-120"/>
                        </a:rPr>
                        <a:t>(</a:t>
                      </a:r>
                      <a:r>
                        <a:rPr kumimoji="1" lang="zh-TW" altLang="en-US" sz="2400" b="1" i="0" u="none" strike="noStrike" cap="none" normalizeH="0" baseline="0" dirty="0">
                          <a:ln>
                            <a:noFill/>
                          </a:ln>
                          <a:solidFill>
                            <a:schemeClr val="bg1"/>
                          </a:solidFill>
                          <a:effectLst/>
                          <a:latin typeface="微軟正黑體" pitchFamily="34" charset="-120"/>
                          <a:ea typeface="微軟正黑體" pitchFamily="34" charset="-120"/>
                        </a:rPr>
                        <a:t>日</a:t>
                      </a:r>
                      <a:r>
                        <a:rPr kumimoji="1" lang="en-US" altLang="zh-TW" sz="2400" b="1" i="0" u="none" strike="noStrike" cap="none" normalizeH="0" baseline="0" dirty="0">
                          <a:ln>
                            <a:noFill/>
                          </a:ln>
                          <a:solidFill>
                            <a:schemeClr val="bg1"/>
                          </a:solidFill>
                          <a:effectLst/>
                          <a:latin typeface="微軟正黑體" pitchFamily="34" charset="-120"/>
                          <a:ea typeface="微軟正黑體" pitchFamily="34" charset="-120"/>
                        </a:rPr>
                        <a:t>)</a:t>
                      </a:r>
                    </a:p>
                  </a:txBody>
                  <a:tcPr marT="45715" marB="45715" anchor="ctr" horzOverflow="overflow">
                    <a:lnL w="28575" cap="flat" cmpd="sng" algn="ctr">
                      <a:solidFill>
                        <a:sysClr val="window" lastClr="FFFFFF"/>
                      </a:solidFill>
                      <a:prstDash val="solid"/>
                      <a:round/>
                      <a:headEnd type="none" w="med" len="med"/>
                      <a:tailEnd type="none" w="med" len="med"/>
                    </a:lnL>
                    <a:lnR w="28575" cap="flat" cmpd="sng" algn="ctr">
                      <a:solidFill>
                        <a:sysClr val="window" lastClr="FFFFFF"/>
                      </a:solidFill>
                      <a:prstDash val="solid"/>
                      <a:round/>
                      <a:headEnd type="none" w="med" len="med"/>
                      <a:tailEnd type="none" w="med" len="med"/>
                    </a:lnR>
                    <a:lnT w="28575" cap="flat" cmpd="sng" algn="ctr">
                      <a:solidFill>
                        <a:sysClr val="window" lastClr="FFFFFF"/>
                      </a:solidFill>
                      <a:prstDash val="solid"/>
                      <a:round/>
                      <a:headEnd type="none" w="med" len="med"/>
                      <a:tailEnd type="none" w="med" len="med"/>
                    </a:lnT>
                    <a:lnB w="28575" cap="flat" cmpd="sng" algn="ctr">
                      <a:solidFill>
                        <a:sysClr val="window" lastClr="FFFFFF"/>
                      </a:solidFill>
                      <a:prstDash val="solid"/>
                      <a:round/>
                      <a:headEnd type="none" w="med" len="med"/>
                      <a:tailEnd type="none" w="med" len="med"/>
                    </a:lnB>
                    <a:lnTlToBr>
                      <a:noFill/>
                    </a:lnTlToBr>
                    <a:lnBlToTr>
                      <a:noFill/>
                    </a:lnBlToTr>
                    <a:solidFill>
                      <a:srgbClr val="EEECE1">
                        <a:lumMod val="50000"/>
                      </a:srgbClr>
                    </a:solidFill>
                  </a:tcPr>
                </a:tc>
                <a:extLst>
                  <a:ext uri="{0D108BD9-81ED-4DB2-BD59-A6C34878D82A}">
                    <a16:rowId xmlns:a16="http://schemas.microsoft.com/office/drawing/2014/main" val="10001"/>
                  </a:ext>
                </a:extLst>
              </a:tr>
              <a:tr h="764043">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
                          <a:schemeClr val="bg1"/>
                        </a:buClr>
                        <a:buSzPct val="70000"/>
                        <a:buFontTx/>
                        <a:buNone/>
                        <a:tabLst/>
                      </a:pPr>
                      <a:r>
                        <a:rPr kumimoji="1" lang="en-US" altLang="zh-TW" sz="2400" b="1" i="0" u="none" strike="noStrike" cap="none" normalizeH="0" baseline="0" dirty="0">
                          <a:ln>
                            <a:noFill/>
                          </a:ln>
                          <a:solidFill>
                            <a:schemeClr val="tx1"/>
                          </a:solidFill>
                          <a:effectLst/>
                          <a:latin typeface="微軟正黑體" pitchFamily="34" charset="-120"/>
                          <a:ea typeface="微軟正黑體" pitchFamily="34" charset="-120"/>
                        </a:rPr>
                        <a:t>8:30-9:40</a:t>
                      </a:r>
                    </a:p>
                  </a:txBody>
                  <a:tcPr marT="45715" marB="45715" anchor="ctr" horzOverflow="overflow">
                    <a:lnL w="28575" cap="flat" cmpd="sng" algn="ctr">
                      <a:solidFill>
                        <a:sysClr val="window" lastClr="FFFFFF"/>
                      </a:solidFill>
                      <a:prstDash val="solid"/>
                      <a:round/>
                      <a:headEnd type="none" w="med" len="med"/>
                      <a:tailEnd type="none" w="med" len="med"/>
                    </a:lnL>
                    <a:lnR w="28575" cap="flat" cmpd="sng" algn="ctr">
                      <a:solidFill>
                        <a:sysClr val="window" lastClr="FFFFFF"/>
                      </a:solidFill>
                      <a:prstDash val="solid"/>
                      <a:round/>
                      <a:headEnd type="none" w="med" len="med"/>
                      <a:tailEnd type="none" w="med" len="med"/>
                    </a:lnR>
                    <a:lnT w="28575" cap="flat" cmpd="sng" algn="ctr">
                      <a:solidFill>
                        <a:sysClr val="window" lastClr="FFFFFF"/>
                      </a:solidFill>
                      <a:prstDash val="solid"/>
                      <a:round/>
                      <a:headEnd type="none" w="med" len="med"/>
                      <a:tailEnd type="none" w="med" len="med"/>
                    </a:lnT>
                    <a:lnB w="28575" cap="flat" cmpd="sng" algn="ctr">
                      <a:solidFill>
                        <a:sysClr val="window" lastClr="FFFFFF"/>
                      </a:solidFill>
                      <a:prstDash val="solid"/>
                      <a:round/>
                      <a:headEnd type="none" w="med" len="med"/>
                      <a:tailEnd type="none" w="med" len="med"/>
                    </a:lnB>
                    <a:lnTlToBr>
                      <a:noFill/>
                    </a:lnTlToBr>
                    <a:lnBlToTr>
                      <a:noFill/>
                    </a:lnBlToTr>
                    <a:solidFill>
                      <a:srgbClr val="4F81BD">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
                          <a:schemeClr val="bg1"/>
                        </a:buClr>
                        <a:buSzPct val="70000"/>
                        <a:buFontTx/>
                        <a:buNone/>
                        <a:tabLst/>
                        <a:defRPr/>
                      </a:pPr>
                      <a:r>
                        <a:rPr kumimoji="1" lang="zh-TW" altLang="en-US" sz="2400" b="1" i="0" u="none" strike="noStrike" cap="none" normalizeH="0" baseline="0" dirty="0">
                          <a:ln>
                            <a:noFill/>
                          </a:ln>
                          <a:solidFill>
                            <a:schemeClr val="tx1"/>
                          </a:solidFill>
                          <a:effectLst/>
                          <a:latin typeface="微軟正黑體" pitchFamily="34" charset="-120"/>
                          <a:ea typeface="微軟正黑體" pitchFamily="34" charset="-120"/>
                        </a:rPr>
                        <a:t>社會</a:t>
                      </a:r>
                    </a:p>
                  </a:txBody>
                  <a:tcPr marT="45715" marB="45715" anchor="ctr" horzOverflow="overflow">
                    <a:lnL w="28575" cap="flat" cmpd="sng" algn="ctr">
                      <a:solidFill>
                        <a:sysClr val="window" lastClr="FFFFFF"/>
                      </a:solidFill>
                      <a:prstDash val="solid"/>
                      <a:round/>
                      <a:headEnd type="none" w="med" len="med"/>
                      <a:tailEnd type="none" w="med" len="med"/>
                    </a:lnL>
                    <a:lnR w="28575" cap="flat" cmpd="sng" algn="ctr">
                      <a:solidFill>
                        <a:sysClr val="window" lastClr="FFFFFF"/>
                      </a:solidFill>
                      <a:prstDash val="solid"/>
                      <a:round/>
                      <a:headEnd type="none" w="med" len="med"/>
                      <a:tailEnd type="none" w="med" len="med"/>
                    </a:lnR>
                    <a:lnT w="28575" cap="flat" cmpd="sng" algn="ctr">
                      <a:solidFill>
                        <a:sysClr val="window" lastClr="FFFFFF"/>
                      </a:solidFill>
                      <a:prstDash val="solid"/>
                      <a:round/>
                      <a:headEnd type="none" w="med" len="med"/>
                      <a:tailEnd type="none" w="med" len="med"/>
                    </a:lnT>
                    <a:lnB w="28575" cap="flat" cmpd="sng" algn="ctr">
                      <a:solidFill>
                        <a:sysClr val="window" lastClr="FFFFFF"/>
                      </a:solidFill>
                      <a:prstDash val="solid"/>
                      <a:round/>
                      <a:headEnd type="none" w="med" len="med"/>
                      <a:tailEnd type="none" w="med" len="med"/>
                    </a:lnB>
                    <a:lnTlToBr>
                      <a:noFill/>
                    </a:lnTlToBr>
                    <a:lnBlToTr>
                      <a:noFill/>
                    </a:lnBlToTr>
                    <a:solidFill>
                      <a:srgbClr val="4F81BD">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
                          <a:schemeClr val="bg1"/>
                        </a:buClr>
                        <a:buSzPct val="70000"/>
                        <a:buFontTx/>
                        <a:buNone/>
                        <a:tabLst/>
                        <a:defRPr/>
                      </a:pPr>
                      <a:r>
                        <a:rPr kumimoji="1" lang="en-US" altLang="zh-TW" sz="2400" b="1" i="0" u="none" strike="noStrike" cap="none" normalizeH="0" baseline="0" dirty="0">
                          <a:ln>
                            <a:noFill/>
                          </a:ln>
                          <a:solidFill>
                            <a:schemeClr val="tx1"/>
                          </a:solidFill>
                          <a:effectLst/>
                          <a:latin typeface="微軟正黑體" pitchFamily="34" charset="-120"/>
                          <a:ea typeface="微軟正黑體" pitchFamily="34" charset="-120"/>
                        </a:rPr>
                        <a:t>8:30-9:40</a:t>
                      </a:r>
                    </a:p>
                  </a:txBody>
                  <a:tcPr marT="45715" marB="45715" anchor="ctr" horzOverflow="overflow">
                    <a:lnL w="28575" cap="flat" cmpd="sng" algn="ctr">
                      <a:solidFill>
                        <a:sysClr val="window" lastClr="FFFFFF"/>
                      </a:solidFill>
                      <a:prstDash val="solid"/>
                      <a:round/>
                      <a:headEnd type="none" w="med" len="med"/>
                      <a:tailEnd type="none" w="med" len="med"/>
                    </a:lnL>
                    <a:lnR w="28575" cap="flat" cmpd="sng" algn="ctr">
                      <a:solidFill>
                        <a:sysClr val="window" lastClr="FFFFFF"/>
                      </a:solidFill>
                      <a:prstDash val="solid"/>
                      <a:round/>
                      <a:headEnd type="none" w="med" len="med"/>
                      <a:tailEnd type="none" w="med" len="med"/>
                    </a:lnR>
                    <a:lnT w="28575" cap="flat" cmpd="sng" algn="ctr">
                      <a:solidFill>
                        <a:sysClr val="window" lastClr="FFFFFF"/>
                      </a:solidFill>
                      <a:prstDash val="solid"/>
                      <a:round/>
                      <a:headEnd type="none" w="med" len="med"/>
                      <a:tailEnd type="none" w="med" len="med"/>
                    </a:lnT>
                    <a:lnB w="28575" cap="flat" cmpd="sng" algn="ctr">
                      <a:solidFill>
                        <a:sysClr val="window" lastClr="FFFFFF"/>
                      </a:solidFill>
                      <a:prstDash val="solid"/>
                      <a:round/>
                      <a:headEnd type="none" w="med" len="med"/>
                      <a:tailEnd type="none" w="med" len="med"/>
                    </a:lnB>
                    <a:lnTlToBr>
                      <a:noFill/>
                    </a:lnTlToBr>
                    <a:lnBlToTr>
                      <a:noFill/>
                    </a:lnBlToTr>
                    <a:solidFill>
                      <a:srgbClr val="4F81BD">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
                          <a:schemeClr val="bg1"/>
                        </a:buClr>
                        <a:buSzPct val="70000"/>
                        <a:buFontTx/>
                        <a:buNone/>
                        <a:tabLst/>
                        <a:defRPr/>
                      </a:pPr>
                      <a:r>
                        <a:rPr kumimoji="1" lang="zh-TW" altLang="en-US" sz="2400" b="1" i="0" u="none" strike="noStrike" cap="none" normalizeH="0" baseline="0" dirty="0">
                          <a:ln>
                            <a:noFill/>
                          </a:ln>
                          <a:solidFill>
                            <a:schemeClr val="tx1"/>
                          </a:solidFill>
                          <a:effectLst/>
                          <a:latin typeface="微軟正黑體" pitchFamily="34" charset="-120"/>
                          <a:ea typeface="微軟正黑體" pitchFamily="34" charset="-120"/>
                        </a:rPr>
                        <a:t>自然</a:t>
                      </a:r>
                    </a:p>
                  </a:txBody>
                  <a:tcPr marT="45715" marB="45715" anchor="ctr" horzOverflow="overflow">
                    <a:lnL w="28575" cap="flat" cmpd="sng" algn="ctr">
                      <a:solidFill>
                        <a:sysClr val="window" lastClr="FFFFFF"/>
                      </a:solidFill>
                      <a:prstDash val="solid"/>
                      <a:round/>
                      <a:headEnd type="none" w="med" len="med"/>
                      <a:tailEnd type="none" w="med" len="med"/>
                    </a:lnL>
                    <a:lnR w="28575" cap="flat" cmpd="sng" algn="ctr">
                      <a:solidFill>
                        <a:sysClr val="window" lastClr="FFFFFF"/>
                      </a:solidFill>
                      <a:prstDash val="solid"/>
                      <a:round/>
                      <a:headEnd type="none" w="med" len="med"/>
                      <a:tailEnd type="none" w="med" len="med"/>
                    </a:lnR>
                    <a:lnT w="28575" cap="flat" cmpd="sng" algn="ctr">
                      <a:solidFill>
                        <a:sysClr val="window" lastClr="FFFFFF"/>
                      </a:solidFill>
                      <a:prstDash val="solid"/>
                      <a:round/>
                      <a:headEnd type="none" w="med" len="med"/>
                      <a:tailEnd type="none" w="med" len="med"/>
                    </a:lnT>
                    <a:lnB w="28575" cap="flat" cmpd="sng" algn="ctr">
                      <a:solidFill>
                        <a:sysClr val="window" lastClr="FFFFFF"/>
                      </a:solidFill>
                      <a:prstDash val="solid"/>
                      <a:round/>
                      <a:headEnd type="none" w="med" len="med"/>
                      <a:tailEnd type="none" w="med" len="med"/>
                    </a:lnB>
                    <a:lnTlToBr>
                      <a:noFill/>
                    </a:lnTlToBr>
                    <a:lnBlToTr>
                      <a:noFill/>
                    </a:lnBlToTr>
                    <a:solidFill>
                      <a:srgbClr val="4F81BD">
                        <a:lumMod val="20000"/>
                        <a:lumOff val="80000"/>
                      </a:srgbClr>
                    </a:solidFill>
                  </a:tcPr>
                </a:tc>
                <a:extLst>
                  <a:ext uri="{0D108BD9-81ED-4DB2-BD59-A6C34878D82A}">
                    <a16:rowId xmlns:a16="http://schemas.microsoft.com/office/drawing/2014/main" val="10002"/>
                  </a:ext>
                </a:extLst>
              </a:tr>
              <a:tr h="764043">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
                          <a:schemeClr val="bg1"/>
                        </a:buClr>
                        <a:buSzPct val="70000"/>
                        <a:buFontTx/>
                        <a:buNone/>
                        <a:tabLst/>
                        <a:defRPr/>
                      </a:pPr>
                      <a:r>
                        <a:rPr kumimoji="1" lang="en-US" altLang="zh-TW" sz="2400" b="1" i="0" u="none" strike="noStrike" cap="none" normalizeH="0" baseline="0" dirty="0">
                          <a:ln>
                            <a:noFill/>
                          </a:ln>
                          <a:solidFill>
                            <a:schemeClr val="tx1"/>
                          </a:solidFill>
                          <a:effectLst/>
                          <a:latin typeface="微軟正黑體" pitchFamily="34" charset="-120"/>
                          <a:ea typeface="微軟正黑體" pitchFamily="34" charset="-120"/>
                        </a:rPr>
                        <a:t>10:30-11:50</a:t>
                      </a:r>
                    </a:p>
                  </a:txBody>
                  <a:tcPr marT="45715" marB="45715" anchor="ctr" horzOverflow="overflow">
                    <a:lnL w="28575" cap="flat" cmpd="sng" algn="ctr">
                      <a:solidFill>
                        <a:sysClr val="window" lastClr="FFFFFF"/>
                      </a:solidFill>
                      <a:prstDash val="solid"/>
                      <a:round/>
                      <a:headEnd type="none" w="med" len="med"/>
                      <a:tailEnd type="none" w="med" len="med"/>
                    </a:lnL>
                    <a:lnR w="28575" cap="flat" cmpd="sng" algn="ctr">
                      <a:solidFill>
                        <a:sysClr val="window" lastClr="FFFFFF"/>
                      </a:solidFill>
                      <a:prstDash val="solid"/>
                      <a:round/>
                      <a:headEnd type="none" w="med" len="med"/>
                      <a:tailEnd type="none" w="med" len="med"/>
                    </a:lnR>
                    <a:lnT w="28575" cap="flat" cmpd="sng" algn="ctr">
                      <a:solidFill>
                        <a:sysClr val="window" lastClr="FFFFFF"/>
                      </a:solidFill>
                      <a:prstDash val="solid"/>
                      <a:round/>
                      <a:headEnd type="none" w="med" len="med"/>
                      <a:tailEnd type="none" w="med" len="med"/>
                    </a:lnT>
                    <a:lnB w="28575" cap="flat" cmpd="sng" algn="ctr">
                      <a:solidFill>
                        <a:sysClr val="window" lastClr="FFFFFF"/>
                      </a:solidFill>
                      <a:prstDash val="solid"/>
                      <a:round/>
                      <a:headEnd type="none" w="med" len="med"/>
                      <a:tailEnd type="none" w="med" len="med"/>
                    </a:lnB>
                    <a:lnTlToBr>
                      <a:noFill/>
                    </a:lnTlToBr>
                    <a:lnBlToTr>
                      <a:noFill/>
                    </a:lnBlToTr>
                    <a:solidFill>
                      <a:srgbClr val="4F81BD">
                        <a:lumMod val="60000"/>
                        <a:lumOff val="4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
                          <a:schemeClr val="bg1"/>
                        </a:buClr>
                        <a:buSzPct val="70000"/>
                        <a:buFontTx/>
                        <a:buNone/>
                        <a:tabLst/>
                        <a:defRPr/>
                      </a:pPr>
                      <a:r>
                        <a:rPr kumimoji="1" lang="zh-TW" altLang="en-US" sz="2400" b="1" i="0" u="none" strike="noStrike" cap="none" normalizeH="0" baseline="0" dirty="0">
                          <a:ln>
                            <a:noFill/>
                          </a:ln>
                          <a:solidFill>
                            <a:schemeClr val="tx1"/>
                          </a:solidFill>
                          <a:effectLst/>
                          <a:latin typeface="微軟正黑體" pitchFamily="34" charset="-120"/>
                          <a:ea typeface="微軟正黑體" pitchFamily="34" charset="-120"/>
                        </a:rPr>
                        <a:t>數學</a:t>
                      </a:r>
                    </a:p>
                  </a:txBody>
                  <a:tcPr marT="45715" marB="45715" anchor="ctr" horzOverflow="overflow">
                    <a:lnL w="28575" cap="flat" cmpd="sng" algn="ctr">
                      <a:solidFill>
                        <a:sysClr val="window" lastClr="FFFFFF"/>
                      </a:solidFill>
                      <a:prstDash val="solid"/>
                      <a:round/>
                      <a:headEnd type="none" w="med" len="med"/>
                      <a:tailEnd type="none" w="med" len="med"/>
                    </a:lnL>
                    <a:lnR w="28575" cap="flat" cmpd="sng" algn="ctr">
                      <a:solidFill>
                        <a:sysClr val="window" lastClr="FFFFFF"/>
                      </a:solidFill>
                      <a:prstDash val="solid"/>
                      <a:round/>
                      <a:headEnd type="none" w="med" len="med"/>
                      <a:tailEnd type="none" w="med" len="med"/>
                    </a:lnR>
                    <a:lnT w="28575" cap="flat" cmpd="sng" algn="ctr">
                      <a:solidFill>
                        <a:sysClr val="window" lastClr="FFFFFF"/>
                      </a:solidFill>
                      <a:prstDash val="solid"/>
                      <a:round/>
                      <a:headEnd type="none" w="med" len="med"/>
                      <a:tailEnd type="none" w="med" len="med"/>
                    </a:lnT>
                    <a:lnB w="28575" cap="flat" cmpd="sng" algn="ctr">
                      <a:solidFill>
                        <a:sysClr val="window" lastClr="FFFFFF"/>
                      </a:solidFill>
                      <a:prstDash val="solid"/>
                      <a:round/>
                      <a:headEnd type="none" w="med" len="med"/>
                      <a:tailEnd type="none" w="med" len="med"/>
                    </a:lnB>
                    <a:lnTlToBr>
                      <a:noFill/>
                    </a:lnTlToBr>
                    <a:lnBlToTr>
                      <a:noFill/>
                    </a:lnBlToTr>
                    <a:solidFill>
                      <a:srgbClr val="4F81BD">
                        <a:lumMod val="60000"/>
                        <a:lumOff val="4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
                          <a:schemeClr val="bg1"/>
                        </a:buClr>
                        <a:buSzPct val="70000"/>
                        <a:buFontTx/>
                        <a:buNone/>
                        <a:tabLst/>
                        <a:defRPr/>
                      </a:pPr>
                      <a:r>
                        <a:rPr kumimoji="1" lang="en-US" altLang="zh-TW" sz="2400" b="1" i="0" u="none" strike="noStrike" cap="none" normalizeH="0" baseline="0" dirty="0">
                          <a:ln>
                            <a:noFill/>
                          </a:ln>
                          <a:solidFill>
                            <a:schemeClr val="tx1"/>
                          </a:solidFill>
                          <a:effectLst/>
                          <a:latin typeface="微軟正黑體" pitchFamily="34" charset="-120"/>
                          <a:ea typeface="微軟正黑體" pitchFamily="34" charset="-120"/>
                        </a:rPr>
                        <a:t>10:30-11:30</a:t>
                      </a:r>
                      <a:endParaRPr kumimoji="1" lang="zh-TW" altLang="en-US" sz="2400" b="1" i="0" u="none" strike="noStrike" cap="none" normalizeH="0" baseline="0" dirty="0">
                        <a:ln>
                          <a:noFill/>
                        </a:ln>
                        <a:solidFill>
                          <a:schemeClr val="tx1"/>
                        </a:solidFill>
                        <a:effectLst/>
                        <a:latin typeface="微軟正黑體" pitchFamily="34" charset="-120"/>
                        <a:ea typeface="微軟正黑體" pitchFamily="34" charset="-120"/>
                      </a:endParaRPr>
                    </a:p>
                  </a:txBody>
                  <a:tcPr marT="45715" marB="45715" anchor="ctr" horzOverflow="overflow">
                    <a:lnL w="28575" cap="flat" cmpd="sng" algn="ctr">
                      <a:solidFill>
                        <a:sysClr val="window" lastClr="FFFFFF"/>
                      </a:solidFill>
                      <a:prstDash val="solid"/>
                      <a:round/>
                      <a:headEnd type="none" w="med" len="med"/>
                      <a:tailEnd type="none" w="med" len="med"/>
                    </a:lnL>
                    <a:lnR w="28575" cap="flat" cmpd="sng" algn="ctr">
                      <a:solidFill>
                        <a:sysClr val="window" lastClr="FFFFFF"/>
                      </a:solidFill>
                      <a:prstDash val="solid"/>
                      <a:round/>
                      <a:headEnd type="none" w="med" len="med"/>
                      <a:tailEnd type="none" w="med" len="med"/>
                    </a:lnR>
                    <a:lnT w="28575" cap="flat" cmpd="sng" algn="ctr">
                      <a:solidFill>
                        <a:sysClr val="window" lastClr="FFFFFF"/>
                      </a:solidFill>
                      <a:prstDash val="solid"/>
                      <a:round/>
                      <a:headEnd type="none" w="med" len="med"/>
                      <a:tailEnd type="none" w="med" len="med"/>
                    </a:lnT>
                    <a:lnB w="28575" cap="flat" cmpd="sng" algn="ctr">
                      <a:solidFill>
                        <a:sysClr val="window" lastClr="FFFFFF"/>
                      </a:solidFill>
                      <a:prstDash val="solid"/>
                      <a:round/>
                      <a:headEnd type="none" w="med" len="med"/>
                      <a:tailEnd type="none" w="med" len="med"/>
                    </a:lnB>
                    <a:lnTlToBr>
                      <a:noFill/>
                    </a:lnTlToBr>
                    <a:lnBlToTr>
                      <a:noFill/>
                    </a:lnBlToTr>
                    <a:solidFill>
                      <a:srgbClr val="4F81BD">
                        <a:lumMod val="60000"/>
                        <a:lumOff val="4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
                          <a:schemeClr val="bg1"/>
                        </a:buClr>
                        <a:buSzPct val="70000"/>
                        <a:buFontTx/>
                        <a:buNone/>
                        <a:tabLst/>
                        <a:defRPr/>
                      </a:pPr>
                      <a:r>
                        <a:rPr kumimoji="1" lang="zh-TW" altLang="en-US" sz="2400" b="1" i="0" u="none" strike="noStrike" cap="none" normalizeH="0" baseline="0" dirty="0">
                          <a:ln>
                            <a:noFill/>
                          </a:ln>
                          <a:solidFill>
                            <a:schemeClr val="tx1"/>
                          </a:solidFill>
                          <a:effectLst/>
                          <a:latin typeface="微軟正黑體" pitchFamily="34" charset="-120"/>
                          <a:ea typeface="微軟正黑體" pitchFamily="34" charset="-120"/>
                        </a:rPr>
                        <a:t>英語</a:t>
                      </a:r>
                      <a:r>
                        <a:rPr kumimoji="1" lang="en-US" altLang="zh-TW" sz="2400" b="1" i="0" u="none" strike="noStrike" cap="none" normalizeH="0" baseline="0" dirty="0">
                          <a:ln>
                            <a:noFill/>
                          </a:ln>
                          <a:solidFill>
                            <a:schemeClr val="tx1"/>
                          </a:solidFill>
                          <a:effectLst/>
                          <a:latin typeface="微軟正黑體" pitchFamily="34" charset="-120"/>
                          <a:ea typeface="微軟正黑體" pitchFamily="34" charset="-120"/>
                        </a:rPr>
                        <a:t>(</a:t>
                      </a:r>
                      <a:r>
                        <a:rPr kumimoji="1" lang="zh-TW" altLang="en-US" sz="2400" b="1" i="0" u="none" strike="noStrike" cap="none" normalizeH="0" baseline="0" dirty="0">
                          <a:ln>
                            <a:noFill/>
                          </a:ln>
                          <a:solidFill>
                            <a:schemeClr val="tx1"/>
                          </a:solidFill>
                          <a:effectLst/>
                          <a:latin typeface="微軟正黑體" pitchFamily="34" charset="-120"/>
                          <a:ea typeface="微軟正黑體" pitchFamily="34" charset="-120"/>
                        </a:rPr>
                        <a:t>閱讀</a:t>
                      </a:r>
                      <a:r>
                        <a:rPr kumimoji="1" lang="en-US" altLang="zh-TW" sz="2400" b="1" i="0" u="none" strike="noStrike" cap="none" normalizeH="0" baseline="0" dirty="0">
                          <a:ln>
                            <a:noFill/>
                          </a:ln>
                          <a:solidFill>
                            <a:schemeClr val="tx1"/>
                          </a:solidFill>
                          <a:effectLst/>
                          <a:latin typeface="微軟正黑體" pitchFamily="34" charset="-120"/>
                          <a:ea typeface="微軟正黑體" pitchFamily="34" charset="-120"/>
                        </a:rPr>
                        <a:t>)</a:t>
                      </a:r>
                      <a:endParaRPr kumimoji="1" lang="zh-TW" altLang="en-US" sz="2400" b="1" i="0" u="none" strike="noStrike" cap="none" normalizeH="0" baseline="0" dirty="0">
                        <a:ln>
                          <a:noFill/>
                        </a:ln>
                        <a:solidFill>
                          <a:schemeClr val="tx1"/>
                        </a:solidFill>
                        <a:effectLst/>
                        <a:latin typeface="微軟正黑體" pitchFamily="34" charset="-120"/>
                        <a:ea typeface="微軟正黑體" pitchFamily="34" charset="-120"/>
                      </a:endParaRPr>
                    </a:p>
                  </a:txBody>
                  <a:tcPr marT="45715" marB="45715" anchor="ctr" horzOverflow="overflow">
                    <a:lnL w="28575" cap="flat" cmpd="sng" algn="ctr">
                      <a:solidFill>
                        <a:sysClr val="window" lastClr="FFFFFF"/>
                      </a:solidFill>
                      <a:prstDash val="solid"/>
                      <a:round/>
                      <a:headEnd type="none" w="med" len="med"/>
                      <a:tailEnd type="none" w="med" len="med"/>
                    </a:lnL>
                    <a:lnR w="28575" cap="flat" cmpd="sng" algn="ctr">
                      <a:solidFill>
                        <a:sysClr val="window" lastClr="FFFFFF"/>
                      </a:solidFill>
                      <a:prstDash val="solid"/>
                      <a:round/>
                      <a:headEnd type="none" w="med" len="med"/>
                      <a:tailEnd type="none" w="med" len="med"/>
                    </a:lnR>
                    <a:lnT w="28575" cap="flat" cmpd="sng" algn="ctr">
                      <a:solidFill>
                        <a:sysClr val="window" lastClr="FFFFFF"/>
                      </a:solidFill>
                      <a:prstDash val="solid"/>
                      <a:round/>
                      <a:headEnd type="none" w="med" len="med"/>
                      <a:tailEnd type="none" w="med" len="med"/>
                    </a:lnT>
                    <a:lnB w="28575" cap="flat" cmpd="sng" algn="ctr">
                      <a:solidFill>
                        <a:sysClr val="window" lastClr="FFFFFF"/>
                      </a:solidFill>
                      <a:prstDash val="solid"/>
                      <a:round/>
                      <a:headEnd type="none" w="med" len="med"/>
                      <a:tailEnd type="none" w="med" len="med"/>
                    </a:lnB>
                    <a:lnTlToBr>
                      <a:noFill/>
                    </a:lnTlToBr>
                    <a:lnBlToTr>
                      <a:noFill/>
                    </a:lnBlToTr>
                    <a:solidFill>
                      <a:srgbClr val="4F81BD">
                        <a:lumMod val="60000"/>
                        <a:lumOff val="40000"/>
                      </a:srgbClr>
                    </a:solidFill>
                  </a:tcPr>
                </a:tc>
                <a:extLst>
                  <a:ext uri="{0D108BD9-81ED-4DB2-BD59-A6C34878D82A}">
                    <a16:rowId xmlns:a16="http://schemas.microsoft.com/office/drawing/2014/main" val="10003"/>
                  </a:ext>
                </a:extLst>
              </a:tr>
              <a:tr h="764043">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
                          <a:schemeClr val="bg1"/>
                        </a:buClr>
                        <a:buSzPct val="70000"/>
                        <a:buFontTx/>
                        <a:buNone/>
                        <a:tabLst/>
                      </a:pPr>
                      <a:endParaRPr kumimoji="1" lang="en-US" altLang="zh-TW" sz="2400" b="1" i="0" u="none" strike="noStrike" cap="none" normalizeH="0" baseline="0" dirty="0">
                        <a:ln>
                          <a:noFill/>
                        </a:ln>
                        <a:solidFill>
                          <a:schemeClr val="tx1"/>
                        </a:solidFill>
                        <a:effectLst/>
                        <a:latin typeface="微軟正黑體" pitchFamily="34" charset="-120"/>
                        <a:ea typeface="微軟正黑體" pitchFamily="34" charset="-120"/>
                      </a:endParaRPr>
                    </a:p>
                  </a:txBody>
                  <a:tcPr marT="45715" marB="45715" anchor="ctr" horzOverflow="overflow">
                    <a:lnL w="28575" cap="flat" cmpd="sng" algn="ctr">
                      <a:solidFill>
                        <a:sysClr val="window" lastClr="FFFFFF"/>
                      </a:solidFill>
                      <a:prstDash val="solid"/>
                      <a:round/>
                      <a:headEnd type="none" w="med" len="med"/>
                      <a:tailEnd type="none" w="med" len="med"/>
                    </a:lnL>
                    <a:lnR w="28575" cap="flat" cmpd="sng" algn="ctr">
                      <a:solidFill>
                        <a:sysClr val="window" lastClr="FFFFFF"/>
                      </a:solidFill>
                      <a:prstDash val="solid"/>
                      <a:round/>
                      <a:headEnd type="none" w="med" len="med"/>
                      <a:tailEnd type="none" w="med" len="med"/>
                    </a:lnR>
                    <a:lnT w="28575" cap="flat" cmpd="sng" algn="ctr">
                      <a:solidFill>
                        <a:sysClr val="window" lastClr="FFFFFF"/>
                      </a:solidFill>
                      <a:prstDash val="solid"/>
                      <a:round/>
                      <a:headEnd type="none" w="med" len="med"/>
                      <a:tailEnd type="none" w="med" len="med"/>
                    </a:lnT>
                    <a:lnB w="28575" cap="flat" cmpd="sng" algn="ctr">
                      <a:solidFill>
                        <a:sysClr val="window" lastClr="FFFFFF"/>
                      </a:solidFill>
                      <a:prstDash val="solid"/>
                      <a:round/>
                      <a:headEnd type="none" w="med" len="med"/>
                      <a:tailEnd type="none" w="med" len="med"/>
                    </a:lnB>
                    <a:lnTlToBr>
                      <a:noFill/>
                    </a:lnTlToBr>
                    <a:lnBlToTr>
                      <a:noFill/>
                    </a:lnBlToTr>
                    <a:solidFill>
                      <a:srgbClr val="4F81BD">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
                          <a:schemeClr val="bg1"/>
                        </a:buClr>
                        <a:buSzPct val="70000"/>
                        <a:buFontTx/>
                        <a:buNone/>
                        <a:tabLst/>
                        <a:defRPr/>
                      </a:pPr>
                      <a:endParaRPr kumimoji="1" lang="zh-TW" altLang="en-US" sz="2400" b="1" i="0" u="none" strike="noStrike" cap="none" normalizeH="0" baseline="0" dirty="0">
                        <a:ln>
                          <a:noFill/>
                        </a:ln>
                        <a:solidFill>
                          <a:schemeClr val="tx1"/>
                        </a:solidFill>
                        <a:effectLst/>
                        <a:latin typeface="微軟正黑體" pitchFamily="34" charset="-120"/>
                        <a:ea typeface="微軟正黑體" pitchFamily="34" charset="-120"/>
                      </a:endParaRPr>
                    </a:p>
                  </a:txBody>
                  <a:tcPr marT="45715" marB="45715" anchor="ctr" horzOverflow="overflow">
                    <a:lnL w="28575" cap="flat" cmpd="sng" algn="ctr">
                      <a:solidFill>
                        <a:sysClr val="window" lastClr="FFFFFF"/>
                      </a:solidFill>
                      <a:prstDash val="solid"/>
                      <a:round/>
                      <a:headEnd type="none" w="med" len="med"/>
                      <a:tailEnd type="none" w="med" len="med"/>
                    </a:lnL>
                    <a:lnR w="28575" cap="flat" cmpd="sng" algn="ctr">
                      <a:solidFill>
                        <a:sysClr val="window" lastClr="FFFFFF"/>
                      </a:solidFill>
                      <a:prstDash val="solid"/>
                      <a:round/>
                      <a:headEnd type="none" w="med" len="med"/>
                      <a:tailEnd type="none" w="med" len="med"/>
                    </a:lnR>
                    <a:lnT w="28575" cap="flat" cmpd="sng" algn="ctr">
                      <a:solidFill>
                        <a:sysClr val="window" lastClr="FFFFFF"/>
                      </a:solidFill>
                      <a:prstDash val="solid"/>
                      <a:round/>
                      <a:headEnd type="none" w="med" len="med"/>
                      <a:tailEnd type="none" w="med" len="med"/>
                    </a:lnT>
                    <a:lnB w="28575" cap="flat" cmpd="sng" algn="ctr">
                      <a:solidFill>
                        <a:sysClr val="window" lastClr="FFFFFF"/>
                      </a:solidFill>
                      <a:prstDash val="solid"/>
                      <a:round/>
                      <a:headEnd type="none" w="med" len="med"/>
                      <a:tailEnd type="none" w="med" len="med"/>
                    </a:lnB>
                    <a:lnTlToBr>
                      <a:noFill/>
                    </a:lnTlToBr>
                    <a:lnBlToTr>
                      <a:noFill/>
                    </a:lnBlToTr>
                    <a:solidFill>
                      <a:srgbClr val="4F81BD">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
                          <a:schemeClr val="bg1"/>
                        </a:buClr>
                        <a:buSzPct val="70000"/>
                        <a:buFontTx/>
                        <a:buNone/>
                        <a:tabLst/>
                        <a:defRPr/>
                      </a:pPr>
                      <a:r>
                        <a:rPr kumimoji="1" lang="en-US" altLang="zh-TW" sz="2400" b="1" i="0" u="none" strike="noStrike" kern="1200" cap="none" normalizeH="0" baseline="0" dirty="0">
                          <a:ln>
                            <a:noFill/>
                          </a:ln>
                          <a:solidFill>
                            <a:schemeClr val="tx1"/>
                          </a:solidFill>
                          <a:effectLst/>
                          <a:latin typeface="微軟正黑體" pitchFamily="34" charset="-120"/>
                          <a:ea typeface="微軟正黑體" pitchFamily="34" charset="-120"/>
                          <a:cs typeface="+mn-cs"/>
                        </a:rPr>
                        <a:t>12:05-12:30</a:t>
                      </a:r>
                      <a:endParaRPr kumimoji="1" lang="zh-TW" altLang="en-US" sz="2400" b="1" i="0" u="none" strike="noStrike" kern="1200" cap="none" normalizeH="0" baseline="0" dirty="0">
                        <a:ln>
                          <a:noFill/>
                        </a:ln>
                        <a:solidFill>
                          <a:schemeClr val="tx1"/>
                        </a:solidFill>
                        <a:effectLst/>
                        <a:latin typeface="微軟正黑體" pitchFamily="34" charset="-120"/>
                        <a:ea typeface="微軟正黑體" pitchFamily="34" charset="-120"/>
                        <a:cs typeface="+mn-cs"/>
                      </a:endParaRPr>
                    </a:p>
                  </a:txBody>
                  <a:tcPr marT="45715" marB="45715" anchor="ctr" horzOverflow="overflow">
                    <a:lnL w="28575" cap="flat" cmpd="sng" algn="ctr">
                      <a:solidFill>
                        <a:sysClr val="window" lastClr="FFFFFF"/>
                      </a:solidFill>
                      <a:prstDash val="solid"/>
                      <a:round/>
                      <a:headEnd type="none" w="med" len="med"/>
                      <a:tailEnd type="none" w="med" len="med"/>
                    </a:lnL>
                    <a:lnR w="28575" cap="flat" cmpd="sng" algn="ctr">
                      <a:solidFill>
                        <a:sysClr val="window" lastClr="FFFFFF"/>
                      </a:solidFill>
                      <a:prstDash val="solid"/>
                      <a:round/>
                      <a:headEnd type="none" w="med" len="med"/>
                      <a:tailEnd type="none" w="med" len="med"/>
                    </a:lnR>
                    <a:lnT w="28575" cap="flat" cmpd="sng" algn="ctr">
                      <a:solidFill>
                        <a:sysClr val="window" lastClr="FFFFFF"/>
                      </a:solidFill>
                      <a:prstDash val="solid"/>
                      <a:round/>
                      <a:headEnd type="none" w="med" len="med"/>
                      <a:tailEnd type="none" w="med" len="med"/>
                    </a:lnT>
                    <a:lnB w="28575" cap="flat" cmpd="sng" algn="ctr">
                      <a:solidFill>
                        <a:sysClr val="window" lastClr="FFFFFF"/>
                      </a:solidFill>
                      <a:prstDash val="solid"/>
                      <a:round/>
                      <a:headEnd type="none" w="med" len="med"/>
                      <a:tailEnd type="none" w="med" len="med"/>
                    </a:lnB>
                    <a:lnTlToBr>
                      <a:noFill/>
                    </a:lnTlToBr>
                    <a:lnBlToTr>
                      <a:noFill/>
                    </a:lnBlToTr>
                    <a:solidFill>
                      <a:srgbClr val="4F81BD">
                        <a:lumMod val="60000"/>
                        <a:lumOff val="4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
                          <a:schemeClr val="bg1"/>
                        </a:buClr>
                        <a:buSzPct val="70000"/>
                        <a:buFontTx/>
                        <a:buNone/>
                        <a:tabLst/>
                        <a:defRPr/>
                      </a:pPr>
                      <a:r>
                        <a:rPr kumimoji="1" lang="zh-TW" altLang="en-US" sz="2400" b="1" i="0" u="none" strike="noStrike" kern="1200" cap="none" normalizeH="0" baseline="0" dirty="0">
                          <a:ln>
                            <a:noFill/>
                          </a:ln>
                          <a:solidFill>
                            <a:schemeClr val="tx1"/>
                          </a:solidFill>
                          <a:effectLst/>
                          <a:latin typeface="微軟正黑體" pitchFamily="34" charset="-120"/>
                          <a:ea typeface="微軟正黑體" pitchFamily="34" charset="-120"/>
                          <a:cs typeface="+mn-cs"/>
                        </a:rPr>
                        <a:t>英語</a:t>
                      </a:r>
                      <a:r>
                        <a:rPr kumimoji="1" lang="en-US" altLang="zh-TW" sz="2400" b="1" i="0" u="none" strike="noStrike" kern="1200" cap="none" normalizeH="0" baseline="0" dirty="0">
                          <a:ln>
                            <a:noFill/>
                          </a:ln>
                          <a:solidFill>
                            <a:schemeClr val="tx1"/>
                          </a:solidFill>
                          <a:effectLst/>
                          <a:latin typeface="微軟正黑體" pitchFamily="34" charset="-120"/>
                          <a:ea typeface="微軟正黑體" pitchFamily="34" charset="-120"/>
                          <a:cs typeface="+mn-cs"/>
                        </a:rPr>
                        <a:t>(</a:t>
                      </a:r>
                      <a:r>
                        <a:rPr kumimoji="1" lang="zh-TW" altLang="en-US" sz="2400" b="1" i="0" u="none" strike="noStrike" kern="1200" cap="none" normalizeH="0" baseline="0" dirty="0">
                          <a:ln>
                            <a:noFill/>
                          </a:ln>
                          <a:solidFill>
                            <a:schemeClr val="tx1"/>
                          </a:solidFill>
                          <a:effectLst/>
                          <a:latin typeface="微軟正黑體" pitchFamily="34" charset="-120"/>
                          <a:ea typeface="微軟正黑體" pitchFamily="34" charset="-120"/>
                          <a:cs typeface="+mn-cs"/>
                        </a:rPr>
                        <a:t>聽力</a:t>
                      </a:r>
                      <a:r>
                        <a:rPr kumimoji="1" lang="en-US" altLang="zh-TW" sz="2400" b="1" i="0" u="none" strike="noStrike" kern="1200" cap="none" normalizeH="0" baseline="0" dirty="0">
                          <a:ln>
                            <a:noFill/>
                          </a:ln>
                          <a:solidFill>
                            <a:schemeClr val="tx1"/>
                          </a:solidFill>
                          <a:effectLst/>
                          <a:latin typeface="微軟正黑體" pitchFamily="34" charset="-120"/>
                          <a:ea typeface="微軟正黑體" pitchFamily="34" charset="-120"/>
                          <a:cs typeface="+mn-cs"/>
                        </a:rPr>
                        <a:t>)</a:t>
                      </a:r>
                      <a:endParaRPr kumimoji="1" lang="zh-TW" altLang="en-US" sz="2400" b="1" i="0" u="none" strike="noStrike" kern="1200" cap="none" normalizeH="0" baseline="0" dirty="0">
                        <a:ln>
                          <a:noFill/>
                        </a:ln>
                        <a:solidFill>
                          <a:schemeClr val="tx1"/>
                        </a:solidFill>
                        <a:effectLst/>
                        <a:latin typeface="微軟正黑體" pitchFamily="34" charset="-120"/>
                        <a:ea typeface="微軟正黑體" pitchFamily="34" charset="-120"/>
                        <a:cs typeface="+mn-cs"/>
                      </a:endParaRPr>
                    </a:p>
                  </a:txBody>
                  <a:tcPr marT="45715" marB="45715" anchor="ctr" horzOverflow="overflow">
                    <a:lnL w="28575" cap="flat" cmpd="sng" algn="ctr">
                      <a:solidFill>
                        <a:sysClr val="window" lastClr="FFFFFF"/>
                      </a:solidFill>
                      <a:prstDash val="solid"/>
                      <a:round/>
                      <a:headEnd type="none" w="med" len="med"/>
                      <a:tailEnd type="none" w="med" len="med"/>
                    </a:lnL>
                    <a:lnR w="28575" cap="flat" cmpd="sng" algn="ctr">
                      <a:solidFill>
                        <a:sysClr val="window" lastClr="FFFFFF"/>
                      </a:solidFill>
                      <a:prstDash val="solid"/>
                      <a:round/>
                      <a:headEnd type="none" w="med" len="med"/>
                      <a:tailEnd type="none" w="med" len="med"/>
                    </a:lnR>
                    <a:lnT w="28575" cap="flat" cmpd="sng" algn="ctr">
                      <a:solidFill>
                        <a:sysClr val="window" lastClr="FFFFFF"/>
                      </a:solidFill>
                      <a:prstDash val="solid"/>
                      <a:round/>
                      <a:headEnd type="none" w="med" len="med"/>
                      <a:tailEnd type="none" w="med" len="med"/>
                    </a:lnT>
                    <a:lnB w="28575" cap="flat" cmpd="sng" algn="ctr">
                      <a:solidFill>
                        <a:sysClr val="window" lastClr="FFFFFF"/>
                      </a:solidFill>
                      <a:prstDash val="solid"/>
                      <a:round/>
                      <a:headEnd type="none" w="med" len="med"/>
                      <a:tailEnd type="none" w="med" len="med"/>
                    </a:lnB>
                    <a:lnTlToBr>
                      <a:noFill/>
                    </a:lnTlToBr>
                    <a:lnBlToTr>
                      <a:noFill/>
                    </a:lnBlToTr>
                    <a:solidFill>
                      <a:srgbClr val="4F81BD">
                        <a:lumMod val="60000"/>
                        <a:lumOff val="40000"/>
                      </a:srgbClr>
                    </a:solidFill>
                  </a:tcPr>
                </a:tc>
                <a:extLst>
                  <a:ext uri="{0D108BD9-81ED-4DB2-BD59-A6C34878D82A}">
                    <a16:rowId xmlns:a16="http://schemas.microsoft.com/office/drawing/2014/main" val="10004"/>
                  </a:ext>
                </a:extLst>
              </a:tr>
              <a:tr h="764043">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
                          <a:schemeClr val="bg1"/>
                        </a:buClr>
                        <a:buSzPct val="70000"/>
                        <a:buFontTx/>
                        <a:buNone/>
                        <a:tabLst/>
                        <a:defRPr/>
                      </a:pPr>
                      <a:r>
                        <a:rPr kumimoji="1" lang="en-US" altLang="zh-TW" sz="2400" b="1" i="0" u="none" strike="noStrike" cap="none" normalizeH="0" baseline="0" dirty="0">
                          <a:ln>
                            <a:noFill/>
                          </a:ln>
                          <a:solidFill>
                            <a:schemeClr val="tx1"/>
                          </a:solidFill>
                          <a:effectLst/>
                          <a:latin typeface="微軟正黑體" pitchFamily="34" charset="-120"/>
                          <a:ea typeface="微軟正黑體" pitchFamily="34" charset="-120"/>
                        </a:rPr>
                        <a:t>13:50-15:00</a:t>
                      </a:r>
                    </a:p>
                  </a:txBody>
                  <a:tcPr marT="45715" marB="45715" anchor="ctr" horzOverflow="overflow">
                    <a:lnL w="28575" cap="flat" cmpd="sng" algn="ctr">
                      <a:solidFill>
                        <a:sysClr val="window" lastClr="FFFFFF"/>
                      </a:solidFill>
                      <a:prstDash val="solid"/>
                      <a:round/>
                      <a:headEnd type="none" w="med" len="med"/>
                      <a:tailEnd type="none" w="med" len="med"/>
                    </a:lnL>
                    <a:lnR w="28575" cap="flat" cmpd="sng" algn="ctr">
                      <a:solidFill>
                        <a:sysClr val="window" lastClr="FFFFFF"/>
                      </a:solidFill>
                      <a:prstDash val="solid"/>
                      <a:round/>
                      <a:headEnd type="none" w="med" len="med"/>
                      <a:tailEnd type="none" w="med" len="med"/>
                    </a:lnR>
                    <a:lnT w="28575" cap="flat" cmpd="sng" algn="ctr">
                      <a:solidFill>
                        <a:sysClr val="window" lastClr="FFFFFF"/>
                      </a:solidFill>
                      <a:prstDash val="solid"/>
                      <a:round/>
                      <a:headEnd type="none" w="med" len="med"/>
                      <a:tailEnd type="none" w="med" len="med"/>
                    </a:lnT>
                    <a:lnB w="28575" cap="flat" cmpd="sng" algn="ctr">
                      <a:solidFill>
                        <a:sysClr val="window" lastClr="FFFFFF"/>
                      </a:solidFill>
                      <a:prstDash val="solid"/>
                      <a:round/>
                      <a:headEnd type="none" w="med" len="med"/>
                      <a:tailEnd type="none" w="med" len="med"/>
                    </a:lnB>
                    <a:lnTlToBr>
                      <a:noFill/>
                    </a:lnTlToBr>
                    <a:lnBlToTr>
                      <a:noFill/>
                    </a:lnBlToTr>
                    <a:solidFill>
                      <a:srgbClr val="4F81BD">
                        <a:lumMod val="60000"/>
                        <a:lumOff val="4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
                          <a:schemeClr val="bg1"/>
                        </a:buClr>
                        <a:buSzPct val="70000"/>
                        <a:buFontTx/>
                        <a:buNone/>
                        <a:tabLst/>
                        <a:defRPr/>
                      </a:pPr>
                      <a:r>
                        <a:rPr kumimoji="1" lang="zh-TW" altLang="en-US" sz="2400" b="1" i="0" u="none" strike="noStrike" cap="none" normalizeH="0" baseline="0" dirty="0">
                          <a:ln>
                            <a:noFill/>
                          </a:ln>
                          <a:solidFill>
                            <a:schemeClr val="tx1"/>
                          </a:solidFill>
                          <a:effectLst/>
                          <a:latin typeface="微軟正黑體" pitchFamily="34" charset="-120"/>
                          <a:ea typeface="微軟正黑體" pitchFamily="34" charset="-120"/>
                        </a:rPr>
                        <a:t>國文</a:t>
                      </a:r>
                    </a:p>
                  </a:txBody>
                  <a:tcPr marT="45715" marB="45715" anchor="ctr" horzOverflow="overflow">
                    <a:lnL w="28575" cap="flat" cmpd="sng" algn="ctr">
                      <a:solidFill>
                        <a:sysClr val="window" lastClr="FFFFFF"/>
                      </a:solidFill>
                      <a:prstDash val="solid"/>
                      <a:round/>
                      <a:headEnd type="none" w="med" len="med"/>
                      <a:tailEnd type="none" w="med" len="med"/>
                    </a:lnL>
                    <a:lnR w="28575" cap="flat" cmpd="sng" algn="ctr">
                      <a:solidFill>
                        <a:sysClr val="window" lastClr="FFFFFF"/>
                      </a:solidFill>
                      <a:prstDash val="solid"/>
                      <a:round/>
                      <a:headEnd type="none" w="med" len="med"/>
                      <a:tailEnd type="none" w="med" len="med"/>
                    </a:lnR>
                    <a:lnT w="28575" cap="flat" cmpd="sng" algn="ctr">
                      <a:solidFill>
                        <a:sysClr val="window" lastClr="FFFFFF"/>
                      </a:solidFill>
                      <a:prstDash val="solid"/>
                      <a:round/>
                      <a:headEnd type="none" w="med" len="med"/>
                      <a:tailEnd type="none" w="med" len="med"/>
                    </a:lnT>
                    <a:lnB w="28575" cap="flat" cmpd="sng" algn="ctr">
                      <a:solidFill>
                        <a:sysClr val="window" lastClr="FFFFFF"/>
                      </a:solidFill>
                      <a:prstDash val="solid"/>
                      <a:round/>
                      <a:headEnd type="none" w="med" len="med"/>
                      <a:tailEnd type="none" w="med" len="med"/>
                    </a:lnB>
                    <a:lnTlToBr>
                      <a:noFill/>
                    </a:lnTlToBr>
                    <a:lnBlToTr>
                      <a:noFill/>
                    </a:lnBlToTr>
                    <a:solidFill>
                      <a:srgbClr val="4F81BD">
                        <a:lumMod val="60000"/>
                        <a:lumOff val="4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
                          <a:schemeClr val="bg1"/>
                        </a:buClr>
                        <a:buSzPct val="70000"/>
                        <a:buFontTx/>
                        <a:buNone/>
                        <a:tabLst/>
                        <a:defRPr/>
                      </a:pPr>
                      <a:endParaRPr kumimoji="1" lang="zh-TW" altLang="en-US" sz="2400" b="1" i="0" u="none" strike="noStrike" cap="none" normalizeH="0" baseline="0" dirty="0">
                        <a:ln>
                          <a:noFill/>
                        </a:ln>
                        <a:solidFill>
                          <a:schemeClr val="tx1"/>
                        </a:solidFill>
                        <a:effectLst/>
                        <a:latin typeface="微軟正黑體" pitchFamily="34" charset="-120"/>
                        <a:ea typeface="微軟正黑體" pitchFamily="34" charset="-120"/>
                      </a:endParaRPr>
                    </a:p>
                  </a:txBody>
                  <a:tcPr marT="45715" marB="45715" anchor="ctr" horzOverflow="overflow">
                    <a:lnL w="28575" cap="flat" cmpd="sng" algn="ctr">
                      <a:solidFill>
                        <a:sysClr val="window" lastClr="FFFFFF"/>
                      </a:solidFill>
                      <a:prstDash val="solid"/>
                      <a:round/>
                      <a:headEnd type="none" w="med" len="med"/>
                      <a:tailEnd type="none" w="med" len="med"/>
                    </a:lnL>
                    <a:lnR w="28575" cap="flat" cmpd="sng" algn="ctr">
                      <a:solidFill>
                        <a:sysClr val="window" lastClr="FFFFFF"/>
                      </a:solidFill>
                      <a:prstDash val="solid"/>
                      <a:round/>
                      <a:headEnd type="none" w="med" len="med"/>
                      <a:tailEnd type="none" w="med" len="med"/>
                    </a:lnR>
                    <a:lnT w="28575" cap="flat" cmpd="sng" algn="ctr">
                      <a:solidFill>
                        <a:sysClr val="window" lastClr="FFFFFF"/>
                      </a:solidFill>
                      <a:prstDash val="solid"/>
                      <a:round/>
                      <a:headEnd type="none" w="med" len="med"/>
                      <a:tailEnd type="none" w="med" len="med"/>
                    </a:lnT>
                    <a:lnB w="28575" cap="flat" cmpd="sng" algn="ctr">
                      <a:solidFill>
                        <a:sysClr val="window" lastClr="FFFFFF"/>
                      </a:solidFill>
                      <a:prstDash val="solid"/>
                      <a:round/>
                      <a:headEnd type="none" w="med" len="med"/>
                      <a:tailEnd type="none" w="med" len="med"/>
                    </a:lnB>
                    <a:lnTlToBr>
                      <a:noFill/>
                    </a:lnTlToBr>
                    <a:lnBlToTr>
                      <a:noFill/>
                    </a:lnBlToTr>
                    <a:solidFill>
                      <a:srgbClr val="4F81BD">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
                          <a:schemeClr val="bg1"/>
                        </a:buClr>
                        <a:buSzPct val="70000"/>
                        <a:buFontTx/>
                        <a:buNone/>
                        <a:tabLst/>
                        <a:defRPr/>
                      </a:pPr>
                      <a:endParaRPr kumimoji="1" lang="zh-TW" altLang="en-US" sz="2400" b="1" i="0" u="none" strike="noStrike" cap="none" normalizeH="0" baseline="0" dirty="0">
                        <a:ln>
                          <a:noFill/>
                        </a:ln>
                        <a:solidFill>
                          <a:schemeClr val="tx1"/>
                        </a:solidFill>
                        <a:effectLst/>
                        <a:latin typeface="微軟正黑體" pitchFamily="34" charset="-120"/>
                        <a:ea typeface="微軟正黑體" pitchFamily="34" charset="-120"/>
                      </a:endParaRPr>
                    </a:p>
                  </a:txBody>
                  <a:tcPr marT="45715" marB="45715" anchor="ctr" horzOverflow="overflow">
                    <a:lnL w="28575" cap="flat" cmpd="sng" algn="ctr">
                      <a:solidFill>
                        <a:sysClr val="window" lastClr="FFFFFF"/>
                      </a:solidFill>
                      <a:prstDash val="solid"/>
                      <a:round/>
                      <a:headEnd type="none" w="med" len="med"/>
                      <a:tailEnd type="none" w="med" len="med"/>
                    </a:lnL>
                    <a:lnR w="28575" cap="flat" cmpd="sng" algn="ctr">
                      <a:solidFill>
                        <a:sysClr val="window" lastClr="FFFFFF"/>
                      </a:solidFill>
                      <a:prstDash val="solid"/>
                      <a:round/>
                      <a:headEnd type="none" w="med" len="med"/>
                      <a:tailEnd type="none" w="med" len="med"/>
                    </a:lnR>
                    <a:lnT w="28575" cap="flat" cmpd="sng" algn="ctr">
                      <a:solidFill>
                        <a:sysClr val="window" lastClr="FFFFFF"/>
                      </a:solidFill>
                      <a:prstDash val="solid"/>
                      <a:round/>
                      <a:headEnd type="none" w="med" len="med"/>
                      <a:tailEnd type="none" w="med" len="med"/>
                    </a:lnT>
                    <a:lnB w="28575" cap="flat" cmpd="sng" algn="ctr">
                      <a:solidFill>
                        <a:sysClr val="window" lastClr="FFFFFF"/>
                      </a:solidFill>
                      <a:prstDash val="solid"/>
                      <a:round/>
                      <a:headEnd type="none" w="med" len="med"/>
                      <a:tailEnd type="none" w="med" len="med"/>
                    </a:lnB>
                    <a:lnTlToBr>
                      <a:noFill/>
                    </a:lnTlToBr>
                    <a:lnBlToTr>
                      <a:noFill/>
                    </a:lnBlToTr>
                    <a:solidFill>
                      <a:srgbClr val="4F81BD">
                        <a:lumMod val="20000"/>
                        <a:lumOff val="80000"/>
                      </a:srgbClr>
                    </a:solidFill>
                  </a:tcPr>
                </a:tc>
                <a:extLst>
                  <a:ext uri="{0D108BD9-81ED-4DB2-BD59-A6C34878D82A}">
                    <a16:rowId xmlns:a16="http://schemas.microsoft.com/office/drawing/2014/main" val="10005"/>
                  </a:ext>
                </a:extLst>
              </a:tr>
              <a:tr h="764043">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
                          <a:schemeClr val="bg1"/>
                        </a:buClr>
                        <a:buSzPct val="70000"/>
                        <a:buFontTx/>
                        <a:buNone/>
                        <a:tabLst/>
                        <a:defRPr/>
                      </a:pPr>
                      <a:r>
                        <a:rPr kumimoji="1" lang="en-US" altLang="zh-TW" sz="2400" b="1" i="0" u="none" strike="noStrike" cap="none" normalizeH="0" baseline="0" dirty="0">
                          <a:ln>
                            <a:noFill/>
                          </a:ln>
                          <a:solidFill>
                            <a:schemeClr val="tx1"/>
                          </a:solidFill>
                          <a:effectLst/>
                          <a:latin typeface="微軟正黑體" pitchFamily="34" charset="-120"/>
                          <a:ea typeface="微軟正黑體" pitchFamily="34" charset="-120"/>
                        </a:rPr>
                        <a:t>15:50-16:40</a:t>
                      </a:r>
                    </a:p>
                  </a:txBody>
                  <a:tcPr marT="45715" marB="45715" anchor="ctr" horzOverflow="overflow">
                    <a:lnL w="28575" cap="flat" cmpd="sng" algn="ctr">
                      <a:solidFill>
                        <a:sysClr val="window" lastClr="FFFFFF"/>
                      </a:solidFill>
                      <a:prstDash val="solid"/>
                      <a:round/>
                      <a:headEnd type="none" w="med" len="med"/>
                      <a:tailEnd type="none" w="med" len="med"/>
                    </a:lnL>
                    <a:lnR w="28575" cap="flat" cmpd="sng" algn="ctr">
                      <a:solidFill>
                        <a:sysClr val="window" lastClr="FFFFFF"/>
                      </a:solidFill>
                      <a:prstDash val="solid"/>
                      <a:round/>
                      <a:headEnd type="none" w="med" len="med"/>
                      <a:tailEnd type="none" w="med" len="med"/>
                    </a:lnR>
                    <a:lnT w="28575" cap="flat" cmpd="sng" algn="ctr">
                      <a:solidFill>
                        <a:sysClr val="window" lastClr="FFFFFF"/>
                      </a:solidFill>
                      <a:prstDash val="solid"/>
                      <a:round/>
                      <a:headEnd type="none" w="med" len="med"/>
                      <a:tailEnd type="none" w="med" len="med"/>
                    </a:lnT>
                    <a:lnB w="28575" cap="flat" cmpd="sng" algn="ctr">
                      <a:solidFill>
                        <a:sysClr val="window" lastClr="FFFFFF"/>
                      </a:solidFill>
                      <a:prstDash val="solid"/>
                      <a:round/>
                      <a:headEnd type="none" w="med" len="med"/>
                      <a:tailEnd type="none" w="med" len="med"/>
                    </a:lnB>
                    <a:lnTlToBr>
                      <a:noFill/>
                    </a:lnTlToBr>
                    <a:lnBlToTr>
                      <a:noFill/>
                    </a:lnBlToTr>
                    <a:solidFill>
                      <a:srgbClr val="4F81BD">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
                          <a:schemeClr val="bg1"/>
                        </a:buClr>
                        <a:buSzPct val="70000"/>
                        <a:buFontTx/>
                        <a:buNone/>
                        <a:tabLst/>
                        <a:defRPr/>
                      </a:pPr>
                      <a:r>
                        <a:rPr kumimoji="1" lang="zh-TW" altLang="en-US" sz="2400" b="1" i="0" u="none" strike="noStrike" cap="none" normalizeH="0" baseline="0" dirty="0">
                          <a:ln>
                            <a:noFill/>
                          </a:ln>
                          <a:solidFill>
                            <a:schemeClr val="tx1"/>
                          </a:solidFill>
                          <a:effectLst/>
                          <a:latin typeface="微軟正黑體" pitchFamily="34" charset="-120"/>
                          <a:ea typeface="微軟正黑體" pitchFamily="34" charset="-120"/>
                        </a:rPr>
                        <a:t>寫作測驗</a:t>
                      </a:r>
                    </a:p>
                  </a:txBody>
                  <a:tcPr marT="45715" marB="45715" anchor="ctr" horzOverflow="overflow">
                    <a:lnL w="28575" cap="flat" cmpd="sng" algn="ctr">
                      <a:solidFill>
                        <a:sysClr val="window" lastClr="FFFFFF"/>
                      </a:solidFill>
                      <a:prstDash val="solid"/>
                      <a:round/>
                      <a:headEnd type="none" w="med" len="med"/>
                      <a:tailEnd type="none" w="med" len="med"/>
                    </a:lnL>
                    <a:lnR w="28575" cap="flat" cmpd="sng" algn="ctr">
                      <a:solidFill>
                        <a:sysClr val="window" lastClr="FFFFFF"/>
                      </a:solidFill>
                      <a:prstDash val="solid"/>
                      <a:round/>
                      <a:headEnd type="none" w="med" len="med"/>
                      <a:tailEnd type="none" w="med" len="med"/>
                    </a:lnR>
                    <a:lnT w="28575" cap="flat" cmpd="sng" algn="ctr">
                      <a:solidFill>
                        <a:sysClr val="window" lastClr="FFFFFF"/>
                      </a:solidFill>
                      <a:prstDash val="solid"/>
                      <a:round/>
                      <a:headEnd type="none" w="med" len="med"/>
                      <a:tailEnd type="none" w="med" len="med"/>
                    </a:lnT>
                    <a:lnB w="28575" cap="flat" cmpd="sng" algn="ctr">
                      <a:solidFill>
                        <a:sysClr val="window" lastClr="FFFFFF"/>
                      </a:solidFill>
                      <a:prstDash val="solid"/>
                      <a:round/>
                      <a:headEnd type="none" w="med" len="med"/>
                      <a:tailEnd type="none" w="med" len="med"/>
                    </a:lnB>
                    <a:lnTlToBr>
                      <a:noFill/>
                    </a:lnTlToBr>
                    <a:lnBlToTr>
                      <a:noFill/>
                    </a:lnBlToTr>
                    <a:solidFill>
                      <a:srgbClr val="4F81BD">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
                          <a:schemeClr val="bg1"/>
                        </a:buClr>
                        <a:buSzPct val="70000"/>
                        <a:buFontTx/>
                        <a:buNone/>
                        <a:tabLst/>
                        <a:defRPr/>
                      </a:pPr>
                      <a:endParaRPr kumimoji="1" lang="zh-TW" altLang="en-US" sz="2400" b="1" i="0" u="none" strike="noStrike" cap="none" normalizeH="0" baseline="0" dirty="0">
                        <a:ln>
                          <a:noFill/>
                        </a:ln>
                        <a:solidFill>
                          <a:schemeClr val="tx1"/>
                        </a:solidFill>
                        <a:effectLst/>
                        <a:latin typeface="微軟正黑體" pitchFamily="34" charset="-120"/>
                        <a:ea typeface="微軟正黑體" pitchFamily="34" charset="-120"/>
                      </a:endParaRPr>
                    </a:p>
                  </a:txBody>
                  <a:tcPr marT="45715" marB="45715" anchor="ctr" horzOverflow="overflow">
                    <a:lnL w="28575" cap="flat" cmpd="sng" algn="ctr">
                      <a:solidFill>
                        <a:sysClr val="window" lastClr="FFFFFF"/>
                      </a:solidFill>
                      <a:prstDash val="solid"/>
                      <a:round/>
                      <a:headEnd type="none" w="med" len="med"/>
                      <a:tailEnd type="none" w="med" len="med"/>
                    </a:lnL>
                    <a:lnR w="28575" cap="flat" cmpd="sng" algn="ctr">
                      <a:solidFill>
                        <a:sysClr val="window" lastClr="FFFFFF"/>
                      </a:solidFill>
                      <a:prstDash val="solid"/>
                      <a:round/>
                      <a:headEnd type="none" w="med" len="med"/>
                      <a:tailEnd type="none" w="med" len="med"/>
                    </a:lnR>
                    <a:lnT w="28575" cap="flat" cmpd="sng" algn="ctr">
                      <a:solidFill>
                        <a:sysClr val="window" lastClr="FFFFFF"/>
                      </a:solidFill>
                      <a:prstDash val="solid"/>
                      <a:round/>
                      <a:headEnd type="none" w="med" len="med"/>
                      <a:tailEnd type="none" w="med" len="med"/>
                    </a:lnT>
                    <a:lnB w="28575" cap="flat" cmpd="sng" algn="ctr">
                      <a:solidFill>
                        <a:sysClr val="window" lastClr="FFFFFF"/>
                      </a:solidFill>
                      <a:prstDash val="solid"/>
                      <a:round/>
                      <a:headEnd type="none" w="med" len="med"/>
                      <a:tailEnd type="none" w="med" len="med"/>
                    </a:lnB>
                    <a:lnTlToBr>
                      <a:noFill/>
                    </a:lnTlToBr>
                    <a:lnBlToTr>
                      <a:noFill/>
                    </a:lnBlToTr>
                    <a:solidFill>
                      <a:srgbClr val="4F81BD">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
                          <a:schemeClr val="bg1"/>
                        </a:buClr>
                        <a:buSzPct val="70000"/>
                        <a:buFontTx/>
                        <a:buNone/>
                        <a:tabLst/>
                        <a:defRPr/>
                      </a:pPr>
                      <a:endParaRPr kumimoji="1" lang="zh-TW" altLang="en-US" sz="2400" b="1" i="0" u="none" strike="noStrike" cap="none" normalizeH="0" baseline="0" dirty="0">
                        <a:ln>
                          <a:noFill/>
                        </a:ln>
                        <a:solidFill>
                          <a:schemeClr val="tx1"/>
                        </a:solidFill>
                        <a:effectLst/>
                        <a:latin typeface="微軟正黑體" pitchFamily="34" charset="-120"/>
                        <a:ea typeface="微軟正黑體" pitchFamily="34" charset="-120"/>
                      </a:endParaRPr>
                    </a:p>
                  </a:txBody>
                  <a:tcPr marT="45715" marB="45715" anchor="ctr" horzOverflow="overflow">
                    <a:lnL w="28575" cap="flat" cmpd="sng" algn="ctr">
                      <a:solidFill>
                        <a:sysClr val="window" lastClr="FFFFFF"/>
                      </a:solidFill>
                      <a:prstDash val="solid"/>
                      <a:round/>
                      <a:headEnd type="none" w="med" len="med"/>
                      <a:tailEnd type="none" w="med" len="med"/>
                    </a:lnL>
                    <a:lnR w="28575" cap="flat" cmpd="sng" algn="ctr">
                      <a:solidFill>
                        <a:sysClr val="window" lastClr="FFFFFF"/>
                      </a:solidFill>
                      <a:prstDash val="solid"/>
                      <a:round/>
                      <a:headEnd type="none" w="med" len="med"/>
                      <a:tailEnd type="none" w="med" len="med"/>
                    </a:lnR>
                    <a:lnT w="28575" cap="flat" cmpd="sng" algn="ctr">
                      <a:solidFill>
                        <a:sysClr val="window" lastClr="FFFFFF"/>
                      </a:solidFill>
                      <a:prstDash val="solid"/>
                      <a:round/>
                      <a:headEnd type="none" w="med" len="med"/>
                      <a:tailEnd type="none" w="med" len="med"/>
                    </a:lnT>
                    <a:lnB w="28575" cap="flat" cmpd="sng" algn="ctr">
                      <a:solidFill>
                        <a:sysClr val="window" lastClr="FFFFFF"/>
                      </a:solidFill>
                      <a:prstDash val="solid"/>
                      <a:round/>
                      <a:headEnd type="none" w="med" len="med"/>
                      <a:tailEnd type="none" w="med" len="med"/>
                    </a:lnB>
                    <a:lnTlToBr>
                      <a:noFill/>
                    </a:lnTlToBr>
                    <a:lnBlToTr>
                      <a:noFill/>
                    </a:lnBlToTr>
                    <a:solidFill>
                      <a:srgbClr val="4F81BD">
                        <a:lumMod val="20000"/>
                        <a:lumOff val="80000"/>
                      </a:srgbClr>
                    </a:solidFill>
                  </a:tcPr>
                </a:tc>
                <a:extLst>
                  <a:ext uri="{0D108BD9-81ED-4DB2-BD59-A6C34878D82A}">
                    <a16:rowId xmlns:a16="http://schemas.microsoft.com/office/drawing/2014/main" val="10006"/>
                  </a:ext>
                </a:extLst>
              </a:tr>
            </a:tbl>
          </a:graphicData>
        </a:graphic>
      </p:graphicFrame>
      <p:sp>
        <p:nvSpPr>
          <p:cNvPr id="4" name="矩形 2"/>
          <p:cNvSpPr>
            <a:spLocks noChangeArrowheads="1"/>
          </p:cNvSpPr>
          <p:nvPr/>
        </p:nvSpPr>
        <p:spPr bwMode="auto">
          <a:xfrm>
            <a:off x="1804665" y="6273225"/>
            <a:ext cx="662473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pitchFamily="34" charset="0"/>
                <a:ea typeface="新細明體" pitchFamily="18" charset="-120"/>
              </a:defRPr>
            </a:lvl1pPr>
            <a:lvl2pPr marL="742950" indent="-285750" eaLnBrk="0" hangingPunct="0">
              <a:defRPr b="1">
                <a:solidFill>
                  <a:schemeClr val="tx1"/>
                </a:solidFill>
                <a:latin typeface="Arial" pitchFamily="34" charset="0"/>
                <a:ea typeface="新細明體" pitchFamily="18" charset="-120"/>
              </a:defRPr>
            </a:lvl2pPr>
            <a:lvl3pPr marL="1143000" indent="-228600" eaLnBrk="0" hangingPunct="0">
              <a:defRPr b="1">
                <a:solidFill>
                  <a:schemeClr val="tx1"/>
                </a:solidFill>
                <a:latin typeface="Arial" pitchFamily="34" charset="0"/>
                <a:ea typeface="新細明體" pitchFamily="18" charset="-120"/>
              </a:defRPr>
            </a:lvl3pPr>
            <a:lvl4pPr marL="1600200" indent="-228600" eaLnBrk="0" hangingPunct="0">
              <a:defRPr b="1">
                <a:solidFill>
                  <a:schemeClr val="tx1"/>
                </a:solidFill>
                <a:latin typeface="Arial" pitchFamily="34" charset="0"/>
                <a:ea typeface="新細明體" pitchFamily="18" charset="-120"/>
              </a:defRPr>
            </a:lvl4pPr>
            <a:lvl5pPr marL="2057400" indent="-228600" eaLnBrk="0" hangingPunct="0">
              <a:defRPr b="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b="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b="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b="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b="1">
                <a:solidFill>
                  <a:schemeClr val="tx1"/>
                </a:solidFill>
                <a:latin typeface="Arial" pitchFamily="34" charset="0"/>
                <a:ea typeface="新細明體" pitchFamily="18" charset="-120"/>
              </a:defRPr>
            </a:lvl9pPr>
          </a:lstStyle>
          <a:p>
            <a:pPr eaLnBrk="1" hangingPunct="1"/>
            <a:r>
              <a:rPr lang="zh-TW" altLang="en-US" sz="3200" dirty="0">
                <a:solidFill>
                  <a:srgbClr val="FF0000"/>
                </a:solidFill>
                <a:latin typeface="標楷體" pitchFamily="65" charset="-120"/>
                <a:ea typeface="標楷體" pitchFamily="65" charset="-120"/>
              </a:rPr>
              <a:t>每位國中畢業生都要報名參加！</a:t>
            </a:r>
            <a:endParaRPr lang="zh-TW" altLang="en-US" sz="1600" dirty="0">
              <a:solidFill>
                <a:srgbClr val="000000"/>
              </a:solidFill>
            </a:endParaRPr>
          </a:p>
        </p:txBody>
      </p:sp>
    </p:spTree>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0" name="標題 2"/>
          <p:cNvSpPr>
            <a:spLocks noGrp="1"/>
          </p:cNvSpPr>
          <p:nvPr>
            <p:ph type="title"/>
          </p:nvPr>
        </p:nvSpPr>
        <p:spPr>
          <a:xfrm>
            <a:off x="2411760" y="836712"/>
            <a:ext cx="7570787" cy="850900"/>
          </a:xfrm>
          <a:effectLst>
            <a:outerShdw blurRad="50800" dist="38100" dir="2700000" algn="tl" rotWithShape="0">
              <a:prstClr val="black">
                <a:alpha val="40000"/>
              </a:prstClr>
            </a:outerShdw>
          </a:effectLst>
        </p:spPr>
        <p:txBody>
          <a:bodyPr>
            <a:normAutofit/>
          </a:bodyPr>
          <a:lstStyle/>
          <a:p>
            <a:pPr eaLnBrk="1" hangingPunct="1">
              <a:defRPr/>
            </a:pPr>
            <a:r>
              <a:rPr lang="zh-TW" altLang="en-US" sz="3600" b="1" dirty="0">
                <a:solidFill>
                  <a:srgbClr val="333399"/>
                </a:solidFill>
                <a:latin typeface="微軟正黑體" panose="020B0604030504040204" pitchFamily="34" charset="-120"/>
                <a:ea typeface="微軟正黑體" panose="020B0604030504040204" pitchFamily="34" charset="-120"/>
              </a:rPr>
              <a:t>能力等級與加註標示</a:t>
            </a:r>
          </a:p>
        </p:txBody>
      </p:sp>
      <p:graphicFrame>
        <p:nvGraphicFramePr>
          <p:cNvPr id="4" name="內容版面配置區 5"/>
          <p:cNvGraphicFramePr>
            <a:graphicFrameLocks/>
          </p:cNvGraphicFramePr>
          <p:nvPr>
            <p:extLst>
              <p:ext uri="{D42A27DB-BD31-4B8C-83A1-F6EECF244321}">
                <p14:modId xmlns:p14="http://schemas.microsoft.com/office/powerpoint/2010/main" val="4181488881"/>
              </p:ext>
            </p:extLst>
          </p:nvPr>
        </p:nvGraphicFramePr>
        <p:xfrm>
          <a:off x="179512" y="1556792"/>
          <a:ext cx="8784976" cy="5040563"/>
        </p:xfrm>
        <a:graphic>
          <a:graphicData uri="http://schemas.openxmlformats.org/drawingml/2006/table">
            <a:tbl>
              <a:tblPr firstRow="1" bandRow="1">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effectLst>
                  <a:outerShdw blurRad="40000" dist="20000" dir="5400000" rotWithShape="0">
                    <a:srgbClr val="000000">
                      <a:alpha val="38000"/>
                    </a:srgbClr>
                  </a:outerShdw>
                </a:effectLst>
              </a:tblPr>
              <a:tblGrid>
                <a:gridCol w="2531498">
                  <a:extLst>
                    <a:ext uri="{9D8B030D-6E8A-4147-A177-3AD203B41FA5}">
                      <a16:colId xmlns:a16="http://schemas.microsoft.com/office/drawing/2014/main" val="20000"/>
                    </a:ext>
                  </a:extLst>
                </a:gridCol>
                <a:gridCol w="2184950">
                  <a:extLst>
                    <a:ext uri="{9D8B030D-6E8A-4147-A177-3AD203B41FA5}">
                      <a16:colId xmlns:a16="http://schemas.microsoft.com/office/drawing/2014/main" val="20001"/>
                    </a:ext>
                  </a:extLst>
                </a:gridCol>
                <a:gridCol w="4068528">
                  <a:extLst>
                    <a:ext uri="{9D8B030D-6E8A-4147-A177-3AD203B41FA5}">
                      <a16:colId xmlns:a16="http://schemas.microsoft.com/office/drawing/2014/main" val="20002"/>
                    </a:ext>
                  </a:extLst>
                </a:gridCol>
              </a:tblGrid>
              <a:tr h="697931">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zh-TW" altLang="en-US" sz="2400" b="1" dirty="0">
                          <a:solidFill>
                            <a:schemeClr val="bg1"/>
                          </a:solidFill>
                          <a:latin typeface="微軟正黑體" pitchFamily="34" charset="-120"/>
                          <a:ea typeface="微軟正黑體" pitchFamily="34" charset="-120"/>
                        </a:rPr>
                        <a:t>能力等級</a:t>
                      </a:r>
                    </a:p>
                  </a:txBody>
                  <a:tcPr anchor="ctr">
                    <a:lnL w="9525" cap="flat" cmpd="sng" algn="ctr">
                      <a:solidFill>
                        <a:srgbClr val="4F81BD">
                          <a:shade val="95000"/>
                          <a:satMod val="105000"/>
                        </a:srgbClr>
                      </a:solidFill>
                      <a:prstDash val="solid"/>
                    </a:lnL>
                    <a:lnR w="6350" cap="flat" cmpd="sng" algn="ctr">
                      <a:solidFill>
                        <a:sysClr val="window" lastClr="FFFFFF"/>
                      </a:solidFill>
                      <a:prstDash val="solid"/>
                      <a:round/>
                      <a:headEnd type="none" w="med" len="med"/>
                      <a:tailEnd type="none" w="med" len="med"/>
                    </a:lnR>
                    <a:lnT w="9525" cap="flat" cmpd="sng" algn="ctr">
                      <a:solidFill>
                        <a:srgbClr val="4F81BD">
                          <a:shade val="95000"/>
                          <a:satMod val="105000"/>
                        </a:srgbClr>
                      </a:solidFill>
                      <a:prstDash val="solid"/>
                    </a:lnT>
                    <a:lnB w="25400" cap="flat" cmpd="sng" algn="ctr">
                      <a:solidFill>
                        <a:sysClr val="window" lastClr="FFFFFF"/>
                      </a:solidFill>
                      <a:prstDash val="solid"/>
                    </a:lnB>
                    <a:lnTlToBr w="12700" cmpd="sng">
                      <a:noFill/>
                      <a:prstDash val="solid"/>
                    </a:lnTlToBr>
                    <a:lnBlToTr w="12700" cmpd="sng">
                      <a:noFill/>
                      <a:prstDash val="solid"/>
                    </a:lnBlToTr>
                    <a:solidFill>
                      <a:srgbClr val="000066"/>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zh-TW" altLang="en-US" sz="2400" b="1" dirty="0">
                          <a:solidFill>
                            <a:schemeClr val="bg1"/>
                          </a:solidFill>
                          <a:latin typeface="微軟正黑體" pitchFamily="34" charset="-120"/>
                          <a:ea typeface="微軟正黑體" pitchFamily="34" charset="-120"/>
                        </a:rPr>
                        <a:t>加註標示</a:t>
                      </a:r>
                    </a:p>
                  </a:txBody>
                  <a:tcPr anchor="ctr">
                    <a:lnL w="6350" cap="flat" cmpd="sng" algn="ctr">
                      <a:solidFill>
                        <a:sysClr val="window" lastClr="FFFFFF"/>
                      </a:solidFill>
                      <a:prstDash val="solid"/>
                      <a:round/>
                      <a:headEnd type="none" w="med" len="med"/>
                      <a:tailEnd type="none" w="med" len="med"/>
                    </a:lnL>
                    <a:lnR w="6350" cap="flat" cmpd="sng" algn="ctr">
                      <a:solidFill>
                        <a:sysClr val="window" lastClr="FFFFFF"/>
                      </a:solidFill>
                      <a:prstDash val="solid"/>
                      <a:round/>
                      <a:headEnd type="none" w="med" len="med"/>
                      <a:tailEnd type="none" w="med" len="med"/>
                    </a:lnR>
                    <a:lnT w="9525" cap="flat" cmpd="sng" algn="ctr">
                      <a:solidFill>
                        <a:srgbClr val="4F81BD">
                          <a:shade val="95000"/>
                          <a:satMod val="105000"/>
                        </a:srgbClr>
                      </a:solidFill>
                      <a:prstDash val="solid"/>
                    </a:lnT>
                    <a:lnB w="25400" cap="flat" cmpd="sng" algn="ctr">
                      <a:solidFill>
                        <a:sysClr val="window" lastClr="FFFFFF"/>
                      </a:solidFill>
                      <a:prstDash val="solid"/>
                    </a:lnB>
                    <a:lnTlToBr w="12700" cmpd="sng">
                      <a:noFill/>
                      <a:prstDash val="solid"/>
                    </a:lnTlToBr>
                    <a:lnBlToTr w="12700" cmpd="sng">
                      <a:noFill/>
                      <a:prstDash val="solid"/>
                    </a:lnBlToTr>
                    <a:solidFill>
                      <a:srgbClr val="000066"/>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zh-TW" altLang="en-US" sz="2400" b="1" dirty="0">
                          <a:solidFill>
                            <a:schemeClr val="bg1"/>
                          </a:solidFill>
                          <a:latin typeface="微軟正黑體" pitchFamily="34" charset="-120"/>
                          <a:ea typeface="微軟正黑體" pitchFamily="34" charset="-120"/>
                        </a:rPr>
                        <a:t>標示說明</a:t>
                      </a:r>
                    </a:p>
                  </a:txBody>
                  <a:tcPr anchor="ctr">
                    <a:lnL w="6350" cap="flat" cmpd="sng" algn="ctr">
                      <a:solidFill>
                        <a:sysClr val="window" lastClr="FFFFFF"/>
                      </a:solidFill>
                      <a:prstDash val="solid"/>
                      <a:round/>
                      <a:headEnd type="none" w="med" len="med"/>
                      <a:tailEnd type="none" w="med" len="med"/>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25400" cap="flat" cmpd="sng" algn="ctr">
                      <a:solidFill>
                        <a:sysClr val="window" lastClr="FFFFFF"/>
                      </a:solidFill>
                      <a:prstDash val="solid"/>
                    </a:lnB>
                    <a:lnTlToBr w="12700" cmpd="sng">
                      <a:noFill/>
                      <a:prstDash val="solid"/>
                    </a:lnTlToBr>
                    <a:lnBlToTr w="12700" cmpd="sng">
                      <a:noFill/>
                      <a:prstDash val="solid"/>
                    </a:lnBlToTr>
                    <a:solidFill>
                      <a:srgbClr val="000066"/>
                    </a:solidFill>
                  </a:tcPr>
                </a:tc>
                <a:extLst>
                  <a:ext uri="{0D108BD9-81ED-4DB2-BD59-A6C34878D82A}">
                    <a16:rowId xmlns:a16="http://schemas.microsoft.com/office/drawing/2014/main" val="10000"/>
                  </a:ext>
                </a:extLst>
              </a:tr>
              <a:tr h="620376">
                <a:tc rowSpan="3">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400" b="1" dirty="0">
                          <a:solidFill>
                            <a:srgbClr val="A50021"/>
                          </a:solidFill>
                          <a:latin typeface="微軟正黑體" pitchFamily="34" charset="-120"/>
                          <a:ea typeface="微軟正黑體" pitchFamily="34" charset="-120"/>
                        </a:rPr>
                        <a:t>精熟</a:t>
                      </a:r>
                      <a:r>
                        <a:rPr lang="en-US" altLang="zh-TW" sz="2400" b="1" dirty="0">
                          <a:solidFill>
                            <a:srgbClr val="A50021"/>
                          </a:solidFill>
                          <a:latin typeface="微軟正黑體" pitchFamily="34" charset="-120"/>
                          <a:ea typeface="微軟正黑體" pitchFamily="34" charset="-120"/>
                        </a:rPr>
                        <a:t>(A)</a:t>
                      </a:r>
                    </a:p>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400" b="1" dirty="0">
                          <a:solidFill>
                            <a:srgbClr val="A50021"/>
                          </a:solidFill>
                          <a:latin typeface="微軟正黑體" pitchFamily="34" charset="-120"/>
                          <a:ea typeface="微軟正黑體" pitchFamily="34" charset="-120"/>
                        </a:rPr>
                        <a:t>答對題數</a:t>
                      </a:r>
                      <a:r>
                        <a:rPr lang="en-US" altLang="zh-TW" sz="2400" b="1" dirty="0">
                          <a:solidFill>
                            <a:srgbClr val="A50021"/>
                          </a:solidFill>
                          <a:latin typeface="微軟正黑體" pitchFamily="34" charset="-120"/>
                          <a:ea typeface="微軟正黑體" pitchFamily="34" charset="-120"/>
                        </a:rPr>
                        <a:t>80~85%</a:t>
                      </a:r>
                      <a:r>
                        <a:rPr lang="zh-TW" altLang="en-US" sz="2400" b="1" dirty="0">
                          <a:solidFill>
                            <a:srgbClr val="A50021"/>
                          </a:solidFill>
                          <a:latin typeface="微軟正黑體" pitchFamily="34" charset="-120"/>
                          <a:ea typeface="微軟正黑體" pitchFamily="34" charset="-120"/>
                        </a:rPr>
                        <a:t>以上</a:t>
                      </a:r>
                    </a:p>
                  </a:txBody>
                  <a:tcPr anchor="ctr">
                    <a:lnL w="9525" cap="flat" cmpd="sng" algn="ctr">
                      <a:solidFill>
                        <a:srgbClr val="4F81BD">
                          <a:shade val="95000"/>
                          <a:satMod val="105000"/>
                        </a:srgbClr>
                      </a:solidFill>
                      <a:prstDash val="solid"/>
                    </a:lnL>
                    <a:lnR w="9525" cap="flat" cmpd="sng" algn="ctr">
                      <a:solidFill>
                        <a:srgbClr val="4F81BD">
                          <a:shade val="95000"/>
                          <a:satMod val="105000"/>
                        </a:srgbClr>
                      </a:solidFill>
                      <a:prstDash val="solid"/>
                    </a:lnR>
                    <a:lnT w="25400" cap="flat" cmpd="sng" algn="ctr">
                      <a:solidFill>
                        <a:sysClr val="window" lastClr="FFFFFF"/>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solidFill>
                      <a:srgbClr val="4F81BD">
                        <a:alpha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altLang="zh-TW" sz="2400" b="1" kern="1200" baseline="0" dirty="0">
                          <a:solidFill>
                            <a:srgbClr val="A50021"/>
                          </a:solidFill>
                          <a:latin typeface="微軟正黑體" pitchFamily="34" charset="-120"/>
                          <a:ea typeface="微軟正黑體" pitchFamily="34" charset="-120"/>
                          <a:cs typeface="+mn-cs"/>
                        </a:rPr>
                        <a:t>A++</a:t>
                      </a:r>
                      <a:endParaRPr lang="zh-TW" altLang="en-US" sz="2400" b="1" dirty="0">
                        <a:solidFill>
                          <a:srgbClr val="A50021"/>
                        </a:solidFill>
                        <a:latin typeface="微軟正黑體" pitchFamily="34" charset="-120"/>
                        <a:ea typeface="微軟正黑體" pitchFamily="34" charset="-120"/>
                      </a:endParaRPr>
                    </a:p>
                  </a:txBody>
                  <a:tcPr anchor="ctr">
                    <a:lnL w="9525" cap="flat" cmpd="sng" algn="ctr">
                      <a:solidFill>
                        <a:srgbClr val="4F81BD">
                          <a:shade val="95000"/>
                          <a:satMod val="105000"/>
                        </a:srgbClr>
                      </a:solidFill>
                      <a:prstDash val="solid"/>
                    </a:lnL>
                    <a:lnR w="9525" cap="flat" cmpd="sng" algn="ctr">
                      <a:solidFill>
                        <a:srgbClr val="4F81BD">
                          <a:shade val="95000"/>
                          <a:satMod val="105000"/>
                        </a:srgbClr>
                      </a:solidFill>
                      <a:prstDash val="solid"/>
                    </a:lnR>
                    <a:lnT w="25400" cap="flat" cmpd="sng" algn="ctr">
                      <a:solidFill>
                        <a:sysClr val="window" lastClr="FFFFFF"/>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solidFill>
                      <a:srgbClr val="4F81BD">
                        <a:alpha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r>
                        <a:rPr lang="zh-TW" altLang="en-US" sz="2400" b="1" kern="1200" baseline="0" dirty="0">
                          <a:solidFill>
                            <a:srgbClr val="A50021"/>
                          </a:solidFill>
                          <a:latin typeface="微軟正黑體" pitchFamily="34" charset="-120"/>
                          <a:ea typeface="微軟正黑體" pitchFamily="34" charset="-120"/>
                          <a:cs typeface="+mn-cs"/>
                        </a:rPr>
                        <a:t>精熟等級前</a:t>
                      </a:r>
                      <a:r>
                        <a:rPr lang="en-US" altLang="zh-TW" sz="2400" b="1" kern="1200" baseline="0" dirty="0">
                          <a:solidFill>
                            <a:srgbClr val="A50021"/>
                          </a:solidFill>
                          <a:latin typeface="微軟正黑體" pitchFamily="34" charset="-120"/>
                          <a:ea typeface="微軟正黑體" pitchFamily="34" charset="-120"/>
                          <a:cs typeface="+mn-cs"/>
                        </a:rPr>
                        <a:t>25%</a:t>
                      </a:r>
                      <a:endParaRPr lang="zh-TW" altLang="en-US" sz="2400" b="1" dirty="0">
                        <a:solidFill>
                          <a:srgbClr val="A50021"/>
                        </a:solidFill>
                        <a:latin typeface="微軟正黑體" pitchFamily="34" charset="-120"/>
                        <a:ea typeface="微軟正黑體" pitchFamily="34" charset="-120"/>
                      </a:endParaRPr>
                    </a:p>
                  </a:txBody>
                  <a:tcPr anchor="ctr">
                    <a:lnL w="9525" cap="flat" cmpd="sng" algn="ctr">
                      <a:solidFill>
                        <a:srgbClr val="4F81BD">
                          <a:shade val="95000"/>
                          <a:satMod val="105000"/>
                        </a:srgbClr>
                      </a:solidFill>
                      <a:prstDash val="solid"/>
                    </a:lnL>
                    <a:lnR w="9525" cap="flat" cmpd="sng" algn="ctr">
                      <a:solidFill>
                        <a:srgbClr val="4F81BD">
                          <a:shade val="95000"/>
                          <a:satMod val="105000"/>
                        </a:srgbClr>
                      </a:solidFill>
                      <a:prstDash val="solid"/>
                    </a:lnR>
                    <a:lnT w="25400" cap="flat" cmpd="sng" algn="ctr">
                      <a:solidFill>
                        <a:sysClr val="window" lastClr="FFFFFF"/>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solidFill>
                      <a:srgbClr val="4F81BD">
                        <a:alpha val="40000"/>
                      </a:srgbClr>
                    </a:solidFill>
                  </a:tcPr>
                </a:tc>
                <a:extLst>
                  <a:ext uri="{0D108BD9-81ED-4DB2-BD59-A6C34878D82A}">
                    <a16:rowId xmlns:a16="http://schemas.microsoft.com/office/drawing/2014/main" val="10001"/>
                  </a:ext>
                </a:extLst>
              </a:tr>
              <a:tr h="620376">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zh-TW" altLang="en-US" sz="2800" b="1" dirty="0">
                        <a:solidFill>
                          <a:srgbClr val="7030A0"/>
                        </a:solidFill>
                        <a:latin typeface="微軟正黑體" pitchFamily="34" charset="-120"/>
                        <a:ea typeface="微軟正黑體" pitchFamily="34" charset="-120"/>
                      </a:endParaRPr>
                    </a:p>
                  </a:txBody>
                  <a:tcPr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400" b="1" kern="1200" baseline="0" dirty="0">
                          <a:solidFill>
                            <a:srgbClr val="A50021"/>
                          </a:solidFill>
                          <a:latin typeface="微軟正黑體" pitchFamily="34" charset="-120"/>
                          <a:ea typeface="微軟正黑體" pitchFamily="34" charset="-120"/>
                          <a:cs typeface="+mn-cs"/>
                        </a:rPr>
                        <a:t>A+</a:t>
                      </a:r>
                      <a:endParaRPr lang="zh-TW" altLang="en-US" sz="2400" b="1" dirty="0">
                        <a:solidFill>
                          <a:srgbClr val="A50021"/>
                        </a:solidFill>
                        <a:latin typeface="微軟正黑體" pitchFamily="34" charset="-120"/>
                        <a:ea typeface="微軟正黑體" pitchFamily="34" charset="-120"/>
                      </a:endParaRPr>
                    </a:p>
                  </a:txBody>
                  <a:tcPr anchor="ctr">
                    <a:lnL w="9525" cap="flat" cmpd="sng" algn="ctr">
                      <a:solidFill>
                        <a:srgbClr val="4F81BD">
                          <a:shade val="95000"/>
                          <a:satMod val="105000"/>
                        </a:srgbClr>
                      </a:solidFill>
                      <a:prstDash val="solid"/>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r>
                        <a:rPr lang="zh-TW" altLang="en-US" sz="2400" b="1" kern="1200" baseline="0" dirty="0">
                          <a:solidFill>
                            <a:srgbClr val="A50021"/>
                          </a:solidFill>
                          <a:latin typeface="微軟正黑體" pitchFamily="34" charset="-120"/>
                          <a:ea typeface="微軟正黑體" pitchFamily="34" charset="-120"/>
                          <a:cs typeface="+mn-cs"/>
                        </a:rPr>
                        <a:t>精熟等級前</a:t>
                      </a:r>
                      <a:r>
                        <a:rPr lang="en-US" altLang="zh-TW" sz="2400" b="1" kern="1200" baseline="0" dirty="0">
                          <a:solidFill>
                            <a:srgbClr val="A50021"/>
                          </a:solidFill>
                          <a:latin typeface="微軟正黑體" pitchFamily="34" charset="-120"/>
                          <a:ea typeface="微軟正黑體" pitchFamily="34" charset="-120"/>
                          <a:cs typeface="+mn-cs"/>
                        </a:rPr>
                        <a:t>26%</a:t>
                      </a:r>
                      <a:r>
                        <a:rPr lang="zh-TW" altLang="en-US" sz="2400" b="1" kern="1200" baseline="0" dirty="0">
                          <a:solidFill>
                            <a:srgbClr val="A50021"/>
                          </a:solidFill>
                          <a:latin typeface="微軟正黑體" pitchFamily="34" charset="-120"/>
                          <a:ea typeface="微軟正黑體" pitchFamily="34" charset="-120"/>
                          <a:cs typeface="+mn-cs"/>
                        </a:rPr>
                        <a:t>～</a:t>
                      </a:r>
                      <a:r>
                        <a:rPr lang="en-US" altLang="zh-TW" sz="2400" b="1" kern="1200" baseline="0" dirty="0">
                          <a:solidFill>
                            <a:srgbClr val="A50021"/>
                          </a:solidFill>
                          <a:latin typeface="微軟正黑體" pitchFamily="34" charset="-120"/>
                          <a:ea typeface="微軟正黑體" pitchFamily="34" charset="-120"/>
                          <a:cs typeface="+mn-cs"/>
                        </a:rPr>
                        <a:t>50%</a:t>
                      </a:r>
                      <a:endParaRPr lang="zh-TW" altLang="en-US" sz="2400" b="1" dirty="0">
                        <a:solidFill>
                          <a:srgbClr val="A50021"/>
                        </a:solidFill>
                        <a:latin typeface="微軟正黑體" pitchFamily="34" charset="-120"/>
                        <a:ea typeface="微軟正黑體" pitchFamily="34" charset="-120"/>
                      </a:endParaRPr>
                    </a:p>
                  </a:txBody>
                  <a:tcPr anchor="ctr">
                    <a:lnL w="9525" cap="flat" cmpd="sng" algn="ctr">
                      <a:solidFill>
                        <a:srgbClr val="4F81BD">
                          <a:shade val="95000"/>
                          <a:satMod val="105000"/>
                        </a:srgbClr>
                      </a:solidFill>
                      <a:prstDash val="solid"/>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620376">
                <a:tc vMerge="1">
                  <a:txBody>
                    <a:bodyPr/>
                    <a:lstStyle/>
                    <a:p>
                      <a:pPr algn="ctr"/>
                      <a:endParaRPr lang="zh-TW" altLang="en-US" sz="2800" b="1" dirty="0">
                        <a:solidFill>
                          <a:srgbClr val="7030A0"/>
                        </a:solidFill>
                        <a:latin typeface="微軟正黑體" pitchFamily="34" charset="-120"/>
                        <a:ea typeface="微軟正黑體" pitchFamily="34" charset="-120"/>
                      </a:endParaRPr>
                    </a:p>
                  </a:txBody>
                  <a:tcPr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400" b="1" kern="1200" baseline="0" dirty="0">
                          <a:solidFill>
                            <a:srgbClr val="A50021"/>
                          </a:solidFill>
                          <a:latin typeface="微軟正黑體" pitchFamily="34" charset="-120"/>
                          <a:ea typeface="微軟正黑體" pitchFamily="34" charset="-120"/>
                          <a:cs typeface="+mn-cs"/>
                        </a:rPr>
                        <a:t>A</a:t>
                      </a:r>
                      <a:endParaRPr lang="zh-TW" altLang="en-US" sz="2400" b="1" dirty="0">
                        <a:solidFill>
                          <a:srgbClr val="A50021"/>
                        </a:solidFill>
                        <a:latin typeface="微軟正黑體" pitchFamily="34" charset="-120"/>
                        <a:ea typeface="微軟正黑體" pitchFamily="34" charset="-120"/>
                      </a:endParaRPr>
                    </a:p>
                  </a:txBody>
                  <a:tcPr anchor="ctr">
                    <a:lnL w="9525" cap="flat" cmpd="sng" algn="ctr">
                      <a:solidFill>
                        <a:srgbClr val="4F81BD">
                          <a:shade val="95000"/>
                          <a:satMod val="105000"/>
                        </a:srgbClr>
                      </a:solidFill>
                      <a:prstDash val="solid"/>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solidFill>
                      <a:srgbClr val="4F81BD">
                        <a:alpha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2400" b="1" kern="1200" baseline="0" dirty="0">
                          <a:solidFill>
                            <a:srgbClr val="A50021"/>
                          </a:solidFill>
                          <a:latin typeface="微軟正黑體" pitchFamily="34" charset="-120"/>
                          <a:ea typeface="微軟正黑體" pitchFamily="34" charset="-120"/>
                          <a:cs typeface="+mn-cs"/>
                        </a:rPr>
                        <a:t>精熟等級前</a:t>
                      </a:r>
                      <a:r>
                        <a:rPr lang="en-US" altLang="zh-TW" sz="2400" b="1" kern="1200" baseline="0" dirty="0">
                          <a:solidFill>
                            <a:srgbClr val="A50021"/>
                          </a:solidFill>
                          <a:latin typeface="微軟正黑體" pitchFamily="34" charset="-120"/>
                          <a:ea typeface="微軟正黑體" pitchFamily="34" charset="-120"/>
                          <a:cs typeface="+mn-cs"/>
                        </a:rPr>
                        <a:t>51%~</a:t>
                      </a:r>
                      <a:endParaRPr lang="zh-TW" altLang="en-US" sz="2400" b="1" dirty="0">
                        <a:solidFill>
                          <a:srgbClr val="A50021"/>
                        </a:solidFill>
                        <a:latin typeface="微軟正黑體" pitchFamily="34" charset="-120"/>
                        <a:ea typeface="微軟正黑體" pitchFamily="34" charset="-120"/>
                      </a:endParaRPr>
                    </a:p>
                  </a:txBody>
                  <a:tcPr anchor="ctr">
                    <a:lnL w="9525" cap="flat" cmpd="sng" algn="ctr">
                      <a:solidFill>
                        <a:srgbClr val="4F81BD">
                          <a:shade val="95000"/>
                          <a:satMod val="105000"/>
                        </a:srgbClr>
                      </a:solidFill>
                      <a:prstDash val="solid"/>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solidFill>
                      <a:srgbClr val="4F81BD">
                        <a:alpha val="40000"/>
                      </a:srgbClr>
                    </a:solidFill>
                  </a:tcPr>
                </a:tc>
                <a:extLst>
                  <a:ext uri="{0D108BD9-81ED-4DB2-BD59-A6C34878D82A}">
                    <a16:rowId xmlns:a16="http://schemas.microsoft.com/office/drawing/2014/main" val="10003"/>
                  </a:ext>
                </a:extLst>
              </a:tr>
              <a:tr h="620376">
                <a:tc rowSpan="3">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400" b="1" dirty="0">
                          <a:solidFill>
                            <a:srgbClr val="000000"/>
                          </a:solidFill>
                          <a:latin typeface="微軟正黑體" pitchFamily="34" charset="-120"/>
                          <a:ea typeface="微軟正黑體" pitchFamily="34" charset="-120"/>
                        </a:rPr>
                        <a:t>基礎</a:t>
                      </a:r>
                      <a:r>
                        <a:rPr lang="en-US" altLang="zh-TW" sz="2400" b="1" dirty="0">
                          <a:solidFill>
                            <a:srgbClr val="000000"/>
                          </a:solidFill>
                          <a:latin typeface="微軟正黑體" pitchFamily="34" charset="-120"/>
                          <a:ea typeface="微軟正黑體" pitchFamily="34" charset="-120"/>
                        </a:rPr>
                        <a:t>(B)</a:t>
                      </a:r>
                    </a:p>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400" b="1" dirty="0">
                          <a:solidFill>
                            <a:srgbClr val="000000"/>
                          </a:solidFill>
                          <a:latin typeface="微軟正黑體" pitchFamily="34" charset="-120"/>
                          <a:ea typeface="微軟正黑體" pitchFamily="34" charset="-120"/>
                        </a:rPr>
                        <a:t>答對題數</a:t>
                      </a:r>
                      <a:endParaRPr lang="en-US" altLang="zh-TW" sz="2400" b="1" dirty="0">
                        <a:solidFill>
                          <a:srgbClr val="000000"/>
                        </a:solidFill>
                        <a:latin typeface="微軟正黑體" pitchFamily="34" charset="-120"/>
                        <a:ea typeface="微軟正黑體" pitchFamily="34" charset="-12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400" b="1" dirty="0">
                          <a:solidFill>
                            <a:srgbClr val="000000"/>
                          </a:solidFill>
                          <a:latin typeface="微軟正黑體" pitchFamily="34" charset="-120"/>
                          <a:ea typeface="微軟正黑體" pitchFamily="34" charset="-120"/>
                        </a:rPr>
                        <a:t>40%</a:t>
                      </a:r>
                      <a:r>
                        <a:rPr lang="zh-TW" altLang="en-US" sz="2400" b="1" dirty="0">
                          <a:solidFill>
                            <a:srgbClr val="000000"/>
                          </a:solidFill>
                          <a:latin typeface="微軟正黑體" pitchFamily="34" charset="-120"/>
                          <a:ea typeface="微軟正黑體" pitchFamily="34" charset="-120"/>
                        </a:rPr>
                        <a:t>以上</a:t>
                      </a:r>
                    </a:p>
                  </a:txBody>
                  <a:tcPr anchor="ctr">
                    <a:lnL w="9525" cap="flat" cmpd="sng" algn="ctr">
                      <a:solidFill>
                        <a:srgbClr val="4F81BD">
                          <a:shade val="95000"/>
                          <a:satMod val="105000"/>
                        </a:srgbClr>
                      </a:solidFill>
                      <a:prstDash val="solid"/>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altLang="zh-TW" sz="2400" b="1" kern="1200" baseline="0" dirty="0">
                          <a:solidFill>
                            <a:srgbClr val="000000"/>
                          </a:solidFill>
                          <a:latin typeface="微軟正黑體" pitchFamily="34" charset="-120"/>
                          <a:ea typeface="微軟正黑體" pitchFamily="34" charset="-120"/>
                          <a:cs typeface="+mn-cs"/>
                        </a:rPr>
                        <a:t>B ++</a:t>
                      </a:r>
                      <a:endParaRPr lang="zh-TW" altLang="en-US" sz="2400" b="1" dirty="0">
                        <a:solidFill>
                          <a:srgbClr val="000000"/>
                        </a:solidFill>
                        <a:latin typeface="微軟正黑體" pitchFamily="34" charset="-120"/>
                        <a:ea typeface="微軟正黑體" pitchFamily="34" charset="-120"/>
                      </a:endParaRPr>
                    </a:p>
                  </a:txBody>
                  <a:tcPr anchor="ctr">
                    <a:lnL w="9525" cap="flat" cmpd="sng" algn="ctr">
                      <a:solidFill>
                        <a:srgbClr val="4F81BD">
                          <a:shade val="95000"/>
                          <a:satMod val="105000"/>
                        </a:srgbClr>
                      </a:solidFill>
                      <a:prstDash val="solid"/>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zh-TW" altLang="en-US" sz="2400" b="1" kern="1200" baseline="0" dirty="0">
                          <a:solidFill>
                            <a:srgbClr val="000000"/>
                          </a:solidFill>
                          <a:latin typeface="微軟正黑體" pitchFamily="34" charset="-120"/>
                          <a:ea typeface="微軟正黑體" pitchFamily="34" charset="-120"/>
                          <a:cs typeface="+mn-cs"/>
                        </a:rPr>
                        <a:t>基礎等級前</a:t>
                      </a:r>
                      <a:r>
                        <a:rPr lang="en-US" altLang="zh-TW" sz="2400" b="1" kern="1200" baseline="0" dirty="0">
                          <a:solidFill>
                            <a:srgbClr val="000000"/>
                          </a:solidFill>
                          <a:latin typeface="微軟正黑體" pitchFamily="34" charset="-120"/>
                          <a:ea typeface="微軟正黑體" pitchFamily="34" charset="-120"/>
                          <a:cs typeface="+mn-cs"/>
                        </a:rPr>
                        <a:t>25%</a:t>
                      </a:r>
                      <a:endParaRPr lang="zh-TW" altLang="en-US" sz="2400" b="1" dirty="0">
                        <a:solidFill>
                          <a:srgbClr val="000000"/>
                        </a:solidFill>
                        <a:latin typeface="微軟正黑體" pitchFamily="34" charset="-120"/>
                        <a:ea typeface="微軟正黑體" pitchFamily="34" charset="-120"/>
                      </a:endParaRPr>
                    </a:p>
                  </a:txBody>
                  <a:tcPr anchor="ctr">
                    <a:lnL w="9525" cap="flat" cmpd="sng" algn="ctr">
                      <a:solidFill>
                        <a:srgbClr val="4F81BD">
                          <a:shade val="95000"/>
                          <a:satMod val="105000"/>
                        </a:srgbClr>
                      </a:solidFill>
                      <a:prstDash val="solid"/>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620376">
                <a:tc vMerge="1">
                  <a:txBody>
                    <a:bodyPr/>
                    <a:lstStyle/>
                    <a:p>
                      <a:pPr algn="ctr"/>
                      <a:endParaRPr lang="zh-TW" altLang="en-US" sz="2800" b="1" dirty="0">
                        <a:solidFill>
                          <a:srgbClr val="7030A0"/>
                        </a:solidFill>
                        <a:latin typeface="微軟正黑體" pitchFamily="34" charset="-120"/>
                        <a:ea typeface="微軟正黑體" pitchFamily="34" charset="-120"/>
                      </a:endParaRPr>
                    </a:p>
                  </a:txBody>
                  <a:tcPr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altLang="zh-TW" sz="2400" b="1" kern="1200" baseline="0" dirty="0">
                          <a:solidFill>
                            <a:srgbClr val="000000"/>
                          </a:solidFill>
                          <a:latin typeface="微軟正黑體" pitchFamily="34" charset="-120"/>
                          <a:ea typeface="微軟正黑體" pitchFamily="34" charset="-120"/>
                          <a:cs typeface="+mn-cs"/>
                        </a:rPr>
                        <a:t>B+</a:t>
                      </a:r>
                      <a:endParaRPr lang="zh-TW" altLang="en-US" sz="2400" b="1" dirty="0">
                        <a:solidFill>
                          <a:srgbClr val="000000"/>
                        </a:solidFill>
                        <a:latin typeface="微軟正黑體" pitchFamily="34" charset="-120"/>
                        <a:ea typeface="微軟正黑體" pitchFamily="34" charset="-120"/>
                      </a:endParaRPr>
                    </a:p>
                  </a:txBody>
                  <a:tcPr anchor="ctr">
                    <a:lnL w="9525" cap="flat" cmpd="sng" algn="ctr">
                      <a:solidFill>
                        <a:srgbClr val="4F81BD">
                          <a:shade val="95000"/>
                          <a:satMod val="105000"/>
                        </a:srgbClr>
                      </a:solidFill>
                      <a:prstDash val="solid"/>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solidFill>
                      <a:srgbClr val="4F81BD">
                        <a:alpha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r>
                        <a:rPr lang="zh-TW" altLang="en-US" sz="2400" b="1" kern="1200" baseline="0" dirty="0">
                          <a:solidFill>
                            <a:srgbClr val="000000"/>
                          </a:solidFill>
                          <a:latin typeface="微軟正黑體" pitchFamily="34" charset="-120"/>
                          <a:ea typeface="微軟正黑體" pitchFamily="34" charset="-120"/>
                          <a:cs typeface="+mn-cs"/>
                        </a:rPr>
                        <a:t>基礎等級前</a:t>
                      </a:r>
                      <a:r>
                        <a:rPr lang="en-US" altLang="zh-TW" sz="2400" b="1" kern="1200" baseline="0" dirty="0">
                          <a:solidFill>
                            <a:srgbClr val="000000"/>
                          </a:solidFill>
                          <a:latin typeface="微軟正黑體" pitchFamily="34" charset="-120"/>
                          <a:ea typeface="微軟正黑體" pitchFamily="34" charset="-120"/>
                          <a:cs typeface="+mn-cs"/>
                        </a:rPr>
                        <a:t>26%</a:t>
                      </a:r>
                      <a:r>
                        <a:rPr lang="zh-TW" altLang="en-US" sz="2400" b="1" kern="1200" baseline="0" dirty="0">
                          <a:solidFill>
                            <a:srgbClr val="000000"/>
                          </a:solidFill>
                          <a:latin typeface="微軟正黑體" pitchFamily="34" charset="-120"/>
                          <a:ea typeface="微軟正黑體" pitchFamily="34" charset="-120"/>
                          <a:cs typeface="+mn-cs"/>
                        </a:rPr>
                        <a:t>～</a:t>
                      </a:r>
                      <a:r>
                        <a:rPr lang="en-US" altLang="zh-TW" sz="2400" b="1" kern="1200" baseline="0" dirty="0">
                          <a:solidFill>
                            <a:srgbClr val="000000"/>
                          </a:solidFill>
                          <a:latin typeface="微軟正黑體" pitchFamily="34" charset="-120"/>
                          <a:ea typeface="微軟正黑體" pitchFamily="34" charset="-120"/>
                          <a:cs typeface="+mn-cs"/>
                        </a:rPr>
                        <a:t>50%</a:t>
                      </a:r>
                      <a:endParaRPr lang="zh-TW" altLang="en-US" sz="2400" b="1" dirty="0">
                        <a:solidFill>
                          <a:srgbClr val="000000"/>
                        </a:solidFill>
                        <a:latin typeface="微軟正黑體" pitchFamily="34" charset="-120"/>
                        <a:ea typeface="微軟正黑體" pitchFamily="34" charset="-120"/>
                      </a:endParaRPr>
                    </a:p>
                  </a:txBody>
                  <a:tcPr anchor="ctr">
                    <a:lnL w="9525" cap="flat" cmpd="sng" algn="ctr">
                      <a:solidFill>
                        <a:srgbClr val="4F81BD">
                          <a:shade val="95000"/>
                          <a:satMod val="105000"/>
                        </a:srgbClr>
                      </a:solidFill>
                      <a:prstDash val="solid"/>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solidFill>
                      <a:srgbClr val="4F81BD">
                        <a:alpha val="40000"/>
                      </a:srgbClr>
                    </a:solidFill>
                  </a:tcPr>
                </a:tc>
                <a:extLst>
                  <a:ext uri="{0D108BD9-81ED-4DB2-BD59-A6C34878D82A}">
                    <a16:rowId xmlns:a16="http://schemas.microsoft.com/office/drawing/2014/main" val="10005"/>
                  </a:ext>
                </a:extLst>
              </a:tr>
              <a:tr h="620376">
                <a:tc vMerge="1">
                  <a:txBody>
                    <a:bodyPr/>
                    <a:lstStyle/>
                    <a:p>
                      <a:pPr algn="ctr"/>
                      <a:endParaRPr lang="zh-TW" altLang="en-US" sz="2800" b="1" dirty="0">
                        <a:solidFill>
                          <a:srgbClr val="7030A0"/>
                        </a:solidFill>
                        <a:latin typeface="微軟正黑體" pitchFamily="34" charset="-120"/>
                        <a:ea typeface="微軟正黑體" pitchFamily="34" charset="-120"/>
                      </a:endParaRPr>
                    </a:p>
                  </a:txBody>
                  <a:tcPr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altLang="zh-TW" sz="2400" b="1" kern="1200" baseline="0" dirty="0">
                          <a:solidFill>
                            <a:srgbClr val="000000"/>
                          </a:solidFill>
                          <a:latin typeface="微軟正黑體" pitchFamily="34" charset="-120"/>
                          <a:ea typeface="微軟正黑體" pitchFamily="34" charset="-120"/>
                          <a:cs typeface="+mn-cs"/>
                        </a:rPr>
                        <a:t>B</a:t>
                      </a:r>
                      <a:endParaRPr lang="zh-TW" altLang="en-US" sz="2400" b="1" dirty="0">
                        <a:solidFill>
                          <a:srgbClr val="000000"/>
                        </a:solidFill>
                        <a:latin typeface="微軟正黑體" pitchFamily="34" charset="-120"/>
                        <a:ea typeface="微軟正黑體" pitchFamily="34" charset="-120"/>
                      </a:endParaRPr>
                    </a:p>
                  </a:txBody>
                  <a:tcPr anchor="ctr">
                    <a:lnL w="9525" cap="flat" cmpd="sng" algn="ctr">
                      <a:solidFill>
                        <a:srgbClr val="4F81BD">
                          <a:shade val="95000"/>
                          <a:satMod val="105000"/>
                        </a:srgbClr>
                      </a:solidFill>
                      <a:prstDash val="solid"/>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2400" b="1" kern="1200" baseline="0" dirty="0">
                          <a:solidFill>
                            <a:schemeClr val="tx1"/>
                          </a:solidFill>
                          <a:latin typeface="微軟正黑體" pitchFamily="34" charset="-120"/>
                          <a:ea typeface="微軟正黑體" pitchFamily="34" charset="-120"/>
                          <a:cs typeface="+mn-cs"/>
                        </a:rPr>
                        <a:t>基礎等級前</a:t>
                      </a:r>
                      <a:r>
                        <a:rPr lang="en-US" altLang="zh-TW" sz="2400" b="1" kern="1200" baseline="0" dirty="0">
                          <a:solidFill>
                            <a:schemeClr val="tx1"/>
                          </a:solidFill>
                          <a:latin typeface="微軟正黑體" pitchFamily="34" charset="-120"/>
                          <a:ea typeface="微軟正黑體" pitchFamily="34" charset="-120"/>
                          <a:cs typeface="+mn-cs"/>
                        </a:rPr>
                        <a:t>51%~</a:t>
                      </a:r>
                      <a:endParaRPr lang="zh-TW" altLang="en-US" sz="2400" b="1" dirty="0">
                        <a:solidFill>
                          <a:schemeClr val="tx1"/>
                        </a:solidFill>
                        <a:latin typeface="微軟正黑體" pitchFamily="34" charset="-120"/>
                        <a:ea typeface="微軟正黑體" pitchFamily="34" charset="-120"/>
                      </a:endParaRPr>
                    </a:p>
                  </a:txBody>
                  <a:tcPr anchor="ctr">
                    <a:lnL w="9525" cap="flat" cmpd="sng" algn="ctr">
                      <a:solidFill>
                        <a:srgbClr val="4F81BD">
                          <a:shade val="95000"/>
                          <a:satMod val="105000"/>
                        </a:srgbClr>
                      </a:solidFill>
                      <a:prstDash val="solid"/>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620376">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400" b="1" dirty="0">
                          <a:solidFill>
                            <a:srgbClr val="A50021"/>
                          </a:solidFill>
                          <a:latin typeface="微軟正黑體" pitchFamily="34" charset="-120"/>
                          <a:ea typeface="微軟正黑體" pitchFamily="34" charset="-120"/>
                        </a:rPr>
                        <a:t>待加強</a:t>
                      </a:r>
                      <a:r>
                        <a:rPr lang="en-US" altLang="zh-TW" sz="2400" b="1" dirty="0">
                          <a:solidFill>
                            <a:srgbClr val="A50021"/>
                          </a:solidFill>
                          <a:latin typeface="微軟正黑體" pitchFamily="34" charset="-120"/>
                          <a:ea typeface="微軟正黑體" pitchFamily="34" charset="-120"/>
                        </a:rPr>
                        <a:t>(C)</a:t>
                      </a:r>
                      <a:endParaRPr lang="zh-TW" altLang="en-US" sz="2400" b="1" dirty="0">
                        <a:solidFill>
                          <a:srgbClr val="A50021"/>
                        </a:solidFill>
                        <a:latin typeface="微軟正黑體" pitchFamily="34" charset="-120"/>
                        <a:ea typeface="微軟正黑體" pitchFamily="34" charset="-120"/>
                      </a:endParaRPr>
                    </a:p>
                  </a:txBody>
                  <a:tcPr anchor="ctr">
                    <a:lnL w="9525" cap="flat" cmpd="sng" algn="ctr">
                      <a:solidFill>
                        <a:srgbClr val="4F81BD">
                          <a:shade val="95000"/>
                          <a:satMod val="105000"/>
                        </a:srgbClr>
                      </a:solidFill>
                      <a:prstDash val="solid"/>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solidFill>
                      <a:srgbClr val="4F81BD">
                        <a:alpha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altLang="zh-TW" sz="2400" b="1" dirty="0">
                          <a:solidFill>
                            <a:srgbClr val="A50021"/>
                          </a:solidFill>
                          <a:latin typeface="微軟正黑體" pitchFamily="34" charset="-120"/>
                          <a:ea typeface="微軟正黑體" pitchFamily="34" charset="-120"/>
                        </a:rPr>
                        <a:t>C</a:t>
                      </a:r>
                      <a:endParaRPr lang="zh-TW" altLang="en-US" sz="2400" b="1" dirty="0">
                        <a:solidFill>
                          <a:srgbClr val="A50021"/>
                        </a:solidFill>
                        <a:latin typeface="微軟正黑體" pitchFamily="34" charset="-120"/>
                        <a:ea typeface="微軟正黑體" pitchFamily="34" charset="-120"/>
                      </a:endParaRPr>
                    </a:p>
                  </a:txBody>
                  <a:tcPr anchor="ctr">
                    <a:lnL w="9525" cap="flat" cmpd="sng" algn="ctr">
                      <a:solidFill>
                        <a:srgbClr val="4F81BD">
                          <a:shade val="95000"/>
                          <a:satMod val="105000"/>
                        </a:srgbClr>
                      </a:solidFill>
                      <a:prstDash val="solid"/>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solidFill>
                      <a:srgbClr val="4F81BD">
                        <a:alpha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endParaRPr lang="zh-TW" altLang="en-US" sz="2400" b="1" dirty="0">
                        <a:solidFill>
                          <a:srgbClr val="A50021"/>
                        </a:solidFill>
                        <a:latin typeface="微軟正黑體" pitchFamily="34" charset="-120"/>
                        <a:ea typeface="微軟正黑體" pitchFamily="34" charset="-120"/>
                      </a:endParaRPr>
                    </a:p>
                  </a:txBody>
                  <a:tcPr anchor="ctr">
                    <a:lnL w="9525" cap="flat" cmpd="sng" algn="ctr">
                      <a:solidFill>
                        <a:srgbClr val="4F81BD">
                          <a:shade val="95000"/>
                          <a:satMod val="105000"/>
                        </a:srgbClr>
                      </a:solidFill>
                      <a:prstDash val="solid"/>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solidFill>
                      <a:srgbClr val="4F81BD">
                        <a:alpha val="40000"/>
                      </a:srgbClr>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4199098661"/>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9000"/>
            <a:lum/>
          </a:blip>
          <a:srcRect/>
          <a:stretch>
            <a:fillRect/>
          </a:stretch>
        </a:blipFill>
        <a:effectLst/>
      </p:bgPr>
    </p:bg>
    <p:spTree>
      <p:nvGrpSpPr>
        <p:cNvPr id="1" name=""/>
        <p:cNvGrpSpPr/>
        <p:nvPr/>
      </p:nvGrpSpPr>
      <p:grpSpPr>
        <a:xfrm>
          <a:off x="0" y="0"/>
          <a:ext cx="0" cy="0"/>
          <a:chOff x="0" y="0"/>
          <a:chExt cx="0" cy="0"/>
        </a:xfrm>
      </p:grpSpPr>
      <p:graphicFrame>
        <p:nvGraphicFramePr>
          <p:cNvPr id="8" name="資料庫圖表 7"/>
          <p:cNvGraphicFramePr/>
          <p:nvPr/>
        </p:nvGraphicFramePr>
        <p:xfrm>
          <a:off x="11435" y="638849"/>
          <a:ext cx="4047332" cy="89400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10" name="資料庫圖表 9"/>
          <p:cNvGraphicFramePr/>
          <p:nvPr/>
        </p:nvGraphicFramePr>
        <p:xfrm>
          <a:off x="251520" y="734773"/>
          <a:ext cx="4047332" cy="822019"/>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aphicFrame>
        <p:nvGraphicFramePr>
          <p:cNvPr id="11" name="資料庫圖表 10"/>
          <p:cNvGraphicFramePr/>
          <p:nvPr/>
        </p:nvGraphicFramePr>
        <p:xfrm>
          <a:off x="251520" y="734773"/>
          <a:ext cx="3168352" cy="822019"/>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sp>
        <p:nvSpPr>
          <p:cNvPr id="9" name="文字方塊 3"/>
          <p:cNvSpPr txBox="1">
            <a:spLocks noChangeArrowheads="1"/>
          </p:cNvSpPr>
          <p:nvPr/>
        </p:nvSpPr>
        <p:spPr bwMode="auto">
          <a:xfrm>
            <a:off x="18213" y="1742885"/>
            <a:ext cx="8784976" cy="4653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lvl="1" algn="just" eaLnBrk="1" hangingPunct="1">
              <a:lnSpc>
                <a:spcPct val="110000"/>
              </a:lnSpc>
              <a:spcAft>
                <a:spcPts val="1200"/>
              </a:spcAft>
              <a:buClr>
                <a:schemeClr val="accent2"/>
              </a:buClr>
              <a:buSzPct val="85000"/>
              <a:buFont typeface="Wingdings" panose="05000000000000000000" pitchFamily="2" charset="2"/>
              <a:buChar char="l"/>
            </a:pPr>
            <a:r>
              <a:rPr lang="zh-TW" altLang="en-US" sz="2400" dirty="0">
                <a:latin typeface="微軟正黑體" panose="020B0604030504040204" pitchFamily="34" charset="-120"/>
                <a:ea typeface="微軟正黑體" panose="020B0604030504040204" pitchFamily="34" charset="-120"/>
                <a:cs typeface="華康儷粗圓"/>
              </a:rPr>
              <a:t>教育部試辦技術型高級中學以群招生之入學方式，裨益國民中學畢業生適性選擇。</a:t>
            </a:r>
          </a:p>
          <a:p>
            <a:pPr marL="457200" lvl="1" indent="0" algn="just" eaLnBrk="1" hangingPunct="1">
              <a:lnSpc>
                <a:spcPct val="110000"/>
              </a:lnSpc>
              <a:spcAft>
                <a:spcPts val="1200"/>
              </a:spcAft>
              <a:buClr>
                <a:schemeClr val="accent2"/>
              </a:buClr>
              <a:buSzPct val="85000"/>
            </a:pPr>
            <a:r>
              <a:rPr lang="en-US" altLang="zh-TW" sz="2400" dirty="0">
                <a:latin typeface="微軟正黑體" panose="020B0604030504040204" pitchFamily="34" charset="-120"/>
                <a:ea typeface="微軟正黑體" panose="020B0604030504040204" pitchFamily="34" charset="-120"/>
                <a:cs typeface="華康儷粗圓"/>
              </a:rPr>
              <a:t>113</a:t>
            </a:r>
            <a:r>
              <a:rPr lang="zh-TW" altLang="en-US" sz="2400" dirty="0">
                <a:latin typeface="微軟正黑體" panose="020B0604030504040204" pitchFamily="34" charset="-120"/>
                <a:ea typeface="微軟正黑體" panose="020B0604030504040204" pitchFamily="34" charset="-120"/>
                <a:cs typeface="華康儷粗圓"/>
              </a:rPr>
              <a:t>學年度屏東區試辦</a:t>
            </a:r>
            <a:r>
              <a:rPr lang="zh-TW" altLang="en-US" sz="2400" dirty="0">
                <a:solidFill>
                  <a:srgbClr val="FF0000"/>
                </a:solidFill>
                <a:latin typeface="微軟正黑體" panose="020B0604030504040204" pitchFamily="34" charset="-120"/>
                <a:ea typeface="微軟正黑體" panose="020B0604030504040204" pitchFamily="34" charset="-120"/>
                <a:cs typeface="華康儷粗圓"/>
              </a:rPr>
              <a:t>以群招生</a:t>
            </a:r>
            <a:r>
              <a:rPr lang="zh-TW" altLang="en-US" sz="2400" dirty="0">
                <a:latin typeface="微軟正黑體" panose="020B0604030504040204" pitchFamily="34" charset="-120"/>
                <a:ea typeface="微軟正黑體" panose="020B0604030504040204" pitchFamily="34" charset="-120"/>
                <a:cs typeface="華康儷粗圓"/>
              </a:rPr>
              <a:t>之學校如下：</a:t>
            </a:r>
          </a:p>
          <a:p>
            <a:pPr marL="457200" lvl="1" indent="0" eaLnBrk="1" hangingPunct="1">
              <a:lnSpc>
                <a:spcPct val="110000"/>
              </a:lnSpc>
              <a:spcAft>
                <a:spcPts val="1200"/>
              </a:spcAft>
              <a:buClr>
                <a:schemeClr val="accent2"/>
              </a:buClr>
              <a:buSzPct val="85000"/>
            </a:pPr>
            <a:r>
              <a:rPr lang="en-US" altLang="zh-TW" sz="2400" dirty="0">
                <a:latin typeface="微軟正黑體" panose="020B0604030504040204" pitchFamily="34" charset="-120"/>
                <a:ea typeface="微軟正黑體" panose="020B0604030504040204" pitchFamily="34" charset="-120"/>
                <a:cs typeface="華康儷粗圓"/>
              </a:rPr>
              <a:t>(</a:t>
            </a:r>
            <a:r>
              <a:rPr lang="zh-TW" altLang="en-US" sz="2400" dirty="0">
                <a:latin typeface="微軟正黑體" panose="020B0604030504040204" pitchFamily="34" charset="-120"/>
                <a:ea typeface="微軟正黑體" panose="020B0604030504040204" pitchFamily="34" charset="-120"/>
                <a:cs typeface="華康儷粗圓"/>
              </a:rPr>
              <a:t>一</a:t>
            </a:r>
            <a:r>
              <a:rPr lang="en-US" altLang="zh-TW" sz="2400" dirty="0">
                <a:latin typeface="微軟正黑體" panose="020B0604030504040204" pitchFamily="34" charset="-120"/>
                <a:ea typeface="微軟正黑體" panose="020B0604030504040204" pitchFamily="34" charset="-120"/>
                <a:cs typeface="華康儷粗圓"/>
              </a:rPr>
              <a:t>)</a:t>
            </a:r>
            <a:r>
              <a:rPr lang="zh-TW" altLang="zh-TW" sz="2400" dirty="0">
                <a:latin typeface="微軟正黑體" panose="020B0604030504040204" pitchFamily="34" charset="-120"/>
                <a:ea typeface="微軟正黑體" panose="020B0604030504040204" pitchFamily="34" charset="-120"/>
              </a:rPr>
              <a:t>屏榮學校財團法人屏東縣屏榮高級中學</a:t>
            </a:r>
            <a:r>
              <a:rPr lang="zh-TW" altLang="en-US" sz="2400" dirty="0">
                <a:latin typeface="微軟正黑體" panose="020B0604030504040204" pitchFamily="34" charset="-120"/>
                <a:ea typeface="微軟正黑體" panose="020B0604030504040204" pitchFamily="34" charset="-120"/>
                <a:cs typeface="華康儷粗圓"/>
              </a:rPr>
              <a:t>「</a:t>
            </a:r>
            <a:r>
              <a:rPr lang="zh-TW" altLang="en-US" sz="2400" dirty="0">
                <a:solidFill>
                  <a:srgbClr val="FF0000"/>
                </a:solidFill>
                <a:latin typeface="微軟正黑體" panose="020B0604030504040204" pitchFamily="34" charset="-120"/>
                <a:ea typeface="微軟正黑體" panose="020B0604030504040204" pitchFamily="34" charset="-120"/>
                <a:cs typeface="華康儷粗圓"/>
              </a:rPr>
              <a:t>電機與電子群</a:t>
            </a:r>
            <a:r>
              <a:rPr lang="zh-TW" altLang="en-US" sz="2400" dirty="0">
                <a:latin typeface="微軟正黑體" panose="020B0604030504040204" pitchFamily="34" charset="-120"/>
                <a:ea typeface="微軟正黑體" panose="020B0604030504040204" pitchFamily="34" charset="-120"/>
                <a:cs typeface="華康儷粗圓"/>
              </a:rPr>
              <a:t>」：</a:t>
            </a:r>
            <a:br>
              <a:rPr lang="en-US" altLang="zh-TW" sz="2400" dirty="0">
                <a:latin typeface="微軟正黑體" panose="020B0604030504040204" pitchFamily="34" charset="-120"/>
                <a:ea typeface="微軟正黑體" panose="020B0604030504040204" pitchFamily="34" charset="-120"/>
                <a:cs typeface="華康儷粗圓"/>
              </a:rPr>
            </a:br>
            <a:r>
              <a:rPr lang="zh-TW" altLang="en-US" sz="2400" dirty="0">
                <a:latin typeface="微軟正黑體" panose="020B0604030504040204" pitchFamily="34" charset="-120"/>
                <a:ea typeface="微軟正黑體" panose="020B0604030504040204" pitchFamily="34" charset="-120"/>
                <a:cs typeface="華康儷粗圓"/>
              </a:rPr>
              <a:t>       電子科、資訊科。</a:t>
            </a:r>
          </a:p>
          <a:p>
            <a:pPr marL="457200" lvl="1" indent="0" eaLnBrk="1" hangingPunct="1">
              <a:lnSpc>
                <a:spcPct val="110000"/>
              </a:lnSpc>
              <a:spcAft>
                <a:spcPts val="1200"/>
              </a:spcAft>
              <a:buClr>
                <a:schemeClr val="accent2"/>
              </a:buClr>
              <a:buSzPct val="85000"/>
            </a:pPr>
            <a:r>
              <a:rPr lang="en-US" altLang="zh-TW" sz="2400" dirty="0">
                <a:latin typeface="微軟正黑體" panose="020B0604030504040204" pitchFamily="34" charset="-120"/>
                <a:ea typeface="微軟正黑體" panose="020B0604030504040204" pitchFamily="34" charset="-120"/>
                <a:cs typeface="華康儷粗圓"/>
              </a:rPr>
              <a:t>(</a:t>
            </a:r>
            <a:r>
              <a:rPr lang="zh-TW" altLang="en-US" sz="2400" dirty="0">
                <a:latin typeface="微軟正黑體" panose="020B0604030504040204" pitchFamily="34" charset="-120"/>
                <a:ea typeface="微軟正黑體" panose="020B0604030504040204" pitchFamily="34" charset="-120"/>
                <a:cs typeface="華康儷粗圓"/>
              </a:rPr>
              <a:t>二</a:t>
            </a:r>
            <a:r>
              <a:rPr lang="en-US" altLang="zh-TW" sz="2400" dirty="0">
                <a:latin typeface="微軟正黑體" panose="020B0604030504040204" pitchFamily="34" charset="-120"/>
                <a:ea typeface="微軟正黑體" panose="020B0604030504040204" pitchFamily="34" charset="-120"/>
                <a:cs typeface="華康儷粗圓"/>
              </a:rPr>
              <a:t>)</a:t>
            </a:r>
            <a:r>
              <a:rPr lang="zh-TW" altLang="en-US" sz="2400" dirty="0">
                <a:latin typeface="微軟正黑體" panose="020B0604030504040204" pitchFamily="34" charset="-120"/>
                <a:ea typeface="微軟正黑體" panose="020B0604030504040204" pitchFamily="34" charset="-120"/>
                <a:cs typeface="華康儷粗圓"/>
              </a:rPr>
              <a:t>國立恆春高級工商職業學校「</a:t>
            </a:r>
            <a:r>
              <a:rPr lang="zh-TW" altLang="en-US" sz="2400" dirty="0">
                <a:solidFill>
                  <a:srgbClr val="FF0000"/>
                </a:solidFill>
                <a:latin typeface="微軟正黑體" panose="020B0604030504040204" pitchFamily="34" charset="-120"/>
                <a:ea typeface="微軟正黑體" panose="020B0604030504040204" pitchFamily="34" charset="-120"/>
                <a:cs typeface="華康儷粗圓"/>
              </a:rPr>
              <a:t>電機與電子群</a:t>
            </a:r>
            <a:r>
              <a:rPr lang="zh-TW" altLang="en-US" sz="2400" dirty="0">
                <a:latin typeface="微軟正黑體" panose="020B0604030504040204" pitchFamily="34" charset="-120"/>
                <a:ea typeface="微軟正黑體" panose="020B0604030504040204" pitchFamily="34" charset="-120"/>
                <a:cs typeface="華康儷粗圓"/>
              </a:rPr>
              <a:t>」：</a:t>
            </a:r>
            <a:br>
              <a:rPr lang="en-US" altLang="zh-TW" sz="2400" dirty="0">
                <a:latin typeface="微軟正黑體" panose="020B0604030504040204" pitchFamily="34" charset="-120"/>
                <a:ea typeface="微軟正黑體" panose="020B0604030504040204" pitchFamily="34" charset="-120"/>
                <a:cs typeface="華康儷粗圓"/>
              </a:rPr>
            </a:br>
            <a:r>
              <a:rPr lang="en-US" altLang="zh-TW" sz="2400" dirty="0">
                <a:latin typeface="微軟正黑體" panose="020B0604030504040204" pitchFamily="34" charset="-120"/>
                <a:ea typeface="微軟正黑體" panose="020B0604030504040204" pitchFamily="34" charset="-120"/>
                <a:cs typeface="華康儷粗圓"/>
              </a:rPr>
              <a:t>        </a:t>
            </a:r>
            <a:r>
              <a:rPr lang="zh-TW" altLang="en-US" sz="2400" dirty="0">
                <a:latin typeface="微軟正黑體" panose="020B0604030504040204" pitchFamily="34" charset="-120"/>
                <a:ea typeface="微軟正黑體" panose="020B0604030504040204" pitchFamily="34" charset="-120"/>
                <a:cs typeface="華康儷粗圓"/>
              </a:rPr>
              <a:t>電子科、資訊科。</a:t>
            </a:r>
            <a:endParaRPr lang="en-US" altLang="zh-TW" sz="2800" b="1" dirty="0">
              <a:latin typeface="微軟正黑體" panose="020B0604030504040204" pitchFamily="34" charset="-120"/>
              <a:ea typeface="微軟正黑體" panose="020B0604030504040204" pitchFamily="34" charset="-120"/>
              <a:cs typeface="華康儷粗圓"/>
            </a:endParaRPr>
          </a:p>
          <a:p>
            <a:pPr lvl="1" algn="just" eaLnBrk="1" hangingPunct="1">
              <a:lnSpc>
                <a:spcPct val="110000"/>
              </a:lnSpc>
              <a:spcAft>
                <a:spcPts val="1200"/>
              </a:spcAft>
              <a:buClr>
                <a:schemeClr val="accent2"/>
              </a:buClr>
              <a:buSzPct val="85000"/>
              <a:buFont typeface="Wingdings" panose="05000000000000000000" pitchFamily="2" charset="2"/>
              <a:buChar char="l"/>
            </a:pPr>
            <a:endParaRPr lang="en-US" altLang="zh-TW" sz="2800" b="1" dirty="0">
              <a:latin typeface="微軟正黑體" panose="020B0604030504040204" pitchFamily="34" charset="-120"/>
              <a:ea typeface="微軟正黑體" panose="020B0604030504040204" pitchFamily="34" charset="-120"/>
              <a:cs typeface="華康儷粗圓"/>
            </a:endParaRPr>
          </a:p>
          <a:p>
            <a:pPr lvl="1" algn="just" eaLnBrk="1" hangingPunct="1">
              <a:lnSpc>
                <a:spcPct val="110000"/>
              </a:lnSpc>
              <a:spcAft>
                <a:spcPts val="1200"/>
              </a:spcAft>
              <a:buClr>
                <a:schemeClr val="accent2"/>
              </a:buClr>
              <a:buSzPct val="85000"/>
              <a:buFont typeface="Wingdings" panose="05000000000000000000" pitchFamily="2" charset="2"/>
              <a:buChar char="l"/>
            </a:pPr>
            <a:endParaRPr lang="zh-TW" altLang="en-US" sz="2800" b="1" dirty="0">
              <a:solidFill>
                <a:srgbClr val="7030A0"/>
              </a:solidFill>
              <a:latin typeface="微軟正黑體" panose="020B0604030504040204" pitchFamily="34" charset="-120"/>
              <a:ea typeface="微軟正黑體" panose="020B0604030504040204" pitchFamily="34" charset="-120"/>
              <a:cs typeface="華康儷粗圓"/>
            </a:endParaRPr>
          </a:p>
        </p:txBody>
      </p:sp>
      <p:sp>
        <p:nvSpPr>
          <p:cNvPr id="12" name="標題 1"/>
          <p:cNvSpPr txBox="1"/>
          <p:nvPr/>
        </p:nvSpPr>
        <p:spPr>
          <a:xfrm>
            <a:off x="0" y="260648"/>
            <a:ext cx="9144000" cy="1008112"/>
          </a:xfrm>
          <a:prstGeom prst="rect">
            <a:avLst/>
          </a:prstGeom>
          <a:solidFill>
            <a:srgbClr val="7030A0"/>
          </a:solidFill>
        </p:spPr>
        <p:txBody>
          <a:bodyPr vert="horz" lIns="91440" tIns="45720" rIns="91440" bIns="45720" rtlCol="0" anchor="ctr">
            <a:normAutofit/>
          </a:bodyPr>
          <a:lstStyle/>
          <a:p>
            <a:pPr algn="ctr">
              <a:spcBef>
                <a:spcPct val="0"/>
              </a:spcBef>
            </a:pPr>
            <a:r>
              <a:rPr lang="en-US" altLang="zh-TW" sz="4400" b="1" dirty="0">
                <a:solidFill>
                  <a:schemeClr val="bg1"/>
                </a:solidFill>
                <a:latin typeface="微軟正黑體" panose="020B0604030504040204" pitchFamily="34" charset="-120"/>
                <a:ea typeface="微軟正黑體" panose="020B0604030504040204" pitchFamily="34" charset="-120"/>
              </a:rPr>
              <a:t>113</a:t>
            </a:r>
            <a:r>
              <a:rPr lang="zh-TW" altLang="en-US" sz="4400" b="1" dirty="0">
                <a:solidFill>
                  <a:schemeClr val="bg1"/>
                </a:solidFill>
                <a:latin typeface="微軟正黑體" panose="020B0604030504040204" pitchFamily="34" charset="-120"/>
                <a:ea typeface="微軟正黑體" panose="020B0604030504040204" pitchFamily="34" charset="-120"/>
              </a:rPr>
              <a:t>學年度免試入學</a:t>
            </a:r>
            <a:r>
              <a:rPr lang="en-US" altLang="zh-TW" sz="4400" b="1" dirty="0">
                <a:solidFill>
                  <a:schemeClr val="bg1"/>
                </a:solidFill>
                <a:latin typeface="微軟正黑體" panose="020B0604030504040204" pitchFamily="34" charset="-120"/>
                <a:ea typeface="微軟正黑體" panose="020B0604030504040204" pitchFamily="34" charset="-120"/>
              </a:rPr>
              <a:t>-</a:t>
            </a:r>
            <a:r>
              <a:rPr lang="zh-TW" altLang="en-US" sz="4400" b="1" dirty="0">
                <a:solidFill>
                  <a:schemeClr val="bg1"/>
                </a:solidFill>
                <a:latin typeface="微軟正黑體" panose="020B0604030504040204" pitchFamily="34" charset="-120"/>
                <a:ea typeface="微軟正黑體" panose="020B0604030504040204" pitchFamily="34" charset="-120"/>
              </a:rPr>
              <a:t>變革事項</a:t>
            </a:r>
            <a:endParaRPr kumimoji="1" lang="zh-TW" altLang="en-US" sz="4400" b="1" dirty="0">
              <a:solidFill>
                <a:schemeClr val="bg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63897006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向右箭號 4"/>
          <p:cNvSpPr/>
          <p:nvPr/>
        </p:nvSpPr>
        <p:spPr>
          <a:xfrm>
            <a:off x="248224" y="549377"/>
            <a:ext cx="9045677" cy="5594811"/>
          </a:xfrm>
          <a:prstGeom prst="rightArrow">
            <a:avLst>
              <a:gd name="adj1" fmla="val 82415"/>
              <a:gd name="adj2" fmla="val 50000"/>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0" name="直線接點 19"/>
          <p:cNvCxnSpPr/>
          <p:nvPr/>
        </p:nvCxnSpPr>
        <p:spPr>
          <a:xfrm flipH="1">
            <a:off x="7596336" y="1212817"/>
            <a:ext cx="10338" cy="5609404"/>
          </a:xfrm>
          <a:prstGeom prst="line">
            <a:avLst/>
          </a:prstGeom>
          <a:ln w="25400">
            <a:solidFill>
              <a:schemeClr val="accent3">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8" name="直線接點 17"/>
          <p:cNvCxnSpPr/>
          <p:nvPr/>
        </p:nvCxnSpPr>
        <p:spPr>
          <a:xfrm>
            <a:off x="5869555" y="1273233"/>
            <a:ext cx="30490" cy="5537172"/>
          </a:xfrm>
          <a:prstGeom prst="line">
            <a:avLst/>
          </a:prstGeom>
          <a:ln w="25400">
            <a:solidFill>
              <a:schemeClr val="accent3">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 name="直線接點 14"/>
          <p:cNvCxnSpPr/>
          <p:nvPr/>
        </p:nvCxnSpPr>
        <p:spPr>
          <a:xfrm flipH="1">
            <a:off x="2915816" y="1248536"/>
            <a:ext cx="41605" cy="5537966"/>
          </a:xfrm>
          <a:prstGeom prst="line">
            <a:avLst/>
          </a:prstGeom>
          <a:ln w="25400">
            <a:solidFill>
              <a:schemeClr val="accent3">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圓角矩形 6"/>
          <p:cNvSpPr/>
          <p:nvPr/>
        </p:nvSpPr>
        <p:spPr>
          <a:xfrm>
            <a:off x="2821949" y="2553801"/>
            <a:ext cx="1293514" cy="382828"/>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zh-TW" altLang="en-US" sz="2000" dirty="0">
                <a:latin typeface="微軟正黑體" panose="020B0604030504040204" pitchFamily="34" charset="-120"/>
                <a:ea typeface="微軟正黑體" panose="020B0604030504040204" pitchFamily="34" charset="-120"/>
              </a:rPr>
              <a:t>直升入學</a:t>
            </a:r>
          </a:p>
        </p:txBody>
      </p:sp>
      <p:sp>
        <p:nvSpPr>
          <p:cNvPr id="8" name="圓角矩形 7"/>
          <p:cNvSpPr/>
          <p:nvPr/>
        </p:nvSpPr>
        <p:spPr>
          <a:xfrm>
            <a:off x="4364027" y="1883384"/>
            <a:ext cx="2499621" cy="2060252"/>
          </a:xfrm>
          <a:prstGeom prst="roundRect">
            <a:avLst/>
          </a:prstGeom>
          <a:solidFill>
            <a:srgbClr val="FF6600"/>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zh-TW" altLang="en-US" sz="2400" dirty="0">
                <a:latin typeface="微軟正黑體" panose="020B0604030504040204" pitchFamily="34" charset="-120"/>
                <a:ea typeface="微軟正黑體" panose="020B0604030504040204" pitchFamily="34" charset="-120"/>
              </a:rPr>
              <a:t>屏東區</a:t>
            </a:r>
            <a:endParaRPr lang="en-US" altLang="zh-TW" sz="2400" dirty="0">
              <a:latin typeface="微軟正黑體" panose="020B0604030504040204" pitchFamily="34" charset="-120"/>
              <a:ea typeface="微軟正黑體" panose="020B0604030504040204" pitchFamily="34" charset="-120"/>
            </a:endParaRPr>
          </a:p>
          <a:p>
            <a:pPr algn="ctr"/>
            <a:r>
              <a:rPr lang="zh-TW" altLang="en-US" sz="2400" dirty="0">
                <a:latin typeface="微軟正黑體" panose="020B0604030504040204" pitchFamily="34" charset="-120"/>
                <a:ea typeface="微軟正黑體" panose="020B0604030504040204" pitchFamily="34" charset="-120"/>
              </a:rPr>
              <a:t>免試入學</a:t>
            </a:r>
            <a:endParaRPr lang="en-US" altLang="zh-TW" sz="2400" dirty="0">
              <a:latin typeface="微軟正黑體" panose="020B0604030504040204" pitchFamily="34" charset="-120"/>
              <a:ea typeface="微軟正黑體" panose="020B0604030504040204" pitchFamily="34" charset="-120"/>
            </a:endParaRPr>
          </a:p>
        </p:txBody>
      </p:sp>
      <p:sp>
        <p:nvSpPr>
          <p:cNvPr id="9" name="圓角矩形 8"/>
          <p:cNvSpPr/>
          <p:nvPr/>
        </p:nvSpPr>
        <p:spPr>
          <a:xfrm>
            <a:off x="7236296" y="1945266"/>
            <a:ext cx="1202495" cy="394127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zh-TW" altLang="en-US" sz="2400" dirty="0">
                <a:latin typeface="微軟正黑體" panose="020B0604030504040204" pitchFamily="34" charset="-120"/>
                <a:ea typeface="微軟正黑體" panose="020B0604030504040204" pitchFamily="34" charset="-120"/>
              </a:rPr>
              <a:t>免試續招</a:t>
            </a:r>
          </a:p>
        </p:txBody>
      </p:sp>
      <p:sp>
        <p:nvSpPr>
          <p:cNvPr id="11" name="矩形 10"/>
          <p:cNvSpPr/>
          <p:nvPr/>
        </p:nvSpPr>
        <p:spPr>
          <a:xfrm>
            <a:off x="1757192" y="2446141"/>
            <a:ext cx="692242" cy="2269411"/>
          </a:xfrm>
          <a:prstGeom prst="rect">
            <a:avLst/>
          </a:prstGeom>
          <a:solidFill>
            <a:schemeClr val="tx2">
              <a:lumMod val="75000"/>
            </a:schemeClr>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zh-TW" altLang="en-US" sz="2000" dirty="0">
                <a:latin typeface="微軟正黑體" panose="020B0604030504040204" pitchFamily="34" charset="-120"/>
                <a:ea typeface="微軟正黑體" panose="020B0604030504040204" pitchFamily="34" charset="-120"/>
              </a:rPr>
              <a:t>國中教育會考</a:t>
            </a:r>
            <a:r>
              <a:rPr lang="en-US" altLang="zh-TW" sz="1400" dirty="0">
                <a:latin typeface="微軟正黑體" panose="020B0604030504040204" pitchFamily="34" charset="-120"/>
                <a:ea typeface="微軟正黑體" panose="020B0604030504040204" pitchFamily="34" charset="-120"/>
              </a:rPr>
              <a:t>(5/18-5/19)</a:t>
            </a:r>
            <a:endParaRPr lang="zh-TW" altLang="en-US" sz="1400" dirty="0">
              <a:latin typeface="微軟正黑體" panose="020B0604030504040204" pitchFamily="34" charset="-120"/>
              <a:ea typeface="微軟正黑體" panose="020B0604030504040204" pitchFamily="34" charset="-120"/>
            </a:endParaRPr>
          </a:p>
        </p:txBody>
      </p:sp>
      <p:sp>
        <p:nvSpPr>
          <p:cNvPr id="13" name="矩形 12"/>
          <p:cNvSpPr/>
          <p:nvPr/>
        </p:nvSpPr>
        <p:spPr>
          <a:xfrm>
            <a:off x="613926" y="5393585"/>
            <a:ext cx="6317562" cy="728365"/>
          </a:xfrm>
          <a:prstGeom prst="rect">
            <a:avLst/>
          </a:prstGeom>
          <a:solidFill>
            <a:schemeClr val="accent3">
              <a:lumMod val="50000"/>
            </a:schemeClr>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zh-TW" altLang="en-US" sz="2000" dirty="0">
                <a:latin typeface="微軟正黑體" panose="020B0604030504040204" pitchFamily="34" charset="-120"/>
                <a:ea typeface="微軟正黑體" panose="020B0604030504040204" pitchFamily="34" charset="-120"/>
              </a:rPr>
              <a:t>特色招生甄選入學</a:t>
            </a:r>
            <a:br>
              <a:rPr lang="en-US" altLang="zh-TW" sz="2000" dirty="0">
                <a:latin typeface="微軟正黑體" panose="020B0604030504040204" pitchFamily="34" charset="-120"/>
                <a:ea typeface="微軟正黑體" panose="020B0604030504040204" pitchFamily="34" charset="-120"/>
              </a:rPr>
            </a:b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科學班、藝才班、專業群科、體育班</a:t>
            </a:r>
            <a:r>
              <a:rPr lang="en-US" altLang="zh-TW" dirty="0">
                <a:latin typeface="微軟正黑體" panose="020B0604030504040204" pitchFamily="34" charset="-120"/>
                <a:ea typeface="微軟正黑體" panose="020B0604030504040204" pitchFamily="34" charset="-120"/>
              </a:rPr>
              <a:t>)</a:t>
            </a:r>
            <a:endParaRPr lang="zh-TW" altLang="en-US" dirty="0">
              <a:latin typeface="微軟正黑體" panose="020B0604030504040204" pitchFamily="34" charset="-120"/>
              <a:ea typeface="微軟正黑體" panose="020B0604030504040204" pitchFamily="34" charset="-120"/>
            </a:endParaRPr>
          </a:p>
        </p:txBody>
      </p:sp>
      <p:sp>
        <p:nvSpPr>
          <p:cNvPr id="16" name="文字方塊 15"/>
          <p:cNvSpPr txBox="1"/>
          <p:nvPr/>
        </p:nvSpPr>
        <p:spPr>
          <a:xfrm>
            <a:off x="1750801" y="6081693"/>
            <a:ext cx="827554" cy="461665"/>
          </a:xfrm>
          <a:prstGeom prst="rect">
            <a:avLst/>
          </a:prstGeom>
          <a:noFill/>
        </p:spPr>
        <p:txBody>
          <a:bodyPr wrap="square" rtlCol="0">
            <a:spAutoFit/>
          </a:bodyPr>
          <a:lstStyle/>
          <a:p>
            <a:r>
              <a:rPr lang="en-US" altLang="zh-TW" sz="2400" b="1" dirty="0">
                <a:solidFill>
                  <a:srgbClr val="FF0000"/>
                </a:solidFill>
                <a:latin typeface="微軟正黑體" panose="020B0604030504040204" pitchFamily="34" charset="-120"/>
                <a:ea typeface="微軟正黑體" panose="020B0604030504040204" pitchFamily="34" charset="-120"/>
              </a:rPr>
              <a:t>5</a:t>
            </a:r>
            <a:r>
              <a:rPr lang="zh-TW" altLang="en-US" sz="2400" b="1" dirty="0">
                <a:solidFill>
                  <a:srgbClr val="FF0000"/>
                </a:solidFill>
                <a:latin typeface="微軟正黑體" panose="020B0604030504040204" pitchFamily="34" charset="-120"/>
                <a:ea typeface="微軟正黑體" panose="020B0604030504040204" pitchFamily="34" charset="-120"/>
              </a:rPr>
              <a:t>月</a:t>
            </a:r>
            <a:endParaRPr lang="en-US" altLang="zh-TW" sz="2400" b="1" dirty="0">
              <a:solidFill>
                <a:srgbClr val="FF0000"/>
              </a:solidFill>
              <a:latin typeface="微軟正黑體" panose="020B0604030504040204" pitchFamily="34" charset="-120"/>
              <a:ea typeface="微軟正黑體" panose="020B0604030504040204" pitchFamily="34" charset="-120"/>
            </a:endParaRPr>
          </a:p>
        </p:txBody>
      </p:sp>
      <p:sp>
        <p:nvSpPr>
          <p:cNvPr id="17" name="文字方塊 16"/>
          <p:cNvSpPr txBox="1"/>
          <p:nvPr/>
        </p:nvSpPr>
        <p:spPr>
          <a:xfrm>
            <a:off x="3841441" y="6102837"/>
            <a:ext cx="675185" cy="461665"/>
          </a:xfrm>
          <a:prstGeom prst="rect">
            <a:avLst/>
          </a:prstGeom>
          <a:noFill/>
        </p:spPr>
        <p:txBody>
          <a:bodyPr wrap="none" rtlCol="0">
            <a:spAutoFit/>
          </a:bodyPr>
          <a:lstStyle/>
          <a:p>
            <a:r>
              <a:rPr lang="en-US" altLang="zh-TW" sz="2400" b="1" dirty="0">
                <a:solidFill>
                  <a:srgbClr val="FF0000"/>
                </a:solidFill>
                <a:latin typeface="微軟正黑體" panose="020B0604030504040204" pitchFamily="34" charset="-120"/>
                <a:ea typeface="微軟正黑體" panose="020B0604030504040204" pitchFamily="34" charset="-120"/>
              </a:rPr>
              <a:t>6</a:t>
            </a:r>
            <a:r>
              <a:rPr lang="zh-TW" altLang="en-US" sz="2400" b="1" dirty="0">
                <a:solidFill>
                  <a:srgbClr val="FF0000"/>
                </a:solidFill>
                <a:latin typeface="微軟正黑體" panose="020B0604030504040204" pitchFamily="34" charset="-120"/>
                <a:ea typeface="微軟正黑體" panose="020B0604030504040204" pitchFamily="34" charset="-120"/>
              </a:rPr>
              <a:t>月</a:t>
            </a:r>
          </a:p>
        </p:txBody>
      </p:sp>
      <p:sp>
        <p:nvSpPr>
          <p:cNvPr id="19" name="文字方塊 18"/>
          <p:cNvSpPr txBox="1"/>
          <p:nvPr/>
        </p:nvSpPr>
        <p:spPr>
          <a:xfrm>
            <a:off x="6329956" y="6102836"/>
            <a:ext cx="675185" cy="461665"/>
          </a:xfrm>
          <a:prstGeom prst="rect">
            <a:avLst/>
          </a:prstGeom>
          <a:noFill/>
        </p:spPr>
        <p:txBody>
          <a:bodyPr wrap="none" rtlCol="0">
            <a:spAutoFit/>
          </a:bodyPr>
          <a:lstStyle/>
          <a:p>
            <a:r>
              <a:rPr lang="en-US" altLang="zh-TW" sz="2400" b="1" dirty="0">
                <a:solidFill>
                  <a:srgbClr val="FF0000"/>
                </a:solidFill>
                <a:latin typeface="微軟正黑體" panose="020B0604030504040204" pitchFamily="34" charset="-120"/>
                <a:ea typeface="微軟正黑體" panose="020B0604030504040204" pitchFamily="34" charset="-120"/>
              </a:rPr>
              <a:t>7</a:t>
            </a:r>
            <a:r>
              <a:rPr lang="zh-TW" altLang="en-US" sz="2400" b="1" dirty="0">
                <a:solidFill>
                  <a:srgbClr val="FF0000"/>
                </a:solidFill>
                <a:latin typeface="微軟正黑體" panose="020B0604030504040204" pitchFamily="34" charset="-120"/>
                <a:ea typeface="微軟正黑體" panose="020B0604030504040204" pitchFamily="34" charset="-120"/>
              </a:rPr>
              <a:t>月</a:t>
            </a:r>
          </a:p>
        </p:txBody>
      </p:sp>
      <p:sp>
        <p:nvSpPr>
          <p:cNvPr id="21" name="文字方塊 20"/>
          <p:cNvSpPr txBox="1"/>
          <p:nvPr/>
        </p:nvSpPr>
        <p:spPr>
          <a:xfrm>
            <a:off x="7775102" y="6067549"/>
            <a:ext cx="675185" cy="461665"/>
          </a:xfrm>
          <a:prstGeom prst="rect">
            <a:avLst/>
          </a:prstGeom>
          <a:noFill/>
        </p:spPr>
        <p:txBody>
          <a:bodyPr wrap="none" rtlCol="0">
            <a:spAutoFit/>
          </a:bodyPr>
          <a:lstStyle/>
          <a:p>
            <a:r>
              <a:rPr lang="en-US" altLang="zh-TW" sz="2400" b="1" dirty="0">
                <a:solidFill>
                  <a:srgbClr val="FF0000"/>
                </a:solidFill>
                <a:latin typeface="微軟正黑體" panose="020B0604030504040204" pitchFamily="34" charset="-120"/>
                <a:ea typeface="微軟正黑體" panose="020B0604030504040204" pitchFamily="34" charset="-120"/>
              </a:rPr>
              <a:t>8</a:t>
            </a:r>
            <a:r>
              <a:rPr lang="zh-TW" altLang="en-US" sz="2400" b="1" dirty="0">
                <a:solidFill>
                  <a:srgbClr val="FF0000"/>
                </a:solidFill>
                <a:latin typeface="微軟正黑體" panose="020B0604030504040204" pitchFamily="34" charset="-120"/>
                <a:ea typeface="微軟正黑體" panose="020B0604030504040204" pitchFamily="34" charset="-120"/>
              </a:rPr>
              <a:t>月</a:t>
            </a:r>
          </a:p>
        </p:txBody>
      </p:sp>
      <p:sp>
        <p:nvSpPr>
          <p:cNvPr id="22" name="矩形 21"/>
          <p:cNvSpPr/>
          <p:nvPr/>
        </p:nvSpPr>
        <p:spPr>
          <a:xfrm>
            <a:off x="2656051" y="3610693"/>
            <a:ext cx="1565298" cy="371941"/>
          </a:xfrm>
          <a:prstGeom prst="rect">
            <a:avLst/>
          </a:prstGeom>
          <a:solidFill>
            <a:schemeClr val="accent3">
              <a:lumMod val="50000"/>
            </a:schemeClr>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zh-TW" altLang="en-US" dirty="0">
                <a:latin typeface="微軟正黑體" panose="020B0604030504040204" pitchFamily="34" charset="-120"/>
                <a:ea typeface="微軟正黑體" panose="020B0604030504040204" pitchFamily="34" charset="-120"/>
              </a:rPr>
              <a:t>技優甄審入學</a:t>
            </a:r>
          </a:p>
        </p:txBody>
      </p:sp>
      <p:sp>
        <p:nvSpPr>
          <p:cNvPr id="23" name="矩形 22"/>
          <p:cNvSpPr/>
          <p:nvPr/>
        </p:nvSpPr>
        <p:spPr>
          <a:xfrm>
            <a:off x="2646131" y="3065546"/>
            <a:ext cx="1565298" cy="448529"/>
          </a:xfrm>
          <a:prstGeom prst="rect">
            <a:avLst/>
          </a:prstGeom>
          <a:solidFill>
            <a:schemeClr val="bg2">
              <a:lumMod val="50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zh-TW" altLang="en-US" dirty="0">
                <a:latin typeface="微軟正黑體" panose="020B0604030504040204" pitchFamily="34" charset="-120"/>
                <a:ea typeface="微軟正黑體" panose="020B0604030504040204" pitchFamily="34" charset="-120"/>
              </a:rPr>
              <a:t>實用技能學程</a:t>
            </a:r>
          </a:p>
        </p:txBody>
      </p:sp>
      <p:sp>
        <p:nvSpPr>
          <p:cNvPr id="25" name="標題 1"/>
          <p:cNvSpPr txBox="1"/>
          <p:nvPr/>
        </p:nvSpPr>
        <p:spPr bwMode="auto">
          <a:xfrm>
            <a:off x="467544" y="260648"/>
            <a:ext cx="8244000" cy="720080"/>
          </a:xfrm>
          <a:prstGeom prst="rect">
            <a:avLst/>
          </a:prstGeom>
          <a:solidFill>
            <a:schemeClr val="tx2">
              <a:lumMod val="60000"/>
              <a:lumOff val="40000"/>
            </a:schemeClr>
          </a:solidFill>
          <a:ln>
            <a:noFill/>
          </a:ln>
        </p:spPr>
        <p:txBody>
          <a:bodyPr vert="horz" wrap="square" lIns="91440" tIns="45720" rIns="91440" bIns="45720" numCol="1" anchor="ctr" anchorCtr="0" compatLnSpc="1">
            <a:normAutofit fontScale="85000" lnSpcReduction="10000"/>
          </a:bodyPr>
          <a:lstStyle>
            <a:lvl1pPr algn="ctr" rtl="0" eaLnBrk="0" fontAlgn="base" hangingPunct="0">
              <a:spcBef>
                <a:spcPct val="0"/>
              </a:spcBef>
              <a:spcAft>
                <a:spcPct val="0"/>
              </a:spcAft>
              <a:defRPr sz="4400" kern="1200">
                <a:solidFill>
                  <a:schemeClr val="tx1"/>
                </a:solidFill>
                <a:latin typeface="標楷體" panose="03000509000000000000" pitchFamily="65" charset="-120"/>
                <a:ea typeface="標楷體" panose="03000509000000000000" pitchFamily="65" charset="-120"/>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新細明體" panose="02020500000000000000" pitchFamily="18" charset="-120"/>
              </a:defRPr>
            </a:lvl2pPr>
            <a:lvl3pPr algn="ctr" rtl="0" eaLnBrk="0" fontAlgn="base" hangingPunct="0">
              <a:spcBef>
                <a:spcPct val="0"/>
              </a:spcBef>
              <a:spcAft>
                <a:spcPct val="0"/>
              </a:spcAft>
              <a:defRPr sz="4400">
                <a:solidFill>
                  <a:schemeClr val="tx1"/>
                </a:solidFill>
                <a:latin typeface="Calibri" panose="020F0502020204030204" pitchFamily="34" charset="0"/>
                <a:ea typeface="新細明體" panose="02020500000000000000" pitchFamily="18" charset="-120"/>
              </a:defRPr>
            </a:lvl3pPr>
            <a:lvl4pPr algn="ctr" rtl="0" eaLnBrk="0" fontAlgn="base" hangingPunct="0">
              <a:spcBef>
                <a:spcPct val="0"/>
              </a:spcBef>
              <a:spcAft>
                <a:spcPct val="0"/>
              </a:spcAft>
              <a:defRPr sz="4400">
                <a:solidFill>
                  <a:schemeClr val="tx1"/>
                </a:solidFill>
                <a:latin typeface="Calibri" panose="020F0502020204030204" pitchFamily="34" charset="0"/>
                <a:ea typeface="新細明體" panose="02020500000000000000" pitchFamily="18" charset="-120"/>
              </a:defRPr>
            </a:lvl4pPr>
            <a:lvl5pPr algn="ctr" rtl="0" eaLnBrk="0" fontAlgn="base" hangingPunct="0">
              <a:spcBef>
                <a:spcPct val="0"/>
              </a:spcBef>
              <a:spcAft>
                <a:spcPct val="0"/>
              </a:spcAft>
              <a:defRPr sz="4400">
                <a:solidFill>
                  <a:schemeClr val="tx1"/>
                </a:solidFill>
                <a:latin typeface="Calibri" panose="020F0502020204030204" pitchFamily="34" charset="0"/>
                <a:ea typeface="新細明體" panose="02020500000000000000" pitchFamily="18" charset="-120"/>
              </a:defRPr>
            </a:lvl5pPr>
            <a:lvl6pPr marL="4572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6pPr>
            <a:lvl7pPr marL="9144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7pPr>
            <a:lvl8pPr marL="13716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8pPr>
            <a:lvl9pPr marL="18288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9pPr>
          </a:lstStyle>
          <a:p>
            <a:pPr eaLnBrk="1" hangingPunct="1">
              <a:defRPr/>
            </a:pPr>
            <a:r>
              <a:rPr lang="en-US" altLang="zh-TW" sz="4800" b="1" dirty="0">
                <a:solidFill>
                  <a:schemeClr val="bg1"/>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rPr>
              <a:t>113</a:t>
            </a:r>
            <a:r>
              <a:rPr lang="zh-TW" altLang="en-US" sz="4800" b="1" dirty="0">
                <a:solidFill>
                  <a:schemeClr val="bg1"/>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rPr>
              <a:t>學年度屏東區適性入學時程表</a:t>
            </a:r>
            <a:endParaRPr lang="zh-TW" altLang="en-US" b="1" dirty="0">
              <a:solidFill>
                <a:schemeClr val="bg1"/>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endParaRPr>
          </a:p>
        </p:txBody>
      </p:sp>
      <p:sp>
        <p:nvSpPr>
          <p:cNvPr id="27" name="圓角矩形 26"/>
          <p:cNvSpPr/>
          <p:nvPr/>
        </p:nvSpPr>
        <p:spPr>
          <a:xfrm>
            <a:off x="4328777" y="4031155"/>
            <a:ext cx="2623795" cy="1068042"/>
          </a:xfrm>
          <a:prstGeom prst="roundRect">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zh-TW" altLang="en-US" sz="2000" dirty="0">
                <a:latin typeface="微軟正黑體" panose="020B0604030504040204" pitchFamily="34" charset="-120"/>
                <a:ea typeface="微軟正黑體" panose="020B0604030504040204" pitchFamily="34" charset="-120"/>
              </a:rPr>
              <a:t>五專聯合免試入學</a:t>
            </a:r>
            <a:endParaRPr lang="en-US" altLang="zh-TW" sz="2000" dirty="0">
              <a:latin typeface="微軟正黑體" panose="020B0604030504040204" pitchFamily="34" charset="-120"/>
              <a:ea typeface="微軟正黑體" panose="020B0604030504040204" pitchFamily="34" charset="-120"/>
            </a:endParaRPr>
          </a:p>
        </p:txBody>
      </p:sp>
      <p:cxnSp>
        <p:nvCxnSpPr>
          <p:cNvPr id="32" name="直線接點 31"/>
          <p:cNvCxnSpPr/>
          <p:nvPr/>
        </p:nvCxnSpPr>
        <p:spPr>
          <a:xfrm flipH="1">
            <a:off x="1221671" y="1273233"/>
            <a:ext cx="41605" cy="5537966"/>
          </a:xfrm>
          <a:prstGeom prst="line">
            <a:avLst/>
          </a:prstGeom>
          <a:ln w="25400">
            <a:solidFill>
              <a:schemeClr val="accent3">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33" name="文字方塊 32"/>
          <p:cNvSpPr txBox="1"/>
          <p:nvPr/>
        </p:nvSpPr>
        <p:spPr>
          <a:xfrm>
            <a:off x="270452" y="6087393"/>
            <a:ext cx="985541" cy="461665"/>
          </a:xfrm>
          <a:prstGeom prst="rect">
            <a:avLst/>
          </a:prstGeom>
          <a:noFill/>
        </p:spPr>
        <p:txBody>
          <a:bodyPr wrap="square" rtlCol="0">
            <a:spAutoFit/>
          </a:bodyPr>
          <a:lstStyle/>
          <a:p>
            <a:r>
              <a:rPr lang="en-US" altLang="zh-TW" sz="2400" b="1" dirty="0">
                <a:solidFill>
                  <a:srgbClr val="FF0000"/>
                </a:solidFill>
                <a:latin typeface="微軟正黑體" panose="020B0604030504040204" pitchFamily="34" charset="-120"/>
                <a:ea typeface="微軟正黑體" panose="020B0604030504040204" pitchFamily="34" charset="-120"/>
              </a:rPr>
              <a:t>3-4</a:t>
            </a:r>
            <a:r>
              <a:rPr lang="zh-TW" altLang="en-US" sz="2400" b="1" dirty="0">
                <a:solidFill>
                  <a:srgbClr val="FF0000"/>
                </a:solidFill>
                <a:latin typeface="微軟正黑體" panose="020B0604030504040204" pitchFamily="34" charset="-120"/>
                <a:ea typeface="微軟正黑體" panose="020B0604030504040204" pitchFamily="34" charset="-120"/>
              </a:rPr>
              <a:t>月</a:t>
            </a:r>
            <a:endParaRPr lang="en-US" altLang="zh-TW" sz="2400" b="1" dirty="0">
              <a:solidFill>
                <a:srgbClr val="FF0000"/>
              </a:solidFill>
              <a:latin typeface="微軟正黑體" panose="020B0604030504040204" pitchFamily="34" charset="-120"/>
              <a:ea typeface="微軟正黑體" panose="020B0604030504040204" pitchFamily="34" charset="-120"/>
            </a:endParaRPr>
          </a:p>
        </p:txBody>
      </p:sp>
      <p:sp>
        <p:nvSpPr>
          <p:cNvPr id="26" name="圓角矩形 6">
            <a:extLst>
              <a:ext uri="{FF2B5EF4-FFF2-40B4-BE49-F238E27FC236}">
                <a16:creationId xmlns:a16="http://schemas.microsoft.com/office/drawing/2014/main" id="{7B8B474F-34EF-47ED-92B8-5136DACD3100}"/>
              </a:ext>
            </a:extLst>
          </p:cNvPr>
          <p:cNvSpPr/>
          <p:nvPr/>
        </p:nvSpPr>
        <p:spPr>
          <a:xfrm>
            <a:off x="1610800" y="1905920"/>
            <a:ext cx="2651635" cy="492615"/>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zh-TW" altLang="en-US" sz="2000" dirty="0">
                <a:latin typeface="微軟正黑體" panose="020B0604030504040204" pitchFamily="34" charset="-120"/>
                <a:ea typeface="微軟正黑體" panose="020B0604030504040204" pitchFamily="34" charset="-120"/>
              </a:rPr>
              <a:t>學習區</a:t>
            </a:r>
            <a:endParaRPr lang="en-US" altLang="zh-TW" sz="2000" dirty="0">
              <a:latin typeface="微軟正黑體" panose="020B0604030504040204" pitchFamily="34" charset="-120"/>
              <a:ea typeface="微軟正黑體" panose="020B0604030504040204" pitchFamily="34" charset="-120"/>
            </a:endParaRPr>
          </a:p>
          <a:p>
            <a:pPr algn="ctr"/>
            <a:r>
              <a:rPr lang="zh-TW" altLang="en-US" sz="2000" dirty="0">
                <a:latin typeface="微軟正黑體" panose="020B0604030504040204" pitchFamily="34" charset="-120"/>
                <a:ea typeface="微軟正黑體" panose="020B0604030504040204" pitchFamily="34" charset="-120"/>
              </a:rPr>
              <a:t>完全免試入學</a:t>
            </a:r>
          </a:p>
        </p:txBody>
      </p:sp>
      <p:sp>
        <p:nvSpPr>
          <p:cNvPr id="30" name="圓角矩形 26">
            <a:extLst>
              <a:ext uri="{FF2B5EF4-FFF2-40B4-BE49-F238E27FC236}">
                <a16:creationId xmlns:a16="http://schemas.microsoft.com/office/drawing/2014/main" id="{F05EE7DA-166E-4BF5-BE77-F457639EBCBA}"/>
              </a:ext>
            </a:extLst>
          </p:cNvPr>
          <p:cNvSpPr/>
          <p:nvPr/>
        </p:nvSpPr>
        <p:spPr>
          <a:xfrm>
            <a:off x="2656051" y="4071797"/>
            <a:ext cx="1601009" cy="620089"/>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zh-TW" altLang="en-US" dirty="0">
                <a:latin typeface="微軟正黑體" panose="020B0604030504040204" pitchFamily="34" charset="-120"/>
                <a:ea typeface="微軟正黑體" panose="020B0604030504040204" pitchFamily="34" charset="-120"/>
              </a:rPr>
              <a:t>五專優先免試入學</a:t>
            </a:r>
            <a:endParaRPr lang="en-US" altLang="zh-TW" dirty="0">
              <a:latin typeface="微軟正黑體" panose="020B0604030504040204" pitchFamily="34" charset="-120"/>
              <a:ea typeface="微軟正黑體" panose="020B0604030504040204" pitchFamily="34" charset="-120"/>
            </a:endParaRPr>
          </a:p>
        </p:txBody>
      </p:sp>
      <p:sp>
        <p:nvSpPr>
          <p:cNvPr id="2" name="矩形 1">
            <a:extLst>
              <a:ext uri="{FF2B5EF4-FFF2-40B4-BE49-F238E27FC236}">
                <a16:creationId xmlns:a16="http://schemas.microsoft.com/office/drawing/2014/main" id="{3848C0FF-7353-4C9D-BA73-CD93ED190A07}"/>
              </a:ext>
            </a:extLst>
          </p:cNvPr>
          <p:cNvSpPr/>
          <p:nvPr/>
        </p:nvSpPr>
        <p:spPr>
          <a:xfrm>
            <a:off x="1629814" y="6545805"/>
            <a:ext cx="5845297" cy="369332"/>
          </a:xfrm>
          <a:prstGeom prst="rect">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2700000" scaled="1"/>
            <a:tileRect/>
          </a:gradFill>
        </p:spPr>
        <p:txBody>
          <a:bodyPr wrap="square">
            <a:spAutoFit/>
          </a:bodyPr>
          <a:lstStyle/>
          <a:p>
            <a:r>
              <a:rPr lang="zh-TW" altLang="en-US" dirty="0">
                <a:latin typeface="微軟正黑體" panose="020B0604030504040204" pitchFamily="34" charset="-120"/>
                <a:ea typeface="微軟正黑體" panose="020B0604030504040204" pitchFamily="34" charset="-120"/>
              </a:rPr>
              <a:t>國中教育會考、各入學管道詳細日程，以簡章內容為準。</a:t>
            </a:r>
          </a:p>
        </p:txBody>
      </p:sp>
      <p:sp>
        <p:nvSpPr>
          <p:cNvPr id="31" name="矩形 30">
            <a:extLst>
              <a:ext uri="{FF2B5EF4-FFF2-40B4-BE49-F238E27FC236}">
                <a16:creationId xmlns:a16="http://schemas.microsoft.com/office/drawing/2014/main" id="{C3986508-0D38-4F58-AE31-4726E57AC386}"/>
              </a:ext>
            </a:extLst>
          </p:cNvPr>
          <p:cNvSpPr/>
          <p:nvPr/>
        </p:nvSpPr>
        <p:spPr>
          <a:xfrm>
            <a:off x="955221" y="1912426"/>
            <a:ext cx="592443" cy="3219017"/>
          </a:xfrm>
          <a:prstGeom prst="rect">
            <a:avLst/>
          </a:prstGeom>
          <a:solidFill>
            <a:srgbClr val="00B050"/>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zh-TW" altLang="en-US" sz="2400" dirty="0">
                <a:latin typeface="微軟正黑體" panose="020B0604030504040204" pitchFamily="34" charset="-120"/>
                <a:ea typeface="微軟正黑體" panose="020B0604030504040204" pitchFamily="34" charset="-120"/>
              </a:rPr>
              <a:t>變更就學區</a:t>
            </a:r>
            <a:r>
              <a:rPr lang="en-US" altLang="zh-TW" sz="1200" dirty="0">
                <a:latin typeface="微軟正黑體" panose="020B0604030504040204" pitchFamily="34" charset="-120"/>
                <a:ea typeface="微軟正黑體" panose="020B0604030504040204" pitchFamily="34" charset="-120"/>
              </a:rPr>
              <a:t>(4/26-5/3)</a:t>
            </a:r>
            <a:endParaRPr lang="zh-TW" altLang="en-US" sz="1200" dirty="0">
              <a:latin typeface="微軟正黑體" panose="020B0604030504040204" pitchFamily="34" charset="-120"/>
              <a:ea typeface="微軟正黑體" panose="020B0604030504040204" pitchFamily="34" charset="-120"/>
            </a:endParaRPr>
          </a:p>
        </p:txBody>
      </p:sp>
      <p:sp>
        <p:nvSpPr>
          <p:cNvPr id="3" name="矩形圖說文字 2"/>
          <p:cNvSpPr/>
          <p:nvPr/>
        </p:nvSpPr>
        <p:spPr>
          <a:xfrm>
            <a:off x="3183630" y="1005360"/>
            <a:ext cx="3174863" cy="720080"/>
          </a:xfrm>
          <a:prstGeom prst="wedgeRectCallout">
            <a:avLst/>
          </a:prstGeom>
          <a:solidFill>
            <a:srgbClr val="FFCC99"/>
          </a:solidFill>
          <a:ln>
            <a:no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600" dirty="0">
                <a:solidFill>
                  <a:srgbClr val="FF0000"/>
                </a:solidFill>
                <a:latin typeface="微軟正黑體" panose="020B0604030504040204" pitchFamily="34" charset="-120"/>
                <a:ea typeface="微軟正黑體" panose="020B0604030504040204" pitchFamily="34" charset="-120"/>
              </a:rPr>
              <a:t>6/21</a:t>
            </a:r>
            <a:r>
              <a:rPr lang="zh-TW" altLang="en-US" sz="1600" dirty="0">
                <a:solidFill>
                  <a:srgbClr val="FF0000"/>
                </a:solidFill>
                <a:latin typeface="微軟正黑體" panose="020B0604030504040204" pitchFamily="34" charset="-120"/>
                <a:ea typeface="微軟正黑體" panose="020B0604030504040204" pitchFamily="34" charset="-120"/>
              </a:rPr>
              <a:t>公告免試入學實際招生名額</a:t>
            </a:r>
          </a:p>
        </p:txBody>
      </p:sp>
      <p:sp>
        <p:nvSpPr>
          <p:cNvPr id="29" name="圓角矩形 6">
            <a:extLst>
              <a:ext uri="{FF2B5EF4-FFF2-40B4-BE49-F238E27FC236}">
                <a16:creationId xmlns:a16="http://schemas.microsoft.com/office/drawing/2014/main" id="{7B8B474F-34EF-47ED-92B8-5136DACD3100}"/>
              </a:ext>
            </a:extLst>
          </p:cNvPr>
          <p:cNvSpPr/>
          <p:nvPr/>
        </p:nvSpPr>
        <p:spPr>
          <a:xfrm>
            <a:off x="1652180" y="4812170"/>
            <a:ext cx="2651635" cy="492615"/>
          </a:xfrm>
          <a:prstGeom prst="roundRect">
            <a:avLst/>
          </a:prstGeom>
          <a:solidFill>
            <a:srgbClr val="00B0F0"/>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zh-TW" altLang="en-US" dirty="0">
                <a:latin typeface="微軟正黑體" panose="020B0604030504040204" pitchFamily="34" charset="-120"/>
                <a:ea typeface="微軟正黑體" panose="020B0604030504040204" pitchFamily="34" charset="-120"/>
              </a:rPr>
              <a:t>五專完全免試入學</a:t>
            </a:r>
            <a:br>
              <a:rPr lang="en-US" altLang="zh-TW" dirty="0">
                <a:latin typeface="微軟正黑體" panose="020B0604030504040204" pitchFamily="34" charset="-120"/>
                <a:ea typeface="微軟正黑體" panose="020B0604030504040204" pitchFamily="34" charset="-120"/>
              </a:rPr>
            </a:br>
            <a:r>
              <a:rPr lang="zh-TW" altLang="en-US" dirty="0">
                <a:latin typeface="微軟正黑體" panose="020B0604030504040204" pitchFamily="34" charset="-120"/>
                <a:ea typeface="微軟正黑體" panose="020B0604030504040204" pitchFamily="34" charset="-120"/>
              </a:rPr>
              <a:t>單獨招生</a:t>
            </a:r>
          </a:p>
        </p:txBody>
      </p:sp>
    </p:spTree>
    <p:extLst>
      <p:ext uri="{BB962C8B-B14F-4D97-AF65-F5344CB8AC3E}">
        <p14:creationId xmlns:p14="http://schemas.microsoft.com/office/powerpoint/2010/main" val="847383427"/>
      </p:ext>
    </p:extLst>
  </p:cSld>
  <p:clrMapOvr>
    <a:masterClrMapping/>
  </p:clrMapOvr>
  <p:transition spd="slow">
    <p:cover/>
  </p:transition>
</p:sld>
</file>

<file path=ppt/theme/theme1.xml><?xml version="1.0" encoding="utf-8"?>
<a:theme xmlns:a="http://schemas.openxmlformats.org/drawingml/2006/main" name="圖庫">
  <a:themeElements>
    <a:clrScheme name="圖庫">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圖庫">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圖庫">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16233</TotalTime>
  <Words>4755</Words>
  <Application>Microsoft Office PowerPoint</Application>
  <PresentationFormat>如螢幕大小 (4:3)</PresentationFormat>
  <Paragraphs>809</Paragraphs>
  <Slides>48</Slides>
  <Notes>38</Notes>
  <HiddenSlides>0</HiddenSlides>
  <MMClips>0</MMClips>
  <ScaleCrop>false</ScaleCrop>
  <HeadingPairs>
    <vt:vector size="8" baseType="variant">
      <vt:variant>
        <vt:lpstr>使用字型</vt:lpstr>
      </vt:variant>
      <vt:variant>
        <vt:i4>10</vt:i4>
      </vt:variant>
      <vt:variant>
        <vt:lpstr>佈景主題</vt:lpstr>
      </vt:variant>
      <vt:variant>
        <vt:i4>1</vt:i4>
      </vt:variant>
      <vt:variant>
        <vt:lpstr>內嵌 OLE 伺服程式</vt:lpstr>
      </vt:variant>
      <vt:variant>
        <vt:i4>1</vt:i4>
      </vt:variant>
      <vt:variant>
        <vt:lpstr>投影片標題</vt:lpstr>
      </vt:variant>
      <vt:variant>
        <vt:i4>48</vt:i4>
      </vt:variant>
    </vt:vector>
  </HeadingPairs>
  <TitlesOfParts>
    <vt:vector size="60" baseType="lpstr">
      <vt:lpstr>微軟正黑體</vt:lpstr>
      <vt:lpstr>華康儷粗圓</vt:lpstr>
      <vt:lpstr>Calibri</vt:lpstr>
      <vt:lpstr>標楷體</vt:lpstr>
      <vt:lpstr>Gill Sans MT</vt:lpstr>
      <vt:lpstr>Wingdings</vt:lpstr>
      <vt:lpstr>Arial</vt:lpstr>
      <vt:lpstr>微軟正黑體</vt:lpstr>
      <vt:lpstr>Times New Roman</vt:lpstr>
      <vt:lpstr>新細明體</vt:lpstr>
      <vt:lpstr>圖庫</vt:lpstr>
      <vt:lpstr>PhotoImpact</vt:lpstr>
      <vt:lpstr>PowerPoint 簡報</vt:lpstr>
      <vt:lpstr>PowerPoint 簡報</vt:lpstr>
      <vt:lpstr>PowerPoint 簡報</vt:lpstr>
      <vt:lpstr>PowerPoint 簡報</vt:lpstr>
      <vt:lpstr>PowerPoint 簡報</vt:lpstr>
      <vt:lpstr>國中教育會考考試科目及時間表</vt:lpstr>
      <vt:lpstr>能力等級與加註標示</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五專招生管道說明</vt:lpstr>
      <vt:lpstr>五專免試入學</vt:lpstr>
      <vt:lpstr>五專完全免試入學單獨招生_重要日程</vt:lpstr>
      <vt:lpstr>PowerPoint 簡報</vt:lpstr>
      <vt:lpstr>五專免試入學優先免試入學_重要日程</vt:lpstr>
      <vt:lpstr>五專聯合免試入學_重要日程</vt:lpstr>
      <vt:lpstr>PowerPoint 簡報</vt:lpstr>
      <vt:lpstr>PowerPoint 簡報</vt:lpstr>
      <vt:lpstr>屏東區招收普通科學校介紹</vt:lpstr>
      <vt:lpstr>屏東區技術型學校介紹</vt:lpstr>
      <vt:lpstr>屏東區技術型高中專業群科介紹與說明</vt:lpstr>
      <vt:lpstr>以智慧型手機為例</vt:lpstr>
      <vt:lpstr>專業群科分析－以電動車為例</vt:lpstr>
      <vt:lpstr>結語</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pds</dc:creator>
  <cp:lastModifiedBy>shuchen hou</cp:lastModifiedBy>
  <cp:revision>720</cp:revision>
  <cp:lastPrinted>2021-01-05T07:24:10Z</cp:lastPrinted>
  <dcterms:created xsi:type="dcterms:W3CDTF">2012-12-02T17:04:08Z</dcterms:created>
  <dcterms:modified xsi:type="dcterms:W3CDTF">2024-02-26T09:25:51Z</dcterms:modified>
</cp:coreProperties>
</file>