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23" r:id="rId1"/>
  </p:sldMasterIdLst>
  <p:notesMasterIdLst>
    <p:notesMasterId r:id="rId64"/>
  </p:notesMasterIdLst>
  <p:handoutMasterIdLst>
    <p:handoutMasterId r:id="rId65"/>
  </p:handoutMasterIdLst>
  <p:sldIdLst>
    <p:sldId id="288" r:id="rId2"/>
    <p:sldId id="313" r:id="rId3"/>
    <p:sldId id="711" r:id="rId4"/>
    <p:sldId id="392" r:id="rId5"/>
    <p:sldId id="699" r:id="rId6"/>
    <p:sldId id="657" r:id="rId7"/>
    <p:sldId id="632" r:id="rId8"/>
    <p:sldId id="626" r:id="rId9"/>
    <p:sldId id="394" r:id="rId10"/>
    <p:sldId id="315" r:id="rId11"/>
    <p:sldId id="457" r:id="rId12"/>
    <p:sldId id="319" r:id="rId13"/>
    <p:sldId id="633" r:id="rId14"/>
    <p:sldId id="646" r:id="rId15"/>
    <p:sldId id="716" r:id="rId16"/>
    <p:sldId id="647" r:id="rId17"/>
    <p:sldId id="469" r:id="rId18"/>
    <p:sldId id="347" r:id="rId19"/>
    <p:sldId id="306" r:id="rId20"/>
    <p:sldId id="475" r:id="rId21"/>
    <p:sldId id="483" r:id="rId22"/>
    <p:sldId id="333" r:id="rId23"/>
    <p:sldId id="656" r:id="rId24"/>
    <p:sldId id="652" r:id="rId25"/>
    <p:sldId id="356" r:id="rId26"/>
    <p:sldId id="717" r:id="rId27"/>
    <p:sldId id="403" r:id="rId28"/>
    <p:sldId id="404" r:id="rId29"/>
    <p:sldId id="681" r:id="rId30"/>
    <p:sldId id="395" r:id="rId31"/>
    <p:sldId id="675" r:id="rId32"/>
    <p:sldId id="659" r:id="rId33"/>
    <p:sldId id="701" r:id="rId34"/>
    <p:sldId id="721" r:id="rId35"/>
    <p:sldId id="722" r:id="rId36"/>
    <p:sldId id="723" r:id="rId37"/>
    <p:sldId id="718" r:id="rId38"/>
    <p:sldId id="742" r:id="rId39"/>
    <p:sldId id="702" r:id="rId40"/>
    <p:sldId id="671" r:id="rId41"/>
    <p:sldId id="714" r:id="rId42"/>
    <p:sldId id="405" r:id="rId43"/>
    <p:sldId id="704" r:id="rId44"/>
    <p:sldId id="703" r:id="rId45"/>
    <p:sldId id="707" r:id="rId46"/>
    <p:sldId id="708" r:id="rId47"/>
    <p:sldId id="498" r:id="rId48"/>
    <p:sldId id="661" r:id="rId49"/>
    <p:sldId id="662" r:id="rId50"/>
    <p:sldId id="663" r:id="rId51"/>
    <p:sldId id="664" r:id="rId52"/>
    <p:sldId id="665" r:id="rId53"/>
    <p:sldId id="677" r:id="rId54"/>
    <p:sldId id="497" r:id="rId55"/>
    <p:sldId id="499" r:id="rId56"/>
    <p:sldId id="500" r:id="rId57"/>
    <p:sldId id="667" r:id="rId58"/>
    <p:sldId id="678" r:id="rId59"/>
    <p:sldId id="669" r:id="rId60"/>
    <p:sldId id="679" r:id="rId61"/>
    <p:sldId id="386" r:id="rId62"/>
    <p:sldId id="276" r:id="rId63"/>
  </p:sldIdLst>
  <p:sldSz cx="9144000" cy="6858000" type="screen4x3"/>
  <p:notesSz cx="9926638" cy="6797675"/>
  <p:embeddedFontLst>
    <p:embeddedFont>
      <p:font typeface="Calibri" panose="020F0502020204030204" pitchFamily="34" charset="0"/>
      <p:regular r:id="rId66"/>
      <p:bold r:id="rId67"/>
      <p:italic r:id="rId68"/>
      <p:boldItalic r:id="rId69"/>
    </p:embeddedFont>
    <p:embeddedFont>
      <p:font typeface="Gill Sans MT" panose="020B0502020104020203" pitchFamily="34" charset="0"/>
      <p:regular r:id="rId70"/>
      <p:bold r:id="rId71"/>
      <p:italic r:id="rId72"/>
      <p:boldItalic r:id="rId73"/>
    </p:embeddedFont>
    <p:embeddedFont>
      <p:font typeface="Microsoft YaHei UI" panose="020B0503020204020204" pitchFamily="34" charset="-122"/>
      <p:regular r:id="rId74"/>
      <p:bold r:id="rId75"/>
    </p:embeddedFont>
    <p:embeddedFont>
      <p:font typeface="Verdana" panose="020B0604030504040204" pitchFamily="34" charset="0"/>
      <p:regular r:id="rId76"/>
      <p:bold r:id="rId77"/>
      <p:italic r:id="rId78"/>
      <p:boldItalic r:id="rId79"/>
    </p:embeddedFont>
    <p:embeddedFont>
      <p:font typeface="微軟正黑體" panose="020B0604030504040204" pitchFamily="34" charset="-120"/>
      <p:regular r:id="rId80"/>
      <p:bold r:id="rId81"/>
    </p:embeddedFont>
    <p:embeddedFont>
      <p:font typeface="微軟正黑體" panose="020B0604030504040204" pitchFamily="34" charset="-120"/>
      <p:regular r:id="rId80"/>
      <p:bold r:id="rId81"/>
    </p:embeddedFont>
    <p:embeddedFont>
      <p:font typeface="標楷體" panose="03000509000000000000" pitchFamily="65" charset="-120"/>
      <p:regular r:id="rId82"/>
    </p:embeddedFont>
  </p:embeddedFontLst>
  <p:defaultTextStyle>
    <a:defPPr>
      <a:defRPr lang="en-US"/>
    </a:defPPr>
    <a:lvl1pPr algn="l" rtl="0" fontAlgn="base">
      <a:spcBef>
        <a:spcPct val="0"/>
      </a:spcBef>
      <a:spcAft>
        <a:spcPct val="0"/>
      </a:spcAft>
      <a:defRPr b="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b="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b="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b="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b="1" kern="1200">
        <a:solidFill>
          <a:schemeClr val="tx1"/>
        </a:solidFill>
        <a:latin typeface="Arial" pitchFamily="34" charset="0"/>
        <a:ea typeface="新細明體" pitchFamily="18" charset="-120"/>
        <a:cs typeface="+mn-cs"/>
      </a:defRPr>
    </a:lvl5pPr>
    <a:lvl6pPr marL="2286000" algn="l" defTabSz="914400" rtl="0" eaLnBrk="1" latinLnBrk="0" hangingPunct="1">
      <a:defRPr b="1" kern="1200">
        <a:solidFill>
          <a:schemeClr val="tx1"/>
        </a:solidFill>
        <a:latin typeface="Arial" pitchFamily="34" charset="0"/>
        <a:ea typeface="新細明體" pitchFamily="18" charset="-120"/>
        <a:cs typeface="+mn-cs"/>
      </a:defRPr>
    </a:lvl6pPr>
    <a:lvl7pPr marL="2743200" algn="l" defTabSz="914400" rtl="0" eaLnBrk="1" latinLnBrk="0" hangingPunct="1">
      <a:defRPr b="1" kern="1200">
        <a:solidFill>
          <a:schemeClr val="tx1"/>
        </a:solidFill>
        <a:latin typeface="Arial" pitchFamily="34" charset="0"/>
        <a:ea typeface="新細明體" pitchFamily="18" charset="-120"/>
        <a:cs typeface="+mn-cs"/>
      </a:defRPr>
    </a:lvl7pPr>
    <a:lvl8pPr marL="3200400" algn="l" defTabSz="914400" rtl="0" eaLnBrk="1" latinLnBrk="0" hangingPunct="1">
      <a:defRPr b="1" kern="1200">
        <a:solidFill>
          <a:schemeClr val="tx1"/>
        </a:solidFill>
        <a:latin typeface="Arial" pitchFamily="34" charset="0"/>
        <a:ea typeface="新細明體" pitchFamily="18" charset="-120"/>
        <a:cs typeface="+mn-cs"/>
      </a:defRPr>
    </a:lvl8pPr>
    <a:lvl9pPr marL="3657600" algn="l" defTabSz="914400" rtl="0" eaLnBrk="1" latinLnBrk="0" hangingPunct="1">
      <a:defRPr b="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E1E6ED"/>
    <a:srgbClr val="FF9900"/>
    <a:srgbClr val="A7D9FF"/>
    <a:srgbClr val="CCCC00"/>
    <a:srgbClr val="FF5050"/>
    <a:srgbClr val="CC9900"/>
    <a:srgbClr val="FFCC99"/>
    <a:srgbClr val="3333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68" autoAdjust="0"/>
    <p:restoredTop sz="85218" autoAdjust="0"/>
  </p:normalViewPr>
  <p:slideViewPr>
    <p:cSldViewPr>
      <p:cViewPr varScale="1">
        <p:scale>
          <a:sx n="57" d="100"/>
          <a:sy n="57" d="100"/>
        </p:scale>
        <p:origin x="1160" y="2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2">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3">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0EA93-0296-44BD-83A3-29A7749017E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zh-TW" altLang="en-US"/>
        </a:p>
      </dgm:t>
    </dgm:pt>
    <dgm:pt modelId="{F76749AD-C233-4B05-9700-B9D6FFC78C6D}">
      <dgm:prSet phldrT="[文字]" custT="1"/>
      <dgm:spPr/>
      <dgm:t>
        <a:bodyPr/>
        <a:lstStyle/>
        <a:p>
          <a:r>
            <a:rPr lang="zh-TW" altLang="en-US" sz="2000" b="1" dirty="0">
              <a:effectLst/>
              <a:latin typeface="微軟正黑體" panose="020B0604030504040204" pitchFamily="34" charset="-120"/>
              <a:ea typeface="微軟正黑體" panose="020B0604030504040204" pitchFamily="34" charset="-120"/>
              <a:cs typeface="Times New Roman"/>
            </a:rPr>
            <a:t>違規</a:t>
          </a:r>
          <a:r>
            <a:rPr lang="en-US" altLang="zh-TW" sz="2000" b="1" dirty="0">
              <a:effectLst/>
              <a:latin typeface="微軟正黑體" panose="020B0604030504040204" pitchFamily="34" charset="-120"/>
              <a:ea typeface="微軟正黑體" panose="020B0604030504040204" pitchFamily="34" charset="-120"/>
              <a:cs typeface="Times New Roman"/>
            </a:rPr>
            <a:t>1</a:t>
          </a:r>
          <a:r>
            <a:rPr lang="zh-TW" altLang="en-US" sz="2000" b="1" dirty="0">
              <a:effectLst/>
              <a:latin typeface="微軟正黑體" panose="020B0604030504040204" pitchFamily="34" charset="-120"/>
              <a:ea typeface="微軟正黑體" panose="020B0604030504040204" pitchFamily="34" charset="-120"/>
              <a:cs typeface="Times New Roman"/>
            </a:rPr>
            <a:t>點扣國中教育會考總積分百分之一</a:t>
          </a:r>
          <a:endParaRPr lang="zh-TW" altLang="en-US" sz="2000" b="1" dirty="0">
            <a:latin typeface="微軟正黑體" panose="020B0604030504040204" pitchFamily="34" charset="-120"/>
            <a:ea typeface="微軟正黑體" panose="020B0604030504040204" pitchFamily="34" charset="-120"/>
          </a:endParaRPr>
        </a:p>
      </dgm:t>
    </dgm:pt>
    <dgm:pt modelId="{5D76E61F-3AFD-41A8-A82A-9C42BED1042A}" type="parTrans" cxnId="{7E7B1330-5DC3-4A42-9D9C-3B35E90E0CDB}">
      <dgm:prSet/>
      <dgm:spPr/>
      <dgm:t>
        <a:bodyPr/>
        <a:lstStyle/>
        <a:p>
          <a:endParaRPr lang="zh-TW" altLang="en-US"/>
        </a:p>
      </dgm:t>
    </dgm:pt>
    <dgm:pt modelId="{53B6DEC9-A2AA-444E-BC77-BCCD089C3E62}" type="sibTrans" cxnId="{7E7B1330-5DC3-4A42-9D9C-3B35E90E0CDB}">
      <dgm:prSet/>
      <dgm:spPr/>
      <dgm:t>
        <a:bodyPr/>
        <a:lstStyle/>
        <a:p>
          <a:endParaRPr lang="zh-TW" altLang="en-US"/>
        </a:p>
      </dgm:t>
    </dgm:pt>
    <dgm:pt modelId="{A08B5763-B652-4334-A971-957028A4B52C}">
      <dgm:prSet phldrT="[文字]" custT="1"/>
      <dgm:spPr/>
      <dgm:t>
        <a:bodyPr/>
        <a:lstStyle/>
        <a:p>
          <a:r>
            <a:rPr lang="zh-TW" altLang="en-US" sz="2000" b="1" i="0" dirty="0">
              <a:latin typeface="微軟正黑體" panose="020B0604030504040204" pitchFamily="34" charset="-120"/>
              <a:ea typeface="微軟正黑體" panose="020B0604030504040204" pitchFamily="34" charset="-120"/>
            </a:rPr>
            <a:t>等級為標準參照，標示為常模參照</a:t>
          </a:r>
          <a:endParaRPr lang="zh-TW" altLang="en-US" sz="2000" dirty="0">
            <a:latin typeface="微軟正黑體" panose="020B0604030504040204" pitchFamily="34" charset="-120"/>
            <a:ea typeface="微軟正黑體" panose="020B0604030504040204" pitchFamily="34" charset="-120"/>
          </a:endParaRPr>
        </a:p>
      </dgm:t>
    </dgm:pt>
    <dgm:pt modelId="{AF5CAC5D-EFBA-4689-9862-6BBAF4565D78}" type="parTrans" cxnId="{5470B6A5-B4C9-4E2D-AC85-57FFC5AFED98}">
      <dgm:prSet/>
      <dgm:spPr/>
      <dgm:t>
        <a:bodyPr/>
        <a:lstStyle/>
        <a:p>
          <a:endParaRPr lang="zh-TW" altLang="en-US"/>
        </a:p>
      </dgm:t>
    </dgm:pt>
    <dgm:pt modelId="{808A8188-DCF7-447C-BB7F-129116E06FED}" type="sibTrans" cxnId="{5470B6A5-B4C9-4E2D-AC85-57FFC5AFED98}">
      <dgm:prSet/>
      <dgm:spPr/>
      <dgm:t>
        <a:bodyPr/>
        <a:lstStyle/>
        <a:p>
          <a:endParaRPr lang="zh-TW" altLang="en-US"/>
        </a:p>
      </dgm:t>
    </dgm:pt>
    <dgm:pt modelId="{4527FA2F-F884-47AC-B85E-16F570448C28}">
      <dgm:prSet phldrT="[文字]" custT="1"/>
      <dgm:spPr/>
      <dgm:t>
        <a:bodyPr/>
        <a:lstStyle/>
        <a:p>
          <a:pPr rtl="0"/>
          <a:r>
            <a:rPr lang="zh-TW" altLang="en-US" sz="2000" b="1" dirty="0">
              <a:effectLst/>
              <a:latin typeface="微軟正黑體" panose="020B0604030504040204" pitchFamily="34" charset="-120"/>
              <a:ea typeface="微軟正黑體" panose="020B0604030504040204" pitchFamily="34" charset="-120"/>
              <a:cs typeface="Times New Roman"/>
            </a:rPr>
            <a:t>作為比序採計項目時，國中教育會考限採計當年度之成績</a:t>
          </a:r>
          <a:endParaRPr lang="zh-TW" altLang="en-US" sz="2000" dirty="0"/>
        </a:p>
      </dgm:t>
    </dgm:pt>
    <dgm:pt modelId="{481F0E55-EB06-4F86-9A3E-BBF17DEA1A1C}" type="parTrans" cxnId="{28D13945-4369-4589-A9E2-9EEB1F7B0807}">
      <dgm:prSet/>
      <dgm:spPr/>
      <dgm:t>
        <a:bodyPr/>
        <a:lstStyle/>
        <a:p>
          <a:endParaRPr lang="zh-TW" altLang="en-US"/>
        </a:p>
      </dgm:t>
    </dgm:pt>
    <dgm:pt modelId="{351AAA5F-BC36-4750-BA64-80F6B2DD05DC}" type="sibTrans" cxnId="{28D13945-4369-4589-A9E2-9EEB1F7B0807}">
      <dgm:prSet/>
      <dgm:spPr/>
      <dgm:t>
        <a:bodyPr/>
        <a:lstStyle/>
        <a:p>
          <a:endParaRPr lang="zh-TW" altLang="en-US"/>
        </a:p>
      </dgm:t>
    </dgm:pt>
    <dgm:pt modelId="{C7252B3D-21FC-41DD-B06B-07F0D36A080B}">
      <dgm:prSet phldrT="[文字]" custT="1"/>
      <dgm:spPr/>
      <dgm:t>
        <a:bodyPr/>
        <a:lstStyle/>
        <a:p>
          <a:pPr rtl="0"/>
          <a:r>
            <a:rPr lang="zh-TW" altLang="en-US" sz="2000" b="1" dirty="0">
              <a:effectLst/>
              <a:latin typeface="微軟正黑體" panose="020B0604030504040204" pitchFamily="34" charset="-120"/>
              <a:ea typeface="微軟正黑體" panose="020B0604030504040204" pitchFamily="34" charset="-120"/>
              <a:cs typeface="Times New Roman"/>
            </a:rPr>
            <a:t>國中教育會考其實不是入學測驗，而是學力檢測</a:t>
          </a:r>
          <a:endParaRPr lang="zh-TW" altLang="en-US" sz="2000" b="1" dirty="0">
            <a:latin typeface="微軟正黑體" panose="020B0604030504040204" pitchFamily="34" charset="-120"/>
            <a:ea typeface="微軟正黑體" panose="020B0604030504040204" pitchFamily="34" charset="-120"/>
          </a:endParaRPr>
        </a:p>
      </dgm:t>
    </dgm:pt>
    <dgm:pt modelId="{81FC24CB-8B2E-4A79-ABB2-BB6960C55FB6}" type="sibTrans" cxnId="{4D414ED9-6F2E-49FF-BFB5-EFEE0BF67C7E}">
      <dgm:prSet/>
      <dgm:spPr/>
      <dgm:t>
        <a:bodyPr/>
        <a:lstStyle/>
        <a:p>
          <a:endParaRPr lang="zh-TW" altLang="en-US"/>
        </a:p>
      </dgm:t>
    </dgm:pt>
    <dgm:pt modelId="{FD2F5529-5B1F-43B7-8764-78EB7336F7B6}" type="parTrans" cxnId="{4D414ED9-6F2E-49FF-BFB5-EFEE0BF67C7E}">
      <dgm:prSet/>
      <dgm:spPr/>
      <dgm:t>
        <a:bodyPr/>
        <a:lstStyle/>
        <a:p>
          <a:endParaRPr lang="zh-TW" altLang="en-US"/>
        </a:p>
      </dgm:t>
    </dgm:pt>
    <dgm:pt modelId="{1C0352F3-2997-47B8-9618-C01DF67B359E}" type="pres">
      <dgm:prSet presAssocID="{5250EA93-0296-44BD-83A3-29A7749017EE}" presName="linear" presStyleCnt="0">
        <dgm:presLayoutVars>
          <dgm:dir/>
          <dgm:animLvl val="lvl"/>
          <dgm:resizeHandles val="exact"/>
        </dgm:presLayoutVars>
      </dgm:prSet>
      <dgm:spPr/>
    </dgm:pt>
    <dgm:pt modelId="{C184BFDC-1C05-4103-B52B-9A174F0FAC46}" type="pres">
      <dgm:prSet presAssocID="{C7252B3D-21FC-41DD-B06B-07F0D36A080B}" presName="parentLin" presStyleCnt="0"/>
      <dgm:spPr/>
    </dgm:pt>
    <dgm:pt modelId="{4A623D9C-D460-4468-BC18-C905E6FFD5DA}" type="pres">
      <dgm:prSet presAssocID="{C7252B3D-21FC-41DD-B06B-07F0D36A080B}" presName="parentLeftMargin" presStyleLbl="node1" presStyleIdx="0" presStyleCnt="4"/>
      <dgm:spPr/>
    </dgm:pt>
    <dgm:pt modelId="{1FDD6BE3-A495-4529-8BD5-BBEED7568913}" type="pres">
      <dgm:prSet presAssocID="{C7252B3D-21FC-41DD-B06B-07F0D36A080B}" presName="parentText" presStyleLbl="node1" presStyleIdx="0" presStyleCnt="4" custScaleX="104927">
        <dgm:presLayoutVars>
          <dgm:chMax val="0"/>
          <dgm:bulletEnabled val="1"/>
        </dgm:presLayoutVars>
      </dgm:prSet>
      <dgm:spPr/>
    </dgm:pt>
    <dgm:pt modelId="{9FBE15A6-B6D3-42F0-81C7-9CA08ADFE762}" type="pres">
      <dgm:prSet presAssocID="{C7252B3D-21FC-41DD-B06B-07F0D36A080B}" presName="negativeSpace" presStyleCnt="0"/>
      <dgm:spPr/>
    </dgm:pt>
    <dgm:pt modelId="{403A98F8-8211-4709-B15F-E9F38BDD2858}" type="pres">
      <dgm:prSet presAssocID="{C7252B3D-21FC-41DD-B06B-07F0D36A080B}" presName="childText" presStyleLbl="conFgAcc1" presStyleIdx="0" presStyleCnt="4">
        <dgm:presLayoutVars>
          <dgm:bulletEnabled val="1"/>
        </dgm:presLayoutVars>
      </dgm:prSet>
      <dgm:spPr/>
    </dgm:pt>
    <dgm:pt modelId="{F4D8F90A-D96F-43F7-9EAD-BBF9C1161546}" type="pres">
      <dgm:prSet presAssocID="{81FC24CB-8B2E-4A79-ABB2-BB6960C55FB6}" presName="spaceBetweenRectangles" presStyleCnt="0"/>
      <dgm:spPr/>
    </dgm:pt>
    <dgm:pt modelId="{8FF3BAB1-B58E-4D95-8F2B-062AEC8EBA3A}" type="pres">
      <dgm:prSet presAssocID="{4527FA2F-F884-47AC-B85E-16F570448C28}" presName="parentLin" presStyleCnt="0"/>
      <dgm:spPr/>
    </dgm:pt>
    <dgm:pt modelId="{0B447D73-6443-42D3-BE64-EE7DF09914DD}" type="pres">
      <dgm:prSet presAssocID="{4527FA2F-F884-47AC-B85E-16F570448C28}" presName="parentLeftMargin" presStyleLbl="node1" presStyleIdx="0" presStyleCnt="4"/>
      <dgm:spPr/>
    </dgm:pt>
    <dgm:pt modelId="{AE97788F-1D2D-43D0-8405-F2F4C8F82FEE}" type="pres">
      <dgm:prSet presAssocID="{4527FA2F-F884-47AC-B85E-16F570448C28}" presName="parentText" presStyleLbl="node1" presStyleIdx="1" presStyleCnt="4" custScaleX="128834">
        <dgm:presLayoutVars>
          <dgm:chMax val="0"/>
          <dgm:bulletEnabled val="1"/>
        </dgm:presLayoutVars>
      </dgm:prSet>
      <dgm:spPr/>
    </dgm:pt>
    <dgm:pt modelId="{D5E9BFE3-B72B-4625-9670-FCCDBA6B6CD9}" type="pres">
      <dgm:prSet presAssocID="{4527FA2F-F884-47AC-B85E-16F570448C28}" presName="negativeSpace" presStyleCnt="0"/>
      <dgm:spPr/>
    </dgm:pt>
    <dgm:pt modelId="{3BEAAE17-8B03-485B-914E-70A644277BE4}" type="pres">
      <dgm:prSet presAssocID="{4527FA2F-F884-47AC-B85E-16F570448C28}" presName="childText" presStyleLbl="conFgAcc1" presStyleIdx="1" presStyleCnt="4">
        <dgm:presLayoutVars>
          <dgm:bulletEnabled val="1"/>
        </dgm:presLayoutVars>
      </dgm:prSet>
      <dgm:spPr/>
    </dgm:pt>
    <dgm:pt modelId="{6B40BE7F-55B4-4EA5-A25A-907B91E17168}" type="pres">
      <dgm:prSet presAssocID="{351AAA5F-BC36-4750-BA64-80F6B2DD05DC}" presName="spaceBetweenRectangles" presStyleCnt="0"/>
      <dgm:spPr/>
    </dgm:pt>
    <dgm:pt modelId="{B8B44AEB-0ECF-43D4-B784-D2BA8993549F}" type="pres">
      <dgm:prSet presAssocID="{F76749AD-C233-4B05-9700-B9D6FFC78C6D}" presName="parentLin" presStyleCnt="0"/>
      <dgm:spPr/>
    </dgm:pt>
    <dgm:pt modelId="{9116D1E0-5AF7-49B3-949A-243598C59048}" type="pres">
      <dgm:prSet presAssocID="{F76749AD-C233-4B05-9700-B9D6FFC78C6D}" presName="parentLeftMargin" presStyleLbl="node1" presStyleIdx="1" presStyleCnt="4"/>
      <dgm:spPr/>
    </dgm:pt>
    <dgm:pt modelId="{899DC2BC-1485-4AAB-8BC8-02ABF441F375}" type="pres">
      <dgm:prSet presAssocID="{F76749AD-C233-4B05-9700-B9D6FFC78C6D}" presName="parentText" presStyleLbl="node1" presStyleIdx="2" presStyleCnt="4">
        <dgm:presLayoutVars>
          <dgm:chMax val="0"/>
          <dgm:bulletEnabled val="1"/>
        </dgm:presLayoutVars>
      </dgm:prSet>
      <dgm:spPr/>
    </dgm:pt>
    <dgm:pt modelId="{69101F56-B615-434C-B8EF-6B28F80225C5}" type="pres">
      <dgm:prSet presAssocID="{F76749AD-C233-4B05-9700-B9D6FFC78C6D}" presName="negativeSpace" presStyleCnt="0"/>
      <dgm:spPr/>
    </dgm:pt>
    <dgm:pt modelId="{506904CF-0AE5-4F3C-9E8A-003E324F86C8}" type="pres">
      <dgm:prSet presAssocID="{F76749AD-C233-4B05-9700-B9D6FFC78C6D}" presName="childText" presStyleLbl="conFgAcc1" presStyleIdx="2" presStyleCnt="4">
        <dgm:presLayoutVars>
          <dgm:bulletEnabled val="1"/>
        </dgm:presLayoutVars>
      </dgm:prSet>
      <dgm:spPr/>
    </dgm:pt>
    <dgm:pt modelId="{FEBA894A-0A0E-408C-AE0E-9E4EF9BB0024}" type="pres">
      <dgm:prSet presAssocID="{53B6DEC9-A2AA-444E-BC77-BCCD089C3E62}" presName="spaceBetweenRectangles" presStyleCnt="0"/>
      <dgm:spPr/>
    </dgm:pt>
    <dgm:pt modelId="{8EFF5A3D-6565-46AC-A645-AFEC17999D17}" type="pres">
      <dgm:prSet presAssocID="{A08B5763-B652-4334-A971-957028A4B52C}" presName="parentLin" presStyleCnt="0"/>
      <dgm:spPr/>
    </dgm:pt>
    <dgm:pt modelId="{D82DD2B2-91F4-4FB0-A778-D7A0258FC69C}" type="pres">
      <dgm:prSet presAssocID="{A08B5763-B652-4334-A971-957028A4B52C}" presName="parentLeftMargin" presStyleLbl="node1" presStyleIdx="2" presStyleCnt="4"/>
      <dgm:spPr/>
    </dgm:pt>
    <dgm:pt modelId="{288BDC68-7FF6-45F7-B766-AE2C63685B77}" type="pres">
      <dgm:prSet presAssocID="{A08B5763-B652-4334-A971-957028A4B52C}" presName="parentText" presStyleLbl="node1" presStyleIdx="3" presStyleCnt="4">
        <dgm:presLayoutVars>
          <dgm:chMax val="0"/>
          <dgm:bulletEnabled val="1"/>
        </dgm:presLayoutVars>
      </dgm:prSet>
      <dgm:spPr/>
    </dgm:pt>
    <dgm:pt modelId="{061F6F95-9C52-4E54-9AA6-A48947C5D0CC}" type="pres">
      <dgm:prSet presAssocID="{A08B5763-B652-4334-A971-957028A4B52C}" presName="negativeSpace" presStyleCnt="0"/>
      <dgm:spPr/>
    </dgm:pt>
    <dgm:pt modelId="{386837D7-2DF2-497F-B997-BD9C8D00ACB9}" type="pres">
      <dgm:prSet presAssocID="{A08B5763-B652-4334-A971-957028A4B52C}" presName="childText" presStyleLbl="conFgAcc1" presStyleIdx="3" presStyleCnt="4">
        <dgm:presLayoutVars>
          <dgm:bulletEnabled val="1"/>
        </dgm:presLayoutVars>
      </dgm:prSet>
      <dgm:spPr/>
    </dgm:pt>
  </dgm:ptLst>
  <dgm:cxnLst>
    <dgm:cxn modelId="{A9AA4905-8DA4-483A-ACC6-88F8685B0BFD}" type="presOf" srcId="{4527FA2F-F884-47AC-B85E-16F570448C28}" destId="{0B447D73-6443-42D3-BE64-EE7DF09914DD}" srcOrd="0" destOrd="0" presId="urn:microsoft.com/office/officeart/2005/8/layout/list1"/>
    <dgm:cxn modelId="{ABB6B720-48D3-425A-B726-8D67E4738A09}" type="presOf" srcId="{C7252B3D-21FC-41DD-B06B-07F0D36A080B}" destId="{4A623D9C-D460-4468-BC18-C905E6FFD5DA}" srcOrd="0" destOrd="0" presId="urn:microsoft.com/office/officeart/2005/8/layout/list1"/>
    <dgm:cxn modelId="{627DBB2B-54F3-4052-8906-8735E23C59A8}" type="presOf" srcId="{A08B5763-B652-4334-A971-957028A4B52C}" destId="{288BDC68-7FF6-45F7-B766-AE2C63685B77}" srcOrd="1" destOrd="0" presId="urn:microsoft.com/office/officeart/2005/8/layout/list1"/>
    <dgm:cxn modelId="{7E7B1330-5DC3-4A42-9D9C-3B35E90E0CDB}" srcId="{5250EA93-0296-44BD-83A3-29A7749017EE}" destId="{F76749AD-C233-4B05-9700-B9D6FFC78C6D}" srcOrd="2" destOrd="0" parTransId="{5D76E61F-3AFD-41A8-A82A-9C42BED1042A}" sibTransId="{53B6DEC9-A2AA-444E-BC77-BCCD089C3E62}"/>
    <dgm:cxn modelId="{28D13945-4369-4589-A9E2-9EEB1F7B0807}" srcId="{5250EA93-0296-44BD-83A3-29A7749017EE}" destId="{4527FA2F-F884-47AC-B85E-16F570448C28}" srcOrd="1" destOrd="0" parTransId="{481F0E55-EB06-4F86-9A3E-BBF17DEA1A1C}" sibTransId="{351AAA5F-BC36-4750-BA64-80F6B2DD05DC}"/>
    <dgm:cxn modelId="{1B8BDD49-7837-4A77-A8D5-60083565957B}" type="presOf" srcId="{5250EA93-0296-44BD-83A3-29A7749017EE}" destId="{1C0352F3-2997-47B8-9618-C01DF67B359E}" srcOrd="0" destOrd="0" presId="urn:microsoft.com/office/officeart/2005/8/layout/list1"/>
    <dgm:cxn modelId="{3547704A-9395-4672-A730-2C3AD68840B0}" type="presOf" srcId="{A08B5763-B652-4334-A971-957028A4B52C}" destId="{D82DD2B2-91F4-4FB0-A778-D7A0258FC69C}" srcOrd="0" destOrd="0" presId="urn:microsoft.com/office/officeart/2005/8/layout/list1"/>
    <dgm:cxn modelId="{C2A4A14B-841A-4B01-9CA4-612A8971135A}" type="presOf" srcId="{F76749AD-C233-4B05-9700-B9D6FFC78C6D}" destId="{9116D1E0-5AF7-49B3-949A-243598C59048}" srcOrd="0" destOrd="0" presId="urn:microsoft.com/office/officeart/2005/8/layout/list1"/>
    <dgm:cxn modelId="{5DAC0F7F-5333-4B0A-8CF9-AB510B933AA4}" type="presOf" srcId="{C7252B3D-21FC-41DD-B06B-07F0D36A080B}" destId="{1FDD6BE3-A495-4529-8BD5-BBEED7568913}" srcOrd="1" destOrd="0" presId="urn:microsoft.com/office/officeart/2005/8/layout/list1"/>
    <dgm:cxn modelId="{5470B6A5-B4C9-4E2D-AC85-57FFC5AFED98}" srcId="{5250EA93-0296-44BD-83A3-29A7749017EE}" destId="{A08B5763-B652-4334-A971-957028A4B52C}" srcOrd="3" destOrd="0" parTransId="{AF5CAC5D-EFBA-4689-9862-6BBAF4565D78}" sibTransId="{808A8188-DCF7-447C-BB7F-129116E06FED}"/>
    <dgm:cxn modelId="{8E7315B6-639B-4DD8-9C8F-78EE2164B0D1}" type="presOf" srcId="{F76749AD-C233-4B05-9700-B9D6FFC78C6D}" destId="{899DC2BC-1485-4AAB-8BC8-02ABF441F375}" srcOrd="1" destOrd="0" presId="urn:microsoft.com/office/officeart/2005/8/layout/list1"/>
    <dgm:cxn modelId="{A8862BBC-0C5C-41C3-AF15-0436122E0FF8}" type="presOf" srcId="{4527FA2F-F884-47AC-B85E-16F570448C28}" destId="{AE97788F-1D2D-43D0-8405-F2F4C8F82FEE}" srcOrd="1" destOrd="0" presId="urn:microsoft.com/office/officeart/2005/8/layout/list1"/>
    <dgm:cxn modelId="{4D414ED9-6F2E-49FF-BFB5-EFEE0BF67C7E}" srcId="{5250EA93-0296-44BD-83A3-29A7749017EE}" destId="{C7252B3D-21FC-41DD-B06B-07F0D36A080B}" srcOrd="0" destOrd="0" parTransId="{FD2F5529-5B1F-43B7-8764-78EB7336F7B6}" sibTransId="{81FC24CB-8B2E-4A79-ABB2-BB6960C55FB6}"/>
    <dgm:cxn modelId="{9C1F81D6-143B-4942-ADBC-A8F7D04712EB}" type="presParOf" srcId="{1C0352F3-2997-47B8-9618-C01DF67B359E}" destId="{C184BFDC-1C05-4103-B52B-9A174F0FAC46}" srcOrd="0" destOrd="0" presId="urn:microsoft.com/office/officeart/2005/8/layout/list1"/>
    <dgm:cxn modelId="{2A7FEB53-A6FD-423D-9414-08533D653675}" type="presParOf" srcId="{C184BFDC-1C05-4103-B52B-9A174F0FAC46}" destId="{4A623D9C-D460-4468-BC18-C905E6FFD5DA}" srcOrd="0" destOrd="0" presId="urn:microsoft.com/office/officeart/2005/8/layout/list1"/>
    <dgm:cxn modelId="{01A0DB31-A861-4F08-BB5E-95593F26839F}" type="presParOf" srcId="{C184BFDC-1C05-4103-B52B-9A174F0FAC46}" destId="{1FDD6BE3-A495-4529-8BD5-BBEED7568913}" srcOrd="1" destOrd="0" presId="urn:microsoft.com/office/officeart/2005/8/layout/list1"/>
    <dgm:cxn modelId="{67046B42-184D-4874-8614-B684BE137EE6}" type="presParOf" srcId="{1C0352F3-2997-47B8-9618-C01DF67B359E}" destId="{9FBE15A6-B6D3-42F0-81C7-9CA08ADFE762}" srcOrd="1" destOrd="0" presId="urn:microsoft.com/office/officeart/2005/8/layout/list1"/>
    <dgm:cxn modelId="{8621FDE1-C192-4178-A999-7714F973AE9B}" type="presParOf" srcId="{1C0352F3-2997-47B8-9618-C01DF67B359E}" destId="{403A98F8-8211-4709-B15F-E9F38BDD2858}" srcOrd="2" destOrd="0" presId="urn:microsoft.com/office/officeart/2005/8/layout/list1"/>
    <dgm:cxn modelId="{DE28916F-D8A6-43B2-9D57-82ED2A8D211C}" type="presParOf" srcId="{1C0352F3-2997-47B8-9618-C01DF67B359E}" destId="{F4D8F90A-D96F-43F7-9EAD-BBF9C1161546}" srcOrd="3" destOrd="0" presId="urn:microsoft.com/office/officeart/2005/8/layout/list1"/>
    <dgm:cxn modelId="{67AF7DB9-8C94-46CF-B42A-C676993CB538}" type="presParOf" srcId="{1C0352F3-2997-47B8-9618-C01DF67B359E}" destId="{8FF3BAB1-B58E-4D95-8F2B-062AEC8EBA3A}" srcOrd="4" destOrd="0" presId="urn:microsoft.com/office/officeart/2005/8/layout/list1"/>
    <dgm:cxn modelId="{D92686CA-6856-4E43-AEA5-D02442BAB97B}" type="presParOf" srcId="{8FF3BAB1-B58E-4D95-8F2B-062AEC8EBA3A}" destId="{0B447D73-6443-42D3-BE64-EE7DF09914DD}" srcOrd="0" destOrd="0" presId="urn:microsoft.com/office/officeart/2005/8/layout/list1"/>
    <dgm:cxn modelId="{DD39742C-4416-4081-BB3B-E8094FF503E1}" type="presParOf" srcId="{8FF3BAB1-B58E-4D95-8F2B-062AEC8EBA3A}" destId="{AE97788F-1D2D-43D0-8405-F2F4C8F82FEE}" srcOrd="1" destOrd="0" presId="urn:microsoft.com/office/officeart/2005/8/layout/list1"/>
    <dgm:cxn modelId="{54A3A552-0B92-4270-96A5-E6E27892A631}" type="presParOf" srcId="{1C0352F3-2997-47B8-9618-C01DF67B359E}" destId="{D5E9BFE3-B72B-4625-9670-FCCDBA6B6CD9}" srcOrd="5" destOrd="0" presId="urn:microsoft.com/office/officeart/2005/8/layout/list1"/>
    <dgm:cxn modelId="{3E23AD57-AD3C-4A0A-A0FB-389A1DA3CF33}" type="presParOf" srcId="{1C0352F3-2997-47B8-9618-C01DF67B359E}" destId="{3BEAAE17-8B03-485B-914E-70A644277BE4}" srcOrd="6" destOrd="0" presId="urn:microsoft.com/office/officeart/2005/8/layout/list1"/>
    <dgm:cxn modelId="{CDAE465D-2277-4EBB-8662-E3BDBD631EA6}" type="presParOf" srcId="{1C0352F3-2997-47B8-9618-C01DF67B359E}" destId="{6B40BE7F-55B4-4EA5-A25A-907B91E17168}" srcOrd="7" destOrd="0" presId="urn:microsoft.com/office/officeart/2005/8/layout/list1"/>
    <dgm:cxn modelId="{21D08DD0-2EA1-4C49-BE6B-45D4F66F0AD4}" type="presParOf" srcId="{1C0352F3-2997-47B8-9618-C01DF67B359E}" destId="{B8B44AEB-0ECF-43D4-B784-D2BA8993549F}" srcOrd="8" destOrd="0" presId="urn:microsoft.com/office/officeart/2005/8/layout/list1"/>
    <dgm:cxn modelId="{63E3F36C-0732-41A5-A5AC-EE27B6DE3A46}" type="presParOf" srcId="{B8B44AEB-0ECF-43D4-B784-D2BA8993549F}" destId="{9116D1E0-5AF7-49B3-949A-243598C59048}" srcOrd="0" destOrd="0" presId="urn:microsoft.com/office/officeart/2005/8/layout/list1"/>
    <dgm:cxn modelId="{E87F465C-40A3-4DAA-9B55-B649F1EB87C0}" type="presParOf" srcId="{B8B44AEB-0ECF-43D4-B784-D2BA8993549F}" destId="{899DC2BC-1485-4AAB-8BC8-02ABF441F375}" srcOrd="1" destOrd="0" presId="urn:microsoft.com/office/officeart/2005/8/layout/list1"/>
    <dgm:cxn modelId="{1A7A53EE-022A-4AF7-9BDE-19FFBDAA7DD4}" type="presParOf" srcId="{1C0352F3-2997-47B8-9618-C01DF67B359E}" destId="{69101F56-B615-434C-B8EF-6B28F80225C5}" srcOrd="9" destOrd="0" presId="urn:microsoft.com/office/officeart/2005/8/layout/list1"/>
    <dgm:cxn modelId="{FEB4591A-6733-4CB4-AB0C-75C4318C5F5D}" type="presParOf" srcId="{1C0352F3-2997-47B8-9618-C01DF67B359E}" destId="{506904CF-0AE5-4F3C-9E8A-003E324F86C8}" srcOrd="10" destOrd="0" presId="urn:microsoft.com/office/officeart/2005/8/layout/list1"/>
    <dgm:cxn modelId="{88A6CD7A-1D2A-4862-8792-96924ED95E8A}" type="presParOf" srcId="{1C0352F3-2997-47B8-9618-C01DF67B359E}" destId="{FEBA894A-0A0E-408C-AE0E-9E4EF9BB0024}" srcOrd="11" destOrd="0" presId="urn:microsoft.com/office/officeart/2005/8/layout/list1"/>
    <dgm:cxn modelId="{506A94E3-0C46-45E4-94D6-F7A76A8B9E07}" type="presParOf" srcId="{1C0352F3-2997-47B8-9618-C01DF67B359E}" destId="{8EFF5A3D-6565-46AC-A645-AFEC17999D17}" srcOrd="12" destOrd="0" presId="urn:microsoft.com/office/officeart/2005/8/layout/list1"/>
    <dgm:cxn modelId="{0AB6C1EA-6498-4B9B-846A-078A4D91F679}" type="presParOf" srcId="{8EFF5A3D-6565-46AC-A645-AFEC17999D17}" destId="{D82DD2B2-91F4-4FB0-A778-D7A0258FC69C}" srcOrd="0" destOrd="0" presId="urn:microsoft.com/office/officeart/2005/8/layout/list1"/>
    <dgm:cxn modelId="{21B94C82-E7DA-4807-813E-E2F397B49697}" type="presParOf" srcId="{8EFF5A3D-6565-46AC-A645-AFEC17999D17}" destId="{288BDC68-7FF6-45F7-B766-AE2C63685B77}" srcOrd="1" destOrd="0" presId="urn:microsoft.com/office/officeart/2005/8/layout/list1"/>
    <dgm:cxn modelId="{656BD4EB-0784-44C8-A1E2-F3E856F7414C}" type="presParOf" srcId="{1C0352F3-2997-47B8-9618-C01DF67B359E}" destId="{061F6F95-9C52-4E54-9AA6-A48947C5D0CC}" srcOrd="13" destOrd="0" presId="urn:microsoft.com/office/officeart/2005/8/layout/list1"/>
    <dgm:cxn modelId="{269D2FC0-DF4E-4854-B7B4-7C1847A51314}" type="presParOf" srcId="{1C0352F3-2997-47B8-9618-C01DF67B359E}" destId="{386837D7-2DF2-497F-B997-BD9C8D00ACB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3883DE-6319-4D11-BF0B-2B321222B91D}" type="doc">
      <dgm:prSet loTypeId="urn:microsoft.com/office/officeart/2005/8/layout/default#1" loCatId="list" qsTypeId="urn:microsoft.com/office/officeart/2005/8/quickstyle/simple2" qsCatId="simple" csTypeId="urn:microsoft.com/office/officeart/2005/8/colors/colorful1" csCatId="colorful" phldr="1"/>
      <dgm:spPr/>
      <dgm:t>
        <a:bodyPr/>
        <a:lstStyle/>
        <a:p>
          <a:endParaRPr lang="zh-TW" altLang="en-US"/>
        </a:p>
      </dgm:t>
    </dgm:pt>
    <dgm:pt modelId="{7E92ED9A-69C3-47E2-A218-D623EA34BB53}">
      <dgm:prSet phldrT="[文字]"/>
      <dgm:spPr>
        <a:xfrm>
          <a:off x="595393" y="1678"/>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技藝技能優良學生甄審入學</a:t>
          </a:r>
        </a:p>
      </dgm:t>
    </dgm:pt>
    <dgm:pt modelId="{40C3EE49-F0C0-465A-8F6F-473AE028CAD9}" type="parTrans" cxnId="{6BEE136A-AB6D-4823-9305-D9B360EB7FD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F41D003-86AC-475D-A54F-EEA34A39734A}" type="sibTrans" cxnId="{6BEE136A-AB6D-4823-9305-D9B360EB7FD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80FFF4A-1163-494D-A169-F93B4642B2CC}">
      <dgm:prSet phldrT="[文字]"/>
      <dgm:spPr>
        <a:xfrm>
          <a:off x="2452332" y="2365056"/>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進修部</a:t>
          </a:r>
          <a:endParaRPr lang="en-US" altLang="zh-TW" b="1" dirty="0">
            <a:latin typeface="微軟正黑體" panose="020B0604030504040204" pitchFamily="34" charset="-120"/>
            <a:ea typeface="微軟正黑體" panose="020B0604030504040204" pitchFamily="34" charset="-120"/>
            <a:cs typeface="+mn-cs"/>
          </a:endParaRPr>
        </a:p>
        <a:p>
          <a:r>
            <a:rPr lang="en-US" altLang="zh-TW" b="1" dirty="0">
              <a:latin typeface="微軟正黑體" panose="020B0604030504040204" pitchFamily="34" charset="-120"/>
              <a:ea typeface="微軟正黑體" panose="020B0604030504040204" pitchFamily="34" charset="-120"/>
              <a:cs typeface="+mn-cs"/>
            </a:rPr>
            <a:t>(</a:t>
          </a:r>
          <a:r>
            <a:rPr lang="zh-TW" altLang="en-US" b="1" dirty="0">
              <a:latin typeface="微軟正黑體" panose="020B0604030504040204" pitchFamily="34" charset="-120"/>
              <a:ea typeface="微軟正黑體" panose="020B0604030504040204" pitchFamily="34" charset="-120"/>
              <a:cs typeface="+mn-cs"/>
            </a:rPr>
            <a:t>夜間上課</a:t>
          </a:r>
          <a:r>
            <a:rPr lang="en-US" altLang="zh-TW" b="1" dirty="0">
              <a:latin typeface="微軟正黑體" panose="020B0604030504040204" pitchFamily="34" charset="-120"/>
              <a:ea typeface="微軟正黑體" panose="020B0604030504040204" pitchFamily="34" charset="-120"/>
              <a:cs typeface="+mn-cs"/>
            </a:rPr>
            <a:t>)</a:t>
          </a:r>
          <a:endParaRPr lang="zh-TW" altLang="en-US" b="1" dirty="0">
            <a:latin typeface="微軟正黑體" panose="020B0604030504040204" pitchFamily="34" charset="-120"/>
            <a:ea typeface="微軟正黑體" panose="020B0604030504040204" pitchFamily="34" charset="-120"/>
            <a:cs typeface="+mn-cs"/>
          </a:endParaRPr>
        </a:p>
      </dgm:t>
    </dgm:pt>
    <dgm:pt modelId="{005ADEDD-937F-4848-B0AC-98660B6506C7}" type="parTrans" cxnId="{580D880B-36BE-4A31-B41E-1D8ACC56263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B93D831-8DFC-4152-A976-EE08EDA1C0F1}" type="sibTrans" cxnId="{580D880B-36BE-4A31-B41E-1D8ACC56263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82FCA0F-7941-4842-B3C0-687F7D92BEE8}">
      <dgm:prSet phldrT="[文字]"/>
      <dgm:spPr>
        <a:xfrm>
          <a:off x="2452332" y="2365056"/>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離島生</a:t>
          </a:r>
          <a:endParaRPr lang="en-US" altLang="zh-TW" b="1" dirty="0">
            <a:latin typeface="微軟正黑體" panose="020B0604030504040204" pitchFamily="34" charset="-120"/>
            <a:ea typeface="微軟正黑體" panose="020B0604030504040204" pitchFamily="34" charset="-120"/>
            <a:cs typeface="+mn-cs"/>
          </a:endParaRPr>
        </a:p>
        <a:p>
          <a:r>
            <a:rPr lang="zh-TW" altLang="en-US" b="1" dirty="0">
              <a:latin typeface="微軟正黑體" panose="020B0604030504040204" pitchFamily="34" charset="-120"/>
              <a:ea typeface="微軟正黑體" panose="020B0604030504040204" pitchFamily="34" charset="-120"/>
              <a:cs typeface="+mn-cs"/>
            </a:rPr>
            <a:t>免試入學</a:t>
          </a:r>
        </a:p>
      </dgm:t>
    </dgm:pt>
    <dgm:pt modelId="{7ED6138F-3FAD-44BB-AA52-40F265A72714}" type="parTrans" cxnId="{CC8F8608-7209-4EF9-9F87-C5BF28B0DAF9}">
      <dgm:prSet/>
      <dgm:spPr/>
      <dgm:t>
        <a:bodyPr/>
        <a:lstStyle/>
        <a:p>
          <a:endParaRPr lang="zh-TW" altLang="en-US"/>
        </a:p>
      </dgm:t>
    </dgm:pt>
    <dgm:pt modelId="{E245C7D6-C31D-4FC8-B390-82E10059DBF5}" type="sibTrans" cxnId="{CC8F8608-7209-4EF9-9F87-C5BF28B0DAF9}">
      <dgm:prSet/>
      <dgm:spPr/>
      <dgm:t>
        <a:bodyPr/>
        <a:lstStyle/>
        <a:p>
          <a:endParaRPr lang="zh-TW" altLang="en-US"/>
        </a:p>
      </dgm:t>
    </dgm:pt>
    <dgm:pt modelId="{07B6C0CB-38AD-4127-A85D-3F82FBA0410A}">
      <dgm:prSet/>
      <dgm:spPr/>
      <dgm:t>
        <a:bodyPr/>
        <a:lstStyle/>
        <a:p>
          <a:r>
            <a:rPr lang="zh-TW" altLang="en-US" b="1" dirty="0">
              <a:latin typeface="微軟正黑體" panose="020B0604030504040204" pitchFamily="34" charset="-120"/>
              <a:ea typeface="微軟正黑體" panose="020B0604030504040204" pitchFamily="34" charset="-120"/>
            </a:rPr>
            <a:t>直升入學</a:t>
          </a:r>
        </a:p>
      </dgm:t>
    </dgm:pt>
    <dgm:pt modelId="{B5C97BC3-6574-4F56-913B-FCBE9A976ABE}" type="parTrans" cxnId="{031AAE3C-B049-416D-8D94-327CEA0C305C}">
      <dgm:prSet/>
      <dgm:spPr/>
      <dgm:t>
        <a:bodyPr/>
        <a:lstStyle/>
        <a:p>
          <a:endParaRPr lang="zh-TW" altLang="en-US"/>
        </a:p>
      </dgm:t>
    </dgm:pt>
    <dgm:pt modelId="{10318C3B-BA88-4FFB-83C0-B78B0BE67E68}" type="sibTrans" cxnId="{031AAE3C-B049-416D-8D94-327CEA0C305C}">
      <dgm:prSet/>
      <dgm:spPr/>
      <dgm:t>
        <a:bodyPr/>
        <a:lstStyle/>
        <a:p>
          <a:endParaRPr lang="zh-TW" altLang="en-US"/>
        </a:p>
      </dgm:t>
    </dgm:pt>
    <dgm:pt modelId="{4D536721-0ECF-4F3A-AD74-F9D81309F500}">
      <dgm:prSet/>
      <dgm:spPr/>
      <dgm:t>
        <a:bodyPr/>
        <a:lstStyle/>
        <a:p>
          <a:r>
            <a:rPr lang="zh-TW" altLang="en-US" b="1" dirty="0">
              <a:latin typeface="微軟正黑體" panose="020B0604030504040204" pitchFamily="34" charset="-120"/>
              <a:ea typeface="微軟正黑體" panose="020B0604030504040204" pitchFamily="34" charset="-120"/>
            </a:rPr>
            <a:t>原住民</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實驗教育班</a:t>
          </a:r>
        </a:p>
      </dgm:t>
    </dgm:pt>
    <dgm:pt modelId="{0967AA4E-DCFC-43AA-BF53-8118F06825F3}" type="sibTrans" cxnId="{17260AD1-74CD-4630-B02C-1E85DF71469D}">
      <dgm:prSet/>
      <dgm:spPr/>
      <dgm:t>
        <a:bodyPr/>
        <a:lstStyle/>
        <a:p>
          <a:endParaRPr lang="zh-TW" altLang="en-US"/>
        </a:p>
      </dgm:t>
    </dgm:pt>
    <dgm:pt modelId="{983C0977-B8EA-4B09-A9A8-D6B3F226993E}" type="parTrans" cxnId="{17260AD1-74CD-4630-B02C-1E85DF71469D}">
      <dgm:prSet/>
      <dgm:spPr/>
      <dgm:t>
        <a:bodyPr/>
        <a:lstStyle/>
        <a:p>
          <a:endParaRPr lang="zh-TW" altLang="en-US"/>
        </a:p>
      </dgm:t>
    </dgm:pt>
    <dgm:pt modelId="{092EBEC8-77F4-49F7-AD40-1263C705DE93}" type="pres">
      <dgm:prSet presAssocID="{523883DE-6319-4D11-BF0B-2B321222B91D}" presName="diagram" presStyleCnt="0">
        <dgm:presLayoutVars>
          <dgm:dir/>
          <dgm:resizeHandles val="exact"/>
        </dgm:presLayoutVars>
      </dgm:prSet>
      <dgm:spPr/>
    </dgm:pt>
    <dgm:pt modelId="{CADA58C2-E56C-43EA-A954-B0219353F669}" type="pres">
      <dgm:prSet presAssocID="{7E92ED9A-69C3-47E2-A218-D623EA34BB53}" presName="node" presStyleLbl="node1" presStyleIdx="0" presStyleCnt="5">
        <dgm:presLayoutVars>
          <dgm:bulletEnabled val="1"/>
        </dgm:presLayoutVars>
      </dgm:prSet>
      <dgm:spPr>
        <a:prstGeom prst="rect">
          <a:avLst/>
        </a:prstGeom>
      </dgm:spPr>
    </dgm:pt>
    <dgm:pt modelId="{499AA352-D68D-49A1-90EB-F08514AA6FF8}" type="pres">
      <dgm:prSet presAssocID="{7F41D003-86AC-475D-A54F-EEA34A39734A}" presName="sibTrans" presStyleCnt="0"/>
      <dgm:spPr/>
    </dgm:pt>
    <dgm:pt modelId="{045B8913-2110-4799-AFB4-CA647A5A8553}" type="pres">
      <dgm:prSet presAssocID="{880FFF4A-1163-494D-A169-F93B4642B2CC}" presName="node" presStyleLbl="node1" presStyleIdx="1" presStyleCnt="5">
        <dgm:presLayoutVars>
          <dgm:bulletEnabled val="1"/>
        </dgm:presLayoutVars>
      </dgm:prSet>
      <dgm:spPr>
        <a:prstGeom prst="rect">
          <a:avLst/>
        </a:prstGeom>
      </dgm:spPr>
    </dgm:pt>
    <dgm:pt modelId="{AEABF9DB-5D8A-4CC3-8F51-BE3657DB7191}" type="pres">
      <dgm:prSet presAssocID="{5B93D831-8DFC-4152-A976-EE08EDA1C0F1}" presName="sibTrans" presStyleCnt="0"/>
      <dgm:spPr/>
    </dgm:pt>
    <dgm:pt modelId="{34C647E4-A7AD-45EE-83AC-88A0D351F1F8}" type="pres">
      <dgm:prSet presAssocID="{C82FCA0F-7941-4842-B3C0-687F7D92BEE8}" presName="node" presStyleLbl="node1" presStyleIdx="2" presStyleCnt="5">
        <dgm:presLayoutVars>
          <dgm:bulletEnabled val="1"/>
        </dgm:presLayoutVars>
      </dgm:prSet>
      <dgm:spPr/>
    </dgm:pt>
    <dgm:pt modelId="{A2140BD0-AFA8-44F2-98E0-054D08513F91}" type="pres">
      <dgm:prSet presAssocID="{E245C7D6-C31D-4FC8-B390-82E10059DBF5}" presName="sibTrans" presStyleCnt="0"/>
      <dgm:spPr/>
    </dgm:pt>
    <dgm:pt modelId="{CB0D1AD0-E2F7-4302-8013-F73575E228A7}" type="pres">
      <dgm:prSet presAssocID="{07B6C0CB-38AD-4127-A85D-3F82FBA0410A}" presName="node" presStyleLbl="node1" presStyleIdx="3" presStyleCnt="5">
        <dgm:presLayoutVars>
          <dgm:bulletEnabled val="1"/>
        </dgm:presLayoutVars>
      </dgm:prSet>
      <dgm:spPr/>
    </dgm:pt>
    <dgm:pt modelId="{24A0ED36-FB46-44E5-B0DD-9D110F9B5370}" type="pres">
      <dgm:prSet presAssocID="{10318C3B-BA88-4FFB-83C0-B78B0BE67E68}" presName="sibTrans" presStyleCnt="0"/>
      <dgm:spPr/>
    </dgm:pt>
    <dgm:pt modelId="{CFD4A7BC-7C17-41CB-AFB8-C3CEF7C2787F}" type="pres">
      <dgm:prSet presAssocID="{4D536721-0ECF-4F3A-AD74-F9D81309F500}" presName="node" presStyleLbl="node1" presStyleIdx="4" presStyleCnt="5">
        <dgm:presLayoutVars>
          <dgm:bulletEnabled val="1"/>
        </dgm:presLayoutVars>
      </dgm:prSet>
      <dgm:spPr/>
    </dgm:pt>
  </dgm:ptLst>
  <dgm:cxnLst>
    <dgm:cxn modelId="{CC8F8608-7209-4EF9-9F87-C5BF28B0DAF9}" srcId="{523883DE-6319-4D11-BF0B-2B321222B91D}" destId="{C82FCA0F-7941-4842-B3C0-687F7D92BEE8}" srcOrd="2" destOrd="0" parTransId="{7ED6138F-3FAD-44BB-AA52-40F265A72714}" sibTransId="{E245C7D6-C31D-4FC8-B390-82E10059DBF5}"/>
    <dgm:cxn modelId="{580D880B-36BE-4A31-B41E-1D8ACC562632}" srcId="{523883DE-6319-4D11-BF0B-2B321222B91D}" destId="{880FFF4A-1163-494D-A169-F93B4642B2CC}" srcOrd="1" destOrd="0" parTransId="{005ADEDD-937F-4848-B0AC-98660B6506C7}" sibTransId="{5B93D831-8DFC-4152-A976-EE08EDA1C0F1}"/>
    <dgm:cxn modelId="{031AAE3C-B049-416D-8D94-327CEA0C305C}" srcId="{523883DE-6319-4D11-BF0B-2B321222B91D}" destId="{07B6C0CB-38AD-4127-A85D-3F82FBA0410A}" srcOrd="3" destOrd="0" parTransId="{B5C97BC3-6574-4F56-913B-FCBE9A976ABE}" sibTransId="{10318C3B-BA88-4FFB-83C0-B78B0BE67E68}"/>
    <dgm:cxn modelId="{6BEE136A-AB6D-4823-9305-D9B360EB7FD9}" srcId="{523883DE-6319-4D11-BF0B-2B321222B91D}" destId="{7E92ED9A-69C3-47E2-A218-D623EA34BB53}" srcOrd="0" destOrd="0" parTransId="{40C3EE49-F0C0-465A-8F6F-473AE028CAD9}" sibTransId="{7F41D003-86AC-475D-A54F-EEA34A39734A}"/>
    <dgm:cxn modelId="{DC2E0893-451A-4A6A-8CA6-B864C4D89929}" type="presOf" srcId="{C82FCA0F-7941-4842-B3C0-687F7D92BEE8}" destId="{34C647E4-A7AD-45EE-83AC-88A0D351F1F8}" srcOrd="0" destOrd="0" presId="urn:microsoft.com/office/officeart/2005/8/layout/default#1"/>
    <dgm:cxn modelId="{31106798-7FD3-458F-B290-3584B882C674}" type="presOf" srcId="{880FFF4A-1163-494D-A169-F93B4642B2CC}" destId="{045B8913-2110-4799-AFB4-CA647A5A8553}" srcOrd="0" destOrd="0" presId="urn:microsoft.com/office/officeart/2005/8/layout/default#1"/>
    <dgm:cxn modelId="{5FA8E0B1-2E42-47D2-93A4-221A04BA969A}" type="presOf" srcId="{7E92ED9A-69C3-47E2-A218-D623EA34BB53}" destId="{CADA58C2-E56C-43EA-A954-B0219353F669}" srcOrd="0" destOrd="0" presId="urn:microsoft.com/office/officeart/2005/8/layout/default#1"/>
    <dgm:cxn modelId="{1A5DDBBB-7E8E-4162-AE9F-7D9699764F62}" type="presOf" srcId="{523883DE-6319-4D11-BF0B-2B321222B91D}" destId="{092EBEC8-77F4-49F7-AD40-1263C705DE93}" srcOrd="0" destOrd="0" presId="urn:microsoft.com/office/officeart/2005/8/layout/default#1"/>
    <dgm:cxn modelId="{464222C7-8088-4108-85D3-FA548669FE53}" type="presOf" srcId="{07B6C0CB-38AD-4127-A85D-3F82FBA0410A}" destId="{CB0D1AD0-E2F7-4302-8013-F73575E228A7}" srcOrd="0" destOrd="0" presId="urn:microsoft.com/office/officeart/2005/8/layout/default#1"/>
    <dgm:cxn modelId="{5236D1CA-04DA-45E8-97AF-CA2A8CF44812}" type="presOf" srcId="{4D536721-0ECF-4F3A-AD74-F9D81309F500}" destId="{CFD4A7BC-7C17-41CB-AFB8-C3CEF7C2787F}" srcOrd="0" destOrd="0" presId="urn:microsoft.com/office/officeart/2005/8/layout/default#1"/>
    <dgm:cxn modelId="{17260AD1-74CD-4630-B02C-1E85DF71469D}" srcId="{523883DE-6319-4D11-BF0B-2B321222B91D}" destId="{4D536721-0ECF-4F3A-AD74-F9D81309F500}" srcOrd="4" destOrd="0" parTransId="{983C0977-B8EA-4B09-A9A8-D6B3F226993E}" sibTransId="{0967AA4E-DCFC-43AA-BF53-8118F06825F3}"/>
    <dgm:cxn modelId="{A7A94B45-0640-4E7D-BFA4-551C7739E16B}" type="presParOf" srcId="{092EBEC8-77F4-49F7-AD40-1263C705DE93}" destId="{CADA58C2-E56C-43EA-A954-B0219353F669}" srcOrd="0" destOrd="0" presId="urn:microsoft.com/office/officeart/2005/8/layout/default#1"/>
    <dgm:cxn modelId="{41492AB8-5050-45BA-BF10-D3CB786633E4}" type="presParOf" srcId="{092EBEC8-77F4-49F7-AD40-1263C705DE93}" destId="{499AA352-D68D-49A1-90EB-F08514AA6FF8}" srcOrd="1" destOrd="0" presId="urn:microsoft.com/office/officeart/2005/8/layout/default#1"/>
    <dgm:cxn modelId="{73DEBF85-038C-4292-9748-A40FB3946113}" type="presParOf" srcId="{092EBEC8-77F4-49F7-AD40-1263C705DE93}" destId="{045B8913-2110-4799-AFB4-CA647A5A8553}" srcOrd="2" destOrd="0" presId="urn:microsoft.com/office/officeart/2005/8/layout/default#1"/>
    <dgm:cxn modelId="{FD6D72FD-D417-4DF0-9223-C440FB82A99D}" type="presParOf" srcId="{092EBEC8-77F4-49F7-AD40-1263C705DE93}" destId="{AEABF9DB-5D8A-4CC3-8F51-BE3657DB7191}" srcOrd="3" destOrd="0" presId="urn:microsoft.com/office/officeart/2005/8/layout/default#1"/>
    <dgm:cxn modelId="{E63D4BA7-F7E2-44D7-BDA5-D7F5D26A6517}" type="presParOf" srcId="{092EBEC8-77F4-49F7-AD40-1263C705DE93}" destId="{34C647E4-A7AD-45EE-83AC-88A0D351F1F8}" srcOrd="4" destOrd="0" presId="urn:microsoft.com/office/officeart/2005/8/layout/default#1"/>
    <dgm:cxn modelId="{B47C9971-41A2-4213-93D8-AC060E0C54A5}" type="presParOf" srcId="{092EBEC8-77F4-49F7-AD40-1263C705DE93}" destId="{A2140BD0-AFA8-44F2-98E0-054D08513F91}" srcOrd="5" destOrd="0" presId="urn:microsoft.com/office/officeart/2005/8/layout/default#1"/>
    <dgm:cxn modelId="{9F18485A-511F-4449-88DA-A167BD1D1C4A}" type="presParOf" srcId="{092EBEC8-77F4-49F7-AD40-1263C705DE93}" destId="{CB0D1AD0-E2F7-4302-8013-F73575E228A7}" srcOrd="6" destOrd="0" presId="urn:microsoft.com/office/officeart/2005/8/layout/default#1"/>
    <dgm:cxn modelId="{541BBE98-7541-40B5-80EF-2FAB24168E7E}" type="presParOf" srcId="{092EBEC8-77F4-49F7-AD40-1263C705DE93}" destId="{24A0ED36-FB46-44E5-B0DD-9D110F9B5370}" srcOrd="7" destOrd="0" presId="urn:microsoft.com/office/officeart/2005/8/layout/default#1"/>
    <dgm:cxn modelId="{52DBDCA6-8650-42CE-BFC2-C347E73CB671}" type="presParOf" srcId="{092EBEC8-77F4-49F7-AD40-1263C705DE93}" destId="{CFD4A7BC-7C17-41CB-AFB8-C3CEF7C2787F}"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22CF95-B206-4E6A-8D6F-42A1F21F0F69}"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zh-TW" altLang="en-US"/>
        </a:p>
      </dgm:t>
    </dgm:pt>
    <dgm:pt modelId="{A65408AB-6E53-4F07-859E-38C168DE9396}">
      <dgm:prSet phldrT="[文字]" custT="1"/>
      <dgm:spPr>
        <a:xfrm>
          <a:off x="0" y="519"/>
          <a:ext cx="6096000" cy="933660"/>
        </a:xfrm>
        <a:prstGeom prst="roundRect">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a:solidFill>
                <a:srgbClr val="C00000"/>
              </a:solidFill>
              <a:latin typeface="微軟正黑體" pitchFamily="34" charset="-120"/>
              <a:ea typeface="微軟正黑體" pitchFamily="34" charset="-120"/>
              <a:cs typeface="+mn-cs"/>
            </a:rPr>
            <a:t>認識適性入學制度與計分</a:t>
          </a:r>
        </a:p>
      </dgm:t>
    </dgm:pt>
    <dgm:pt modelId="{F72D7EF8-745F-4895-81F8-B23E234EA38D}" type="parTrans" cxnId="{59F605C3-C04E-4AB5-94FF-1DB4833B56E2}">
      <dgm:prSet/>
      <dgm:spPr/>
      <dgm:t>
        <a:bodyPr/>
        <a:lstStyle/>
        <a:p>
          <a:pPr algn="ctr"/>
          <a:endParaRPr lang="zh-TW" altLang="en-US" sz="2800" b="1">
            <a:solidFill>
              <a:srgbClr val="C00000"/>
            </a:solidFill>
            <a:latin typeface="微軟正黑體" pitchFamily="34" charset="-120"/>
            <a:ea typeface="微軟正黑體" pitchFamily="34" charset="-120"/>
          </a:endParaRPr>
        </a:p>
      </dgm:t>
    </dgm:pt>
    <dgm:pt modelId="{07FD7977-AFFF-48EC-B3E8-ECD16491A86E}" type="sibTrans" cxnId="{59F605C3-C04E-4AB5-94FF-1DB4833B56E2}">
      <dgm:prSet/>
      <dgm:spPr/>
      <dgm:t>
        <a:bodyPr/>
        <a:lstStyle/>
        <a:p>
          <a:pPr algn="ctr"/>
          <a:endParaRPr lang="zh-TW" altLang="en-US" sz="2800" b="1">
            <a:solidFill>
              <a:srgbClr val="C00000"/>
            </a:solidFill>
            <a:latin typeface="微軟正黑體" pitchFamily="34" charset="-120"/>
            <a:ea typeface="微軟正黑體" pitchFamily="34" charset="-120"/>
          </a:endParaRPr>
        </a:p>
      </dgm:t>
    </dgm:pt>
    <dgm:pt modelId="{0887D069-0368-417D-93BB-C6ECC8BF7D87}">
      <dgm:prSet phldrT="[文字]" custT="1"/>
      <dgm:spPr>
        <a:xfrm>
          <a:off x="0" y="1043619"/>
          <a:ext cx="6096000" cy="933660"/>
        </a:xfrm>
        <a:prstGeom prst="roundRect">
          <a:avLst/>
        </a:prstGeom>
        <a:gradFill rotWithShape="0">
          <a:gsLst>
            <a:gs pos="0">
              <a:srgbClr val="4BACC6">
                <a:hueOff val="-3311292"/>
                <a:satOff val="13270"/>
                <a:lumOff val="2876"/>
                <a:alphaOff val="0"/>
                <a:tint val="50000"/>
                <a:satMod val="300000"/>
              </a:srgbClr>
            </a:gs>
            <a:gs pos="35000">
              <a:srgbClr val="4BACC6">
                <a:hueOff val="-3311292"/>
                <a:satOff val="13270"/>
                <a:lumOff val="2876"/>
                <a:alphaOff val="0"/>
                <a:tint val="37000"/>
                <a:satMod val="300000"/>
              </a:srgbClr>
            </a:gs>
            <a:gs pos="100000">
              <a:srgbClr val="4BACC6">
                <a:hueOff val="-3311292"/>
                <a:satOff val="13270"/>
                <a:lumOff val="287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a:solidFill>
                <a:srgbClr val="C00000"/>
              </a:solidFill>
              <a:latin typeface="微軟正黑體" pitchFamily="34" charset="-120"/>
              <a:ea typeface="微軟正黑體" pitchFamily="34" charset="-120"/>
              <a:cs typeface="+mn-cs"/>
            </a:rPr>
            <a:t>熟悉志願選填作業</a:t>
          </a:r>
        </a:p>
      </dgm:t>
    </dgm:pt>
    <dgm:pt modelId="{7109128E-2D0E-4D6C-AF8D-BD7EC6ED8980}" type="parTrans" cxnId="{50FBB7D4-6216-4DD5-B8AC-42D0C4CB2C21}">
      <dgm:prSet/>
      <dgm:spPr/>
      <dgm:t>
        <a:bodyPr/>
        <a:lstStyle/>
        <a:p>
          <a:pPr algn="ctr"/>
          <a:endParaRPr lang="zh-TW" altLang="en-US" sz="2800" b="1">
            <a:solidFill>
              <a:srgbClr val="C00000"/>
            </a:solidFill>
            <a:latin typeface="微軟正黑體" pitchFamily="34" charset="-120"/>
            <a:ea typeface="微軟正黑體" pitchFamily="34" charset="-120"/>
          </a:endParaRPr>
        </a:p>
      </dgm:t>
    </dgm:pt>
    <dgm:pt modelId="{2B04BE56-C72E-4473-9D2E-BD7447880813}" type="sibTrans" cxnId="{50FBB7D4-6216-4DD5-B8AC-42D0C4CB2C21}">
      <dgm:prSet/>
      <dgm:spPr/>
      <dgm:t>
        <a:bodyPr/>
        <a:lstStyle/>
        <a:p>
          <a:pPr algn="ctr"/>
          <a:endParaRPr lang="zh-TW" altLang="en-US" sz="2800" b="1">
            <a:solidFill>
              <a:srgbClr val="C00000"/>
            </a:solidFill>
            <a:latin typeface="微軟正黑體" pitchFamily="34" charset="-120"/>
            <a:ea typeface="微軟正黑體" pitchFamily="34" charset="-120"/>
          </a:endParaRPr>
        </a:p>
      </dgm:t>
    </dgm:pt>
    <dgm:pt modelId="{C76AB096-F05A-4C7F-8659-34CB54D58984}">
      <dgm:prSet phldrT="[文字]" custT="1"/>
      <dgm:spPr>
        <a:xfrm>
          <a:off x="0" y="2086719"/>
          <a:ext cx="6096000" cy="933660"/>
        </a:xfrm>
        <a:prstGeom prst="roundRect">
          <a:avLst/>
        </a:prstGeom>
        <a:gradFill rotWithShape="0">
          <a:gsLst>
            <a:gs pos="0">
              <a:srgbClr val="4BACC6">
                <a:hueOff val="-6622584"/>
                <a:satOff val="26541"/>
                <a:lumOff val="5752"/>
                <a:alphaOff val="0"/>
                <a:tint val="50000"/>
                <a:satMod val="300000"/>
              </a:srgbClr>
            </a:gs>
            <a:gs pos="35000">
              <a:srgbClr val="4BACC6">
                <a:hueOff val="-6622584"/>
                <a:satOff val="26541"/>
                <a:lumOff val="5752"/>
                <a:alphaOff val="0"/>
                <a:tint val="37000"/>
                <a:satMod val="300000"/>
              </a:srgbClr>
            </a:gs>
            <a:gs pos="100000">
              <a:srgbClr val="4BACC6">
                <a:hueOff val="-6622584"/>
                <a:satOff val="26541"/>
                <a:lumOff val="575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a:solidFill>
                <a:srgbClr val="C00000"/>
              </a:solidFill>
              <a:latin typeface="微軟正黑體" pitchFamily="34" charset="-120"/>
              <a:ea typeface="微軟正黑體" pitchFamily="34" charset="-120"/>
              <a:cs typeface="+mn-cs"/>
            </a:rPr>
            <a:t>落實適性輔導工作</a:t>
          </a:r>
        </a:p>
      </dgm:t>
    </dgm:pt>
    <dgm:pt modelId="{7CEDAA94-8874-41A5-8FE6-DA9698BF2453}" type="parTrans" cxnId="{2884F2FB-9262-4008-84B2-29D65180C4A6}">
      <dgm:prSet/>
      <dgm:spPr/>
      <dgm:t>
        <a:bodyPr/>
        <a:lstStyle/>
        <a:p>
          <a:pPr algn="ctr"/>
          <a:endParaRPr lang="zh-TW" altLang="en-US" sz="2800" b="1">
            <a:solidFill>
              <a:srgbClr val="C00000"/>
            </a:solidFill>
            <a:latin typeface="微軟正黑體" pitchFamily="34" charset="-120"/>
            <a:ea typeface="微軟正黑體" pitchFamily="34" charset="-120"/>
          </a:endParaRPr>
        </a:p>
      </dgm:t>
    </dgm:pt>
    <dgm:pt modelId="{5217501C-AA89-4FB4-9CC0-29CF8A64A81C}" type="sibTrans" cxnId="{2884F2FB-9262-4008-84B2-29D65180C4A6}">
      <dgm:prSet/>
      <dgm:spPr/>
      <dgm:t>
        <a:bodyPr/>
        <a:lstStyle/>
        <a:p>
          <a:pPr algn="ctr"/>
          <a:endParaRPr lang="zh-TW" altLang="en-US" sz="2800" b="1">
            <a:solidFill>
              <a:srgbClr val="C00000"/>
            </a:solidFill>
            <a:latin typeface="微軟正黑體" pitchFamily="34" charset="-120"/>
            <a:ea typeface="微軟正黑體" pitchFamily="34" charset="-120"/>
          </a:endParaRPr>
        </a:p>
      </dgm:t>
    </dgm:pt>
    <dgm:pt modelId="{F71E9696-5B76-4FB6-A8B2-191CB4D81D05}">
      <dgm:prSet phldrT="[文字]" custT="1"/>
      <dgm:spPr>
        <a:xfrm>
          <a:off x="0" y="3129819"/>
          <a:ext cx="6096000" cy="933660"/>
        </a:xfrm>
        <a:prstGeom prst="roundRect">
          <a:avLst/>
        </a:prstGeo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a:solidFill>
                <a:srgbClr val="C00000"/>
              </a:solidFill>
              <a:latin typeface="微軟正黑體" pitchFamily="34" charset="-120"/>
              <a:ea typeface="微軟正黑體" pitchFamily="34" charset="-120"/>
              <a:cs typeface="+mn-cs"/>
            </a:rPr>
            <a:t>達到適性揚才目標</a:t>
          </a:r>
        </a:p>
      </dgm:t>
    </dgm:pt>
    <dgm:pt modelId="{531E0190-EE75-43B9-8468-3EEA50B7D9D6}" type="parTrans" cxnId="{E59250D4-0D06-496C-8100-59641DEB8851}">
      <dgm:prSet/>
      <dgm:spPr/>
      <dgm:t>
        <a:bodyPr/>
        <a:lstStyle/>
        <a:p>
          <a:pPr algn="ctr"/>
          <a:endParaRPr lang="zh-TW" altLang="en-US" sz="2800" b="1">
            <a:solidFill>
              <a:srgbClr val="C00000"/>
            </a:solidFill>
            <a:latin typeface="微軟正黑體" pitchFamily="34" charset="-120"/>
            <a:ea typeface="微軟正黑體" pitchFamily="34" charset="-120"/>
          </a:endParaRPr>
        </a:p>
      </dgm:t>
    </dgm:pt>
    <dgm:pt modelId="{E33D5307-D3E6-42EA-8DD4-FA1A94042A6A}" type="sibTrans" cxnId="{E59250D4-0D06-496C-8100-59641DEB8851}">
      <dgm:prSet/>
      <dgm:spPr/>
      <dgm:t>
        <a:bodyPr/>
        <a:lstStyle/>
        <a:p>
          <a:pPr algn="ctr"/>
          <a:endParaRPr lang="zh-TW" altLang="en-US" sz="2800" b="1">
            <a:solidFill>
              <a:srgbClr val="C00000"/>
            </a:solidFill>
            <a:latin typeface="微軟正黑體" pitchFamily="34" charset="-120"/>
            <a:ea typeface="微軟正黑體" pitchFamily="34" charset="-120"/>
          </a:endParaRPr>
        </a:p>
      </dgm:t>
    </dgm:pt>
    <dgm:pt modelId="{28769C25-8A41-4A04-8530-B35240F0E2C4}" type="pres">
      <dgm:prSet presAssocID="{0822CF95-B206-4E6A-8D6F-42A1F21F0F69}" presName="linear" presStyleCnt="0">
        <dgm:presLayoutVars>
          <dgm:animLvl val="lvl"/>
          <dgm:resizeHandles val="exact"/>
        </dgm:presLayoutVars>
      </dgm:prSet>
      <dgm:spPr/>
    </dgm:pt>
    <dgm:pt modelId="{F8C7E270-3EAC-46AA-AB88-F6CF90A603B5}" type="pres">
      <dgm:prSet presAssocID="{A65408AB-6E53-4F07-859E-38C168DE9396}" presName="parentText" presStyleLbl="node1" presStyleIdx="0" presStyleCnt="4">
        <dgm:presLayoutVars>
          <dgm:chMax val="0"/>
          <dgm:bulletEnabled val="1"/>
        </dgm:presLayoutVars>
      </dgm:prSet>
      <dgm:spPr/>
    </dgm:pt>
    <dgm:pt modelId="{2B2D2CC0-9268-4198-8708-3BCBA0E0A254}" type="pres">
      <dgm:prSet presAssocID="{07FD7977-AFFF-48EC-B3E8-ECD16491A86E}" presName="spacer" presStyleCnt="0"/>
      <dgm:spPr/>
    </dgm:pt>
    <dgm:pt modelId="{C6D75E4A-9B3A-438E-861C-4F3EB00123C2}" type="pres">
      <dgm:prSet presAssocID="{0887D069-0368-417D-93BB-C6ECC8BF7D87}" presName="parentText" presStyleLbl="node1" presStyleIdx="1" presStyleCnt="4">
        <dgm:presLayoutVars>
          <dgm:chMax val="0"/>
          <dgm:bulletEnabled val="1"/>
        </dgm:presLayoutVars>
      </dgm:prSet>
      <dgm:spPr/>
    </dgm:pt>
    <dgm:pt modelId="{7E43EB71-F097-42AD-8873-9A5C0C82085A}" type="pres">
      <dgm:prSet presAssocID="{2B04BE56-C72E-4473-9D2E-BD7447880813}" presName="spacer" presStyleCnt="0"/>
      <dgm:spPr/>
    </dgm:pt>
    <dgm:pt modelId="{4F102A41-E45B-405E-A411-647B3A6BB1E8}" type="pres">
      <dgm:prSet presAssocID="{C76AB096-F05A-4C7F-8659-34CB54D58984}" presName="parentText" presStyleLbl="node1" presStyleIdx="2" presStyleCnt="4">
        <dgm:presLayoutVars>
          <dgm:chMax val="0"/>
          <dgm:bulletEnabled val="1"/>
        </dgm:presLayoutVars>
      </dgm:prSet>
      <dgm:spPr/>
    </dgm:pt>
    <dgm:pt modelId="{A8B2A3BE-EAB2-42EB-96BA-BE8DEFB41F88}" type="pres">
      <dgm:prSet presAssocID="{5217501C-AA89-4FB4-9CC0-29CF8A64A81C}" presName="spacer" presStyleCnt="0"/>
      <dgm:spPr/>
    </dgm:pt>
    <dgm:pt modelId="{F094C4FC-91D3-4C73-B8E1-9A884DFE0EC5}" type="pres">
      <dgm:prSet presAssocID="{F71E9696-5B76-4FB6-A8B2-191CB4D81D05}" presName="parentText" presStyleLbl="node1" presStyleIdx="3" presStyleCnt="4">
        <dgm:presLayoutVars>
          <dgm:chMax val="0"/>
          <dgm:bulletEnabled val="1"/>
        </dgm:presLayoutVars>
      </dgm:prSet>
      <dgm:spPr/>
    </dgm:pt>
  </dgm:ptLst>
  <dgm:cxnLst>
    <dgm:cxn modelId="{9AD7F80A-10EA-410C-B6DC-6D2AB9F9B71A}" type="presOf" srcId="{F71E9696-5B76-4FB6-A8B2-191CB4D81D05}" destId="{F094C4FC-91D3-4C73-B8E1-9A884DFE0EC5}" srcOrd="0" destOrd="0" presId="urn:microsoft.com/office/officeart/2005/8/layout/vList2"/>
    <dgm:cxn modelId="{7B5A1C4D-019F-453C-A765-E9E2640B08A8}" type="presOf" srcId="{A65408AB-6E53-4F07-859E-38C168DE9396}" destId="{F8C7E270-3EAC-46AA-AB88-F6CF90A603B5}" srcOrd="0" destOrd="0" presId="urn:microsoft.com/office/officeart/2005/8/layout/vList2"/>
    <dgm:cxn modelId="{DDC02A73-99CF-4B35-8EF4-F527D1DB040A}" type="presOf" srcId="{0887D069-0368-417D-93BB-C6ECC8BF7D87}" destId="{C6D75E4A-9B3A-438E-861C-4F3EB00123C2}" srcOrd="0" destOrd="0" presId="urn:microsoft.com/office/officeart/2005/8/layout/vList2"/>
    <dgm:cxn modelId="{1C4D4393-1205-4D3C-8CED-E8BB4A2B6AD9}" type="presOf" srcId="{0822CF95-B206-4E6A-8D6F-42A1F21F0F69}" destId="{28769C25-8A41-4A04-8530-B35240F0E2C4}" srcOrd="0" destOrd="0" presId="urn:microsoft.com/office/officeart/2005/8/layout/vList2"/>
    <dgm:cxn modelId="{59F605C3-C04E-4AB5-94FF-1DB4833B56E2}" srcId="{0822CF95-B206-4E6A-8D6F-42A1F21F0F69}" destId="{A65408AB-6E53-4F07-859E-38C168DE9396}" srcOrd="0" destOrd="0" parTransId="{F72D7EF8-745F-4895-81F8-B23E234EA38D}" sibTransId="{07FD7977-AFFF-48EC-B3E8-ECD16491A86E}"/>
    <dgm:cxn modelId="{E59250D4-0D06-496C-8100-59641DEB8851}" srcId="{0822CF95-B206-4E6A-8D6F-42A1F21F0F69}" destId="{F71E9696-5B76-4FB6-A8B2-191CB4D81D05}" srcOrd="3" destOrd="0" parTransId="{531E0190-EE75-43B9-8468-3EEA50B7D9D6}" sibTransId="{E33D5307-D3E6-42EA-8DD4-FA1A94042A6A}"/>
    <dgm:cxn modelId="{50FBB7D4-6216-4DD5-B8AC-42D0C4CB2C21}" srcId="{0822CF95-B206-4E6A-8D6F-42A1F21F0F69}" destId="{0887D069-0368-417D-93BB-C6ECC8BF7D87}" srcOrd="1" destOrd="0" parTransId="{7109128E-2D0E-4D6C-AF8D-BD7EC6ED8980}" sibTransId="{2B04BE56-C72E-4473-9D2E-BD7447880813}"/>
    <dgm:cxn modelId="{B52BBDD4-98DB-4206-A311-55C033CE0F94}" type="presOf" srcId="{C76AB096-F05A-4C7F-8659-34CB54D58984}" destId="{4F102A41-E45B-405E-A411-647B3A6BB1E8}" srcOrd="0" destOrd="0" presId="urn:microsoft.com/office/officeart/2005/8/layout/vList2"/>
    <dgm:cxn modelId="{2884F2FB-9262-4008-84B2-29D65180C4A6}" srcId="{0822CF95-B206-4E6A-8D6F-42A1F21F0F69}" destId="{C76AB096-F05A-4C7F-8659-34CB54D58984}" srcOrd="2" destOrd="0" parTransId="{7CEDAA94-8874-41A5-8FE6-DA9698BF2453}" sibTransId="{5217501C-AA89-4FB4-9CC0-29CF8A64A81C}"/>
    <dgm:cxn modelId="{984714F1-18A6-45D9-AF72-F753BA5E6DDE}" type="presParOf" srcId="{28769C25-8A41-4A04-8530-B35240F0E2C4}" destId="{F8C7E270-3EAC-46AA-AB88-F6CF90A603B5}" srcOrd="0" destOrd="0" presId="urn:microsoft.com/office/officeart/2005/8/layout/vList2"/>
    <dgm:cxn modelId="{C9017F77-6B62-4C9F-A83E-B65F683CCA5A}" type="presParOf" srcId="{28769C25-8A41-4A04-8530-B35240F0E2C4}" destId="{2B2D2CC0-9268-4198-8708-3BCBA0E0A254}" srcOrd="1" destOrd="0" presId="urn:microsoft.com/office/officeart/2005/8/layout/vList2"/>
    <dgm:cxn modelId="{BE24A818-FC35-4FAD-AF2E-9843D65219E2}" type="presParOf" srcId="{28769C25-8A41-4A04-8530-B35240F0E2C4}" destId="{C6D75E4A-9B3A-438E-861C-4F3EB00123C2}" srcOrd="2" destOrd="0" presId="urn:microsoft.com/office/officeart/2005/8/layout/vList2"/>
    <dgm:cxn modelId="{B0C29574-09E6-4FAD-AC1C-62DFB7EF8A2E}" type="presParOf" srcId="{28769C25-8A41-4A04-8530-B35240F0E2C4}" destId="{7E43EB71-F097-42AD-8873-9A5C0C82085A}" srcOrd="3" destOrd="0" presId="urn:microsoft.com/office/officeart/2005/8/layout/vList2"/>
    <dgm:cxn modelId="{8BFB7471-569D-445A-A273-17A9A14700CD}" type="presParOf" srcId="{28769C25-8A41-4A04-8530-B35240F0E2C4}" destId="{4F102A41-E45B-405E-A411-647B3A6BB1E8}" srcOrd="4" destOrd="0" presId="urn:microsoft.com/office/officeart/2005/8/layout/vList2"/>
    <dgm:cxn modelId="{AC4D70F6-56C2-4AEA-BAD4-FFA68D3522EE}" type="presParOf" srcId="{28769C25-8A41-4A04-8530-B35240F0E2C4}" destId="{A8B2A3BE-EAB2-42EB-96BA-BE8DEFB41F88}" srcOrd="5" destOrd="0" presId="urn:microsoft.com/office/officeart/2005/8/layout/vList2"/>
    <dgm:cxn modelId="{6500F27E-89E2-4E0D-B99F-3F59FED56B92}" type="presParOf" srcId="{28769C25-8A41-4A04-8530-B35240F0E2C4}" destId="{F094C4FC-91D3-4C73-B8E1-9A884DFE0EC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D0939E-6101-43F6-AF8B-04064D5BC85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72ECE807-D0DE-4B60-8774-1D6D069EC198}">
      <dgm:prSet phldrT="[文字]" custT="1"/>
      <dgm:spPr>
        <a:xfrm>
          <a:off x="0" y="483"/>
          <a:ext cx="2881163" cy="1462748"/>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TW" altLang="en-US" sz="3200" b="1" u="none" dirty="0">
              <a:solidFill>
                <a:sysClr val="window" lastClr="FFFFFF"/>
              </a:solidFill>
              <a:latin typeface="微軟正黑體" pitchFamily="34" charset="-120"/>
              <a:ea typeface="微軟正黑體" pitchFamily="34" charset="-120"/>
              <a:cs typeface="+mn-cs"/>
            </a:rPr>
            <a:t>對學生而言</a:t>
          </a:r>
        </a:p>
      </dgm:t>
    </dgm:pt>
    <dgm:pt modelId="{8551AADB-CF67-4CB8-AC94-0F7A8E63DAA7}" type="parTrans" cxnId="{475411DF-01FA-45EF-86AE-DC33B5AD1795}">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0A5F24DF-09E2-43B8-86EE-3B3DB4776BA0}" type="sibTrans" cxnId="{475411DF-01FA-45EF-86AE-DC33B5AD1795}">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E10CA2C8-8761-439D-9133-CE76BA6A9D1D}">
      <dgm:prSet phldrT="[文字]" custT="1"/>
      <dgm:spPr>
        <a:xfrm rot="5400000">
          <a:off x="4836021" y="-1829176"/>
          <a:ext cx="1212352" cy="5122068"/>
        </a:xfrm>
        <a:prstGeom prst="round2Same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r>
            <a:rPr lang="zh-TW" altLang="en-US" sz="2400" b="1" u="none" dirty="0">
              <a:solidFill>
                <a:srgbClr val="660066"/>
              </a:solidFill>
              <a:latin typeface="微軟正黑體" pitchFamily="34" charset="-120"/>
              <a:ea typeface="微軟正黑體" pitchFamily="34" charset="-120"/>
              <a:cs typeface="+mn-cs"/>
            </a:rPr>
            <a:t>檢視現階段比序積分及熟悉志願序變化對計分的影響</a:t>
          </a:r>
        </a:p>
      </dgm:t>
    </dgm:pt>
    <dgm:pt modelId="{A1E5AEBC-2116-4637-B7A9-C9A95D0C80E9}" type="parTrans" cxnId="{3C883CB5-7431-4C03-AF32-CDB54B161CE1}">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D7EF9FAA-BEEA-4DC2-BCE9-FF06521C2C57}" type="sibTrans" cxnId="{3C883CB5-7431-4C03-AF32-CDB54B161CE1}">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359FFD50-33D3-49D3-8EBC-FFCC05E93C3B}">
      <dgm:prSet phldrT="[文字]" custT="1"/>
      <dgm:spPr>
        <a:xfrm>
          <a:off x="0" y="1539004"/>
          <a:ext cx="2881163" cy="1515440"/>
        </a:xfrm>
        <a:prstGeom prst="roundRect">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r>
            <a:rPr lang="zh-TW" altLang="en-US" sz="3200" b="1" u="none" dirty="0">
              <a:solidFill>
                <a:sysClr val="window" lastClr="FFFFFF"/>
              </a:solidFill>
              <a:latin typeface="微軟正黑體" pitchFamily="34" charset="-120"/>
              <a:ea typeface="微軟正黑體" pitchFamily="34" charset="-120"/>
              <a:cs typeface="+mn-cs"/>
            </a:rPr>
            <a:t>對教務處而言</a:t>
          </a:r>
        </a:p>
      </dgm:t>
    </dgm:pt>
    <dgm:pt modelId="{5D03FDF0-50AB-4970-9586-A5AA1CA61A0D}" type="parTrans" cxnId="{1C1AC9AF-898B-4024-92C8-A01FE6D8641F}">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4BF46D41-29DF-4B76-B7AE-417358C46B40}" type="sibTrans" cxnId="{1C1AC9AF-898B-4024-92C8-A01FE6D8641F}">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CDCCEE0C-43C5-44AE-8B70-8DC2F8F2F4E5}">
      <dgm:prSet phldrT="[文字]" custT="1"/>
      <dgm:spPr>
        <a:xfrm rot="5400000">
          <a:off x="4836021" y="-264309"/>
          <a:ext cx="1212352" cy="5122068"/>
        </a:xfrm>
        <a:prstGeom prst="round2SameRect">
          <a:avLst/>
        </a:prstGeom>
        <a:solidFill>
          <a:srgbClr val="4BACC6">
            <a:tint val="40000"/>
            <a:alpha val="90000"/>
            <a:hueOff val="-5370241"/>
            <a:satOff val="24126"/>
            <a:lumOff val="1658"/>
            <a:alphaOff val="0"/>
          </a:srgbClr>
        </a:solidFill>
        <a:ln w="25400" cap="flat" cmpd="sng" algn="ctr">
          <a:solidFill>
            <a:srgbClr val="4BACC6">
              <a:tint val="40000"/>
              <a:alpha val="90000"/>
              <a:hueOff val="-5370241"/>
              <a:satOff val="24126"/>
              <a:lumOff val="1658"/>
              <a:alphaOff val="0"/>
            </a:srgbClr>
          </a:solidFill>
          <a:prstDash val="solid"/>
        </a:ln>
        <a:effectLst/>
      </dgm:spPr>
      <dgm:t>
        <a:bodyPr/>
        <a:lstStyle/>
        <a:p>
          <a:r>
            <a:rPr lang="zh-TW" altLang="en-US" sz="2400" b="1" u="none" dirty="0">
              <a:solidFill>
                <a:srgbClr val="660066"/>
              </a:solidFill>
              <a:latin typeface="微軟正黑體" pitchFamily="34" charset="-120"/>
              <a:ea typeface="微軟正黑體" pitchFamily="34" charset="-120"/>
              <a:cs typeface="+mn-cs"/>
            </a:rPr>
            <a:t>提前分段上傳與檢核學生基本資料及比序資料與積分</a:t>
          </a:r>
        </a:p>
      </dgm:t>
    </dgm:pt>
    <dgm:pt modelId="{04FA1AA0-FA91-48AD-917B-8F69FA225CA3}" type="parTrans" cxnId="{D243268A-D923-4E3C-8203-5126417B28DA}">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9889AFB2-311F-4A3F-A44F-034115AF2DAD}" type="sibTrans" cxnId="{D243268A-D923-4E3C-8203-5126417B28DA}">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C207575C-824B-41AC-83C8-8E4A0831EEDE}">
      <dgm:prSet phldrT="[文字]" custT="1"/>
      <dgm:spPr>
        <a:xfrm>
          <a:off x="0" y="3130216"/>
          <a:ext cx="2881163" cy="1515440"/>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zh-TW" altLang="en-US" sz="3200" b="1" u="none" dirty="0">
              <a:solidFill>
                <a:sysClr val="window" lastClr="FFFFFF"/>
              </a:solidFill>
              <a:latin typeface="微軟正黑體" pitchFamily="34" charset="-120"/>
              <a:ea typeface="微軟正黑體" pitchFamily="34" charset="-120"/>
              <a:cs typeface="+mn-cs"/>
            </a:rPr>
            <a:t>對輔導室及教師而言</a:t>
          </a:r>
        </a:p>
      </dgm:t>
    </dgm:pt>
    <dgm:pt modelId="{09B09697-1B04-4A5A-9FB2-1BD693EAA7D6}" type="parTrans" cxnId="{A43304C9-A7A1-4E8E-988B-CA99DA3E4AA5}">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E542F427-B28B-44D9-8C35-33EF6F3EF0D3}" type="sibTrans" cxnId="{A43304C9-A7A1-4E8E-988B-CA99DA3E4AA5}">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5B8B19DC-B49E-436A-AC79-6468D826ADBD}">
      <dgm:prSet phldrT="[文字]" custT="1"/>
      <dgm:spPr>
        <a:xfrm rot="5400000">
          <a:off x="4836021" y="1326902"/>
          <a:ext cx="1212352" cy="5122068"/>
        </a:xfrm>
        <a:prstGeom prst="round2SameRect">
          <a:avLst/>
        </a:prstGeom>
        <a:solidFill>
          <a:srgbClr val="4BACC6">
            <a:tint val="40000"/>
            <a:alpha val="90000"/>
            <a:hueOff val="-10740482"/>
            <a:satOff val="48253"/>
            <a:lumOff val="3317"/>
            <a:alphaOff val="0"/>
          </a:srgbClr>
        </a:solidFill>
        <a:ln w="25400" cap="flat" cmpd="sng" algn="ctr">
          <a:solidFill>
            <a:srgbClr val="4BACC6">
              <a:tint val="40000"/>
              <a:alpha val="90000"/>
              <a:hueOff val="-10740482"/>
              <a:satOff val="48253"/>
              <a:lumOff val="3317"/>
              <a:alphaOff val="0"/>
            </a:srgbClr>
          </a:solidFill>
          <a:prstDash val="solid"/>
        </a:ln>
        <a:effectLst/>
      </dgm:spPr>
      <dgm:t>
        <a:bodyPr/>
        <a:lstStyle/>
        <a:p>
          <a:r>
            <a:rPr lang="zh-TW" altLang="en-US" sz="2400" b="1" u="none" dirty="0">
              <a:solidFill>
                <a:srgbClr val="660066"/>
              </a:solidFill>
              <a:latin typeface="微軟正黑體" pitchFamily="34" charset="-120"/>
              <a:ea typeface="微軟正黑體" pitchFamily="34" charset="-120"/>
              <a:cs typeface="+mn-cs"/>
            </a:rPr>
            <a:t>搭配輸出資訊逐次協助學生志願序選填，進行覺察、探索、評估、統整與決定之輔導</a:t>
          </a:r>
        </a:p>
      </dgm:t>
    </dgm:pt>
    <dgm:pt modelId="{93FC455F-4AC8-4863-9620-3353E3985F69}" type="sibTrans" cxnId="{911E30EE-156E-4ED1-9013-FA1CBF7805E8}">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479460A3-8737-40DA-9DEA-025AFE07F6A2}" type="parTrans" cxnId="{911E30EE-156E-4ED1-9013-FA1CBF7805E8}">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1B04213D-9BAC-430B-81D3-587FF46AB928}" type="pres">
      <dgm:prSet presAssocID="{5ED0939E-6101-43F6-AF8B-04064D5BC855}" presName="Name0" presStyleCnt="0">
        <dgm:presLayoutVars>
          <dgm:dir/>
          <dgm:animLvl val="lvl"/>
          <dgm:resizeHandles val="exact"/>
        </dgm:presLayoutVars>
      </dgm:prSet>
      <dgm:spPr/>
    </dgm:pt>
    <dgm:pt modelId="{2343AEB6-9A7F-4FEB-BB8A-A9D8AEBF98CC}" type="pres">
      <dgm:prSet presAssocID="{72ECE807-D0DE-4B60-8774-1D6D069EC198}" presName="linNode" presStyleCnt="0"/>
      <dgm:spPr/>
    </dgm:pt>
    <dgm:pt modelId="{B54E2779-672F-491F-801F-F86DB2C112E9}" type="pres">
      <dgm:prSet presAssocID="{72ECE807-D0DE-4B60-8774-1D6D069EC198}" presName="parentText" presStyleLbl="node1" presStyleIdx="0" presStyleCnt="3" custScaleY="96523">
        <dgm:presLayoutVars>
          <dgm:chMax val="1"/>
          <dgm:bulletEnabled val="1"/>
        </dgm:presLayoutVars>
      </dgm:prSet>
      <dgm:spPr/>
    </dgm:pt>
    <dgm:pt modelId="{DC147E80-85D4-4CCB-91B8-854ABCC08A45}" type="pres">
      <dgm:prSet presAssocID="{72ECE807-D0DE-4B60-8774-1D6D069EC198}" presName="descendantText" presStyleLbl="alignAccFollowNode1" presStyleIdx="0" presStyleCnt="3">
        <dgm:presLayoutVars>
          <dgm:bulletEnabled val="1"/>
        </dgm:presLayoutVars>
      </dgm:prSet>
      <dgm:spPr/>
    </dgm:pt>
    <dgm:pt modelId="{D273B107-F2E0-4B1C-8D8E-75A510608E0C}" type="pres">
      <dgm:prSet presAssocID="{0A5F24DF-09E2-43B8-86EE-3B3DB4776BA0}" presName="sp" presStyleCnt="0"/>
      <dgm:spPr/>
    </dgm:pt>
    <dgm:pt modelId="{95CF8C0D-E9C2-4047-AE3F-FB49B3032546}" type="pres">
      <dgm:prSet presAssocID="{359FFD50-33D3-49D3-8EBC-FFCC05E93C3B}" presName="linNode" presStyleCnt="0"/>
      <dgm:spPr/>
    </dgm:pt>
    <dgm:pt modelId="{8C0FC3F0-561C-419C-A408-B4B39FDA94A8}" type="pres">
      <dgm:prSet presAssocID="{359FFD50-33D3-49D3-8EBC-FFCC05E93C3B}" presName="parentText" presStyleLbl="node1" presStyleIdx="1" presStyleCnt="3">
        <dgm:presLayoutVars>
          <dgm:chMax val="1"/>
          <dgm:bulletEnabled val="1"/>
        </dgm:presLayoutVars>
      </dgm:prSet>
      <dgm:spPr/>
    </dgm:pt>
    <dgm:pt modelId="{A3BB1BEA-D5EA-49C6-9382-30D7735B5320}" type="pres">
      <dgm:prSet presAssocID="{359FFD50-33D3-49D3-8EBC-FFCC05E93C3B}" presName="descendantText" presStyleLbl="alignAccFollowNode1" presStyleIdx="1" presStyleCnt="3">
        <dgm:presLayoutVars>
          <dgm:bulletEnabled val="1"/>
        </dgm:presLayoutVars>
      </dgm:prSet>
      <dgm:spPr/>
    </dgm:pt>
    <dgm:pt modelId="{CDB3C673-E42E-4907-B00C-3057C52174E0}" type="pres">
      <dgm:prSet presAssocID="{4BF46D41-29DF-4B76-B7AE-417358C46B40}" presName="sp" presStyleCnt="0"/>
      <dgm:spPr/>
    </dgm:pt>
    <dgm:pt modelId="{BEC83D01-3D62-46D9-BFF2-C37486D46B2E}" type="pres">
      <dgm:prSet presAssocID="{C207575C-824B-41AC-83C8-8E4A0831EEDE}" presName="linNode" presStyleCnt="0"/>
      <dgm:spPr/>
    </dgm:pt>
    <dgm:pt modelId="{EA7DDBA6-DDBD-4C26-8740-DDCAC90EC60B}" type="pres">
      <dgm:prSet presAssocID="{C207575C-824B-41AC-83C8-8E4A0831EEDE}" presName="parentText" presStyleLbl="node1" presStyleIdx="2" presStyleCnt="3">
        <dgm:presLayoutVars>
          <dgm:chMax val="1"/>
          <dgm:bulletEnabled val="1"/>
        </dgm:presLayoutVars>
      </dgm:prSet>
      <dgm:spPr/>
    </dgm:pt>
    <dgm:pt modelId="{5C863729-FECA-48BA-B95D-3574515DA2DA}" type="pres">
      <dgm:prSet presAssocID="{C207575C-824B-41AC-83C8-8E4A0831EEDE}" presName="descendantText" presStyleLbl="alignAccFollowNode1" presStyleIdx="2" presStyleCnt="3">
        <dgm:presLayoutVars>
          <dgm:bulletEnabled val="1"/>
        </dgm:presLayoutVars>
      </dgm:prSet>
      <dgm:spPr/>
    </dgm:pt>
  </dgm:ptLst>
  <dgm:cxnLst>
    <dgm:cxn modelId="{19F1D61B-FF44-4367-A258-14F4A4254A55}" type="presOf" srcId="{5B8B19DC-B49E-436A-AC79-6468D826ADBD}" destId="{5C863729-FECA-48BA-B95D-3574515DA2DA}" srcOrd="0" destOrd="0" presId="urn:microsoft.com/office/officeart/2005/8/layout/vList5"/>
    <dgm:cxn modelId="{FCDD1329-422D-4C99-B1D4-5A02BA902608}" type="presOf" srcId="{E10CA2C8-8761-439D-9133-CE76BA6A9D1D}" destId="{DC147E80-85D4-4CCB-91B8-854ABCC08A45}" srcOrd="0" destOrd="0" presId="urn:microsoft.com/office/officeart/2005/8/layout/vList5"/>
    <dgm:cxn modelId="{90C89F3D-E938-4DF0-8FD5-CF6D16123F01}" type="presOf" srcId="{359FFD50-33D3-49D3-8EBC-FFCC05E93C3B}" destId="{8C0FC3F0-561C-419C-A408-B4B39FDA94A8}" srcOrd="0" destOrd="0" presId="urn:microsoft.com/office/officeart/2005/8/layout/vList5"/>
    <dgm:cxn modelId="{D243268A-D923-4E3C-8203-5126417B28DA}" srcId="{359FFD50-33D3-49D3-8EBC-FFCC05E93C3B}" destId="{CDCCEE0C-43C5-44AE-8B70-8DC2F8F2F4E5}" srcOrd="0" destOrd="0" parTransId="{04FA1AA0-FA91-48AD-917B-8F69FA225CA3}" sibTransId="{9889AFB2-311F-4A3F-A44F-034115AF2DAD}"/>
    <dgm:cxn modelId="{CE7D078B-28EC-4D51-9687-4B9D1584CBA9}" type="presOf" srcId="{CDCCEE0C-43C5-44AE-8B70-8DC2F8F2F4E5}" destId="{A3BB1BEA-D5EA-49C6-9382-30D7735B5320}" srcOrd="0" destOrd="0" presId="urn:microsoft.com/office/officeart/2005/8/layout/vList5"/>
    <dgm:cxn modelId="{1C1AC9AF-898B-4024-92C8-A01FE6D8641F}" srcId="{5ED0939E-6101-43F6-AF8B-04064D5BC855}" destId="{359FFD50-33D3-49D3-8EBC-FFCC05E93C3B}" srcOrd="1" destOrd="0" parTransId="{5D03FDF0-50AB-4970-9586-A5AA1CA61A0D}" sibTransId="{4BF46D41-29DF-4B76-B7AE-417358C46B40}"/>
    <dgm:cxn modelId="{435977B1-3387-4DA8-9751-00999378B6F7}" type="presOf" srcId="{C207575C-824B-41AC-83C8-8E4A0831EEDE}" destId="{EA7DDBA6-DDBD-4C26-8740-DDCAC90EC60B}" srcOrd="0" destOrd="0" presId="urn:microsoft.com/office/officeart/2005/8/layout/vList5"/>
    <dgm:cxn modelId="{3C883CB5-7431-4C03-AF32-CDB54B161CE1}" srcId="{72ECE807-D0DE-4B60-8774-1D6D069EC198}" destId="{E10CA2C8-8761-439D-9133-CE76BA6A9D1D}" srcOrd="0" destOrd="0" parTransId="{A1E5AEBC-2116-4637-B7A9-C9A95D0C80E9}" sibTransId="{D7EF9FAA-BEEA-4DC2-BCE9-FF06521C2C57}"/>
    <dgm:cxn modelId="{A43304C9-A7A1-4E8E-988B-CA99DA3E4AA5}" srcId="{5ED0939E-6101-43F6-AF8B-04064D5BC855}" destId="{C207575C-824B-41AC-83C8-8E4A0831EEDE}" srcOrd="2" destOrd="0" parTransId="{09B09697-1B04-4A5A-9FB2-1BD693EAA7D6}" sibTransId="{E542F427-B28B-44D9-8C35-33EF6F3EF0D3}"/>
    <dgm:cxn modelId="{EFA941D7-5323-4458-A6F2-65E09359DB8F}" type="presOf" srcId="{72ECE807-D0DE-4B60-8774-1D6D069EC198}" destId="{B54E2779-672F-491F-801F-F86DB2C112E9}" srcOrd="0" destOrd="0" presId="urn:microsoft.com/office/officeart/2005/8/layout/vList5"/>
    <dgm:cxn modelId="{475411DF-01FA-45EF-86AE-DC33B5AD1795}" srcId="{5ED0939E-6101-43F6-AF8B-04064D5BC855}" destId="{72ECE807-D0DE-4B60-8774-1D6D069EC198}" srcOrd="0" destOrd="0" parTransId="{8551AADB-CF67-4CB8-AC94-0F7A8E63DAA7}" sibTransId="{0A5F24DF-09E2-43B8-86EE-3B3DB4776BA0}"/>
    <dgm:cxn modelId="{7508F0E7-4B17-4219-AC9E-5110A98FB53B}" type="presOf" srcId="{5ED0939E-6101-43F6-AF8B-04064D5BC855}" destId="{1B04213D-9BAC-430B-81D3-587FF46AB928}" srcOrd="0" destOrd="0" presId="urn:microsoft.com/office/officeart/2005/8/layout/vList5"/>
    <dgm:cxn modelId="{911E30EE-156E-4ED1-9013-FA1CBF7805E8}" srcId="{C207575C-824B-41AC-83C8-8E4A0831EEDE}" destId="{5B8B19DC-B49E-436A-AC79-6468D826ADBD}" srcOrd="0" destOrd="0" parTransId="{479460A3-8737-40DA-9DEA-025AFE07F6A2}" sibTransId="{93FC455F-4AC8-4863-9620-3353E3985F69}"/>
    <dgm:cxn modelId="{C0C79230-6AA2-4087-94D2-577B7C60CF41}" type="presParOf" srcId="{1B04213D-9BAC-430B-81D3-587FF46AB928}" destId="{2343AEB6-9A7F-4FEB-BB8A-A9D8AEBF98CC}" srcOrd="0" destOrd="0" presId="urn:microsoft.com/office/officeart/2005/8/layout/vList5"/>
    <dgm:cxn modelId="{7855BF7D-ED52-4093-89DF-6BB3A8F37F67}" type="presParOf" srcId="{2343AEB6-9A7F-4FEB-BB8A-A9D8AEBF98CC}" destId="{B54E2779-672F-491F-801F-F86DB2C112E9}" srcOrd="0" destOrd="0" presId="urn:microsoft.com/office/officeart/2005/8/layout/vList5"/>
    <dgm:cxn modelId="{FBEE27DB-FE45-4227-956F-C41F722EA685}" type="presParOf" srcId="{2343AEB6-9A7F-4FEB-BB8A-A9D8AEBF98CC}" destId="{DC147E80-85D4-4CCB-91B8-854ABCC08A45}" srcOrd="1" destOrd="0" presId="urn:microsoft.com/office/officeart/2005/8/layout/vList5"/>
    <dgm:cxn modelId="{872AC99B-F6AB-4FEF-B5BE-D5F9698B1F49}" type="presParOf" srcId="{1B04213D-9BAC-430B-81D3-587FF46AB928}" destId="{D273B107-F2E0-4B1C-8D8E-75A510608E0C}" srcOrd="1" destOrd="0" presId="urn:microsoft.com/office/officeart/2005/8/layout/vList5"/>
    <dgm:cxn modelId="{01BFBAEB-1873-466A-A266-26DCFF29FAE7}" type="presParOf" srcId="{1B04213D-9BAC-430B-81D3-587FF46AB928}" destId="{95CF8C0D-E9C2-4047-AE3F-FB49B3032546}" srcOrd="2" destOrd="0" presId="urn:microsoft.com/office/officeart/2005/8/layout/vList5"/>
    <dgm:cxn modelId="{2E477DBD-0554-4365-A0D2-F0BB62FE67A5}" type="presParOf" srcId="{95CF8C0D-E9C2-4047-AE3F-FB49B3032546}" destId="{8C0FC3F0-561C-419C-A408-B4B39FDA94A8}" srcOrd="0" destOrd="0" presId="urn:microsoft.com/office/officeart/2005/8/layout/vList5"/>
    <dgm:cxn modelId="{E7A403BB-E60E-4483-A2C1-C351D6FC0826}" type="presParOf" srcId="{95CF8C0D-E9C2-4047-AE3F-FB49B3032546}" destId="{A3BB1BEA-D5EA-49C6-9382-30D7735B5320}" srcOrd="1" destOrd="0" presId="urn:microsoft.com/office/officeart/2005/8/layout/vList5"/>
    <dgm:cxn modelId="{F4B03769-8729-45FC-89E3-19E15190E4CD}" type="presParOf" srcId="{1B04213D-9BAC-430B-81D3-587FF46AB928}" destId="{CDB3C673-E42E-4907-B00C-3057C52174E0}" srcOrd="3" destOrd="0" presId="urn:microsoft.com/office/officeart/2005/8/layout/vList5"/>
    <dgm:cxn modelId="{CE92239A-612E-4712-9A8C-B1B079967A8A}" type="presParOf" srcId="{1B04213D-9BAC-430B-81D3-587FF46AB928}" destId="{BEC83D01-3D62-46D9-BFF2-C37486D46B2E}" srcOrd="4" destOrd="0" presId="urn:microsoft.com/office/officeart/2005/8/layout/vList5"/>
    <dgm:cxn modelId="{7F123622-A822-4229-8163-6DD822396816}" type="presParOf" srcId="{BEC83D01-3D62-46D9-BFF2-C37486D46B2E}" destId="{EA7DDBA6-DDBD-4C26-8740-DDCAC90EC60B}" srcOrd="0" destOrd="0" presId="urn:microsoft.com/office/officeart/2005/8/layout/vList5"/>
    <dgm:cxn modelId="{719B15F2-C2A6-4F33-9002-87BA0D91E3B7}" type="presParOf" srcId="{BEC83D01-3D62-46D9-BFF2-C37486D46B2E}" destId="{5C863729-FECA-48BA-B95D-3574515DA2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1" loCatId="list" qsTypeId="urn:microsoft.com/office/officeart/2009/2/quickstyle/3d8#1" qsCatId="3D" csTypeId="urn:microsoft.com/office/officeart/2005/8/colors/accent6_4#1"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53E4926-B8C7-43A1-968E-B0F93D556B6D}" type="presOf" srcId="{E5717704-ACC8-4493-BE3C-81EA7DEAAFA1}" destId="{A7CFF0A9-7AC0-4873-8FB4-0557C73D79FA}" srcOrd="0"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2" loCatId="list" qsTypeId="urn:microsoft.com/office/officeart/2005/8/quickstyle/3d1#1" qsCatId="3D" csTypeId="urn:microsoft.com/office/officeart/2005/8/colors/accent6_4#2"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B513B6B-1B98-4BF4-AF01-41BD7B53FC65}" type="presOf" srcId="{E5717704-ACC8-4493-BE3C-81EA7DEAAFA1}" destId="{A7CFF0A9-7AC0-4873-8FB4-0557C73D79FA}" srcOrd="0" destOrd="0" presId="urn:microsoft.com/office/officeart/2005/8/layout/vList2#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3" loCatId="list" qsTypeId="urn:microsoft.com/office/officeart/2005/8/quickstyle/3d1#2" qsCatId="3D" csTypeId="urn:microsoft.com/office/officeart/2005/8/colors/accent6_4#3"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92B0274-70DF-4107-9405-A69711E83453}" type="presOf" srcId="{E5717704-ACC8-4493-BE3C-81EA7DEAAFA1}" destId="{A7CFF0A9-7AC0-4873-8FB4-0557C73D79FA}" srcOrd="0" destOrd="0" presId="urn:microsoft.com/office/officeart/2005/8/layout/vList2#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24B5EB-F6A0-4BE5-9290-423D589540A0}" type="doc">
      <dgm:prSet loTypeId="urn:microsoft.com/office/officeart/2005/8/layout/hierarchy4" loCatId="list" qsTypeId="urn:microsoft.com/office/officeart/2005/8/quickstyle/simple4" qsCatId="simple" csTypeId="urn:microsoft.com/office/officeart/2005/8/colors/colorful3" csCatId="colorful" phldr="1"/>
      <dgm:spPr/>
      <dgm:t>
        <a:bodyPr/>
        <a:lstStyle/>
        <a:p>
          <a:endParaRPr lang="zh-TW" altLang="en-US"/>
        </a:p>
      </dgm:t>
    </dgm:pt>
    <dgm:pt modelId="{A932157F-6267-4762-957D-DA80B1918CA3}">
      <dgm:prSet phldrT="[文字]" custT="1"/>
      <dgm:spPr>
        <a:solidFill>
          <a:srgbClr val="CCCC00"/>
        </a:solidFill>
      </dgm:spPr>
      <dgm: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高級中等學校</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p>
      </dgm:t>
    </dgm:pt>
    <dgm:pt modelId="{B111BB52-B3A7-4E97-9B60-EFE5C8A6BBA8}" type="parTrans" cxnId="{FFBBA9D0-955B-4C5D-B236-1953EDCE8B9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40EAC9D-F669-416A-999E-B700E4B704D8}" type="sibTrans" cxnId="{FFBBA9D0-955B-4C5D-B236-1953EDCE8B9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80143D8-5BC1-4E54-91F0-3EE07A09AB93}">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直升入學</a:t>
          </a:r>
        </a:p>
      </dgm:t>
    </dgm:pt>
    <dgm:pt modelId="{1B9D0363-5315-45F9-870D-9DF2241732E3}" type="parTrans" cxnId="{A868CDB4-1A16-4589-A05A-6A583A20A2A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368B160-1B00-44B1-B65E-525C6FC1B199}" type="sibTrans" cxnId="{A868CDB4-1A16-4589-A05A-6A583A20A2A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3BB5BE4-219B-4F28-A576-3BBF3E18E676}">
      <dgm:prSet phldrT="[文字]" custT="1"/>
      <dgm:spPr>
        <a:solidFill>
          <a:srgbClr val="CCCC00"/>
        </a:solidFill>
      </dgm:spPr>
      <dgm: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a:t>
          </a:r>
        </a:p>
      </dgm:t>
    </dgm:pt>
    <dgm:pt modelId="{EE05013A-AD74-4978-8F73-290C79091642}" type="parTrans" cxnId="{48F6F242-F6A4-4131-918B-45C595B97AC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54B1884-90EC-4B18-BBCD-0FE016DD59D1}" type="sibTrans" cxnId="{48F6F242-F6A4-4131-918B-45C595B97AC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CD2ADE9-5AA1-4032-A6E5-C136FEA87072}">
      <dgm:prSet phldrT="[文字]" custT="1"/>
      <dgm:spPr>
        <a:solidFill>
          <a:srgbClr val="CCCC00"/>
        </a:solidFill>
      </dgm:spPr>
      <dgm: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a:t>
          </a:r>
        </a:p>
      </dgm:t>
    </dgm:pt>
    <dgm:pt modelId="{47C25A14-EA7F-435B-ACFD-A86E732992B3}" type="parTrans" cxnId="{7107873E-7148-47A3-9097-63B65A7FFB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49B012-DF7E-4273-AB97-3AB0AF7EA912}" type="sibTrans" cxnId="{7107873E-7148-47A3-9097-63B65A7FFB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71B9BA-9886-4D7B-B08A-126126D5A011}">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屏東區免試入學</a:t>
          </a:r>
        </a:p>
      </dgm:t>
    </dgm:pt>
    <dgm:pt modelId="{132F2129-D4C7-492C-B5DD-A02CCEF66726}" type="parTrans" cxnId="{E4C7EDF0-B196-4362-A348-E681D63B192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B86294A-7241-45DE-82D8-978599D3B2FE}" type="sibTrans" cxnId="{E4C7EDF0-B196-4362-A348-E681D63B192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F0A6698-CFD3-4B29-BC50-B16CFD6CB5F4}">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技優甄審入學</a:t>
          </a:r>
        </a:p>
      </dgm:t>
    </dgm:pt>
    <dgm:pt modelId="{EA26F62B-4DCF-4F39-BF93-25E461E10099}" type="parTrans" cxnId="{0C96D912-D766-407A-AB65-904AE1B8EC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462A73-2561-4405-BACA-42883B16A8C6}" type="sibTrans" cxnId="{0C96D912-D766-407A-AB65-904AE1B8EC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8C74428-63CB-4C3E-98FA-F5C2496CA0BD}">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體育班</a:t>
          </a:r>
        </a:p>
      </dgm:t>
    </dgm:pt>
    <dgm:pt modelId="{0A6A0F12-892E-4188-AC1A-1903778B1438}" type="parTrans" cxnId="{DCD90112-A81D-4306-A823-76DE7C21926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9923CD6-7AF8-48FA-B8DB-CC301822C93B}" type="sibTrans" cxnId="{DCD90112-A81D-4306-A823-76DE7C21926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82D9824-BDDD-4B79-A3AD-B816E4D11328}">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藝才班</a:t>
          </a:r>
        </a:p>
      </dgm:t>
    </dgm:pt>
    <dgm:pt modelId="{C5386810-243E-4F72-BFEF-FC91F3665F9F}" type="parTrans" cxnId="{5F6B900C-B6C7-4B06-B746-68762515C3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A4C455-9ECF-41B1-B8AE-951CB24D8B09}" type="sibTrans" cxnId="{5F6B900C-B6C7-4B06-B746-68762515C3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F1E36E4-8AF6-4A0B-BEC6-C640B1FDD269}">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實用技能學程</a:t>
          </a:r>
        </a:p>
      </dgm:t>
    </dgm:pt>
    <dgm:pt modelId="{02CA1388-CA52-4478-847B-05BB96406006}" type="parTrans" cxnId="{127837AF-33CF-4302-8C9E-83E9F054A8D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165B376-524F-48A6-A8AC-A74C235B7350}" type="sibTrans" cxnId="{127837AF-33CF-4302-8C9E-83E9F054A8D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D919A4E-57A7-4D81-A36F-FE6F0950226C}">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建教合作班</a:t>
          </a:r>
        </a:p>
      </dgm:t>
    </dgm:pt>
    <dgm:pt modelId="{03D810D8-1A8D-4F30-8369-BB530EE58973}" type="parTrans" cxnId="{2463C6C5-5F8F-460F-A8C4-EE0D6BA045B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368BA17-DECE-4A79-B52D-7D46B19B417E}" type="sibTrans" cxnId="{2463C6C5-5F8F-460F-A8C4-EE0D6BA045B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1375079-5796-4497-A3D3-ADCF8383A967}">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身心障礙學生適性輔導就學安置</a:t>
          </a:r>
        </a:p>
      </dgm:t>
    </dgm:pt>
    <dgm:pt modelId="{6EB3602E-35BF-498B-AB8C-345B458E711A}" type="parTrans" cxnId="{BEDB148F-83A8-4872-97F7-C13DEA502F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CEE4928-D1D8-47D7-B918-143A84A3007B}" type="sibTrans" cxnId="{BEDB148F-83A8-4872-97F7-C13DEA502F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63F4337-B393-413A-8791-AF74E033C73B}">
      <dgm:prSet phldrT="[文字]" custT="1"/>
      <dgm:spPr/>
      <dgm:t>
        <a:bodyPr vert="eaVert"/>
        <a:lstStyle/>
        <a:p>
          <a:r>
            <a:rPr lang="zh-TW" altLang="en-US" sz="2000" b="1" spc="600" dirty="0">
              <a:latin typeface="微軟正黑體" panose="020B0604030504040204" pitchFamily="34" charset="-120"/>
              <a:ea typeface="微軟正黑體" panose="020B0604030504040204" pitchFamily="34" charset="-120"/>
            </a:rPr>
            <a:t>進修部</a:t>
          </a:r>
          <a:r>
            <a:rPr lang="en-US" altLang="zh-TW" sz="2000" b="1" spc="600" dirty="0">
              <a:latin typeface="微軟正黑體" panose="020B0604030504040204" pitchFamily="34" charset="-120"/>
              <a:ea typeface="微軟正黑體" panose="020B0604030504040204" pitchFamily="34" charset="-120"/>
            </a:rPr>
            <a:t>(</a:t>
          </a:r>
          <a:r>
            <a:rPr lang="zh-TW" altLang="en-US" sz="2000" b="1" spc="600" dirty="0">
              <a:latin typeface="微軟正黑體" panose="020B0604030504040204" pitchFamily="34" charset="-120"/>
              <a:ea typeface="微軟正黑體" panose="020B0604030504040204" pitchFamily="34" charset="-120"/>
            </a:rPr>
            <a:t>夜間上課</a:t>
          </a:r>
          <a:r>
            <a:rPr lang="en-US" altLang="zh-TW" sz="2000" b="1" spc="600" dirty="0">
              <a:latin typeface="微軟正黑體" panose="020B0604030504040204" pitchFamily="34" charset="-120"/>
              <a:ea typeface="微軟正黑體" panose="020B0604030504040204" pitchFamily="34" charset="-120"/>
            </a:rPr>
            <a:t>)</a:t>
          </a:r>
          <a:endParaRPr lang="zh-TW" altLang="en-US" sz="2000" b="1" spc="600" dirty="0">
            <a:latin typeface="微軟正黑體" panose="020B0604030504040204" pitchFamily="34" charset="-120"/>
            <a:ea typeface="微軟正黑體" panose="020B0604030504040204" pitchFamily="34" charset="-120"/>
          </a:endParaRPr>
        </a:p>
      </dgm:t>
    </dgm:pt>
    <dgm:pt modelId="{46B3F6D4-84D0-4183-A92D-7023E568E5DA}" type="parTrans" cxnId="{D33B9E13-A380-4D02-A634-1BF1B97F51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89149C7-D50A-42F6-9A47-643966B66F41}" type="sibTrans" cxnId="{D33B9E13-A380-4D02-A634-1BF1B97F51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4CED96-2086-4F42-B14E-EFA8264D5334}">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學習區完全免試入學</a:t>
          </a:r>
        </a:p>
      </dgm:t>
    </dgm:pt>
    <dgm:pt modelId="{9B96C2AC-6003-4725-9BEB-647BBC58B05D}" type="parTrans" cxnId="{816A6D61-74BE-4313-B8AD-BB3FDA2833FB}">
      <dgm:prSet/>
      <dgm:spPr/>
      <dgm:t>
        <a:bodyPr/>
        <a:lstStyle/>
        <a:p>
          <a:endParaRPr lang="zh-TW" altLang="en-US"/>
        </a:p>
      </dgm:t>
    </dgm:pt>
    <dgm:pt modelId="{1846079C-3CBF-4F14-8C76-A3B50A14C7F1}" type="sibTrans" cxnId="{816A6D61-74BE-4313-B8AD-BB3FDA2833FB}">
      <dgm:prSet/>
      <dgm:spPr/>
      <dgm:t>
        <a:bodyPr/>
        <a:lstStyle/>
        <a:p>
          <a:endParaRPr lang="zh-TW" altLang="en-US"/>
        </a:p>
      </dgm:t>
    </dgm:pt>
    <dgm:pt modelId="{6B2382DE-E238-4D60-9578-0B89A91ACB1E}">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離島生免試入學</a:t>
          </a:r>
        </a:p>
      </dgm:t>
    </dgm:pt>
    <dgm:pt modelId="{CF11FD19-E264-4C54-8913-FADA94924BB5}" type="parTrans" cxnId="{60F4FAFF-9FB0-4ACA-8A99-207F851CDCC3}">
      <dgm:prSet/>
      <dgm:spPr/>
      <dgm:t>
        <a:bodyPr/>
        <a:lstStyle/>
        <a:p>
          <a:endParaRPr lang="zh-TW" altLang="en-US"/>
        </a:p>
      </dgm:t>
    </dgm:pt>
    <dgm:pt modelId="{1C288CA0-F789-44B1-B9C1-22E6DE91934E}" type="sibTrans" cxnId="{60F4FAFF-9FB0-4ACA-8A99-207F851CDCC3}">
      <dgm:prSet/>
      <dgm:spPr/>
      <dgm:t>
        <a:bodyPr/>
        <a:lstStyle/>
        <a:p>
          <a:endParaRPr lang="zh-TW" altLang="en-US"/>
        </a:p>
      </dgm:t>
    </dgm:pt>
    <dgm:pt modelId="{3BFB33C3-55B4-4443-B120-B06F84DC5F08}">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五專優先免試</a:t>
          </a:r>
        </a:p>
      </dgm:t>
    </dgm:pt>
    <dgm:pt modelId="{37056AD4-6130-4219-9831-BC131B7F86AB}" type="parTrans" cxnId="{C90F607B-BAB4-473C-9BB7-F13872022A9C}">
      <dgm:prSet/>
      <dgm:spPr/>
      <dgm:t>
        <a:bodyPr/>
        <a:lstStyle/>
        <a:p>
          <a:endParaRPr lang="zh-TW" altLang="en-US"/>
        </a:p>
      </dgm:t>
    </dgm:pt>
    <dgm:pt modelId="{A90A556D-3936-4B07-AC45-602800DF7342}" type="sibTrans" cxnId="{C90F607B-BAB4-473C-9BB7-F13872022A9C}">
      <dgm:prSet/>
      <dgm:spPr/>
      <dgm:t>
        <a:bodyPr/>
        <a:lstStyle/>
        <a:p>
          <a:endParaRPr lang="zh-TW" altLang="en-US"/>
        </a:p>
      </dgm:t>
    </dgm:pt>
    <dgm:pt modelId="{B0FC14D0-DC12-4C67-9DD7-B10B26A0C96B}">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五專聯合免試</a:t>
          </a:r>
        </a:p>
      </dgm:t>
    </dgm:pt>
    <dgm:pt modelId="{DB560C90-F48D-43CA-861C-8BF8B6CF7B89}" type="parTrans" cxnId="{DC3EF82D-380F-4DF0-A139-823DFAB2FBFE}">
      <dgm:prSet/>
      <dgm:spPr/>
      <dgm:t>
        <a:bodyPr/>
        <a:lstStyle/>
        <a:p>
          <a:endParaRPr lang="zh-TW" altLang="en-US"/>
        </a:p>
      </dgm:t>
    </dgm:pt>
    <dgm:pt modelId="{1F6003DA-C3F6-4742-BBBA-9DE037CAB3F9}" type="sibTrans" cxnId="{DC3EF82D-380F-4DF0-A139-823DFAB2FBFE}">
      <dgm:prSet/>
      <dgm:spPr/>
      <dgm:t>
        <a:bodyPr/>
        <a:lstStyle/>
        <a:p>
          <a:endParaRPr lang="zh-TW" altLang="en-US"/>
        </a:p>
      </dgm:t>
    </dgm:pt>
    <dgm:pt modelId="{0BE9943A-9B4D-4965-BD7D-E3E49424A93D}">
      <dgm:prSet phldrT="[文字]" custT="1"/>
      <dgm:spPr>
        <a:solidFill>
          <a:srgbClr val="CCCC00"/>
        </a:solidFill>
      </dgm:spPr>
      <dgm: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五專免試入學</a:t>
          </a:r>
        </a:p>
      </dgm:t>
    </dgm:pt>
    <dgm:pt modelId="{5F0A198C-9BCD-45C8-8E48-E6DCD9DAA646}" type="parTrans" cxnId="{B6CB2776-0E04-4F59-B174-18791564BF5B}">
      <dgm:prSet/>
      <dgm:spPr/>
      <dgm:t>
        <a:bodyPr/>
        <a:lstStyle/>
        <a:p>
          <a:endParaRPr lang="zh-TW" altLang="en-US"/>
        </a:p>
      </dgm:t>
    </dgm:pt>
    <dgm:pt modelId="{DE05D580-ECC1-456D-9D87-24B8F6300B5F}" type="sibTrans" cxnId="{B6CB2776-0E04-4F59-B174-18791564BF5B}">
      <dgm:prSet/>
      <dgm:spPr/>
      <dgm:t>
        <a:bodyPr/>
        <a:lstStyle/>
        <a:p>
          <a:endParaRPr lang="zh-TW" altLang="en-US"/>
        </a:p>
      </dgm:t>
    </dgm:pt>
    <dgm:pt modelId="{9030C1D2-D1B5-45FC-948F-38002E109957}">
      <dgm:prSet custT="1"/>
      <dgm:spPr/>
      <dgm:t>
        <a:bodyPr/>
        <a:lstStyle/>
        <a:p>
          <a:r>
            <a:rPr lang="zh-TW" altLang="en-US" sz="2000" b="1" dirty="0">
              <a:latin typeface="微軟正黑體" panose="020B0604030504040204" pitchFamily="34" charset="-120"/>
              <a:ea typeface="微軟正黑體" panose="020B0604030504040204" pitchFamily="34" charset="-120"/>
            </a:rPr>
            <a:t>原住民實驗教育班獨招</a:t>
          </a:r>
        </a:p>
      </dgm:t>
    </dgm:pt>
    <dgm:pt modelId="{C80E535E-86F0-40FF-A4D6-1C9648A04F53}" type="parTrans" cxnId="{3C25E594-5ED3-4D52-8E2B-15265179BB84}">
      <dgm:prSet/>
      <dgm:spPr/>
      <dgm:t>
        <a:bodyPr/>
        <a:lstStyle/>
        <a:p>
          <a:endParaRPr lang="zh-TW" altLang="en-US"/>
        </a:p>
      </dgm:t>
    </dgm:pt>
    <dgm:pt modelId="{E5FF2F8D-A66B-4730-BD20-FDE91EE9FCF7}" type="sibTrans" cxnId="{3C25E594-5ED3-4D52-8E2B-15265179BB84}">
      <dgm:prSet/>
      <dgm:spPr/>
      <dgm:t>
        <a:bodyPr/>
        <a:lstStyle/>
        <a:p>
          <a:endParaRPr lang="zh-TW" altLang="en-US"/>
        </a:p>
      </dgm:t>
    </dgm:pt>
    <dgm:pt modelId="{E4F8F687-97A3-48FB-81AD-5D1052194391}">
      <dgm:prSet custT="1"/>
      <dgm:spPr/>
      <dgm:t>
        <a:bodyPr/>
        <a:lstStyle/>
        <a:p>
          <a:r>
            <a:rPr lang="zh-TW" altLang="en-US" sz="2000" b="1" dirty="0">
              <a:latin typeface="微軟正黑體" panose="020B0604030504040204" pitchFamily="34" charset="-120"/>
              <a:ea typeface="微軟正黑體" panose="020B0604030504040204" pitchFamily="34" charset="-120"/>
            </a:rPr>
            <a:t>運動績優獨招</a:t>
          </a:r>
        </a:p>
      </dgm:t>
    </dgm:pt>
    <dgm:pt modelId="{DD548DC6-FB06-41F4-A4A8-FD0AF91A52E1}" type="parTrans" cxnId="{F9470ACE-C179-4A10-91DE-3370E4EBA1D7}">
      <dgm:prSet/>
      <dgm:spPr/>
      <dgm:t>
        <a:bodyPr/>
        <a:lstStyle/>
        <a:p>
          <a:endParaRPr lang="zh-TW" altLang="en-US"/>
        </a:p>
      </dgm:t>
    </dgm:pt>
    <dgm:pt modelId="{D245ABFE-EF56-4882-885E-CAC26A81B892}" type="sibTrans" cxnId="{F9470ACE-C179-4A10-91DE-3370E4EBA1D7}">
      <dgm:prSet/>
      <dgm:spPr/>
      <dgm:t>
        <a:bodyPr/>
        <a:lstStyle/>
        <a:p>
          <a:endParaRPr lang="zh-TW" altLang="en-US"/>
        </a:p>
      </dgm:t>
    </dgm:pt>
    <dgm:pt modelId="{2C36FEE7-EDC3-41BB-AB7E-11EE19A9C61A}">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五專完全免試單獨招生</a:t>
          </a:r>
        </a:p>
      </dgm:t>
    </dgm:pt>
    <dgm:pt modelId="{8D9B9247-B826-4A85-93F1-5E762A4684CA}" type="parTrans" cxnId="{C9AEC852-5F1E-4213-96F9-FD88BC38AB95}">
      <dgm:prSet/>
      <dgm:spPr/>
      <dgm:t>
        <a:bodyPr/>
        <a:lstStyle/>
        <a:p>
          <a:endParaRPr lang="zh-TW" altLang="en-US"/>
        </a:p>
      </dgm:t>
    </dgm:pt>
    <dgm:pt modelId="{39945C86-D0CE-47F0-B312-166F06136981}" type="sibTrans" cxnId="{C9AEC852-5F1E-4213-96F9-FD88BC38AB95}">
      <dgm:prSet/>
      <dgm:spPr/>
      <dgm:t>
        <a:bodyPr/>
        <a:lstStyle/>
        <a:p>
          <a:endParaRPr lang="zh-TW" altLang="en-US"/>
        </a:p>
      </dgm:t>
    </dgm:pt>
    <dgm:pt modelId="{5D430034-0DA6-451A-9A81-6C8C9464EC31}" type="pres">
      <dgm:prSet presAssocID="{4F24B5EB-F6A0-4BE5-9290-423D589540A0}" presName="Name0" presStyleCnt="0">
        <dgm:presLayoutVars>
          <dgm:chPref val="1"/>
          <dgm:dir/>
          <dgm:animOne val="branch"/>
          <dgm:animLvl val="lvl"/>
          <dgm:resizeHandles/>
        </dgm:presLayoutVars>
      </dgm:prSet>
      <dgm:spPr/>
    </dgm:pt>
    <dgm:pt modelId="{1ABD2FE1-F12F-40DA-852F-0684C0CB649C}" type="pres">
      <dgm:prSet presAssocID="{A932157F-6267-4762-957D-DA80B1918CA3}" presName="vertOne" presStyleCnt="0"/>
      <dgm:spPr/>
    </dgm:pt>
    <dgm:pt modelId="{80EF2D5C-67B9-443A-BE45-FAA3395AD690}" type="pres">
      <dgm:prSet presAssocID="{A932157F-6267-4762-957D-DA80B1918CA3}" presName="txOne" presStyleLbl="node0" presStyleIdx="0" presStyleCnt="4" custScaleY="40929">
        <dgm:presLayoutVars>
          <dgm:chPref val="3"/>
        </dgm:presLayoutVars>
      </dgm:prSet>
      <dgm:spPr/>
    </dgm:pt>
    <dgm:pt modelId="{B5D1385D-DD5C-4893-B7A6-F4AA22B584A9}" type="pres">
      <dgm:prSet presAssocID="{A932157F-6267-4762-957D-DA80B1918CA3}" presName="parTransOne" presStyleCnt="0"/>
      <dgm:spPr/>
    </dgm:pt>
    <dgm:pt modelId="{746B29D1-FDCE-4C3D-966F-3422B18A7232}" type="pres">
      <dgm:prSet presAssocID="{A932157F-6267-4762-957D-DA80B1918CA3}" presName="horzOne" presStyleCnt="0"/>
      <dgm:spPr/>
    </dgm:pt>
    <dgm:pt modelId="{9B5D2B6A-30B3-40C1-8C4F-5E01DF64FC4D}" type="pres">
      <dgm:prSet presAssocID="{C64CED96-2086-4F42-B14E-EFA8264D5334}" presName="vertTwo" presStyleCnt="0"/>
      <dgm:spPr/>
    </dgm:pt>
    <dgm:pt modelId="{D5469BDE-54AC-485E-99FA-0F30F13B7F69}" type="pres">
      <dgm:prSet presAssocID="{C64CED96-2086-4F42-B14E-EFA8264D5334}" presName="txTwo" presStyleLbl="node2" presStyleIdx="0" presStyleCnt="16" custScaleY="168058">
        <dgm:presLayoutVars>
          <dgm:chPref val="3"/>
        </dgm:presLayoutVars>
      </dgm:prSet>
      <dgm:spPr/>
    </dgm:pt>
    <dgm:pt modelId="{1297EC47-F91F-4728-B0B1-66D0F3EF6F93}" type="pres">
      <dgm:prSet presAssocID="{C64CED96-2086-4F42-B14E-EFA8264D5334}" presName="horzTwo" presStyleCnt="0"/>
      <dgm:spPr/>
    </dgm:pt>
    <dgm:pt modelId="{CE894556-0D44-4EDC-9CA3-CDD03AE9B2D2}" type="pres">
      <dgm:prSet presAssocID="{1846079C-3CBF-4F14-8C76-A3B50A14C7F1}" presName="sibSpaceTwo" presStyleCnt="0"/>
      <dgm:spPr/>
    </dgm:pt>
    <dgm:pt modelId="{03ECDE96-BF90-489C-B33E-354617EA172F}" type="pres">
      <dgm:prSet presAssocID="{980143D8-5BC1-4E54-91F0-3EE07A09AB93}" presName="vertTwo" presStyleCnt="0"/>
      <dgm:spPr/>
    </dgm:pt>
    <dgm:pt modelId="{C44CE77C-8AAD-4C28-A975-B2ED6D2742A5}" type="pres">
      <dgm:prSet presAssocID="{980143D8-5BC1-4E54-91F0-3EE07A09AB93}" presName="txTwo" presStyleLbl="node2" presStyleIdx="1" presStyleCnt="16" custScaleY="168058">
        <dgm:presLayoutVars>
          <dgm:chPref val="3"/>
        </dgm:presLayoutVars>
      </dgm:prSet>
      <dgm:spPr/>
    </dgm:pt>
    <dgm:pt modelId="{D51783D0-3D14-4CDE-A80D-B2E8A47AB4C3}" type="pres">
      <dgm:prSet presAssocID="{980143D8-5BC1-4E54-91F0-3EE07A09AB93}" presName="horzTwo" presStyleCnt="0"/>
      <dgm:spPr/>
    </dgm:pt>
    <dgm:pt modelId="{797C79DE-43ED-4902-90FF-70D08F425C73}" type="pres">
      <dgm:prSet presAssocID="{1368B160-1B00-44B1-B65E-525C6FC1B199}" presName="sibSpaceTwo" presStyleCnt="0"/>
      <dgm:spPr/>
    </dgm:pt>
    <dgm:pt modelId="{079ADDAF-F3E7-4F07-A92D-8350FC061702}" type="pres">
      <dgm:prSet presAssocID="{D671B9BA-9886-4D7B-B08A-126126D5A011}" presName="vertTwo" presStyleCnt="0"/>
      <dgm:spPr/>
    </dgm:pt>
    <dgm:pt modelId="{44BB3D60-0B9D-4CC9-B9AD-7EE09DD42334}" type="pres">
      <dgm:prSet presAssocID="{D671B9BA-9886-4D7B-B08A-126126D5A011}" presName="txTwo" presStyleLbl="node2" presStyleIdx="2" presStyleCnt="16" custScaleY="168058" custLinFactNeighborY="1041">
        <dgm:presLayoutVars>
          <dgm:chPref val="3"/>
        </dgm:presLayoutVars>
      </dgm:prSet>
      <dgm:spPr/>
    </dgm:pt>
    <dgm:pt modelId="{B9AAD9D0-1CAB-4948-AB7F-41BFAB94DF8F}" type="pres">
      <dgm:prSet presAssocID="{D671B9BA-9886-4D7B-B08A-126126D5A011}" presName="horzTwo" presStyleCnt="0"/>
      <dgm:spPr/>
    </dgm:pt>
    <dgm:pt modelId="{0989B16B-67CE-408F-B497-433C39D21DAC}" type="pres">
      <dgm:prSet presAssocID="{6B86294A-7241-45DE-82D8-978599D3B2FE}" presName="sibSpaceTwo" presStyleCnt="0"/>
      <dgm:spPr/>
    </dgm:pt>
    <dgm:pt modelId="{360CBD53-966C-407A-AF9D-ECF3039AF616}" type="pres">
      <dgm:prSet presAssocID="{9030C1D2-D1B5-45FC-948F-38002E109957}" presName="vertTwo" presStyleCnt="0"/>
      <dgm:spPr/>
    </dgm:pt>
    <dgm:pt modelId="{AC472CE3-231B-4AFD-9A66-877B0CED303A}" type="pres">
      <dgm:prSet presAssocID="{9030C1D2-D1B5-45FC-948F-38002E109957}" presName="txTwo" presStyleLbl="node2" presStyleIdx="3" presStyleCnt="16" custScaleY="168058" custLinFactNeighborY="1041">
        <dgm:presLayoutVars>
          <dgm:chPref val="3"/>
        </dgm:presLayoutVars>
      </dgm:prSet>
      <dgm:spPr/>
    </dgm:pt>
    <dgm:pt modelId="{7B35481C-FF0A-499B-A553-EDE96D9046D3}" type="pres">
      <dgm:prSet presAssocID="{9030C1D2-D1B5-45FC-948F-38002E109957}" presName="horzTwo" presStyleCnt="0"/>
      <dgm:spPr/>
    </dgm:pt>
    <dgm:pt modelId="{51AD76E3-E997-4C56-91B9-8EEC7E99ED44}" type="pres">
      <dgm:prSet presAssocID="{E5FF2F8D-A66B-4730-BD20-FDE91EE9FCF7}" presName="sibSpaceTwo" presStyleCnt="0"/>
      <dgm:spPr/>
    </dgm:pt>
    <dgm:pt modelId="{DDAE983C-7E73-4925-93FB-98A9CFF1E1E2}" type="pres">
      <dgm:prSet presAssocID="{6F0A6698-CFD3-4B29-BC50-B16CFD6CB5F4}" presName="vertTwo" presStyleCnt="0"/>
      <dgm:spPr/>
    </dgm:pt>
    <dgm:pt modelId="{FA501999-D116-46D7-9550-698514E6D6C3}" type="pres">
      <dgm:prSet presAssocID="{6F0A6698-CFD3-4B29-BC50-B16CFD6CB5F4}" presName="txTwo" presStyleLbl="node2" presStyleIdx="4" presStyleCnt="16" custScaleY="168058" custLinFactNeighborY="1041">
        <dgm:presLayoutVars>
          <dgm:chPref val="3"/>
        </dgm:presLayoutVars>
      </dgm:prSet>
      <dgm:spPr/>
    </dgm:pt>
    <dgm:pt modelId="{9F3B0758-E08B-4CEB-B7D6-1686EF649790}" type="pres">
      <dgm:prSet presAssocID="{6F0A6698-CFD3-4B29-BC50-B16CFD6CB5F4}" presName="horzTwo" presStyleCnt="0"/>
      <dgm:spPr/>
    </dgm:pt>
    <dgm:pt modelId="{45B49A2B-4B83-4678-824C-9671F0350E89}" type="pres">
      <dgm:prSet presAssocID="{BF462A73-2561-4405-BACA-42883B16A8C6}" presName="sibSpaceTwo" presStyleCnt="0"/>
      <dgm:spPr/>
    </dgm:pt>
    <dgm:pt modelId="{D9F68FEC-746D-465A-96BC-91738E166B0E}" type="pres">
      <dgm:prSet presAssocID="{963F4337-B393-413A-8791-AF74E033C73B}" presName="vertTwo" presStyleCnt="0"/>
      <dgm:spPr/>
    </dgm:pt>
    <dgm:pt modelId="{270D18AD-B365-4E07-A554-F38DA99F1C4F}" type="pres">
      <dgm:prSet presAssocID="{963F4337-B393-413A-8791-AF74E033C73B}" presName="txTwo" presStyleLbl="node2" presStyleIdx="5" presStyleCnt="16" custScaleY="168058" custLinFactNeighborY="1041">
        <dgm:presLayoutVars>
          <dgm:chPref val="3"/>
        </dgm:presLayoutVars>
      </dgm:prSet>
      <dgm:spPr/>
    </dgm:pt>
    <dgm:pt modelId="{361E9A0B-A198-47B3-8C33-546D0AB8F454}" type="pres">
      <dgm:prSet presAssocID="{963F4337-B393-413A-8791-AF74E033C73B}" presName="horzTwo" presStyleCnt="0"/>
      <dgm:spPr/>
    </dgm:pt>
    <dgm:pt modelId="{351C1222-BDFD-4ADB-9387-AA0CD8705475}" type="pres">
      <dgm:prSet presAssocID="{E89149C7-D50A-42F6-9A47-643966B66F41}" presName="sibSpaceTwo" presStyleCnt="0"/>
      <dgm:spPr/>
    </dgm:pt>
    <dgm:pt modelId="{B2D483D3-F568-4149-959B-64637B744660}" type="pres">
      <dgm:prSet presAssocID="{6B2382DE-E238-4D60-9578-0B89A91ACB1E}" presName="vertTwo" presStyleCnt="0"/>
      <dgm:spPr/>
    </dgm:pt>
    <dgm:pt modelId="{CB279AC3-8530-45C6-9ACE-059E58C90F44}" type="pres">
      <dgm:prSet presAssocID="{6B2382DE-E238-4D60-9578-0B89A91ACB1E}" presName="txTwo" presStyleLbl="node2" presStyleIdx="6" presStyleCnt="16" custScaleY="168058" custLinFactNeighborY="1041">
        <dgm:presLayoutVars>
          <dgm:chPref val="3"/>
        </dgm:presLayoutVars>
      </dgm:prSet>
      <dgm:spPr/>
    </dgm:pt>
    <dgm:pt modelId="{DE953A79-0BDA-4DCD-8143-14E01A698B3B}" type="pres">
      <dgm:prSet presAssocID="{6B2382DE-E238-4D60-9578-0B89A91ACB1E}" presName="horzTwo" presStyleCnt="0"/>
      <dgm:spPr/>
    </dgm:pt>
    <dgm:pt modelId="{CC961ADD-1161-47DD-8716-6C7E49A1D413}" type="pres">
      <dgm:prSet presAssocID="{340EAC9D-F669-416A-999E-B700E4B704D8}" presName="sibSpaceOne" presStyleCnt="0"/>
      <dgm:spPr/>
    </dgm:pt>
    <dgm:pt modelId="{A2DD9FB5-802C-4375-AF8C-1D44562CE507}" type="pres">
      <dgm:prSet presAssocID="{0BE9943A-9B4D-4965-BD7D-E3E49424A93D}" presName="vertOne" presStyleCnt="0"/>
      <dgm:spPr/>
    </dgm:pt>
    <dgm:pt modelId="{92A75359-50C9-45C8-818E-9A549C711345}" type="pres">
      <dgm:prSet presAssocID="{0BE9943A-9B4D-4965-BD7D-E3E49424A93D}" presName="txOne" presStyleLbl="node0" presStyleIdx="1" presStyleCnt="4" custScaleY="40929">
        <dgm:presLayoutVars>
          <dgm:chPref val="3"/>
        </dgm:presLayoutVars>
      </dgm:prSet>
      <dgm:spPr/>
    </dgm:pt>
    <dgm:pt modelId="{AB9AED3F-BB1D-4C2F-957C-D0608798C1CE}" type="pres">
      <dgm:prSet presAssocID="{0BE9943A-9B4D-4965-BD7D-E3E49424A93D}" presName="parTransOne" presStyleCnt="0"/>
      <dgm:spPr/>
    </dgm:pt>
    <dgm:pt modelId="{CE3922BF-7451-4F8F-B374-10E0C6557D6C}" type="pres">
      <dgm:prSet presAssocID="{0BE9943A-9B4D-4965-BD7D-E3E49424A93D}" presName="horzOne" presStyleCnt="0"/>
      <dgm:spPr/>
    </dgm:pt>
    <dgm:pt modelId="{2C3082C3-7EDA-47A2-A482-A5839C4E0725}" type="pres">
      <dgm:prSet presAssocID="{3BFB33C3-55B4-4443-B120-B06F84DC5F08}" presName="vertTwo" presStyleCnt="0"/>
      <dgm:spPr/>
    </dgm:pt>
    <dgm:pt modelId="{33F69DC1-B179-4B38-89CA-41358F72ED0F}" type="pres">
      <dgm:prSet presAssocID="{3BFB33C3-55B4-4443-B120-B06F84DC5F08}" presName="txTwo" presStyleLbl="node2" presStyleIdx="7" presStyleCnt="16" custScaleY="168058" custLinFactNeighborY="1041">
        <dgm:presLayoutVars>
          <dgm:chPref val="3"/>
        </dgm:presLayoutVars>
      </dgm:prSet>
      <dgm:spPr/>
    </dgm:pt>
    <dgm:pt modelId="{08F5E543-ED6D-4D57-89C5-DF7A0AC101F5}" type="pres">
      <dgm:prSet presAssocID="{3BFB33C3-55B4-4443-B120-B06F84DC5F08}" presName="horzTwo" presStyleCnt="0"/>
      <dgm:spPr/>
    </dgm:pt>
    <dgm:pt modelId="{07CC2AA7-B9EC-41D8-B51D-4111D02B85ED}" type="pres">
      <dgm:prSet presAssocID="{A90A556D-3936-4B07-AC45-602800DF7342}" presName="sibSpaceTwo" presStyleCnt="0"/>
      <dgm:spPr/>
    </dgm:pt>
    <dgm:pt modelId="{A385FAD6-718C-4D02-80D3-DAD29318D8A3}" type="pres">
      <dgm:prSet presAssocID="{B0FC14D0-DC12-4C67-9DD7-B10B26A0C96B}" presName="vertTwo" presStyleCnt="0"/>
      <dgm:spPr/>
    </dgm:pt>
    <dgm:pt modelId="{073669CE-D996-45DA-BEF8-294ACD873069}" type="pres">
      <dgm:prSet presAssocID="{B0FC14D0-DC12-4C67-9DD7-B10B26A0C96B}" presName="txTwo" presStyleLbl="node2" presStyleIdx="8" presStyleCnt="16" custScaleY="168058" custLinFactNeighborY="1041">
        <dgm:presLayoutVars>
          <dgm:chPref val="3"/>
        </dgm:presLayoutVars>
      </dgm:prSet>
      <dgm:spPr/>
    </dgm:pt>
    <dgm:pt modelId="{0E06578C-B26C-48A2-B23A-B19D9106CA7C}" type="pres">
      <dgm:prSet presAssocID="{B0FC14D0-DC12-4C67-9DD7-B10B26A0C96B}" presName="horzTwo" presStyleCnt="0"/>
      <dgm:spPr/>
    </dgm:pt>
    <dgm:pt modelId="{5B1B34DC-FE25-4A67-B053-C8B06304DF12}" type="pres">
      <dgm:prSet presAssocID="{1F6003DA-C3F6-4742-BBBA-9DE037CAB3F9}" presName="sibSpaceTwo" presStyleCnt="0"/>
      <dgm:spPr/>
    </dgm:pt>
    <dgm:pt modelId="{68875E45-03F5-46DA-8BAD-7F5CEC0A8480}" type="pres">
      <dgm:prSet presAssocID="{2C36FEE7-EDC3-41BB-AB7E-11EE19A9C61A}" presName="vertTwo" presStyleCnt="0"/>
      <dgm:spPr/>
    </dgm:pt>
    <dgm:pt modelId="{F1EE57B5-D4D5-417E-9BBE-E5339597128A}" type="pres">
      <dgm:prSet presAssocID="{2C36FEE7-EDC3-41BB-AB7E-11EE19A9C61A}" presName="txTwo" presStyleLbl="node2" presStyleIdx="9" presStyleCnt="16" custScaleY="168058" custLinFactNeighborY="1041">
        <dgm:presLayoutVars>
          <dgm:chPref val="3"/>
        </dgm:presLayoutVars>
      </dgm:prSet>
      <dgm:spPr/>
    </dgm:pt>
    <dgm:pt modelId="{41871C6E-C60E-4ECE-9201-FAA54EA56649}" type="pres">
      <dgm:prSet presAssocID="{2C36FEE7-EDC3-41BB-AB7E-11EE19A9C61A}" presName="horzTwo" presStyleCnt="0"/>
      <dgm:spPr/>
    </dgm:pt>
    <dgm:pt modelId="{88341EE5-0818-4938-BFDF-BFB0733C294E}" type="pres">
      <dgm:prSet presAssocID="{DE05D580-ECC1-456D-9D87-24B8F6300B5F}" presName="sibSpaceOne" presStyleCnt="0"/>
      <dgm:spPr/>
    </dgm:pt>
    <dgm:pt modelId="{F35F8E3E-D133-4E6E-9D4C-60E3DF31B5CF}" type="pres">
      <dgm:prSet presAssocID="{33BB5BE4-219B-4F28-A576-3BBF3E18E676}" presName="vertOne" presStyleCnt="0"/>
      <dgm:spPr/>
    </dgm:pt>
    <dgm:pt modelId="{3AEE5B77-D5A3-4FF8-A3E3-1CC75BA92444}" type="pres">
      <dgm:prSet presAssocID="{33BB5BE4-219B-4F28-A576-3BBF3E18E676}" presName="txOne" presStyleLbl="node0" presStyleIdx="2" presStyleCnt="4" custScaleY="40929">
        <dgm:presLayoutVars>
          <dgm:chPref val="3"/>
        </dgm:presLayoutVars>
      </dgm:prSet>
      <dgm:spPr/>
    </dgm:pt>
    <dgm:pt modelId="{CE044548-1E02-46DD-9AE6-83DC8A1841A3}" type="pres">
      <dgm:prSet presAssocID="{33BB5BE4-219B-4F28-A576-3BBF3E18E676}" presName="parTransOne" presStyleCnt="0"/>
      <dgm:spPr/>
    </dgm:pt>
    <dgm:pt modelId="{DEF8F1A1-3A37-4F1D-95CF-152CF7CEC033}" type="pres">
      <dgm:prSet presAssocID="{33BB5BE4-219B-4F28-A576-3BBF3E18E676}" presName="horzOne" presStyleCnt="0"/>
      <dgm:spPr/>
    </dgm:pt>
    <dgm:pt modelId="{A49B7F30-230B-41E2-95CA-39ABF91DCEF9}" type="pres">
      <dgm:prSet presAssocID="{C8C74428-63CB-4C3E-98FA-F5C2496CA0BD}" presName="vertTwo" presStyleCnt="0"/>
      <dgm:spPr/>
    </dgm:pt>
    <dgm:pt modelId="{FA20F802-8C16-4168-9C76-EED6BF0DB712}" type="pres">
      <dgm:prSet presAssocID="{C8C74428-63CB-4C3E-98FA-F5C2496CA0BD}" presName="txTwo" presStyleLbl="node2" presStyleIdx="10" presStyleCnt="16" custScaleY="168058" custLinFactNeighborY="1041">
        <dgm:presLayoutVars>
          <dgm:chPref val="3"/>
        </dgm:presLayoutVars>
      </dgm:prSet>
      <dgm:spPr/>
    </dgm:pt>
    <dgm:pt modelId="{BA368880-5BAE-4CED-B9C7-5AFFF82DD038}" type="pres">
      <dgm:prSet presAssocID="{C8C74428-63CB-4C3E-98FA-F5C2496CA0BD}" presName="horzTwo" presStyleCnt="0"/>
      <dgm:spPr/>
    </dgm:pt>
    <dgm:pt modelId="{A9C5D345-2CED-43A0-8980-395920C2634B}" type="pres">
      <dgm:prSet presAssocID="{29923CD6-7AF8-48FA-B8DB-CC301822C93B}" presName="sibSpaceTwo" presStyleCnt="0"/>
      <dgm:spPr/>
    </dgm:pt>
    <dgm:pt modelId="{8F567A47-9E27-4B92-9629-713035C46ACA}" type="pres">
      <dgm:prSet presAssocID="{B82D9824-BDDD-4B79-A3AD-B816E4D11328}" presName="vertTwo" presStyleCnt="0"/>
      <dgm:spPr/>
    </dgm:pt>
    <dgm:pt modelId="{B298EA4A-2AF4-402A-A09A-E042F0649D62}" type="pres">
      <dgm:prSet presAssocID="{B82D9824-BDDD-4B79-A3AD-B816E4D11328}" presName="txTwo" presStyleLbl="node2" presStyleIdx="11" presStyleCnt="16" custScaleY="168058" custLinFactNeighborY="1041">
        <dgm:presLayoutVars>
          <dgm:chPref val="3"/>
        </dgm:presLayoutVars>
      </dgm:prSet>
      <dgm:spPr/>
    </dgm:pt>
    <dgm:pt modelId="{FC1B41A6-DAFC-490B-8AC9-D2821CF95A6E}" type="pres">
      <dgm:prSet presAssocID="{B82D9824-BDDD-4B79-A3AD-B816E4D11328}" presName="horzTwo" presStyleCnt="0"/>
      <dgm:spPr/>
    </dgm:pt>
    <dgm:pt modelId="{CF055B26-AA2A-4BAA-936A-64B54885B8F9}" type="pres">
      <dgm:prSet presAssocID="{C54B1884-90EC-4B18-BBCD-0FE016DD59D1}" presName="sibSpaceOne" presStyleCnt="0"/>
      <dgm:spPr/>
    </dgm:pt>
    <dgm:pt modelId="{CD44953C-6AE6-4AA0-ACC9-0FE06EB83ABF}" type="pres">
      <dgm:prSet presAssocID="{ACD2ADE9-5AA1-4032-A6E5-C136FEA87072}" presName="vertOne" presStyleCnt="0"/>
      <dgm:spPr/>
    </dgm:pt>
    <dgm:pt modelId="{6441CAC8-8694-4966-A2F8-CE151AAE83AD}" type="pres">
      <dgm:prSet presAssocID="{ACD2ADE9-5AA1-4032-A6E5-C136FEA87072}" presName="txOne" presStyleLbl="node0" presStyleIdx="3" presStyleCnt="4" custScaleY="40929">
        <dgm:presLayoutVars>
          <dgm:chPref val="3"/>
        </dgm:presLayoutVars>
      </dgm:prSet>
      <dgm:spPr/>
    </dgm:pt>
    <dgm:pt modelId="{3EF8C036-36FC-4D61-B227-3B8256D258BA}" type="pres">
      <dgm:prSet presAssocID="{ACD2ADE9-5AA1-4032-A6E5-C136FEA87072}" presName="parTransOne" presStyleCnt="0"/>
      <dgm:spPr/>
    </dgm:pt>
    <dgm:pt modelId="{7C167653-6668-4E48-96EE-1EA275D19363}" type="pres">
      <dgm:prSet presAssocID="{ACD2ADE9-5AA1-4032-A6E5-C136FEA87072}" presName="horzOne" presStyleCnt="0"/>
      <dgm:spPr/>
    </dgm:pt>
    <dgm:pt modelId="{53AFF464-C13D-493D-8608-70C52A94B5CE}" type="pres">
      <dgm:prSet presAssocID="{CF1E36E4-8AF6-4A0B-BEC6-C640B1FDD269}" presName="vertTwo" presStyleCnt="0"/>
      <dgm:spPr/>
    </dgm:pt>
    <dgm:pt modelId="{076D2783-5CC3-45B5-9807-B74B1A0C5D7D}" type="pres">
      <dgm:prSet presAssocID="{CF1E36E4-8AF6-4A0B-BEC6-C640B1FDD269}" presName="txTwo" presStyleLbl="node2" presStyleIdx="12" presStyleCnt="16" custScaleY="168058" custLinFactNeighborY="1041">
        <dgm:presLayoutVars>
          <dgm:chPref val="3"/>
        </dgm:presLayoutVars>
      </dgm:prSet>
      <dgm:spPr/>
    </dgm:pt>
    <dgm:pt modelId="{91064EBD-D9E3-498E-89CA-13A39494D998}" type="pres">
      <dgm:prSet presAssocID="{CF1E36E4-8AF6-4A0B-BEC6-C640B1FDD269}" presName="horzTwo" presStyleCnt="0"/>
      <dgm:spPr/>
    </dgm:pt>
    <dgm:pt modelId="{1D9FE111-6B7A-46ED-820F-68DD1246DB01}" type="pres">
      <dgm:prSet presAssocID="{0165B376-524F-48A6-A8AC-A74C235B7350}" presName="sibSpaceTwo" presStyleCnt="0"/>
      <dgm:spPr/>
    </dgm:pt>
    <dgm:pt modelId="{69BAB07C-19EF-4550-9D1A-E2CBE53C8C74}" type="pres">
      <dgm:prSet presAssocID="{ED919A4E-57A7-4D81-A36F-FE6F0950226C}" presName="vertTwo" presStyleCnt="0"/>
      <dgm:spPr/>
    </dgm:pt>
    <dgm:pt modelId="{7313FB75-63E2-4290-A8D6-89F436D8D071}" type="pres">
      <dgm:prSet presAssocID="{ED919A4E-57A7-4D81-A36F-FE6F0950226C}" presName="txTwo" presStyleLbl="node2" presStyleIdx="13" presStyleCnt="16" custScaleY="168058" custLinFactNeighborY="1041">
        <dgm:presLayoutVars>
          <dgm:chPref val="3"/>
        </dgm:presLayoutVars>
      </dgm:prSet>
      <dgm:spPr/>
    </dgm:pt>
    <dgm:pt modelId="{DF043E0F-6078-4085-B222-CD18AC06CD06}" type="pres">
      <dgm:prSet presAssocID="{ED919A4E-57A7-4D81-A36F-FE6F0950226C}" presName="horzTwo" presStyleCnt="0"/>
      <dgm:spPr/>
    </dgm:pt>
    <dgm:pt modelId="{1BBE0A3B-70C2-45E3-9064-4F6FB3954F3C}" type="pres">
      <dgm:prSet presAssocID="{0368BA17-DECE-4A79-B52D-7D46B19B417E}" presName="sibSpaceTwo" presStyleCnt="0"/>
      <dgm:spPr/>
    </dgm:pt>
    <dgm:pt modelId="{6D87B6DC-F99F-4C04-B82A-13F47786C444}" type="pres">
      <dgm:prSet presAssocID="{31375079-5796-4497-A3D3-ADCF8383A967}" presName="vertTwo" presStyleCnt="0"/>
      <dgm:spPr/>
    </dgm:pt>
    <dgm:pt modelId="{2E12250F-9A1D-4B1E-B48B-66F70D986141}" type="pres">
      <dgm:prSet presAssocID="{31375079-5796-4497-A3D3-ADCF8383A967}" presName="txTwo" presStyleLbl="node2" presStyleIdx="14" presStyleCnt="16" custScaleY="168058" custLinFactNeighborY="1041">
        <dgm:presLayoutVars>
          <dgm:chPref val="3"/>
        </dgm:presLayoutVars>
      </dgm:prSet>
      <dgm:spPr/>
    </dgm:pt>
    <dgm:pt modelId="{4624FF05-88DF-4ABD-B222-3C9FA388ADE7}" type="pres">
      <dgm:prSet presAssocID="{31375079-5796-4497-A3D3-ADCF8383A967}" presName="horzTwo" presStyleCnt="0"/>
      <dgm:spPr/>
    </dgm:pt>
    <dgm:pt modelId="{30E443EE-80A4-493A-A392-56214F0DE7D6}" type="pres">
      <dgm:prSet presAssocID="{5CEE4928-D1D8-47D7-B918-143A84A3007B}" presName="sibSpaceTwo" presStyleCnt="0"/>
      <dgm:spPr/>
    </dgm:pt>
    <dgm:pt modelId="{AADC4983-B6D6-4C62-AAAB-04AA850DCD22}" type="pres">
      <dgm:prSet presAssocID="{E4F8F687-97A3-48FB-81AD-5D1052194391}" presName="vertTwo" presStyleCnt="0"/>
      <dgm:spPr/>
    </dgm:pt>
    <dgm:pt modelId="{B0BB2200-82A3-475D-8599-4B46A87108E5}" type="pres">
      <dgm:prSet presAssocID="{E4F8F687-97A3-48FB-81AD-5D1052194391}" presName="txTwo" presStyleLbl="node2" presStyleIdx="15" presStyleCnt="16" custScaleY="168058" custLinFactNeighborY="1041">
        <dgm:presLayoutVars>
          <dgm:chPref val="3"/>
        </dgm:presLayoutVars>
      </dgm:prSet>
      <dgm:spPr/>
    </dgm:pt>
    <dgm:pt modelId="{8D5A562F-58FA-41F8-BF91-00729025D366}" type="pres">
      <dgm:prSet presAssocID="{E4F8F687-97A3-48FB-81AD-5D1052194391}" presName="horzTwo" presStyleCnt="0"/>
      <dgm:spPr/>
    </dgm:pt>
  </dgm:ptLst>
  <dgm:cxnLst>
    <dgm:cxn modelId="{BC268B04-6D46-49D4-AA7D-C4216802EF6F}" type="presOf" srcId="{9030C1D2-D1B5-45FC-948F-38002E109957}" destId="{AC472CE3-231B-4AFD-9A66-877B0CED303A}" srcOrd="0" destOrd="0" presId="urn:microsoft.com/office/officeart/2005/8/layout/hierarchy4"/>
    <dgm:cxn modelId="{5F6B900C-B6C7-4B06-B746-68762515C348}" srcId="{33BB5BE4-219B-4F28-A576-3BBF3E18E676}" destId="{B82D9824-BDDD-4B79-A3AD-B816E4D11328}" srcOrd="1" destOrd="0" parTransId="{C5386810-243E-4F72-BFEF-FC91F3665F9F}" sibTransId="{4CA4C455-9ECF-41B1-B8AE-951CB24D8B09}"/>
    <dgm:cxn modelId="{DCD90112-A81D-4306-A823-76DE7C219264}" srcId="{33BB5BE4-219B-4F28-A576-3BBF3E18E676}" destId="{C8C74428-63CB-4C3E-98FA-F5C2496CA0BD}" srcOrd="0" destOrd="0" parTransId="{0A6A0F12-892E-4188-AC1A-1903778B1438}" sibTransId="{29923CD6-7AF8-48FA-B8DB-CC301822C93B}"/>
    <dgm:cxn modelId="{0C96D912-D766-407A-AB65-904AE1B8EC54}" srcId="{A932157F-6267-4762-957D-DA80B1918CA3}" destId="{6F0A6698-CFD3-4B29-BC50-B16CFD6CB5F4}" srcOrd="4" destOrd="0" parTransId="{EA26F62B-4DCF-4F39-BF93-25E461E10099}" sibTransId="{BF462A73-2561-4405-BACA-42883B16A8C6}"/>
    <dgm:cxn modelId="{D33B9E13-A380-4D02-A634-1BF1B97F5160}" srcId="{A932157F-6267-4762-957D-DA80B1918CA3}" destId="{963F4337-B393-413A-8791-AF74E033C73B}" srcOrd="5" destOrd="0" parTransId="{46B3F6D4-84D0-4183-A92D-7023E568E5DA}" sibTransId="{E89149C7-D50A-42F6-9A47-643966B66F41}"/>
    <dgm:cxn modelId="{74DE0F18-8769-4580-A9B3-DB70DA542BA7}" type="presOf" srcId="{6F0A6698-CFD3-4B29-BC50-B16CFD6CB5F4}" destId="{FA501999-D116-46D7-9550-698514E6D6C3}" srcOrd="0" destOrd="0" presId="urn:microsoft.com/office/officeart/2005/8/layout/hierarchy4"/>
    <dgm:cxn modelId="{DC3EF82D-380F-4DF0-A139-823DFAB2FBFE}" srcId="{0BE9943A-9B4D-4965-BD7D-E3E49424A93D}" destId="{B0FC14D0-DC12-4C67-9DD7-B10B26A0C96B}" srcOrd="1" destOrd="0" parTransId="{DB560C90-F48D-43CA-861C-8BF8B6CF7B89}" sibTransId="{1F6003DA-C3F6-4742-BBBA-9DE037CAB3F9}"/>
    <dgm:cxn modelId="{44368433-2C5C-41B6-8494-3F8BC5A208B5}" type="presOf" srcId="{6B2382DE-E238-4D60-9578-0B89A91ACB1E}" destId="{CB279AC3-8530-45C6-9ACE-059E58C90F44}" srcOrd="0" destOrd="0" presId="urn:microsoft.com/office/officeart/2005/8/layout/hierarchy4"/>
    <dgm:cxn modelId="{50651937-A612-4445-AC9C-0616745384C8}" type="presOf" srcId="{31375079-5796-4497-A3D3-ADCF8383A967}" destId="{2E12250F-9A1D-4B1E-B48B-66F70D986141}" srcOrd="0" destOrd="0" presId="urn:microsoft.com/office/officeart/2005/8/layout/hierarchy4"/>
    <dgm:cxn modelId="{7107873E-7148-47A3-9097-63B65A7FFBE1}" srcId="{4F24B5EB-F6A0-4BE5-9290-423D589540A0}" destId="{ACD2ADE9-5AA1-4032-A6E5-C136FEA87072}" srcOrd="3" destOrd="0" parTransId="{47C25A14-EA7F-435B-ACFD-A86E732992B3}" sibTransId="{D549B012-DF7E-4273-AB97-3AB0AF7EA912}"/>
    <dgm:cxn modelId="{7DBA535C-5A9B-41A0-8097-E190FA095EE5}" type="presOf" srcId="{963F4337-B393-413A-8791-AF74E033C73B}" destId="{270D18AD-B365-4E07-A554-F38DA99F1C4F}" srcOrd="0" destOrd="0" presId="urn:microsoft.com/office/officeart/2005/8/layout/hierarchy4"/>
    <dgm:cxn modelId="{816A6D61-74BE-4313-B8AD-BB3FDA2833FB}" srcId="{A932157F-6267-4762-957D-DA80B1918CA3}" destId="{C64CED96-2086-4F42-B14E-EFA8264D5334}" srcOrd="0" destOrd="0" parTransId="{9B96C2AC-6003-4725-9BEB-647BBC58B05D}" sibTransId="{1846079C-3CBF-4F14-8C76-A3B50A14C7F1}"/>
    <dgm:cxn modelId="{48F6F242-F6A4-4131-918B-45C595B97ACD}" srcId="{4F24B5EB-F6A0-4BE5-9290-423D589540A0}" destId="{33BB5BE4-219B-4F28-A576-3BBF3E18E676}" srcOrd="2" destOrd="0" parTransId="{EE05013A-AD74-4978-8F73-290C79091642}" sibTransId="{C54B1884-90EC-4B18-BBCD-0FE016DD59D1}"/>
    <dgm:cxn modelId="{60239847-8AC8-4A3B-A928-8B9A50BB50DE}" type="presOf" srcId="{ACD2ADE9-5AA1-4032-A6E5-C136FEA87072}" destId="{6441CAC8-8694-4966-A2F8-CE151AAE83AD}" srcOrd="0" destOrd="0" presId="urn:microsoft.com/office/officeart/2005/8/layout/hierarchy4"/>
    <dgm:cxn modelId="{C9AEC852-5F1E-4213-96F9-FD88BC38AB95}" srcId="{0BE9943A-9B4D-4965-BD7D-E3E49424A93D}" destId="{2C36FEE7-EDC3-41BB-AB7E-11EE19A9C61A}" srcOrd="2" destOrd="0" parTransId="{8D9B9247-B826-4A85-93F1-5E762A4684CA}" sibTransId="{39945C86-D0CE-47F0-B312-166F06136981}"/>
    <dgm:cxn modelId="{39F00454-B0C6-4D95-BA3D-E1279872063F}" type="presOf" srcId="{D671B9BA-9886-4D7B-B08A-126126D5A011}" destId="{44BB3D60-0B9D-4CC9-B9AD-7EE09DD42334}" srcOrd="0" destOrd="0" presId="urn:microsoft.com/office/officeart/2005/8/layout/hierarchy4"/>
    <dgm:cxn modelId="{B6CB2776-0E04-4F59-B174-18791564BF5B}" srcId="{4F24B5EB-F6A0-4BE5-9290-423D589540A0}" destId="{0BE9943A-9B4D-4965-BD7D-E3E49424A93D}" srcOrd="1" destOrd="0" parTransId="{5F0A198C-9BCD-45C8-8E48-E6DCD9DAA646}" sibTransId="{DE05D580-ECC1-456D-9D87-24B8F6300B5F}"/>
    <dgm:cxn modelId="{AC2A8859-F453-460F-9841-324AFDAE5BED}" type="presOf" srcId="{2C36FEE7-EDC3-41BB-AB7E-11EE19A9C61A}" destId="{F1EE57B5-D4D5-417E-9BBE-E5339597128A}" srcOrd="0" destOrd="0" presId="urn:microsoft.com/office/officeart/2005/8/layout/hierarchy4"/>
    <dgm:cxn modelId="{3EF0235A-49FA-4D4E-9335-C7CA7D419210}" type="presOf" srcId="{ED919A4E-57A7-4D81-A36F-FE6F0950226C}" destId="{7313FB75-63E2-4290-A8D6-89F436D8D071}" srcOrd="0" destOrd="0" presId="urn:microsoft.com/office/officeart/2005/8/layout/hierarchy4"/>
    <dgm:cxn modelId="{C90F607B-BAB4-473C-9BB7-F13872022A9C}" srcId="{0BE9943A-9B4D-4965-BD7D-E3E49424A93D}" destId="{3BFB33C3-55B4-4443-B120-B06F84DC5F08}" srcOrd="0" destOrd="0" parTransId="{37056AD4-6130-4219-9831-BC131B7F86AB}" sibTransId="{A90A556D-3936-4B07-AC45-602800DF7342}"/>
    <dgm:cxn modelId="{6A88F37B-89BE-404B-81AF-1ADE0CB73372}" type="presOf" srcId="{0BE9943A-9B4D-4965-BD7D-E3E49424A93D}" destId="{92A75359-50C9-45C8-818E-9A549C711345}" srcOrd="0" destOrd="0" presId="urn:microsoft.com/office/officeart/2005/8/layout/hierarchy4"/>
    <dgm:cxn modelId="{E6AEB783-4E66-459A-9E88-60C50DCC84C5}" type="presOf" srcId="{C8C74428-63CB-4C3E-98FA-F5C2496CA0BD}" destId="{FA20F802-8C16-4168-9C76-EED6BF0DB712}" srcOrd="0" destOrd="0" presId="urn:microsoft.com/office/officeart/2005/8/layout/hierarchy4"/>
    <dgm:cxn modelId="{BEDB148F-83A8-4872-97F7-C13DEA502FE6}" srcId="{ACD2ADE9-5AA1-4032-A6E5-C136FEA87072}" destId="{31375079-5796-4497-A3D3-ADCF8383A967}" srcOrd="2" destOrd="0" parTransId="{6EB3602E-35BF-498B-AB8C-345B458E711A}" sibTransId="{5CEE4928-D1D8-47D7-B918-143A84A3007B}"/>
    <dgm:cxn modelId="{3C25E594-5ED3-4D52-8E2B-15265179BB84}" srcId="{A932157F-6267-4762-957D-DA80B1918CA3}" destId="{9030C1D2-D1B5-45FC-948F-38002E109957}" srcOrd="3" destOrd="0" parTransId="{C80E535E-86F0-40FF-A4D6-1C9648A04F53}" sibTransId="{E5FF2F8D-A66B-4730-BD20-FDE91EE9FCF7}"/>
    <dgm:cxn modelId="{1E6CBCA0-3BAE-4DB9-A353-97562949A6F6}" type="presOf" srcId="{980143D8-5BC1-4E54-91F0-3EE07A09AB93}" destId="{C44CE77C-8AAD-4C28-A975-B2ED6D2742A5}" srcOrd="0" destOrd="0" presId="urn:microsoft.com/office/officeart/2005/8/layout/hierarchy4"/>
    <dgm:cxn modelId="{7B1BD2A6-AC8D-4D07-BD83-22C762CAFC91}" type="presOf" srcId="{3BFB33C3-55B4-4443-B120-B06F84DC5F08}" destId="{33F69DC1-B179-4B38-89CA-41358F72ED0F}" srcOrd="0" destOrd="0" presId="urn:microsoft.com/office/officeart/2005/8/layout/hierarchy4"/>
    <dgm:cxn modelId="{127837AF-33CF-4302-8C9E-83E9F054A8DC}" srcId="{ACD2ADE9-5AA1-4032-A6E5-C136FEA87072}" destId="{CF1E36E4-8AF6-4A0B-BEC6-C640B1FDD269}" srcOrd="0" destOrd="0" parTransId="{02CA1388-CA52-4478-847B-05BB96406006}" sibTransId="{0165B376-524F-48A6-A8AC-A74C235B7350}"/>
    <dgm:cxn modelId="{FD78AAB1-2959-4E0F-BC29-81C7FC1B20D4}" type="presOf" srcId="{A932157F-6267-4762-957D-DA80B1918CA3}" destId="{80EF2D5C-67B9-443A-BE45-FAA3395AD690}" srcOrd="0" destOrd="0" presId="urn:microsoft.com/office/officeart/2005/8/layout/hierarchy4"/>
    <dgm:cxn modelId="{A868CDB4-1A16-4589-A05A-6A583A20A2AC}" srcId="{A932157F-6267-4762-957D-DA80B1918CA3}" destId="{980143D8-5BC1-4E54-91F0-3EE07A09AB93}" srcOrd="1" destOrd="0" parTransId="{1B9D0363-5315-45F9-870D-9DF2241732E3}" sibTransId="{1368B160-1B00-44B1-B65E-525C6FC1B199}"/>
    <dgm:cxn modelId="{E97F68B9-9F89-429C-AFDC-42CE6C2B801C}" type="presOf" srcId="{4F24B5EB-F6A0-4BE5-9290-423D589540A0}" destId="{5D430034-0DA6-451A-9A81-6C8C9464EC31}" srcOrd="0" destOrd="0" presId="urn:microsoft.com/office/officeart/2005/8/layout/hierarchy4"/>
    <dgm:cxn modelId="{F0F610BE-C53E-4859-B8D6-77FE422CE8A6}" type="presOf" srcId="{B0FC14D0-DC12-4C67-9DD7-B10B26A0C96B}" destId="{073669CE-D996-45DA-BEF8-294ACD873069}" srcOrd="0" destOrd="0" presId="urn:microsoft.com/office/officeart/2005/8/layout/hierarchy4"/>
    <dgm:cxn modelId="{008A30C1-3814-41B7-884F-8A366F2BC9D9}" type="presOf" srcId="{33BB5BE4-219B-4F28-A576-3BBF3E18E676}" destId="{3AEE5B77-D5A3-4FF8-A3E3-1CC75BA92444}" srcOrd="0" destOrd="0" presId="urn:microsoft.com/office/officeart/2005/8/layout/hierarchy4"/>
    <dgm:cxn modelId="{2463C6C5-5F8F-460F-A8C4-EE0D6BA045B8}" srcId="{ACD2ADE9-5AA1-4032-A6E5-C136FEA87072}" destId="{ED919A4E-57A7-4D81-A36F-FE6F0950226C}" srcOrd="1" destOrd="0" parTransId="{03D810D8-1A8D-4F30-8369-BB530EE58973}" sibTransId="{0368BA17-DECE-4A79-B52D-7D46B19B417E}"/>
    <dgm:cxn modelId="{F9470ACE-C179-4A10-91DE-3370E4EBA1D7}" srcId="{ACD2ADE9-5AA1-4032-A6E5-C136FEA87072}" destId="{E4F8F687-97A3-48FB-81AD-5D1052194391}" srcOrd="3" destOrd="0" parTransId="{DD548DC6-FB06-41F4-A4A8-FD0AF91A52E1}" sibTransId="{D245ABFE-EF56-4882-885E-CAC26A81B892}"/>
    <dgm:cxn modelId="{FFBBA9D0-955B-4C5D-B236-1953EDCE8B9F}" srcId="{4F24B5EB-F6A0-4BE5-9290-423D589540A0}" destId="{A932157F-6267-4762-957D-DA80B1918CA3}" srcOrd="0" destOrd="0" parTransId="{B111BB52-B3A7-4E97-9B60-EFE5C8A6BBA8}" sibTransId="{340EAC9D-F669-416A-999E-B700E4B704D8}"/>
    <dgm:cxn modelId="{59D7A3E1-2850-4D4C-9326-1F0259326171}" type="presOf" srcId="{C64CED96-2086-4F42-B14E-EFA8264D5334}" destId="{D5469BDE-54AC-485E-99FA-0F30F13B7F69}" srcOrd="0" destOrd="0" presId="urn:microsoft.com/office/officeart/2005/8/layout/hierarchy4"/>
    <dgm:cxn modelId="{E4C7EDF0-B196-4362-A348-E681D63B192F}" srcId="{A932157F-6267-4762-957D-DA80B1918CA3}" destId="{D671B9BA-9886-4D7B-B08A-126126D5A011}" srcOrd="2" destOrd="0" parTransId="{132F2129-D4C7-492C-B5DD-A02CCEF66726}" sibTransId="{6B86294A-7241-45DE-82D8-978599D3B2FE}"/>
    <dgm:cxn modelId="{0524DFF5-6783-43E1-B557-709FA8C38F3B}" type="presOf" srcId="{E4F8F687-97A3-48FB-81AD-5D1052194391}" destId="{B0BB2200-82A3-475D-8599-4B46A87108E5}" srcOrd="0" destOrd="0" presId="urn:microsoft.com/office/officeart/2005/8/layout/hierarchy4"/>
    <dgm:cxn modelId="{E55376FC-97B0-46A5-A5CB-7728E90FA4DC}" type="presOf" srcId="{CF1E36E4-8AF6-4A0B-BEC6-C640B1FDD269}" destId="{076D2783-5CC3-45B5-9807-B74B1A0C5D7D}" srcOrd="0" destOrd="0" presId="urn:microsoft.com/office/officeart/2005/8/layout/hierarchy4"/>
    <dgm:cxn modelId="{3470E6FE-1803-4B8A-BE0C-519CDC186939}" type="presOf" srcId="{B82D9824-BDDD-4B79-A3AD-B816E4D11328}" destId="{B298EA4A-2AF4-402A-A09A-E042F0649D62}" srcOrd="0" destOrd="0" presId="urn:microsoft.com/office/officeart/2005/8/layout/hierarchy4"/>
    <dgm:cxn modelId="{60F4FAFF-9FB0-4ACA-8A99-207F851CDCC3}" srcId="{A932157F-6267-4762-957D-DA80B1918CA3}" destId="{6B2382DE-E238-4D60-9578-0B89A91ACB1E}" srcOrd="6" destOrd="0" parTransId="{CF11FD19-E264-4C54-8913-FADA94924BB5}" sibTransId="{1C288CA0-F789-44B1-B9C1-22E6DE91934E}"/>
    <dgm:cxn modelId="{AED49208-8B8A-4C9C-827D-3B2D27F01A01}" type="presParOf" srcId="{5D430034-0DA6-451A-9A81-6C8C9464EC31}" destId="{1ABD2FE1-F12F-40DA-852F-0684C0CB649C}" srcOrd="0" destOrd="0" presId="urn:microsoft.com/office/officeart/2005/8/layout/hierarchy4"/>
    <dgm:cxn modelId="{CDBA3A8B-F67C-45C5-8FA9-C664E96F4BBF}" type="presParOf" srcId="{1ABD2FE1-F12F-40DA-852F-0684C0CB649C}" destId="{80EF2D5C-67B9-443A-BE45-FAA3395AD690}" srcOrd="0" destOrd="0" presId="urn:microsoft.com/office/officeart/2005/8/layout/hierarchy4"/>
    <dgm:cxn modelId="{85E8FC59-DB65-4784-9550-158842CD7DBC}" type="presParOf" srcId="{1ABD2FE1-F12F-40DA-852F-0684C0CB649C}" destId="{B5D1385D-DD5C-4893-B7A6-F4AA22B584A9}" srcOrd="1" destOrd="0" presId="urn:microsoft.com/office/officeart/2005/8/layout/hierarchy4"/>
    <dgm:cxn modelId="{A4C24514-DA4C-4DEE-8A75-48A901A9A81A}" type="presParOf" srcId="{1ABD2FE1-F12F-40DA-852F-0684C0CB649C}" destId="{746B29D1-FDCE-4C3D-966F-3422B18A7232}" srcOrd="2" destOrd="0" presId="urn:microsoft.com/office/officeart/2005/8/layout/hierarchy4"/>
    <dgm:cxn modelId="{428AE421-618B-4FFF-908D-F349C7F78B5B}" type="presParOf" srcId="{746B29D1-FDCE-4C3D-966F-3422B18A7232}" destId="{9B5D2B6A-30B3-40C1-8C4F-5E01DF64FC4D}" srcOrd="0" destOrd="0" presId="urn:microsoft.com/office/officeart/2005/8/layout/hierarchy4"/>
    <dgm:cxn modelId="{0E9B3967-CA1F-4CC5-84AE-BD7CC53ACE2C}" type="presParOf" srcId="{9B5D2B6A-30B3-40C1-8C4F-5E01DF64FC4D}" destId="{D5469BDE-54AC-485E-99FA-0F30F13B7F69}" srcOrd="0" destOrd="0" presId="urn:microsoft.com/office/officeart/2005/8/layout/hierarchy4"/>
    <dgm:cxn modelId="{B38FB75D-9141-4D1F-B4A2-6DEA0EEE65C1}" type="presParOf" srcId="{9B5D2B6A-30B3-40C1-8C4F-5E01DF64FC4D}" destId="{1297EC47-F91F-4728-B0B1-66D0F3EF6F93}" srcOrd="1" destOrd="0" presId="urn:microsoft.com/office/officeart/2005/8/layout/hierarchy4"/>
    <dgm:cxn modelId="{CFB40BE4-4D15-4FEE-8764-3755705FD435}" type="presParOf" srcId="{746B29D1-FDCE-4C3D-966F-3422B18A7232}" destId="{CE894556-0D44-4EDC-9CA3-CDD03AE9B2D2}" srcOrd="1" destOrd="0" presId="urn:microsoft.com/office/officeart/2005/8/layout/hierarchy4"/>
    <dgm:cxn modelId="{22B3C377-F362-4405-B235-FB03D5CBEDEA}" type="presParOf" srcId="{746B29D1-FDCE-4C3D-966F-3422B18A7232}" destId="{03ECDE96-BF90-489C-B33E-354617EA172F}" srcOrd="2" destOrd="0" presId="urn:microsoft.com/office/officeart/2005/8/layout/hierarchy4"/>
    <dgm:cxn modelId="{C3E8E0CB-B6D7-4B7D-B8E1-9B372801F69F}" type="presParOf" srcId="{03ECDE96-BF90-489C-B33E-354617EA172F}" destId="{C44CE77C-8AAD-4C28-A975-B2ED6D2742A5}" srcOrd="0" destOrd="0" presId="urn:microsoft.com/office/officeart/2005/8/layout/hierarchy4"/>
    <dgm:cxn modelId="{559E6A51-A11F-40F6-8CF1-87A9427D889A}" type="presParOf" srcId="{03ECDE96-BF90-489C-B33E-354617EA172F}" destId="{D51783D0-3D14-4CDE-A80D-B2E8A47AB4C3}" srcOrd="1" destOrd="0" presId="urn:microsoft.com/office/officeart/2005/8/layout/hierarchy4"/>
    <dgm:cxn modelId="{C2896080-68E5-4EF7-81FB-A7E580113284}" type="presParOf" srcId="{746B29D1-FDCE-4C3D-966F-3422B18A7232}" destId="{797C79DE-43ED-4902-90FF-70D08F425C73}" srcOrd="3" destOrd="0" presId="urn:microsoft.com/office/officeart/2005/8/layout/hierarchy4"/>
    <dgm:cxn modelId="{3A7A5EFA-34F7-4DEC-80E3-119079AD3B34}" type="presParOf" srcId="{746B29D1-FDCE-4C3D-966F-3422B18A7232}" destId="{079ADDAF-F3E7-4F07-A92D-8350FC061702}" srcOrd="4" destOrd="0" presId="urn:microsoft.com/office/officeart/2005/8/layout/hierarchy4"/>
    <dgm:cxn modelId="{6D6CE208-EFD8-412E-BF29-25CBADD2D96E}" type="presParOf" srcId="{079ADDAF-F3E7-4F07-A92D-8350FC061702}" destId="{44BB3D60-0B9D-4CC9-B9AD-7EE09DD42334}" srcOrd="0" destOrd="0" presId="urn:microsoft.com/office/officeart/2005/8/layout/hierarchy4"/>
    <dgm:cxn modelId="{1B65DEA8-81BE-4F73-9BC9-5B12ED4C942E}" type="presParOf" srcId="{079ADDAF-F3E7-4F07-A92D-8350FC061702}" destId="{B9AAD9D0-1CAB-4948-AB7F-41BFAB94DF8F}" srcOrd="1" destOrd="0" presId="urn:microsoft.com/office/officeart/2005/8/layout/hierarchy4"/>
    <dgm:cxn modelId="{432A5CF6-89E5-4563-BF20-94BBA1D8545A}" type="presParOf" srcId="{746B29D1-FDCE-4C3D-966F-3422B18A7232}" destId="{0989B16B-67CE-408F-B497-433C39D21DAC}" srcOrd="5" destOrd="0" presId="urn:microsoft.com/office/officeart/2005/8/layout/hierarchy4"/>
    <dgm:cxn modelId="{E4624530-BCA8-41E8-A0BF-23ACCC857653}" type="presParOf" srcId="{746B29D1-FDCE-4C3D-966F-3422B18A7232}" destId="{360CBD53-966C-407A-AF9D-ECF3039AF616}" srcOrd="6" destOrd="0" presId="urn:microsoft.com/office/officeart/2005/8/layout/hierarchy4"/>
    <dgm:cxn modelId="{57234747-F29B-4980-9554-92830DAA8267}" type="presParOf" srcId="{360CBD53-966C-407A-AF9D-ECF3039AF616}" destId="{AC472CE3-231B-4AFD-9A66-877B0CED303A}" srcOrd="0" destOrd="0" presId="urn:microsoft.com/office/officeart/2005/8/layout/hierarchy4"/>
    <dgm:cxn modelId="{47BBA7AE-D05C-4024-B23C-5814A1056559}" type="presParOf" srcId="{360CBD53-966C-407A-AF9D-ECF3039AF616}" destId="{7B35481C-FF0A-499B-A553-EDE96D9046D3}" srcOrd="1" destOrd="0" presId="urn:microsoft.com/office/officeart/2005/8/layout/hierarchy4"/>
    <dgm:cxn modelId="{51D3E691-045E-4D81-A4DC-021FDBA99186}" type="presParOf" srcId="{746B29D1-FDCE-4C3D-966F-3422B18A7232}" destId="{51AD76E3-E997-4C56-91B9-8EEC7E99ED44}" srcOrd="7" destOrd="0" presId="urn:microsoft.com/office/officeart/2005/8/layout/hierarchy4"/>
    <dgm:cxn modelId="{AE89B3F0-8D03-4D7C-B5C5-36B60C59D0D1}" type="presParOf" srcId="{746B29D1-FDCE-4C3D-966F-3422B18A7232}" destId="{DDAE983C-7E73-4925-93FB-98A9CFF1E1E2}" srcOrd="8" destOrd="0" presId="urn:microsoft.com/office/officeart/2005/8/layout/hierarchy4"/>
    <dgm:cxn modelId="{44DE54FA-20CC-428E-B2C0-EBAD9EF0D6BF}" type="presParOf" srcId="{DDAE983C-7E73-4925-93FB-98A9CFF1E1E2}" destId="{FA501999-D116-46D7-9550-698514E6D6C3}" srcOrd="0" destOrd="0" presId="urn:microsoft.com/office/officeart/2005/8/layout/hierarchy4"/>
    <dgm:cxn modelId="{109661DE-9709-4A08-8019-139D20F0682E}" type="presParOf" srcId="{DDAE983C-7E73-4925-93FB-98A9CFF1E1E2}" destId="{9F3B0758-E08B-4CEB-B7D6-1686EF649790}" srcOrd="1" destOrd="0" presId="urn:microsoft.com/office/officeart/2005/8/layout/hierarchy4"/>
    <dgm:cxn modelId="{472B871A-BE6E-490A-A9C2-8C44B47C481F}" type="presParOf" srcId="{746B29D1-FDCE-4C3D-966F-3422B18A7232}" destId="{45B49A2B-4B83-4678-824C-9671F0350E89}" srcOrd="9" destOrd="0" presId="urn:microsoft.com/office/officeart/2005/8/layout/hierarchy4"/>
    <dgm:cxn modelId="{67B62B8B-D50B-423C-B221-3841A7F419C0}" type="presParOf" srcId="{746B29D1-FDCE-4C3D-966F-3422B18A7232}" destId="{D9F68FEC-746D-465A-96BC-91738E166B0E}" srcOrd="10" destOrd="0" presId="urn:microsoft.com/office/officeart/2005/8/layout/hierarchy4"/>
    <dgm:cxn modelId="{EB828896-F855-492C-9582-81FC0FAC1F27}" type="presParOf" srcId="{D9F68FEC-746D-465A-96BC-91738E166B0E}" destId="{270D18AD-B365-4E07-A554-F38DA99F1C4F}" srcOrd="0" destOrd="0" presId="urn:microsoft.com/office/officeart/2005/8/layout/hierarchy4"/>
    <dgm:cxn modelId="{A9C82E21-3025-4DCA-B0C9-96D0F3CB93F9}" type="presParOf" srcId="{D9F68FEC-746D-465A-96BC-91738E166B0E}" destId="{361E9A0B-A198-47B3-8C33-546D0AB8F454}" srcOrd="1" destOrd="0" presId="urn:microsoft.com/office/officeart/2005/8/layout/hierarchy4"/>
    <dgm:cxn modelId="{BC0AE60A-158B-457D-ADEF-A517EF749243}" type="presParOf" srcId="{746B29D1-FDCE-4C3D-966F-3422B18A7232}" destId="{351C1222-BDFD-4ADB-9387-AA0CD8705475}" srcOrd="11" destOrd="0" presId="urn:microsoft.com/office/officeart/2005/8/layout/hierarchy4"/>
    <dgm:cxn modelId="{503259A9-7C49-4515-87AC-81049901ED5F}" type="presParOf" srcId="{746B29D1-FDCE-4C3D-966F-3422B18A7232}" destId="{B2D483D3-F568-4149-959B-64637B744660}" srcOrd="12" destOrd="0" presId="urn:microsoft.com/office/officeart/2005/8/layout/hierarchy4"/>
    <dgm:cxn modelId="{04B0379A-7CF5-4940-BA8E-F64ABC69F410}" type="presParOf" srcId="{B2D483D3-F568-4149-959B-64637B744660}" destId="{CB279AC3-8530-45C6-9ACE-059E58C90F44}" srcOrd="0" destOrd="0" presId="urn:microsoft.com/office/officeart/2005/8/layout/hierarchy4"/>
    <dgm:cxn modelId="{1794B075-9041-4664-8592-FB02527A6A1A}" type="presParOf" srcId="{B2D483D3-F568-4149-959B-64637B744660}" destId="{DE953A79-0BDA-4DCD-8143-14E01A698B3B}" srcOrd="1" destOrd="0" presId="urn:microsoft.com/office/officeart/2005/8/layout/hierarchy4"/>
    <dgm:cxn modelId="{F7EABCD6-9A43-4F00-9F18-E56B9E095835}" type="presParOf" srcId="{5D430034-0DA6-451A-9A81-6C8C9464EC31}" destId="{CC961ADD-1161-47DD-8716-6C7E49A1D413}" srcOrd="1" destOrd="0" presId="urn:microsoft.com/office/officeart/2005/8/layout/hierarchy4"/>
    <dgm:cxn modelId="{D6B1FEDB-349E-4C6B-A58D-A9F26CA82486}" type="presParOf" srcId="{5D430034-0DA6-451A-9A81-6C8C9464EC31}" destId="{A2DD9FB5-802C-4375-AF8C-1D44562CE507}" srcOrd="2" destOrd="0" presId="urn:microsoft.com/office/officeart/2005/8/layout/hierarchy4"/>
    <dgm:cxn modelId="{13D4EF44-2373-4567-9ACA-4A22CB164F47}" type="presParOf" srcId="{A2DD9FB5-802C-4375-AF8C-1D44562CE507}" destId="{92A75359-50C9-45C8-818E-9A549C711345}" srcOrd="0" destOrd="0" presId="urn:microsoft.com/office/officeart/2005/8/layout/hierarchy4"/>
    <dgm:cxn modelId="{A7166CC7-D24D-46DA-B775-73C268D778F7}" type="presParOf" srcId="{A2DD9FB5-802C-4375-AF8C-1D44562CE507}" destId="{AB9AED3F-BB1D-4C2F-957C-D0608798C1CE}" srcOrd="1" destOrd="0" presId="urn:microsoft.com/office/officeart/2005/8/layout/hierarchy4"/>
    <dgm:cxn modelId="{470E0619-4579-47B3-AC8A-988984E446B1}" type="presParOf" srcId="{A2DD9FB5-802C-4375-AF8C-1D44562CE507}" destId="{CE3922BF-7451-4F8F-B374-10E0C6557D6C}" srcOrd="2" destOrd="0" presId="urn:microsoft.com/office/officeart/2005/8/layout/hierarchy4"/>
    <dgm:cxn modelId="{CD078D01-4D3B-4D1C-95E0-AB278FD40DFC}" type="presParOf" srcId="{CE3922BF-7451-4F8F-B374-10E0C6557D6C}" destId="{2C3082C3-7EDA-47A2-A482-A5839C4E0725}" srcOrd="0" destOrd="0" presId="urn:microsoft.com/office/officeart/2005/8/layout/hierarchy4"/>
    <dgm:cxn modelId="{7E869BD0-44C2-44A1-93A1-FAAA86CFF277}" type="presParOf" srcId="{2C3082C3-7EDA-47A2-A482-A5839C4E0725}" destId="{33F69DC1-B179-4B38-89CA-41358F72ED0F}" srcOrd="0" destOrd="0" presId="urn:microsoft.com/office/officeart/2005/8/layout/hierarchy4"/>
    <dgm:cxn modelId="{9B62D4BC-68CF-4776-A905-6F8588B56D01}" type="presParOf" srcId="{2C3082C3-7EDA-47A2-A482-A5839C4E0725}" destId="{08F5E543-ED6D-4D57-89C5-DF7A0AC101F5}" srcOrd="1" destOrd="0" presId="urn:microsoft.com/office/officeart/2005/8/layout/hierarchy4"/>
    <dgm:cxn modelId="{3AA3443C-F9BC-4BE3-B59E-31FE30717C00}" type="presParOf" srcId="{CE3922BF-7451-4F8F-B374-10E0C6557D6C}" destId="{07CC2AA7-B9EC-41D8-B51D-4111D02B85ED}" srcOrd="1" destOrd="0" presId="urn:microsoft.com/office/officeart/2005/8/layout/hierarchy4"/>
    <dgm:cxn modelId="{0BE62161-580A-4FFA-AC24-142D9BF29573}" type="presParOf" srcId="{CE3922BF-7451-4F8F-B374-10E0C6557D6C}" destId="{A385FAD6-718C-4D02-80D3-DAD29318D8A3}" srcOrd="2" destOrd="0" presId="urn:microsoft.com/office/officeart/2005/8/layout/hierarchy4"/>
    <dgm:cxn modelId="{52B91AA5-8AD8-40FA-9270-A6D1EC5D6068}" type="presParOf" srcId="{A385FAD6-718C-4D02-80D3-DAD29318D8A3}" destId="{073669CE-D996-45DA-BEF8-294ACD873069}" srcOrd="0" destOrd="0" presId="urn:microsoft.com/office/officeart/2005/8/layout/hierarchy4"/>
    <dgm:cxn modelId="{077F2179-57BA-4E25-BB3B-B1326516CD16}" type="presParOf" srcId="{A385FAD6-718C-4D02-80D3-DAD29318D8A3}" destId="{0E06578C-B26C-48A2-B23A-B19D9106CA7C}" srcOrd="1" destOrd="0" presId="urn:microsoft.com/office/officeart/2005/8/layout/hierarchy4"/>
    <dgm:cxn modelId="{D2572448-706E-426B-A2CE-90D024C42974}" type="presParOf" srcId="{CE3922BF-7451-4F8F-B374-10E0C6557D6C}" destId="{5B1B34DC-FE25-4A67-B053-C8B06304DF12}" srcOrd="3" destOrd="0" presId="urn:microsoft.com/office/officeart/2005/8/layout/hierarchy4"/>
    <dgm:cxn modelId="{39070F37-A5F8-4BC2-8DB2-4360CC9EBDBA}" type="presParOf" srcId="{CE3922BF-7451-4F8F-B374-10E0C6557D6C}" destId="{68875E45-03F5-46DA-8BAD-7F5CEC0A8480}" srcOrd="4" destOrd="0" presId="urn:microsoft.com/office/officeart/2005/8/layout/hierarchy4"/>
    <dgm:cxn modelId="{898A678B-435B-41A2-9032-1E7BDB632A85}" type="presParOf" srcId="{68875E45-03F5-46DA-8BAD-7F5CEC0A8480}" destId="{F1EE57B5-D4D5-417E-9BBE-E5339597128A}" srcOrd="0" destOrd="0" presId="urn:microsoft.com/office/officeart/2005/8/layout/hierarchy4"/>
    <dgm:cxn modelId="{A0CE1C8A-0C3D-42B6-88CE-AA158DF27F6F}" type="presParOf" srcId="{68875E45-03F5-46DA-8BAD-7F5CEC0A8480}" destId="{41871C6E-C60E-4ECE-9201-FAA54EA56649}" srcOrd="1" destOrd="0" presId="urn:microsoft.com/office/officeart/2005/8/layout/hierarchy4"/>
    <dgm:cxn modelId="{BC4E46F5-E968-4208-8372-4312EA6F4E72}" type="presParOf" srcId="{5D430034-0DA6-451A-9A81-6C8C9464EC31}" destId="{88341EE5-0818-4938-BFDF-BFB0733C294E}" srcOrd="3" destOrd="0" presId="urn:microsoft.com/office/officeart/2005/8/layout/hierarchy4"/>
    <dgm:cxn modelId="{B27CFC0B-CA5A-4289-A539-FD188201FA1C}" type="presParOf" srcId="{5D430034-0DA6-451A-9A81-6C8C9464EC31}" destId="{F35F8E3E-D133-4E6E-9D4C-60E3DF31B5CF}" srcOrd="4" destOrd="0" presId="urn:microsoft.com/office/officeart/2005/8/layout/hierarchy4"/>
    <dgm:cxn modelId="{0AA088E6-D4EC-440C-A356-4B4886E0F5DB}" type="presParOf" srcId="{F35F8E3E-D133-4E6E-9D4C-60E3DF31B5CF}" destId="{3AEE5B77-D5A3-4FF8-A3E3-1CC75BA92444}" srcOrd="0" destOrd="0" presId="urn:microsoft.com/office/officeart/2005/8/layout/hierarchy4"/>
    <dgm:cxn modelId="{E46EDC77-5254-44DA-ACD1-5127D8114FC6}" type="presParOf" srcId="{F35F8E3E-D133-4E6E-9D4C-60E3DF31B5CF}" destId="{CE044548-1E02-46DD-9AE6-83DC8A1841A3}" srcOrd="1" destOrd="0" presId="urn:microsoft.com/office/officeart/2005/8/layout/hierarchy4"/>
    <dgm:cxn modelId="{CE0DBA9E-941B-4022-A08C-4D40EDBF46C3}" type="presParOf" srcId="{F35F8E3E-D133-4E6E-9D4C-60E3DF31B5CF}" destId="{DEF8F1A1-3A37-4F1D-95CF-152CF7CEC033}" srcOrd="2" destOrd="0" presId="urn:microsoft.com/office/officeart/2005/8/layout/hierarchy4"/>
    <dgm:cxn modelId="{BB5773B5-2734-4DF8-9811-F636EDA40DEA}" type="presParOf" srcId="{DEF8F1A1-3A37-4F1D-95CF-152CF7CEC033}" destId="{A49B7F30-230B-41E2-95CA-39ABF91DCEF9}" srcOrd="0" destOrd="0" presId="urn:microsoft.com/office/officeart/2005/8/layout/hierarchy4"/>
    <dgm:cxn modelId="{DC61E253-2DEA-4A38-93C6-8D69B5A58498}" type="presParOf" srcId="{A49B7F30-230B-41E2-95CA-39ABF91DCEF9}" destId="{FA20F802-8C16-4168-9C76-EED6BF0DB712}" srcOrd="0" destOrd="0" presId="urn:microsoft.com/office/officeart/2005/8/layout/hierarchy4"/>
    <dgm:cxn modelId="{F4A01699-8D42-4953-96EF-98EDE4414D94}" type="presParOf" srcId="{A49B7F30-230B-41E2-95CA-39ABF91DCEF9}" destId="{BA368880-5BAE-4CED-B9C7-5AFFF82DD038}" srcOrd="1" destOrd="0" presId="urn:microsoft.com/office/officeart/2005/8/layout/hierarchy4"/>
    <dgm:cxn modelId="{D6727475-BDF2-41B7-8B01-7067FF373D56}" type="presParOf" srcId="{DEF8F1A1-3A37-4F1D-95CF-152CF7CEC033}" destId="{A9C5D345-2CED-43A0-8980-395920C2634B}" srcOrd="1" destOrd="0" presId="urn:microsoft.com/office/officeart/2005/8/layout/hierarchy4"/>
    <dgm:cxn modelId="{0508B252-EEBF-4F1F-93F7-56095E643019}" type="presParOf" srcId="{DEF8F1A1-3A37-4F1D-95CF-152CF7CEC033}" destId="{8F567A47-9E27-4B92-9629-713035C46ACA}" srcOrd="2" destOrd="0" presId="urn:microsoft.com/office/officeart/2005/8/layout/hierarchy4"/>
    <dgm:cxn modelId="{9256CC2D-352A-439B-AEAA-7A0829BA302E}" type="presParOf" srcId="{8F567A47-9E27-4B92-9629-713035C46ACA}" destId="{B298EA4A-2AF4-402A-A09A-E042F0649D62}" srcOrd="0" destOrd="0" presId="urn:microsoft.com/office/officeart/2005/8/layout/hierarchy4"/>
    <dgm:cxn modelId="{BF3B839A-433C-40C6-BE4C-1F9C2EC013F5}" type="presParOf" srcId="{8F567A47-9E27-4B92-9629-713035C46ACA}" destId="{FC1B41A6-DAFC-490B-8AC9-D2821CF95A6E}" srcOrd="1" destOrd="0" presId="urn:microsoft.com/office/officeart/2005/8/layout/hierarchy4"/>
    <dgm:cxn modelId="{C4C3B65D-F06B-482A-BCCD-875DEEF18012}" type="presParOf" srcId="{5D430034-0DA6-451A-9A81-6C8C9464EC31}" destId="{CF055B26-AA2A-4BAA-936A-64B54885B8F9}" srcOrd="5" destOrd="0" presId="urn:microsoft.com/office/officeart/2005/8/layout/hierarchy4"/>
    <dgm:cxn modelId="{97F22877-EC42-436C-AEEF-0645E0888BF6}" type="presParOf" srcId="{5D430034-0DA6-451A-9A81-6C8C9464EC31}" destId="{CD44953C-6AE6-4AA0-ACC9-0FE06EB83ABF}" srcOrd="6" destOrd="0" presId="urn:microsoft.com/office/officeart/2005/8/layout/hierarchy4"/>
    <dgm:cxn modelId="{FF13F95F-106A-4B03-AD30-B37726128576}" type="presParOf" srcId="{CD44953C-6AE6-4AA0-ACC9-0FE06EB83ABF}" destId="{6441CAC8-8694-4966-A2F8-CE151AAE83AD}" srcOrd="0" destOrd="0" presId="urn:microsoft.com/office/officeart/2005/8/layout/hierarchy4"/>
    <dgm:cxn modelId="{24DAEEF9-5DC8-4459-B406-0A02E8E77D6F}" type="presParOf" srcId="{CD44953C-6AE6-4AA0-ACC9-0FE06EB83ABF}" destId="{3EF8C036-36FC-4D61-B227-3B8256D258BA}" srcOrd="1" destOrd="0" presId="urn:microsoft.com/office/officeart/2005/8/layout/hierarchy4"/>
    <dgm:cxn modelId="{A9F11380-4A5D-46B9-81BD-4DA4F5F64FA5}" type="presParOf" srcId="{CD44953C-6AE6-4AA0-ACC9-0FE06EB83ABF}" destId="{7C167653-6668-4E48-96EE-1EA275D19363}" srcOrd="2" destOrd="0" presId="urn:microsoft.com/office/officeart/2005/8/layout/hierarchy4"/>
    <dgm:cxn modelId="{E805A1AB-D608-471B-98A3-13089060F8DF}" type="presParOf" srcId="{7C167653-6668-4E48-96EE-1EA275D19363}" destId="{53AFF464-C13D-493D-8608-70C52A94B5CE}" srcOrd="0" destOrd="0" presId="urn:microsoft.com/office/officeart/2005/8/layout/hierarchy4"/>
    <dgm:cxn modelId="{46B40408-2919-42B4-A58F-EDB0162A9D96}" type="presParOf" srcId="{53AFF464-C13D-493D-8608-70C52A94B5CE}" destId="{076D2783-5CC3-45B5-9807-B74B1A0C5D7D}" srcOrd="0" destOrd="0" presId="urn:microsoft.com/office/officeart/2005/8/layout/hierarchy4"/>
    <dgm:cxn modelId="{B9FAA2A0-AE84-4F78-B583-52B891C1FE8A}" type="presParOf" srcId="{53AFF464-C13D-493D-8608-70C52A94B5CE}" destId="{91064EBD-D9E3-498E-89CA-13A39494D998}" srcOrd="1" destOrd="0" presId="urn:microsoft.com/office/officeart/2005/8/layout/hierarchy4"/>
    <dgm:cxn modelId="{2078BF4A-1C3B-4D77-AA76-41263B278F56}" type="presParOf" srcId="{7C167653-6668-4E48-96EE-1EA275D19363}" destId="{1D9FE111-6B7A-46ED-820F-68DD1246DB01}" srcOrd="1" destOrd="0" presId="urn:microsoft.com/office/officeart/2005/8/layout/hierarchy4"/>
    <dgm:cxn modelId="{54742AF2-6A78-42A5-B6AD-64DE6BACF6D6}" type="presParOf" srcId="{7C167653-6668-4E48-96EE-1EA275D19363}" destId="{69BAB07C-19EF-4550-9D1A-E2CBE53C8C74}" srcOrd="2" destOrd="0" presId="urn:microsoft.com/office/officeart/2005/8/layout/hierarchy4"/>
    <dgm:cxn modelId="{C508314E-B37E-420D-9061-17C0AE524E13}" type="presParOf" srcId="{69BAB07C-19EF-4550-9D1A-E2CBE53C8C74}" destId="{7313FB75-63E2-4290-A8D6-89F436D8D071}" srcOrd="0" destOrd="0" presId="urn:microsoft.com/office/officeart/2005/8/layout/hierarchy4"/>
    <dgm:cxn modelId="{EC88E42B-38EB-4453-9C31-359223C24B50}" type="presParOf" srcId="{69BAB07C-19EF-4550-9D1A-E2CBE53C8C74}" destId="{DF043E0F-6078-4085-B222-CD18AC06CD06}" srcOrd="1" destOrd="0" presId="urn:microsoft.com/office/officeart/2005/8/layout/hierarchy4"/>
    <dgm:cxn modelId="{89D592A7-B269-43D7-A018-03EDA0ED61F2}" type="presParOf" srcId="{7C167653-6668-4E48-96EE-1EA275D19363}" destId="{1BBE0A3B-70C2-45E3-9064-4F6FB3954F3C}" srcOrd="3" destOrd="0" presId="urn:microsoft.com/office/officeart/2005/8/layout/hierarchy4"/>
    <dgm:cxn modelId="{2D402423-7135-464A-80BB-4AE7C7F8BC58}" type="presParOf" srcId="{7C167653-6668-4E48-96EE-1EA275D19363}" destId="{6D87B6DC-F99F-4C04-B82A-13F47786C444}" srcOrd="4" destOrd="0" presId="urn:microsoft.com/office/officeart/2005/8/layout/hierarchy4"/>
    <dgm:cxn modelId="{902E359A-5245-4471-AA26-EE3E55231A31}" type="presParOf" srcId="{6D87B6DC-F99F-4C04-B82A-13F47786C444}" destId="{2E12250F-9A1D-4B1E-B48B-66F70D986141}" srcOrd="0" destOrd="0" presId="urn:microsoft.com/office/officeart/2005/8/layout/hierarchy4"/>
    <dgm:cxn modelId="{6C170872-54C1-4473-8F32-D5F7584F2808}" type="presParOf" srcId="{6D87B6DC-F99F-4C04-B82A-13F47786C444}" destId="{4624FF05-88DF-4ABD-B222-3C9FA388ADE7}" srcOrd="1" destOrd="0" presId="urn:microsoft.com/office/officeart/2005/8/layout/hierarchy4"/>
    <dgm:cxn modelId="{CF4DDD05-BBAE-4F89-B48A-5E231F2B3F0A}" type="presParOf" srcId="{7C167653-6668-4E48-96EE-1EA275D19363}" destId="{30E443EE-80A4-493A-A392-56214F0DE7D6}" srcOrd="5" destOrd="0" presId="urn:microsoft.com/office/officeart/2005/8/layout/hierarchy4"/>
    <dgm:cxn modelId="{10CA1A8B-7058-4DEF-9B97-D0871E5E4A94}" type="presParOf" srcId="{7C167653-6668-4E48-96EE-1EA275D19363}" destId="{AADC4983-B6D6-4C62-AAAB-04AA850DCD22}" srcOrd="6" destOrd="0" presId="urn:microsoft.com/office/officeart/2005/8/layout/hierarchy4"/>
    <dgm:cxn modelId="{3FAD1ACC-66D2-42D7-B3E9-89D52D1642EF}" type="presParOf" srcId="{AADC4983-B6D6-4C62-AAAB-04AA850DCD22}" destId="{B0BB2200-82A3-475D-8599-4B46A87108E5}" srcOrd="0" destOrd="0" presId="urn:microsoft.com/office/officeart/2005/8/layout/hierarchy4"/>
    <dgm:cxn modelId="{7FE82BD8-B9F6-413B-925D-473968F26596}" type="presParOf" srcId="{AADC4983-B6D6-4C62-AAAB-04AA850DCD22}" destId="{8D5A562F-58FA-41F8-BF91-00729025D36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EEF56-AF01-482D-8897-03805D42A5F0}"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zh-TW" altLang="en-US"/>
        </a:p>
      </dgm:t>
    </dgm:pt>
    <dgm:pt modelId="{FD86508D-C749-46BE-9C0B-252E0A03175B}">
      <dgm:prSet phldrT="[文字]"/>
      <dgm:spPr>
        <a:xfrm>
          <a:off x="451137" y="298949"/>
          <a:ext cx="6837452" cy="598282"/>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原就讀學區未設置適性群別或產業特殊類科</a:t>
          </a:r>
        </a:p>
      </dgm:t>
    </dgm:pt>
    <dgm:pt modelId="{48531431-C640-48EC-9BBD-61F2004D7B4E}" type="parTrans" cxnId="{47FB0F8F-D251-48BA-ADE3-4F1ED0CB1DD2}">
      <dgm:prSet/>
      <dgm:spPr/>
      <dgm:t>
        <a:bodyPr/>
        <a:lstStyle/>
        <a:p>
          <a:endParaRPr lang="zh-TW" altLang="en-US" b="1">
            <a:latin typeface="微軟正黑體" pitchFamily="34" charset="-120"/>
            <a:ea typeface="微軟正黑體" pitchFamily="34" charset="-120"/>
          </a:endParaRPr>
        </a:p>
      </dgm:t>
    </dgm:pt>
    <dgm:pt modelId="{451A33EE-0F18-45FA-A84E-F89B16632175}" type="sibTrans" cxnId="{47FB0F8F-D251-48BA-ADE3-4F1ED0CB1DD2}">
      <dgm:prSet/>
      <dgm:spPr>
        <a:xfrm>
          <a:off x="-5409750" y="-828372"/>
          <a:ext cx="6441470" cy="6441470"/>
        </a:xfrm>
        <a:prstGeom prst="blockArc">
          <a:avLst>
            <a:gd name="adj1" fmla="val 18900000"/>
            <a:gd name="adj2" fmla="val 2700000"/>
            <a:gd name="adj3" fmla="val 335"/>
          </a:avLst>
        </a:pr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zh-TW" altLang="en-US" b="1">
            <a:latin typeface="微軟正黑體" pitchFamily="34" charset="-120"/>
            <a:ea typeface="微軟正黑體" pitchFamily="34" charset="-120"/>
          </a:endParaRPr>
        </a:p>
      </dgm:t>
    </dgm:pt>
    <dgm:pt modelId="{AAEA369D-0E0E-4901-AEF7-AE0FABEEDC69}">
      <dgm:prSet phldrT="[文字]"/>
      <dgm:spPr>
        <a:xfrm>
          <a:off x="879848" y="1196085"/>
          <a:ext cx="6408741" cy="598282"/>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因搬家遷徙至本區居住者</a:t>
          </a:r>
        </a:p>
      </dgm:t>
    </dgm:pt>
    <dgm:pt modelId="{9906F1E7-BC4F-4DDC-AB86-45F57F2515ED}" type="parTrans" cxnId="{E10471CC-FC55-4243-BC6A-F038772703CF}">
      <dgm:prSet/>
      <dgm:spPr/>
      <dgm:t>
        <a:bodyPr/>
        <a:lstStyle/>
        <a:p>
          <a:endParaRPr lang="zh-TW" altLang="en-US" b="1">
            <a:latin typeface="微軟正黑體" pitchFamily="34" charset="-120"/>
            <a:ea typeface="微軟正黑體" pitchFamily="34" charset="-120"/>
          </a:endParaRPr>
        </a:p>
      </dgm:t>
    </dgm:pt>
    <dgm:pt modelId="{7D0EB60E-B984-4F4E-B45C-3725F90C299C}" type="sibTrans" cxnId="{E10471CC-FC55-4243-BC6A-F038772703CF}">
      <dgm:prSet/>
      <dgm:spPr/>
      <dgm:t>
        <a:bodyPr/>
        <a:lstStyle/>
        <a:p>
          <a:endParaRPr lang="zh-TW" altLang="en-US" b="1">
            <a:latin typeface="微軟正黑體" pitchFamily="34" charset="-120"/>
            <a:ea typeface="微軟正黑體" pitchFamily="34" charset="-120"/>
          </a:endParaRPr>
        </a:p>
      </dgm:t>
    </dgm:pt>
    <dgm:pt modelId="{353A6386-A744-4B00-8851-DC63F0946C8F}">
      <dgm:prSet phldrT="[文字]"/>
      <dgm:spPr>
        <a:xfrm>
          <a:off x="1011428" y="2093221"/>
          <a:ext cx="6277161" cy="598282"/>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跨區學生申請返回本區戶籍所在地就讀</a:t>
          </a:r>
        </a:p>
      </dgm:t>
    </dgm:pt>
    <dgm:pt modelId="{BFCDE4D9-3115-466F-AEF8-C9CEF0548972}" type="parTrans" cxnId="{83DF7D2A-B24A-429F-8A2C-40AA96495D22}">
      <dgm:prSet/>
      <dgm:spPr/>
      <dgm:t>
        <a:bodyPr/>
        <a:lstStyle/>
        <a:p>
          <a:endParaRPr lang="zh-TW" altLang="en-US" b="1">
            <a:latin typeface="微軟正黑體" pitchFamily="34" charset="-120"/>
            <a:ea typeface="微軟正黑體" pitchFamily="34" charset="-120"/>
          </a:endParaRPr>
        </a:p>
      </dgm:t>
    </dgm:pt>
    <dgm:pt modelId="{FE51A1CA-FD74-4705-8B48-FEE720A8E1A7}" type="sibTrans" cxnId="{83DF7D2A-B24A-429F-8A2C-40AA96495D22}">
      <dgm:prSet/>
      <dgm:spPr/>
      <dgm:t>
        <a:bodyPr/>
        <a:lstStyle/>
        <a:p>
          <a:endParaRPr lang="zh-TW" altLang="en-US" b="1">
            <a:latin typeface="微軟正黑體" pitchFamily="34" charset="-120"/>
            <a:ea typeface="微軟正黑體" pitchFamily="34" charset="-120"/>
          </a:endParaRPr>
        </a:p>
      </dgm:t>
    </dgm:pt>
    <dgm:pt modelId="{F31FF26B-48A7-4546-A3CC-EE8BAA38DDE9}">
      <dgm:prSet phldrT="[文字]"/>
      <dgm:spPr>
        <a:xfrm>
          <a:off x="879848" y="2990357"/>
          <a:ext cx="6408741" cy="598282"/>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臺商子女學校或海外返國就讀</a:t>
          </a:r>
          <a:r>
            <a:rPr lang="en-US" altLang="zh-TW" b="1" dirty="0">
              <a:solidFill>
                <a:sysClr val="window" lastClr="FFFFFF"/>
              </a:solidFill>
              <a:latin typeface="微軟正黑體" pitchFamily="34" charset="-120"/>
              <a:ea typeface="微軟正黑體" pitchFamily="34" charset="-120"/>
              <a:cs typeface="+mn-cs"/>
            </a:rPr>
            <a:t>(</a:t>
          </a:r>
          <a:r>
            <a:rPr lang="zh-TW" altLang="en-US" b="1" dirty="0">
              <a:solidFill>
                <a:sysClr val="window" lastClr="FFFFFF"/>
              </a:solidFill>
              <a:latin typeface="微軟正黑體" pitchFamily="34" charset="-120"/>
              <a:ea typeface="微軟正黑體" pitchFamily="34" charset="-120"/>
              <a:cs typeface="+mn-cs"/>
            </a:rPr>
            <a:t>戶籍不在本縣者</a:t>
          </a:r>
          <a:r>
            <a:rPr lang="en-US" altLang="zh-TW" b="1" dirty="0">
              <a:solidFill>
                <a:sysClr val="window" lastClr="FFFFFF"/>
              </a:solidFill>
              <a:latin typeface="微軟正黑體" pitchFamily="34" charset="-120"/>
              <a:ea typeface="微軟正黑體" pitchFamily="34" charset="-120"/>
              <a:cs typeface="+mn-cs"/>
            </a:rPr>
            <a:t>)</a:t>
          </a:r>
          <a:endParaRPr lang="zh-TW" altLang="en-US" b="1" dirty="0">
            <a:solidFill>
              <a:sysClr val="window" lastClr="FFFFFF"/>
            </a:solidFill>
            <a:latin typeface="微軟正黑體" pitchFamily="34" charset="-120"/>
            <a:ea typeface="微軟正黑體" pitchFamily="34" charset="-120"/>
            <a:cs typeface="+mn-cs"/>
          </a:endParaRPr>
        </a:p>
      </dgm:t>
    </dgm:pt>
    <dgm:pt modelId="{C45A9C26-291B-4888-B81D-D66CDA61F055}" type="parTrans" cxnId="{6F269914-7C65-4B0D-A31F-65625C269472}">
      <dgm:prSet/>
      <dgm:spPr/>
      <dgm:t>
        <a:bodyPr/>
        <a:lstStyle/>
        <a:p>
          <a:endParaRPr lang="zh-TW" altLang="en-US" b="1">
            <a:latin typeface="微軟正黑體" pitchFamily="34" charset="-120"/>
            <a:ea typeface="微軟正黑體" pitchFamily="34" charset="-120"/>
          </a:endParaRPr>
        </a:p>
      </dgm:t>
    </dgm:pt>
    <dgm:pt modelId="{83CF4BBD-C4D6-42E3-8E50-8CF07A10E185}" type="sibTrans" cxnId="{6F269914-7C65-4B0D-A31F-65625C269472}">
      <dgm:prSet/>
      <dgm:spPr/>
      <dgm:t>
        <a:bodyPr/>
        <a:lstStyle/>
        <a:p>
          <a:endParaRPr lang="zh-TW" altLang="en-US" b="1">
            <a:latin typeface="微軟正黑體" pitchFamily="34" charset="-120"/>
            <a:ea typeface="微軟正黑體" pitchFamily="34" charset="-120"/>
          </a:endParaRPr>
        </a:p>
      </dgm:t>
    </dgm:pt>
    <dgm:pt modelId="{23DE841E-1F55-42CA-8FE3-6641073BF411}">
      <dgm:prSet phldrT="[文字]"/>
      <dgm:spPr>
        <a:xfrm>
          <a:off x="451137" y="3887493"/>
          <a:ext cx="6837452" cy="598282"/>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其他特殊原因</a:t>
          </a:r>
        </a:p>
      </dgm:t>
    </dgm:pt>
    <dgm:pt modelId="{B8B9A280-8CE5-4B42-B1C9-B4F53C372A92}" type="parTrans" cxnId="{CFD04448-C054-4D0D-A2CC-BCA85E86946B}">
      <dgm:prSet/>
      <dgm:spPr/>
      <dgm:t>
        <a:bodyPr/>
        <a:lstStyle/>
        <a:p>
          <a:endParaRPr lang="zh-TW" altLang="en-US">
            <a:latin typeface="微軟正黑體" pitchFamily="34" charset="-120"/>
            <a:ea typeface="微軟正黑體" pitchFamily="34" charset="-120"/>
          </a:endParaRPr>
        </a:p>
      </dgm:t>
    </dgm:pt>
    <dgm:pt modelId="{EEB52794-52A4-4118-859C-9D5B5B121259}" type="sibTrans" cxnId="{CFD04448-C054-4D0D-A2CC-BCA85E86946B}">
      <dgm:prSet/>
      <dgm:spPr/>
      <dgm:t>
        <a:bodyPr/>
        <a:lstStyle/>
        <a:p>
          <a:endParaRPr lang="zh-TW" altLang="en-US">
            <a:latin typeface="微軟正黑體" pitchFamily="34" charset="-120"/>
            <a:ea typeface="微軟正黑體" pitchFamily="34" charset="-120"/>
          </a:endParaRPr>
        </a:p>
      </dgm:t>
    </dgm:pt>
    <dgm:pt modelId="{C456F6BB-C661-4D40-8BB4-C33A27D08A39}" type="pres">
      <dgm:prSet presAssocID="{BA7EEF56-AF01-482D-8897-03805D42A5F0}" presName="Name0" presStyleCnt="0">
        <dgm:presLayoutVars>
          <dgm:chMax val="7"/>
          <dgm:chPref val="7"/>
          <dgm:dir/>
        </dgm:presLayoutVars>
      </dgm:prSet>
      <dgm:spPr/>
    </dgm:pt>
    <dgm:pt modelId="{6FEB6BE4-AA9B-4DFF-974D-4A3773B99717}" type="pres">
      <dgm:prSet presAssocID="{BA7EEF56-AF01-482D-8897-03805D42A5F0}" presName="Name1" presStyleCnt="0"/>
      <dgm:spPr/>
    </dgm:pt>
    <dgm:pt modelId="{27425C58-1CE4-48FE-8709-AF0EA22D1C74}" type="pres">
      <dgm:prSet presAssocID="{BA7EEF56-AF01-482D-8897-03805D42A5F0}" presName="cycle" presStyleCnt="0"/>
      <dgm:spPr/>
    </dgm:pt>
    <dgm:pt modelId="{B0293681-D7C8-4846-9D93-348F4CF2A018}" type="pres">
      <dgm:prSet presAssocID="{BA7EEF56-AF01-482D-8897-03805D42A5F0}" presName="srcNode" presStyleLbl="node1" presStyleIdx="0" presStyleCnt="5"/>
      <dgm:spPr/>
    </dgm:pt>
    <dgm:pt modelId="{C848A82E-AB00-4DFB-8002-DA6488437830}" type="pres">
      <dgm:prSet presAssocID="{BA7EEF56-AF01-482D-8897-03805D42A5F0}" presName="conn" presStyleLbl="parChTrans1D2" presStyleIdx="0" presStyleCnt="1"/>
      <dgm:spPr/>
    </dgm:pt>
    <dgm:pt modelId="{F0C6216E-3EB7-45F9-A99C-A6D8F768FFE4}" type="pres">
      <dgm:prSet presAssocID="{BA7EEF56-AF01-482D-8897-03805D42A5F0}" presName="extraNode" presStyleLbl="node1" presStyleIdx="0" presStyleCnt="5"/>
      <dgm:spPr/>
    </dgm:pt>
    <dgm:pt modelId="{92766C3A-1B80-4366-92B4-450C7B381070}" type="pres">
      <dgm:prSet presAssocID="{BA7EEF56-AF01-482D-8897-03805D42A5F0}" presName="dstNode" presStyleLbl="node1" presStyleIdx="0" presStyleCnt="5"/>
      <dgm:spPr/>
    </dgm:pt>
    <dgm:pt modelId="{87C32EE2-572F-4BE5-8A0C-937DB636B144}" type="pres">
      <dgm:prSet presAssocID="{FD86508D-C749-46BE-9C0B-252E0A03175B}" presName="text_1" presStyleLbl="node1" presStyleIdx="0" presStyleCnt="5">
        <dgm:presLayoutVars>
          <dgm:bulletEnabled val="1"/>
        </dgm:presLayoutVars>
      </dgm:prSet>
      <dgm:spPr/>
    </dgm:pt>
    <dgm:pt modelId="{E583E0BE-2B7F-473F-8D75-0594A505B486}" type="pres">
      <dgm:prSet presAssocID="{FD86508D-C749-46BE-9C0B-252E0A03175B}" presName="accent_1" presStyleCnt="0"/>
      <dgm:spPr/>
    </dgm:pt>
    <dgm:pt modelId="{F86C117C-AAE0-48D2-843F-93FA4FFFAFCD}" type="pres">
      <dgm:prSet presAssocID="{FD86508D-C749-46BE-9C0B-252E0A03175B}" presName="accentRepeatNode" presStyleLbl="solidFgAcc1" presStyleIdx="0" presStyleCnt="5"/>
      <dgm:spPr>
        <a:xfrm>
          <a:off x="77211" y="224164"/>
          <a:ext cx="747852" cy="747852"/>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E9EB7000-EEF1-41C1-A9AF-46DE3ABA9938}" type="pres">
      <dgm:prSet presAssocID="{AAEA369D-0E0E-4901-AEF7-AE0FABEEDC69}" presName="text_2" presStyleLbl="node1" presStyleIdx="1" presStyleCnt="5">
        <dgm:presLayoutVars>
          <dgm:bulletEnabled val="1"/>
        </dgm:presLayoutVars>
      </dgm:prSet>
      <dgm:spPr/>
    </dgm:pt>
    <dgm:pt modelId="{4E123BE5-6808-481A-8057-E071E3954EAE}" type="pres">
      <dgm:prSet presAssocID="{AAEA369D-0E0E-4901-AEF7-AE0FABEEDC69}" presName="accent_2" presStyleCnt="0"/>
      <dgm:spPr/>
    </dgm:pt>
    <dgm:pt modelId="{205BFE64-89B3-4879-8DA6-087207728515}" type="pres">
      <dgm:prSet presAssocID="{AAEA369D-0E0E-4901-AEF7-AE0FABEEDC69}" presName="accentRepeatNode" presStyleLbl="solidFgAcc1" presStyleIdx="1" presStyleCnt="5"/>
      <dgm:spPr>
        <a:xfrm>
          <a:off x="505922" y="1121300"/>
          <a:ext cx="747852" cy="747852"/>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E4FF4302-3C06-4B82-AB1B-4AE28D155572}" type="pres">
      <dgm:prSet presAssocID="{353A6386-A744-4B00-8851-DC63F0946C8F}" presName="text_3" presStyleLbl="node1" presStyleIdx="2" presStyleCnt="5">
        <dgm:presLayoutVars>
          <dgm:bulletEnabled val="1"/>
        </dgm:presLayoutVars>
      </dgm:prSet>
      <dgm:spPr/>
    </dgm:pt>
    <dgm:pt modelId="{1F6B5742-B79B-4869-BD82-D667794F87E2}" type="pres">
      <dgm:prSet presAssocID="{353A6386-A744-4B00-8851-DC63F0946C8F}" presName="accent_3" presStyleCnt="0"/>
      <dgm:spPr/>
    </dgm:pt>
    <dgm:pt modelId="{5B008F7F-FB57-4E27-91DE-4C6153DD672E}" type="pres">
      <dgm:prSet presAssocID="{353A6386-A744-4B00-8851-DC63F0946C8F}" presName="accentRepeatNode" presStyleLbl="solidFgAcc1" presStyleIdx="2" presStyleCnt="5"/>
      <dgm:spPr>
        <a:xfrm>
          <a:off x="637502" y="2018436"/>
          <a:ext cx="747852" cy="747852"/>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CDB21CEF-4B40-4F7A-80A9-601EA1ECCBB0}" type="pres">
      <dgm:prSet presAssocID="{F31FF26B-48A7-4546-A3CC-EE8BAA38DDE9}" presName="text_4" presStyleLbl="node1" presStyleIdx="3" presStyleCnt="5">
        <dgm:presLayoutVars>
          <dgm:bulletEnabled val="1"/>
        </dgm:presLayoutVars>
      </dgm:prSet>
      <dgm:spPr/>
    </dgm:pt>
    <dgm:pt modelId="{275BC219-91CF-4D3D-8827-D08A0F7893AD}" type="pres">
      <dgm:prSet presAssocID="{F31FF26B-48A7-4546-A3CC-EE8BAA38DDE9}" presName="accent_4" presStyleCnt="0"/>
      <dgm:spPr/>
    </dgm:pt>
    <dgm:pt modelId="{5A4A8DDD-51A4-4AFB-8689-F8BDCA08A075}" type="pres">
      <dgm:prSet presAssocID="{F31FF26B-48A7-4546-A3CC-EE8BAA38DDE9}" presName="accentRepeatNode" presStyleLbl="solidFgAcc1" presStyleIdx="3" presStyleCnt="5"/>
      <dgm:spPr>
        <a:xfrm>
          <a:off x="505922" y="2915572"/>
          <a:ext cx="747852" cy="747852"/>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382CD61E-7CD0-4883-BE6D-7B88BD103B18}" type="pres">
      <dgm:prSet presAssocID="{23DE841E-1F55-42CA-8FE3-6641073BF411}" presName="text_5" presStyleLbl="node1" presStyleIdx="4" presStyleCnt="5">
        <dgm:presLayoutVars>
          <dgm:bulletEnabled val="1"/>
        </dgm:presLayoutVars>
      </dgm:prSet>
      <dgm:spPr/>
    </dgm:pt>
    <dgm:pt modelId="{B877E391-6057-46B7-9EC7-F84199AD831C}" type="pres">
      <dgm:prSet presAssocID="{23DE841E-1F55-42CA-8FE3-6641073BF411}" presName="accent_5" presStyleCnt="0"/>
      <dgm:spPr/>
    </dgm:pt>
    <dgm:pt modelId="{E2F369BC-B8E5-43AC-98C5-00BD2BCA4FFB}" type="pres">
      <dgm:prSet presAssocID="{23DE841E-1F55-42CA-8FE3-6641073BF411}" presName="accentRepeatNode" presStyleLbl="solidFgAcc1" presStyleIdx="4" presStyleCnt="5"/>
      <dgm:spPr>
        <a:xfrm>
          <a:off x="77211" y="3812708"/>
          <a:ext cx="747852" cy="747852"/>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Lst>
  <dgm:cxnLst>
    <dgm:cxn modelId="{6F269914-7C65-4B0D-A31F-65625C269472}" srcId="{BA7EEF56-AF01-482D-8897-03805D42A5F0}" destId="{F31FF26B-48A7-4546-A3CC-EE8BAA38DDE9}" srcOrd="3" destOrd="0" parTransId="{C45A9C26-291B-4888-B81D-D66CDA61F055}" sibTransId="{83CF4BBD-C4D6-42E3-8E50-8CF07A10E185}"/>
    <dgm:cxn modelId="{EE3B3C17-F14F-4906-BC0A-530AB96829D2}" type="presOf" srcId="{F31FF26B-48A7-4546-A3CC-EE8BAA38DDE9}" destId="{CDB21CEF-4B40-4F7A-80A9-601EA1ECCBB0}" srcOrd="0" destOrd="0" presId="urn:microsoft.com/office/officeart/2008/layout/VerticalCurvedList"/>
    <dgm:cxn modelId="{83DF7D2A-B24A-429F-8A2C-40AA96495D22}" srcId="{BA7EEF56-AF01-482D-8897-03805D42A5F0}" destId="{353A6386-A744-4B00-8851-DC63F0946C8F}" srcOrd="2" destOrd="0" parTransId="{BFCDE4D9-3115-466F-AEF8-C9CEF0548972}" sibTransId="{FE51A1CA-FD74-4705-8B48-FEE720A8E1A7}"/>
    <dgm:cxn modelId="{EC8EA83E-206D-4F42-99BC-C47D534571FF}" type="presOf" srcId="{FD86508D-C749-46BE-9C0B-252E0A03175B}" destId="{87C32EE2-572F-4BE5-8A0C-937DB636B144}" srcOrd="0" destOrd="0" presId="urn:microsoft.com/office/officeart/2008/layout/VerticalCurvedList"/>
    <dgm:cxn modelId="{1898C840-EBC6-44CE-AB86-54D200605520}" type="presOf" srcId="{AAEA369D-0E0E-4901-AEF7-AE0FABEEDC69}" destId="{E9EB7000-EEF1-41C1-A9AF-46DE3ABA9938}" srcOrd="0" destOrd="0" presId="urn:microsoft.com/office/officeart/2008/layout/VerticalCurvedList"/>
    <dgm:cxn modelId="{CABC675C-0B7E-4FC4-BF8C-1EE767802837}" type="presOf" srcId="{353A6386-A744-4B00-8851-DC63F0946C8F}" destId="{E4FF4302-3C06-4B82-AB1B-4AE28D155572}" srcOrd="0" destOrd="0" presId="urn:microsoft.com/office/officeart/2008/layout/VerticalCurvedList"/>
    <dgm:cxn modelId="{CFD04448-C054-4D0D-A2CC-BCA85E86946B}" srcId="{BA7EEF56-AF01-482D-8897-03805D42A5F0}" destId="{23DE841E-1F55-42CA-8FE3-6641073BF411}" srcOrd="4" destOrd="0" parTransId="{B8B9A280-8CE5-4B42-B1C9-B4F53C372A92}" sibTransId="{EEB52794-52A4-4118-859C-9D5B5B121259}"/>
    <dgm:cxn modelId="{8834D768-EED4-4914-96BE-ECA5C9BB4AAF}" type="presOf" srcId="{23DE841E-1F55-42CA-8FE3-6641073BF411}" destId="{382CD61E-7CD0-4883-BE6D-7B88BD103B18}" srcOrd="0" destOrd="0" presId="urn:microsoft.com/office/officeart/2008/layout/VerticalCurvedList"/>
    <dgm:cxn modelId="{47FB0F8F-D251-48BA-ADE3-4F1ED0CB1DD2}" srcId="{BA7EEF56-AF01-482D-8897-03805D42A5F0}" destId="{FD86508D-C749-46BE-9C0B-252E0A03175B}" srcOrd="0" destOrd="0" parTransId="{48531431-C640-48EC-9BBD-61F2004D7B4E}" sibTransId="{451A33EE-0F18-45FA-A84E-F89B16632175}"/>
    <dgm:cxn modelId="{D0BC0AA3-38A6-4D85-BF9C-A57F863B1AEE}" type="presOf" srcId="{BA7EEF56-AF01-482D-8897-03805D42A5F0}" destId="{C456F6BB-C661-4D40-8BB4-C33A27D08A39}" srcOrd="0" destOrd="0" presId="urn:microsoft.com/office/officeart/2008/layout/VerticalCurvedList"/>
    <dgm:cxn modelId="{8904B3AB-E566-48DD-A64D-0D863A928994}" type="presOf" srcId="{451A33EE-0F18-45FA-A84E-F89B16632175}" destId="{C848A82E-AB00-4DFB-8002-DA6488437830}" srcOrd="0" destOrd="0" presId="urn:microsoft.com/office/officeart/2008/layout/VerticalCurvedList"/>
    <dgm:cxn modelId="{E10471CC-FC55-4243-BC6A-F038772703CF}" srcId="{BA7EEF56-AF01-482D-8897-03805D42A5F0}" destId="{AAEA369D-0E0E-4901-AEF7-AE0FABEEDC69}" srcOrd="1" destOrd="0" parTransId="{9906F1E7-BC4F-4DDC-AB86-45F57F2515ED}" sibTransId="{7D0EB60E-B984-4F4E-B45C-3725F90C299C}"/>
    <dgm:cxn modelId="{C83ABB71-2074-4AD2-9A22-63B353CC61C4}" type="presParOf" srcId="{C456F6BB-C661-4D40-8BB4-C33A27D08A39}" destId="{6FEB6BE4-AA9B-4DFF-974D-4A3773B99717}" srcOrd="0" destOrd="0" presId="urn:microsoft.com/office/officeart/2008/layout/VerticalCurvedList"/>
    <dgm:cxn modelId="{D9D8D61A-4AA3-4C97-BA28-C117AF3819D1}" type="presParOf" srcId="{6FEB6BE4-AA9B-4DFF-974D-4A3773B99717}" destId="{27425C58-1CE4-48FE-8709-AF0EA22D1C74}" srcOrd="0" destOrd="0" presId="urn:microsoft.com/office/officeart/2008/layout/VerticalCurvedList"/>
    <dgm:cxn modelId="{43B52B85-4E72-4A93-AF32-0CA2BA22681F}" type="presParOf" srcId="{27425C58-1CE4-48FE-8709-AF0EA22D1C74}" destId="{B0293681-D7C8-4846-9D93-348F4CF2A018}" srcOrd="0" destOrd="0" presId="urn:microsoft.com/office/officeart/2008/layout/VerticalCurvedList"/>
    <dgm:cxn modelId="{CB06600E-E082-443D-B1E4-1C9D59B1F073}" type="presParOf" srcId="{27425C58-1CE4-48FE-8709-AF0EA22D1C74}" destId="{C848A82E-AB00-4DFB-8002-DA6488437830}" srcOrd="1" destOrd="0" presId="urn:microsoft.com/office/officeart/2008/layout/VerticalCurvedList"/>
    <dgm:cxn modelId="{A1F94873-93A2-46FF-9063-DF0EA7CFE346}" type="presParOf" srcId="{27425C58-1CE4-48FE-8709-AF0EA22D1C74}" destId="{F0C6216E-3EB7-45F9-A99C-A6D8F768FFE4}" srcOrd="2" destOrd="0" presId="urn:microsoft.com/office/officeart/2008/layout/VerticalCurvedList"/>
    <dgm:cxn modelId="{2CC0148B-69DB-48C2-9DCB-399EDA2B1414}" type="presParOf" srcId="{27425C58-1CE4-48FE-8709-AF0EA22D1C74}" destId="{92766C3A-1B80-4366-92B4-450C7B381070}" srcOrd="3" destOrd="0" presId="urn:microsoft.com/office/officeart/2008/layout/VerticalCurvedList"/>
    <dgm:cxn modelId="{C6553DEC-262D-44C2-9594-9C88DB3261AF}" type="presParOf" srcId="{6FEB6BE4-AA9B-4DFF-974D-4A3773B99717}" destId="{87C32EE2-572F-4BE5-8A0C-937DB636B144}" srcOrd="1" destOrd="0" presId="urn:microsoft.com/office/officeart/2008/layout/VerticalCurvedList"/>
    <dgm:cxn modelId="{6F939B2E-CFB0-4A09-B0C0-2FAECB8B2DD9}" type="presParOf" srcId="{6FEB6BE4-AA9B-4DFF-974D-4A3773B99717}" destId="{E583E0BE-2B7F-473F-8D75-0594A505B486}" srcOrd="2" destOrd="0" presId="urn:microsoft.com/office/officeart/2008/layout/VerticalCurvedList"/>
    <dgm:cxn modelId="{8026632F-53AF-4211-A64B-B0BAEFBEE8E3}" type="presParOf" srcId="{E583E0BE-2B7F-473F-8D75-0594A505B486}" destId="{F86C117C-AAE0-48D2-843F-93FA4FFFAFCD}" srcOrd="0" destOrd="0" presId="urn:microsoft.com/office/officeart/2008/layout/VerticalCurvedList"/>
    <dgm:cxn modelId="{B911576E-EE82-439C-929B-D564E53A0C3C}" type="presParOf" srcId="{6FEB6BE4-AA9B-4DFF-974D-4A3773B99717}" destId="{E9EB7000-EEF1-41C1-A9AF-46DE3ABA9938}" srcOrd="3" destOrd="0" presId="urn:microsoft.com/office/officeart/2008/layout/VerticalCurvedList"/>
    <dgm:cxn modelId="{A58CA491-8D85-4F65-87B6-223BBAA93C1B}" type="presParOf" srcId="{6FEB6BE4-AA9B-4DFF-974D-4A3773B99717}" destId="{4E123BE5-6808-481A-8057-E071E3954EAE}" srcOrd="4" destOrd="0" presId="urn:microsoft.com/office/officeart/2008/layout/VerticalCurvedList"/>
    <dgm:cxn modelId="{8BB52E62-7FF6-4339-8252-6F9175943281}" type="presParOf" srcId="{4E123BE5-6808-481A-8057-E071E3954EAE}" destId="{205BFE64-89B3-4879-8DA6-087207728515}" srcOrd="0" destOrd="0" presId="urn:microsoft.com/office/officeart/2008/layout/VerticalCurvedList"/>
    <dgm:cxn modelId="{209A3E2A-FDCA-4A60-AF51-891619C65A85}" type="presParOf" srcId="{6FEB6BE4-AA9B-4DFF-974D-4A3773B99717}" destId="{E4FF4302-3C06-4B82-AB1B-4AE28D155572}" srcOrd="5" destOrd="0" presId="urn:microsoft.com/office/officeart/2008/layout/VerticalCurvedList"/>
    <dgm:cxn modelId="{0529E6CD-5F01-4FC2-B343-6B3929A49EAB}" type="presParOf" srcId="{6FEB6BE4-AA9B-4DFF-974D-4A3773B99717}" destId="{1F6B5742-B79B-4869-BD82-D667794F87E2}" srcOrd="6" destOrd="0" presId="urn:microsoft.com/office/officeart/2008/layout/VerticalCurvedList"/>
    <dgm:cxn modelId="{73E257E3-75F1-40E5-8892-4B394CA8115E}" type="presParOf" srcId="{1F6B5742-B79B-4869-BD82-D667794F87E2}" destId="{5B008F7F-FB57-4E27-91DE-4C6153DD672E}" srcOrd="0" destOrd="0" presId="urn:microsoft.com/office/officeart/2008/layout/VerticalCurvedList"/>
    <dgm:cxn modelId="{70198FB4-D662-4161-A818-7C31CE8E1AE6}" type="presParOf" srcId="{6FEB6BE4-AA9B-4DFF-974D-4A3773B99717}" destId="{CDB21CEF-4B40-4F7A-80A9-601EA1ECCBB0}" srcOrd="7" destOrd="0" presId="urn:microsoft.com/office/officeart/2008/layout/VerticalCurvedList"/>
    <dgm:cxn modelId="{446F06A5-C548-4A1F-A4BF-21FBF6C07475}" type="presParOf" srcId="{6FEB6BE4-AA9B-4DFF-974D-4A3773B99717}" destId="{275BC219-91CF-4D3D-8827-D08A0F7893AD}" srcOrd="8" destOrd="0" presId="urn:microsoft.com/office/officeart/2008/layout/VerticalCurvedList"/>
    <dgm:cxn modelId="{29258E7E-807F-4F0B-9D53-12860A2C1385}" type="presParOf" srcId="{275BC219-91CF-4D3D-8827-D08A0F7893AD}" destId="{5A4A8DDD-51A4-4AFB-8689-F8BDCA08A075}" srcOrd="0" destOrd="0" presId="urn:microsoft.com/office/officeart/2008/layout/VerticalCurvedList"/>
    <dgm:cxn modelId="{CD871084-FCF7-403B-8CF9-68B1FE63B9EE}" type="presParOf" srcId="{6FEB6BE4-AA9B-4DFF-974D-4A3773B99717}" destId="{382CD61E-7CD0-4883-BE6D-7B88BD103B18}" srcOrd="9" destOrd="0" presId="urn:microsoft.com/office/officeart/2008/layout/VerticalCurvedList"/>
    <dgm:cxn modelId="{E00FC7DA-C280-4784-AACF-2BCC0855AC66}" type="presParOf" srcId="{6FEB6BE4-AA9B-4DFF-974D-4A3773B99717}" destId="{B877E391-6057-46B7-9EC7-F84199AD831C}" srcOrd="10" destOrd="0" presId="urn:microsoft.com/office/officeart/2008/layout/VerticalCurvedList"/>
    <dgm:cxn modelId="{D30F74C2-EBA9-436B-8EFB-47203B363E60}" type="presParOf" srcId="{B877E391-6057-46B7-9EC7-F84199AD831C}" destId="{E2F369BC-B8E5-43AC-98C5-00BD2BCA4F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a:latin typeface="微軟正黑體" pitchFamily="34" charset="-120"/>
              <a:ea typeface="微軟正黑體" pitchFamily="34" charset="-120"/>
              <a:cs typeface="+mn-cs"/>
            </a:rPr>
            <a:t>總積分</a:t>
          </a:r>
          <a:r>
            <a:rPr lang="en-US" altLang="zh-TW" sz="2800" b="1">
              <a:latin typeface="微軟正黑體" pitchFamily="34" charset="-120"/>
              <a:ea typeface="微軟正黑體" pitchFamily="34" charset="-120"/>
              <a:cs typeface="+mn-cs"/>
            </a:rPr>
            <a:t>79</a:t>
          </a:r>
          <a:r>
            <a:rPr lang="zh-TW" altLang="en-US" sz="2800" b="1">
              <a:latin typeface="微軟正黑體" pitchFamily="34" charset="-120"/>
              <a:ea typeface="微軟正黑體" pitchFamily="34" charset="-120"/>
              <a:cs typeface="+mn-cs"/>
            </a:rPr>
            <a:t>分</a:t>
          </a:r>
          <a:endParaRPr lang="zh-TW" altLang="en-US" sz="2800" b="1" dirty="0">
            <a:latin typeface="微軟正黑體" pitchFamily="34" charset="-120"/>
            <a:ea typeface="微軟正黑體" pitchFamily="34" charset="-120"/>
            <a:cs typeface="+mn-cs"/>
          </a:endParaRP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24074">
        <dgm:presLayoutVars>
          <dgm:chPref val="3"/>
        </dgm:presLayoutVars>
      </dgm:prSet>
      <dgm:spPr/>
    </dgm:pt>
    <dgm:pt modelId="{47015758-2E79-4791-9121-BDFE8F5B96AA}" type="pres">
      <dgm:prSet presAssocID="{45E39A56-40CC-4E96-9015-DA7B915A0C87}" presName="level3hierChild" presStyleCnt="0"/>
      <dgm:spPr/>
    </dgm:pt>
  </dgm:ptLst>
  <dgm:cxnLst>
    <dgm:cxn modelId="{C91C2303-9485-4AB5-A3FD-EAF9AFF3A4E2}" srcId="{36EF0EC0-60A4-4C1A-9356-01B0251FFD65}" destId="{45E39A56-40CC-4E96-9015-DA7B915A0C87}" srcOrd="6" destOrd="0" parTransId="{0BCEE368-3431-44B9-BC39-8D043A9AFB6B}" sibTransId="{B3B5EC6A-4611-4D4A-B888-EBC306378333}"/>
    <dgm:cxn modelId="{6E71A303-5D6D-4D50-9B3C-5077422AEDC9}" type="presOf" srcId="{BB5ED96F-427D-43EC-B451-2BF560A2541D}" destId="{A8CAA23B-DECC-4DE6-98E2-2C9D8BE5E59C}" srcOrd="0" destOrd="0" presId="urn:microsoft.com/office/officeart/2008/layout/HorizontalMultiLevelHierarchy"/>
    <dgm:cxn modelId="{89EE0610-743D-4226-9EDF-60CC4F7E3A1B}" type="presOf" srcId="{5A6311CB-0A7F-4017-AD33-666B10CA6727}" destId="{C783A362-4F56-4422-B23C-1799C71A5667}" srcOrd="1" destOrd="0" presId="urn:microsoft.com/office/officeart/2008/layout/HorizontalMultiLevelHierarchy"/>
    <dgm:cxn modelId="{12C98821-3DD3-4CB8-8B66-886D8676D061}" type="presOf" srcId="{1C39AB6F-243F-410C-8C0A-F831AA0B0142}" destId="{EE9A99F2-3E14-4D11-917F-B58A06B280AB}" srcOrd="0" destOrd="0" presId="urn:microsoft.com/office/officeart/2008/layout/HorizontalMultiLevelHierarchy"/>
    <dgm:cxn modelId="{5C6D1537-1C9C-4DA7-ACC8-AF288C3FB878}" type="presOf" srcId="{45E39A56-40CC-4E96-9015-DA7B915A0C87}" destId="{4149323B-3026-48D2-9406-B1B2030D0A79}" srcOrd="0" destOrd="0" presId="urn:microsoft.com/office/officeart/2008/layout/HorizontalMultiLevelHierarchy"/>
    <dgm:cxn modelId="{1838873B-314F-404B-8423-8F631CD3DD32}" type="presOf" srcId="{135AEF2C-5110-4C4E-8844-0F140ACF302D}" destId="{C36D933B-DC2E-49DB-B383-FA9682E4DD3D}" srcOrd="0" destOrd="0" presId="urn:microsoft.com/office/officeart/2008/layout/HorizontalMultiLevelHierarchy"/>
    <dgm:cxn modelId="{EBCAD83F-2BBB-46C7-A9C0-BD41C64A7926}" type="presOf" srcId="{2C4F72F7-6691-4BDA-A6E5-6FBEA6CDBC29}" destId="{2024498F-F7CF-4062-9396-EF5F2D7129E6}" srcOrd="0" destOrd="0" presId="urn:microsoft.com/office/officeart/2008/layout/HorizontalMultiLevelHierarchy"/>
    <dgm:cxn modelId="{A2B9E264-078D-4BF9-B6B4-800AE458F008}" type="presOf" srcId="{F34A9759-A1C7-4A33-B2A7-7B973735D614}" destId="{1E5A2185-BA0C-4F91-AA10-F6CB1B0156FC}" srcOrd="0" destOrd="0" presId="urn:microsoft.com/office/officeart/2008/layout/HorizontalMultiLevelHierarchy"/>
    <dgm:cxn modelId="{AFED1365-9A96-479F-BFF3-0D6471095561}" type="presOf" srcId="{980E9C16-A76E-4416-A46E-D2E80524CBA2}" destId="{95FB0B6A-82E2-49A0-84C8-EF6168BE495D}" srcOrd="0" destOrd="0" presId="urn:microsoft.com/office/officeart/2008/layout/HorizontalMultiLevelHierarchy"/>
    <dgm:cxn modelId="{AE520146-C765-4EA4-8C13-B011A8D41849}" type="presOf" srcId="{0BCEE368-3431-44B9-BC39-8D043A9AFB6B}" destId="{3758A0D4-2C40-4658-B762-D5ED70FF1E54}" srcOrd="1"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2AAE3F4B-CB56-400D-8071-0069D4FEEF2C}" type="presOf" srcId="{36EF0EC0-60A4-4C1A-9356-01B0251FFD65}" destId="{D2007AEC-647D-47B0-B4C8-FF0881230684}" srcOrd="0" destOrd="0" presId="urn:microsoft.com/office/officeart/2008/layout/HorizontalMultiLevelHierarchy"/>
    <dgm:cxn modelId="{D704B172-F382-4158-A9ED-9F5C7C379DE3}" type="presOf" srcId="{F34A9759-A1C7-4A33-B2A7-7B973735D614}" destId="{D135C692-C0EC-4F6A-B102-4457BC7949B2}" srcOrd="1" destOrd="0" presId="urn:microsoft.com/office/officeart/2008/layout/HorizontalMultiLevelHierarchy"/>
    <dgm:cxn modelId="{FEAAB772-BCCF-4F18-A79F-7A6895AEE6F9}" type="presOf" srcId="{C7CE2D37-D75A-401F-9AC1-CFEFF8361B00}" destId="{4B763022-987E-4813-B217-C6DBC14CE2C6}" srcOrd="0" destOrd="0" presId="urn:microsoft.com/office/officeart/2008/layout/HorizontalMultiLevelHierarchy"/>
    <dgm:cxn modelId="{1352E474-74C6-4B02-9AA7-1A9DC3F9EDAF}" type="presOf" srcId="{423E522E-F39B-4288-92D4-75938BD88936}" destId="{ECFF81C6-020D-4BA8-B313-602951EFCD15}" srcOrd="1" destOrd="0" presId="urn:microsoft.com/office/officeart/2008/layout/HorizontalMultiLevelHierarchy"/>
    <dgm:cxn modelId="{20301976-3431-410C-9785-EF2828F53B7E}" type="presOf" srcId="{66707873-FE4E-4F02-A241-93CC8F117438}" destId="{E7DD4E41-BC36-48D7-9C26-C49247D78B79}"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8516ED7B-5ABA-4FEA-8A43-DA1F56B0C6C8}" type="presOf" srcId="{76042859-7BD1-43F8-91B4-9B7159021193}" destId="{A032B66E-986F-441B-9E05-57F38F87657D}" srcOrd="0" destOrd="0" presId="urn:microsoft.com/office/officeart/2008/layout/HorizontalMultiLevelHierarchy"/>
    <dgm:cxn modelId="{A724CD7C-143F-48A9-B4D2-6BDE68A0B95D}" srcId="{36EF0EC0-60A4-4C1A-9356-01B0251FFD65}" destId="{BB5ED96F-427D-43EC-B451-2BF560A2541D}" srcOrd="2" destOrd="0" parTransId="{F34A9759-A1C7-4A33-B2A7-7B973735D614}" sibTransId="{4ABD601C-F62F-4820-BD14-2C8A189D0F56}"/>
    <dgm:cxn modelId="{BFF11483-DFA7-40FE-A428-70F1B934397E}" type="presOf" srcId="{C7CE2D37-D75A-401F-9AC1-CFEFF8361B00}" destId="{76260727-C795-4CA5-BCD3-8B4DC0C82E2A}" srcOrd="1" destOrd="0" presId="urn:microsoft.com/office/officeart/2008/layout/HorizontalMultiLevelHierarchy"/>
    <dgm:cxn modelId="{14059885-84DD-4F1E-9ED5-F996EEE8ACA8}" srcId="{76042859-7BD1-43F8-91B4-9B7159021193}" destId="{36EF0EC0-60A4-4C1A-9356-01B0251FFD65}" srcOrd="0" destOrd="0" parTransId="{63B15F2D-0DE7-49B5-BA24-46DB5A1E0C74}" sibTransId="{3586689E-4824-4357-B5C5-C6CBA22C5BE4}"/>
    <dgm:cxn modelId="{BFA7648F-0CA9-476D-BE2D-6B2B20776F41}" type="presOf" srcId="{39EC5172-4BC3-4BA1-952B-BAC716F7257E}" destId="{FE5079DA-EFC3-4922-A063-981745543C78}" srcOrd="0" destOrd="0" presId="urn:microsoft.com/office/officeart/2008/layout/HorizontalMultiLevelHierarchy"/>
    <dgm:cxn modelId="{A3703CA4-C1C8-49EB-A2B7-68D760BA89DD}" type="presOf" srcId="{5A6311CB-0A7F-4017-AD33-666B10CA6727}" destId="{47FEE023-1A1D-4B85-A59B-6C1A2EA20C15}" srcOrd="0" destOrd="0" presId="urn:microsoft.com/office/officeart/2008/layout/HorizontalMultiLevelHierarchy"/>
    <dgm:cxn modelId="{1EB7E2AB-B64E-4E1E-B3CC-F89B0368C512}" type="presOf" srcId="{CE0711CA-AB88-42F3-9B58-9D9798B18A1F}" destId="{4DCC8F3E-F709-4B42-99CB-9E754E86A040}"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EA9242C8-CD55-4814-A5CB-864B73AFAB63}" srcId="{36EF0EC0-60A4-4C1A-9356-01B0251FFD65}" destId="{1C39AB6F-243F-410C-8C0A-F831AA0B0142}" srcOrd="3" destOrd="0" parTransId="{C7CE2D37-D75A-401F-9AC1-CFEFF8361B00}" sibTransId="{F2DCA00F-F18A-4D4B-A367-A8E610BBF095}"/>
    <dgm:cxn modelId="{3A20DDDC-2410-4D3E-BC63-3C9265920845}" type="presOf" srcId="{423E522E-F39B-4288-92D4-75938BD88936}" destId="{D4F9D83C-9DCD-4181-B117-CB9FA91F3AE2}" srcOrd="0" destOrd="0" presId="urn:microsoft.com/office/officeart/2008/layout/HorizontalMultiLevelHierarchy"/>
    <dgm:cxn modelId="{D1E975DD-E0BE-4E1C-9CBD-82C1537C6C1C}" type="presOf" srcId="{980E9C16-A76E-4416-A46E-D2E80524CBA2}" destId="{C40967AF-C170-466B-A4E4-8F5A191E2A7E}" srcOrd="1" destOrd="0" presId="urn:microsoft.com/office/officeart/2008/layout/HorizontalMultiLevelHierarchy"/>
    <dgm:cxn modelId="{DAB56BEF-4CA1-4120-BF1F-4BB0508ACC7F}" type="presOf" srcId="{0BCEE368-3431-44B9-BC39-8D043A9AFB6B}" destId="{74391852-20B6-4874-955D-801FF57834EE}" srcOrd="0" destOrd="0" presId="urn:microsoft.com/office/officeart/2008/layout/HorizontalMultiLevelHierarchy"/>
    <dgm:cxn modelId="{C7F43DFF-5B54-4631-8740-115071779F3B}" type="presOf" srcId="{CE0711CA-AB88-42F3-9B58-9D9798B18A1F}" destId="{925884E4-ECEB-467E-BFE0-3FFC322DBD5B}" srcOrd="1" destOrd="0" presId="urn:microsoft.com/office/officeart/2008/layout/HorizontalMultiLevelHierarchy"/>
    <dgm:cxn modelId="{41698114-93B7-4AC8-91FC-08EAC3EEC3FA}" type="presParOf" srcId="{A032B66E-986F-441B-9E05-57F38F87657D}" destId="{5D73B763-97F2-4FE2-8750-A25AF6D10FB0}" srcOrd="0" destOrd="0" presId="urn:microsoft.com/office/officeart/2008/layout/HorizontalMultiLevelHierarchy"/>
    <dgm:cxn modelId="{E8A2830F-3CF4-452A-8CE1-8DE561909D43}" type="presParOf" srcId="{5D73B763-97F2-4FE2-8750-A25AF6D10FB0}" destId="{D2007AEC-647D-47B0-B4C8-FF0881230684}" srcOrd="0" destOrd="0" presId="urn:microsoft.com/office/officeart/2008/layout/HorizontalMultiLevelHierarchy"/>
    <dgm:cxn modelId="{07C89A1A-719A-48A5-9188-ECDDF65BF896}" type="presParOf" srcId="{5D73B763-97F2-4FE2-8750-A25AF6D10FB0}" destId="{8E71E436-8ADE-40C4-88B0-22C302001D0D}" srcOrd="1" destOrd="0" presId="urn:microsoft.com/office/officeart/2008/layout/HorizontalMultiLevelHierarchy"/>
    <dgm:cxn modelId="{6FAE24DE-8DA8-41D8-B12E-0D0A9F8CCF2D}" type="presParOf" srcId="{8E71E436-8ADE-40C4-88B0-22C302001D0D}" destId="{4DCC8F3E-F709-4B42-99CB-9E754E86A040}" srcOrd="0" destOrd="0" presId="urn:microsoft.com/office/officeart/2008/layout/HorizontalMultiLevelHierarchy"/>
    <dgm:cxn modelId="{015EE049-9BEC-4646-B874-F1B380BB0DBE}" type="presParOf" srcId="{4DCC8F3E-F709-4B42-99CB-9E754E86A040}" destId="{925884E4-ECEB-467E-BFE0-3FFC322DBD5B}" srcOrd="0" destOrd="0" presId="urn:microsoft.com/office/officeart/2008/layout/HorizontalMultiLevelHierarchy"/>
    <dgm:cxn modelId="{11847E81-57B2-4AEA-AE6F-DF9CCEAF23F5}" type="presParOf" srcId="{8E71E436-8ADE-40C4-88B0-22C302001D0D}" destId="{68E97C6D-41E7-44CD-AD5C-C15A777C8E4D}" srcOrd="1" destOrd="0" presId="urn:microsoft.com/office/officeart/2008/layout/HorizontalMultiLevelHierarchy"/>
    <dgm:cxn modelId="{B04FA9A2-B503-4DA6-A748-0290D4866469}" type="presParOf" srcId="{68E97C6D-41E7-44CD-AD5C-C15A777C8E4D}" destId="{C36D933B-DC2E-49DB-B383-FA9682E4DD3D}" srcOrd="0" destOrd="0" presId="urn:microsoft.com/office/officeart/2008/layout/HorizontalMultiLevelHierarchy"/>
    <dgm:cxn modelId="{AE677D6F-E632-4884-80BD-A9F1D7C702E9}" type="presParOf" srcId="{68E97C6D-41E7-44CD-AD5C-C15A777C8E4D}" destId="{F8B0B9E3-1D37-4CEB-83C6-ACD6FE844456}" srcOrd="1" destOrd="0" presId="urn:microsoft.com/office/officeart/2008/layout/HorizontalMultiLevelHierarchy"/>
    <dgm:cxn modelId="{4088B722-060A-4DD1-AD4A-D4B37DD22BC2}" type="presParOf" srcId="{8E71E436-8ADE-40C4-88B0-22C302001D0D}" destId="{95FB0B6A-82E2-49A0-84C8-EF6168BE495D}" srcOrd="2" destOrd="0" presId="urn:microsoft.com/office/officeart/2008/layout/HorizontalMultiLevelHierarchy"/>
    <dgm:cxn modelId="{BEC0EC95-6C20-4AE6-BDBE-4865721097CE}" type="presParOf" srcId="{95FB0B6A-82E2-49A0-84C8-EF6168BE495D}" destId="{C40967AF-C170-466B-A4E4-8F5A191E2A7E}" srcOrd="0" destOrd="0" presId="urn:microsoft.com/office/officeart/2008/layout/HorizontalMultiLevelHierarchy"/>
    <dgm:cxn modelId="{3DC3306E-D2B4-4E1E-9A41-7042C21BFAEA}" type="presParOf" srcId="{8E71E436-8ADE-40C4-88B0-22C302001D0D}" destId="{ABC845B6-90E0-4267-B693-A4B89703EF22}" srcOrd="3" destOrd="0" presId="urn:microsoft.com/office/officeart/2008/layout/HorizontalMultiLevelHierarchy"/>
    <dgm:cxn modelId="{E4371E7B-4048-4B08-8A34-FD4FD4EF96AB}" type="presParOf" srcId="{ABC845B6-90E0-4267-B693-A4B89703EF22}" destId="{E7DD4E41-BC36-48D7-9C26-C49247D78B79}" srcOrd="0" destOrd="0" presId="urn:microsoft.com/office/officeart/2008/layout/HorizontalMultiLevelHierarchy"/>
    <dgm:cxn modelId="{93840679-0780-418F-A4F0-20EB96F57FD2}" type="presParOf" srcId="{ABC845B6-90E0-4267-B693-A4B89703EF22}" destId="{EF7E4693-EA42-492A-AF2F-561A4A9AE5EA}" srcOrd="1" destOrd="0" presId="urn:microsoft.com/office/officeart/2008/layout/HorizontalMultiLevelHierarchy"/>
    <dgm:cxn modelId="{668B1564-2A9A-424E-8C02-2FF68E22BE85}" type="presParOf" srcId="{8E71E436-8ADE-40C4-88B0-22C302001D0D}" destId="{1E5A2185-BA0C-4F91-AA10-F6CB1B0156FC}" srcOrd="4" destOrd="0" presId="urn:microsoft.com/office/officeart/2008/layout/HorizontalMultiLevelHierarchy"/>
    <dgm:cxn modelId="{1129BE14-9918-4FC6-ABB2-7157EDFD8D90}" type="presParOf" srcId="{1E5A2185-BA0C-4F91-AA10-F6CB1B0156FC}" destId="{D135C692-C0EC-4F6A-B102-4457BC7949B2}" srcOrd="0" destOrd="0" presId="urn:microsoft.com/office/officeart/2008/layout/HorizontalMultiLevelHierarchy"/>
    <dgm:cxn modelId="{0DF55CA5-B7AC-42A5-9D0A-6A65A0836477}" type="presParOf" srcId="{8E71E436-8ADE-40C4-88B0-22C302001D0D}" destId="{B232C524-1618-40BE-A55F-A33A10364233}" srcOrd="5" destOrd="0" presId="urn:microsoft.com/office/officeart/2008/layout/HorizontalMultiLevelHierarchy"/>
    <dgm:cxn modelId="{6E52C7AE-7346-4B83-B4C5-E3F3C07F9765}" type="presParOf" srcId="{B232C524-1618-40BE-A55F-A33A10364233}" destId="{A8CAA23B-DECC-4DE6-98E2-2C9D8BE5E59C}" srcOrd="0" destOrd="0" presId="urn:microsoft.com/office/officeart/2008/layout/HorizontalMultiLevelHierarchy"/>
    <dgm:cxn modelId="{55435ECF-E5F5-4E71-83E4-F9C22060EF33}" type="presParOf" srcId="{B232C524-1618-40BE-A55F-A33A10364233}" destId="{95A207FE-39EE-4B9A-A3B6-A47A594D5F54}" srcOrd="1" destOrd="0" presId="urn:microsoft.com/office/officeart/2008/layout/HorizontalMultiLevelHierarchy"/>
    <dgm:cxn modelId="{BC7A8ADC-72BB-466D-B7A5-205B279CC02B}" type="presParOf" srcId="{8E71E436-8ADE-40C4-88B0-22C302001D0D}" destId="{4B763022-987E-4813-B217-C6DBC14CE2C6}" srcOrd="6" destOrd="0" presId="urn:microsoft.com/office/officeart/2008/layout/HorizontalMultiLevelHierarchy"/>
    <dgm:cxn modelId="{23EF2EAA-4F32-4327-9040-035599723FB8}" type="presParOf" srcId="{4B763022-987E-4813-B217-C6DBC14CE2C6}" destId="{76260727-C795-4CA5-BCD3-8B4DC0C82E2A}" srcOrd="0" destOrd="0" presId="urn:microsoft.com/office/officeart/2008/layout/HorizontalMultiLevelHierarchy"/>
    <dgm:cxn modelId="{C2DA7C7D-D2C5-40A1-8BC0-D1432204FD46}" type="presParOf" srcId="{8E71E436-8ADE-40C4-88B0-22C302001D0D}" destId="{9B790912-C7F2-410E-A5B2-70FA999A4AB7}" srcOrd="7" destOrd="0" presId="urn:microsoft.com/office/officeart/2008/layout/HorizontalMultiLevelHierarchy"/>
    <dgm:cxn modelId="{A9016F0B-4D4C-4424-AB40-2354AE12FC72}" type="presParOf" srcId="{9B790912-C7F2-410E-A5B2-70FA999A4AB7}" destId="{EE9A99F2-3E14-4D11-917F-B58A06B280AB}" srcOrd="0" destOrd="0" presId="urn:microsoft.com/office/officeart/2008/layout/HorizontalMultiLevelHierarchy"/>
    <dgm:cxn modelId="{36B9F78B-0326-4EA4-82BB-2FAA4BF0C580}" type="presParOf" srcId="{9B790912-C7F2-410E-A5B2-70FA999A4AB7}" destId="{5FFD9AF4-0EDF-4E80-A6D9-8F78D09431A5}" srcOrd="1" destOrd="0" presId="urn:microsoft.com/office/officeart/2008/layout/HorizontalMultiLevelHierarchy"/>
    <dgm:cxn modelId="{58CD0B23-4CEB-4B83-A692-5FC15FC6A784}" type="presParOf" srcId="{8E71E436-8ADE-40C4-88B0-22C302001D0D}" destId="{47FEE023-1A1D-4B85-A59B-6C1A2EA20C15}" srcOrd="8" destOrd="0" presId="urn:microsoft.com/office/officeart/2008/layout/HorizontalMultiLevelHierarchy"/>
    <dgm:cxn modelId="{50CF616A-25B8-426B-848D-F1E0E697B806}" type="presParOf" srcId="{47FEE023-1A1D-4B85-A59B-6C1A2EA20C15}" destId="{C783A362-4F56-4422-B23C-1799C71A5667}" srcOrd="0" destOrd="0" presId="urn:microsoft.com/office/officeart/2008/layout/HorizontalMultiLevelHierarchy"/>
    <dgm:cxn modelId="{682F6E03-0C8A-4054-80BF-7FC5875C815D}" type="presParOf" srcId="{8E71E436-8ADE-40C4-88B0-22C302001D0D}" destId="{A81DE9A3-36C0-41C3-8BA6-7C284A3EE3BA}" srcOrd="9" destOrd="0" presId="urn:microsoft.com/office/officeart/2008/layout/HorizontalMultiLevelHierarchy"/>
    <dgm:cxn modelId="{2F57411E-629B-4DC8-A35C-13195917FB67}" type="presParOf" srcId="{A81DE9A3-36C0-41C3-8BA6-7C284A3EE3BA}" destId="{FE5079DA-EFC3-4922-A063-981745543C78}" srcOrd="0" destOrd="0" presId="urn:microsoft.com/office/officeart/2008/layout/HorizontalMultiLevelHierarchy"/>
    <dgm:cxn modelId="{C524CA21-4FF8-45AF-845E-94201484C5E1}" type="presParOf" srcId="{A81DE9A3-36C0-41C3-8BA6-7C284A3EE3BA}" destId="{E0998837-9FBB-4756-A0C3-EEDE7A58921E}" srcOrd="1" destOrd="0" presId="urn:microsoft.com/office/officeart/2008/layout/HorizontalMultiLevelHierarchy"/>
    <dgm:cxn modelId="{A6FD4DF9-EC79-47D9-BF6B-277ED0B0E06F}" type="presParOf" srcId="{8E71E436-8ADE-40C4-88B0-22C302001D0D}" destId="{D4F9D83C-9DCD-4181-B117-CB9FA91F3AE2}" srcOrd="10" destOrd="0" presId="urn:microsoft.com/office/officeart/2008/layout/HorizontalMultiLevelHierarchy"/>
    <dgm:cxn modelId="{E0A17328-7177-4765-A139-990D9EBCEBCB}" type="presParOf" srcId="{D4F9D83C-9DCD-4181-B117-CB9FA91F3AE2}" destId="{ECFF81C6-020D-4BA8-B313-602951EFCD15}" srcOrd="0" destOrd="0" presId="urn:microsoft.com/office/officeart/2008/layout/HorizontalMultiLevelHierarchy"/>
    <dgm:cxn modelId="{82F41C26-FF98-4FA5-B466-4B03E2966D73}" type="presParOf" srcId="{8E71E436-8ADE-40C4-88B0-22C302001D0D}" destId="{39F04734-AAA5-4F3C-9113-8F8567397E9A}" srcOrd="11" destOrd="0" presId="urn:microsoft.com/office/officeart/2008/layout/HorizontalMultiLevelHierarchy"/>
    <dgm:cxn modelId="{9DA261F2-CF8B-47E2-B6B1-DDCD6ED14226}" type="presParOf" srcId="{39F04734-AAA5-4F3C-9113-8F8567397E9A}" destId="{2024498F-F7CF-4062-9396-EF5F2D7129E6}" srcOrd="0" destOrd="0" presId="urn:microsoft.com/office/officeart/2008/layout/HorizontalMultiLevelHierarchy"/>
    <dgm:cxn modelId="{877B5A44-CC82-4C00-8DDB-3F3FAA0AB099}" type="presParOf" srcId="{39F04734-AAA5-4F3C-9113-8F8567397E9A}" destId="{7B9D1980-D6F6-4E7A-8CAB-87BE7F9E3409}" srcOrd="1" destOrd="0" presId="urn:microsoft.com/office/officeart/2008/layout/HorizontalMultiLevelHierarchy"/>
    <dgm:cxn modelId="{78AC1852-211A-4ED5-98D9-E6E37423889E}" type="presParOf" srcId="{8E71E436-8ADE-40C4-88B0-22C302001D0D}" destId="{74391852-20B6-4874-955D-801FF57834EE}" srcOrd="12" destOrd="0" presId="urn:microsoft.com/office/officeart/2008/layout/HorizontalMultiLevelHierarchy"/>
    <dgm:cxn modelId="{EDFC323A-0D08-436D-970E-E42DFE799FFE}" type="presParOf" srcId="{74391852-20B6-4874-955D-801FF57834EE}" destId="{3758A0D4-2C40-4658-B762-D5ED70FF1E54}" srcOrd="0" destOrd="0" presId="urn:microsoft.com/office/officeart/2008/layout/HorizontalMultiLevelHierarchy"/>
    <dgm:cxn modelId="{2EFB4DD6-D008-49F1-9862-83EFD2618695}" type="presParOf" srcId="{8E71E436-8ADE-40C4-88B0-22C302001D0D}" destId="{C697F1E5-33A7-4E04-864C-5CC402F5596B}" srcOrd="13" destOrd="0" presId="urn:microsoft.com/office/officeart/2008/layout/HorizontalMultiLevelHierarchy"/>
    <dgm:cxn modelId="{5DE81BB5-1661-45A7-8ECE-0232FE05BA72}" type="presParOf" srcId="{C697F1E5-33A7-4E04-864C-5CC402F5596B}" destId="{4149323B-3026-48D2-9406-B1B2030D0A79}" srcOrd="0" destOrd="0" presId="urn:microsoft.com/office/officeart/2008/layout/HorizontalMultiLevelHierarchy"/>
    <dgm:cxn modelId="{F1D85518-AC77-4425-AB8E-4F9047C53B6C}"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dirty="0">
              <a:latin typeface="微軟正黑體" pitchFamily="34" charset="-120"/>
              <a:ea typeface="微軟正黑體" pitchFamily="34" charset="-120"/>
              <a:cs typeface="+mn-cs"/>
            </a:rPr>
            <a:t>總積分</a:t>
          </a:r>
          <a:r>
            <a:rPr lang="en-US" altLang="zh-TW" sz="2800" b="1" dirty="0">
              <a:latin typeface="微軟正黑體" pitchFamily="34" charset="-120"/>
              <a:ea typeface="微軟正黑體" pitchFamily="34" charset="-120"/>
              <a:cs typeface="+mn-cs"/>
            </a:rPr>
            <a:t>79</a:t>
          </a:r>
          <a:r>
            <a:rPr lang="zh-TW" altLang="en-US" sz="2800" b="1" dirty="0">
              <a:latin typeface="微軟正黑體" pitchFamily="34" charset="-120"/>
              <a:ea typeface="微軟正黑體" pitchFamily="34" charset="-120"/>
              <a:cs typeface="+mn-cs"/>
            </a:rPr>
            <a:t>分</a:t>
          </a: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zh-TW"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（至多採計</a:t>
          </a:r>
          <a:r>
            <a:rPr kumimoji="1" lang="en-US"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分）</a:t>
          </a:r>
          <a:endParaRPr lang="zh-TW" altLang="en-US" u="none" dirty="0">
            <a:solidFill>
              <a:srgbClr val="FFFF00"/>
            </a:solidFill>
          </a:endParaRPr>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dirty="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73009">
        <dgm:presLayoutVars>
          <dgm:chPref val="3"/>
        </dgm:presLayoutVars>
      </dgm:prSet>
      <dgm:spPr/>
    </dgm:pt>
    <dgm:pt modelId="{47015758-2E79-4791-9121-BDFE8F5B96AA}" type="pres">
      <dgm:prSet presAssocID="{45E39A56-40CC-4E96-9015-DA7B915A0C87}" presName="level3hierChild" presStyleCnt="0"/>
      <dgm:spPr/>
    </dgm:pt>
  </dgm:ptLst>
  <dgm:cxnLst>
    <dgm:cxn modelId="{8B23FB01-83FF-4C3D-A60B-41C0D0F19812}" type="presOf" srcId="{CE0711CA-AB88-42F3-9B58-9D9798B18A1F}" destId="{925884E4-ECEB-467E-BFE0-3FFC322DBD5B}" srcOrd="1" destOrd="0" presId="urn:microsoft.com/office/officeart/2008/layout/HorizontalMultiLevelHierarchy"/>
    <dgm:cxn modelId="{D0948002-8FC2-4315-82FE-E977B5FEE6E0}" type="presOf" srcId="{F34A9759-A1C7-4A33-B2A7-7B973735D614}" destId="{D135C692-C0EC-4F6A-B102-4457BC7949B2}" srcOrd="1" destOrd="0" presId="urn:microsoft.com/office/officeart/2008/layout/HorizontalMultiLevelHierarchy"/>
    <dgm:cxn modelId="{C91C2303-9485-4AB5-A3FD-EAF9AFF3A4E2}" srcId="{36EF0EC0-60A4-4C1A-9356-01B0251FFD65}" destId="{45E39A56-40CC-4E96-9015-DA7B915A0C87}" srcOrd="6" destOrd="0" parTransId="{0BCEE368-3431-44B9-BC39-8D043A9AFB6B}" sibTransId="{B3B5EC6A-4611-4D4A-B888-EBC306378333}"/>
    <dgm:cxn modelId="{CA37600D-BBFB-4921-A7D2-D6EBDB79EBCF}" type="presOf" srcId="{0BCEE368-3431-44B9-BC39-8D043A9AFB6B}" destId="{3758A0D4-2C40-4658-B762-D5ED70FF1E54}" srcOrd="1" destOrd="0" presId="urn:microsoft.com/office/officeart/2008/layout/HorizontalMultiLevelHierarchy"/>
    <dgm:cxn modelId="{D76B7211-6CC1-466D-9C87-75C25506AFF2}" type="presOf" srcId="{5A6311CB-0A7F-4017-AD33-666B10CA6727}" destId="{C783A362-4F56-4422-B23C-1799C71A5667}" srcOrd="1" destOrd="0" presId="urn:microsoft.com/office/officeart/2008/layout/HorizontalMultiLevelHierarchy"/>
    <dgm:cxn modelId="{BC45DE20-AD43-4CCF-9144-5FEAF7AC4F6E}" type="presOf" srcId="{0BCEE368-3431-44B9-BC39-8D043A9AFB6B}" destId="{74391852-20B6-4874-955D-801FF57834EE}" srcOrd="0" destOrd="0" presId="urn:microsoft.com/office/officeart/2008/layout/HorizontalMultiLevelHierarchy"/>
    <dgm:cxn modelId="{F2DF1C22-4D97-41F5-B0A2-718C697509B0}" type="presOf" srcId="{C7CE2D37-D75A-401F-9AC1-CFEFF8361B00}" destId="{4B763022-987E-4813-B217-C6DBC14CE2C6}" srcOrd="0" destOrd="0" presId="urn:microsoft.com/office/officeart/2008/layout/HorizontalMultiLevelHierarchy"/>
    <dgm:cxn modelId="{9AC98A26-3E1E-45ED-A71A-4D4CDD55FE08}" type="presOf" srcId="{F34A9759-A1C7-4A33-B2A7-7B973735D614}" destId="{1E5A2185-BA0C-4F91-AA10-F6CB1B0156FC}" srcOrd="0" destOrd="0" presId="urn:microsoft.com/office/officeart/2008/layout/HorizontalMultiLevelHierarchy"/>
    <dgm:cxn modelId="{258D812B-49BE-4BE0-BE17-51D7584AF4D5}" type="presOf" srcId="{36EF0EC0-60A4-4C1A-9356-01B0251FFD65}" destId="{D2007AEC-647D-47B0-B4C8-FF0881230684}" srcOrd="0" destOrd="0" presId="urn:microsoft.com/office/officeart/2008/layout/HorizontalMultiLevelHierarchy"/>
    <dgm:cxn modelId="{10A76A30-833B-4535-AFD0-0F607F1A4390}" type="presOf" srcId="{5A6311CB-0A7F-4017-AD33-666B10CA6727}" destId="{47FEE023-1A1D-4B85-A59B-6C1A2EA20C15}" srcOrd="0" destOrd="0" presId="urn:microsoft.com/office/officeart/2008/layout/HorizontalMultiLevelHierarchy"/>
    <dgm:cxn modelId="{09D30139-FBFA-4F8C-BFEE-A658C9510631}" type="presOf" srcId="{45E39A56-40CC-4E96-9015-DA7B915A0C87}" destId="{4149323B-3026-48D2-9406-B1B2030D0A79}" srcOrd="0" destOrd="0" presId="urn:microsoft.com/office/officeart/2008/layout/HorizontalMultiLevelHierarchy"/>
    <dgm:cxn modelId="{825DE95F-3A4E-49F7-A6AA-DD511618D6F7}" type="presOf" srcId="{423E522E-F39B-4288-92D4-75938BD88936}" destId="{D4F9D83C-9DCD-4181-B117-CB9FA91F3AE2}"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25088B4B-C0F0-4C0B-BF48-DFC8394AB16F}" type="presOf" srcId="{135AEF2C-5110-4C4E-8844-0F140ACF302D}" destId="{C36D933B-DC2E-49DB-B383-FA9682E4DD3D}" srcOrd="0" destOrd="0" presId="urn:microsoft.com/office/officeart/2008/layout/HorizontalMultiLevelHierarchy"/>
    <dgm:cxn modelId="{0781D351-B5AE-4348-855F-75C2FF3F5544}" type="presOf" srcId="{CE0711CA-AB88-42F3-9B58-9D9798B18A1F}" destId="{4DCC8F3E-F709-4B42-99CB-9E754E86A040}" srcOrd="0" destOrd="0" presId="urn:microsoft.com/office/officeart/2008/layout/HorizontalMultiLevelHierarchy"/>
    <dgm:cxn modelId="{4C2F5B53-0DCA-4902-9CEF-40F5BAF934CD}" type="presOf" srcId="{980E9C16-A76E-4416-A46E-D2E80524CBA2}" destId="{95FB0B6A-82E2-49A0-84C8-EF6168BE495D}"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14059885-84DD-4F1E-9ED5-F996EEE8ACA8}" srcId="{76042859-7BD1-43F8-91B4-9B7159021193}" destId="{36EF0EC0-60A4-4C1A-9356-01B0251FFD65}" srcOrd="0" destOrd="0" parTransId="{63B15F2D-0DE7-49B5-BA24-46DB5A1E0C74}" sibTransId="{3586689E-4824-4357-B5C5-C6CBA22C5BE4}"/>
    <dgm:cxn modelId="{8DC76589-CBE9-45C8-A7F9-9EFFFC84FB11}" type="presOf" srcId="{39EC5172-4BC3-4BA1-952B-BAC716F7257E}" destId="{FE5079DA-EFC3-4922-A063-981745543C78}" srcOrd="0" destOrd="0" presId="urn:microsoft.com/office/officeart/2008/layout/HorizontalMultiLevelHierarchy"/>
    <dgm:cxn modelId="{4F35D18A-6697-47AC-846C-19E97D530D11}" type="presOf" srcId="{1C39AB6F-243F-410C-8C0A-F831AA0B0142}" destId="{EE9A99F2-3E14-4D11-917F-B58A06B280AB}" srcOrd="0" destOrd="0" presId="urn:microsoft.com/office/officeart/2008/layout/HorizontalMultiLevelHierarchy"/>
    <dgm:cxn modelId="{8CD05499-D266-4056-A997-DEA894DDAD57}" type="presOf" srcId="{66707873-FE4E-4F02-A241-93CC8F117438}" destId="{E7DD4E41-BC36-48D7-9C26-C49247D78B79}" srcOrd="0" destOrd="0" presId="urn:microsoft.com/office/officeart/2008/layout/HorizontalMultiLevelHierarchy"/>
    <dgm:cxn modelId="{CB2951A2-E7DB-44C2-BB0D-A52F3912E6C3}" type="presOf" srcId="{2C4F72F7-6691-4BDA-A6E5-6FBEA6CDBC29}" destId="{2024498F-F7CF-4062-9396-EF5F2D7129E6}" srcOrd="0" destOrd="0" presId="urn:microsoft.com/office/officeart/2008/layout/HorizontalMultiLevelHierarchy"/>
    <dgm:cxn modelId="{403BCFA4-351E-468A-9B40-FD2D25DE47F2}" type="presOf" srcId="{980E9C16-A76E-4416-A46E-D2E80524CBA2}" destId="{C40967AF-C170-466B-A4E4-8F5A191E2A7E}" srcOrd="1"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F7737ABD-BC28-43FB-A7F2-F8DDF6DD7592}" type="presOf" srcId="{BB5ED96F-427D-43EC-B451-2BF560A2541D}" destId="{A8CAA23B-DECC-4DE6-98E2-2C9D8BE5E59C}" srcOrd="0" destOrd="0" presId="urn:microsoft.com/office/officeart/2008/layout/HorizontalMultiLevelHierarchy"/>
    <dgm:cxn modelId="{EA9242C8-CD55-4814-A5CB-864B73AFAB63}" srcId="{36EF0EC0-60A4-4C1A-9356-01B0251FFD65}" destId="{1C39AB6F-243F-410C-8C0A-F831AA0B0142}" srcOrd="3" destOrd="0" parTransId="{C7CE2D37-D75A-401F-9AC1-CFEFF8361B00}" sibTransId="{F2DCA00F-F18A-4D4B-A367-A8E610BBF095}"/>
    <dgm:cxn modelId="{199921CE-12C1-46BA-92F2-D212564D8DF2}" type="presOf" srcId="{C7CE2D37-D75A-401F-9AC1-CFEFF8361B00}" destId="{76260727-C795-4CA5-BCD3-8B4DC0C82E2A}" srcOrd="1" destOrd="0" presId="urn:microsoft.com/office/officeart/2008/layout/HorizontalMultiLevelHierarchy"/>
    <dgm:cxn modelId="{6C7EB2DB-1AAD-4950-8C09-D5D474B5B344}" type="presOf" srcId="{423E522E-F39B-4288-92D4-75938BD88936}" destId="{ECFF81C6-020D-4BA8-B313-602951EFCD15}" srcOrd="1" destOrd="0" presId="urn:microsoft.com/office/officeart/2008/layout/HorizontalMultiLevelHierarchy"/>
    <dgm:cxn modelId="{75FB7DF0-6254-49BA-AB99-3C54C5741E24}" type="presOf" srcId="{76042859-7BD1-43F8-91B4-9B7159021193}" destId="{A032B66E-986F-441B-9E05-57F38F87657D}" srcOrd="0" destOrd="0" presId="urn:microsoft.com/office/officeart/2008/layout/HorizontalMultiLevelHierarchy"/>
    <dgm:cxn modelId="{FDC74998-9622-4690-B9AB-A82683654E78}" type="presParOf" srcId="{A032B66E-986F-441B-9E05-57F38F87657D}" destId="{5D73B763-97F2-4FE2-8750-A25AF6D10FB0}" srcOrd="0" destOrd="0" presId="urn:microsoft.com/office/officeart/2008/layout/HorizontalMultiLevelHierarchy"/>
    <dgm:cxn modelId="{2B8AFFC5-B1AA-434B-B351-D1F34F58E868}" type="presParOf" srcId="{5D73B763-97F2-4FE2-8750-A25AF6D10FB0}" destId="{D2007AEC-647D-47B0-B4C8-FF0881230684}" srcOrd="0" destOrd="0" presId="urn:microsoft.com/office/officeart/2008/layout/HorizontalMultiLevelHierarchy"/>
    <dgm:cxn modelId="{BB313AC9-68A1-44E2-8A56-7E94A177A69E}" type="presParOf" srcId="{5D73B763-97F2-4FE2-8750-A25AF6D10FB0}" destId="{8E71E436-8ADE-40C4-88B0-22C302001D0D}" srcOrd="1" destOrd="0" presId="urn:microsoft.com/office/officeart/2008/layout/HorizontalMultiLevelHierarchy"/>
    <dgm:cxn modelId="{0BB57C39-DCC0-41BD-9863-62671EF4441B}" type="presParOf" srcId="{8E71E436-8ADE-40C4-88B0-22C302001D0D}" destId="{4DCC8F3E-F709-4B42-99CB-9E754E86A040}" srcOrd="0" destOrd="0" presId="urn:microsoft.com/office/officeart/2008/layout/HorizontalMultiLevelHierarchy"/>
    <dgm:cxn modelId="{BF441C59-DF7D-49B2-B477-7050CFD15D37}" type="presParOf" srcId="{4DCC8F3E-F709-4B42-99CB-9E754E86A040}" destId="{925884E4-ECEB-467E-BFE0-3FFC322DBD5B}" srcOrd="0" destOrd="0" presId="urn:microsoft.com/office/officeart/2008/layout/HorizontalMultiLevelHierarchy"/>
    <dgm:cxn modelId="{2060B494-9C4A-4BC8-9D14-220115C194F6}" type="presParOf" srcId="{8E71E436-8ADE-40C4-88B0-22C302001D0D}" destId="{68E97C6D-41E7-44CD-AD5C-C15A777C8E4D}" srcOrd="1" destOrd="0" presId="urn:microsoft.com/office/officeart/2008/layout/HorizontalMultiLevelHierarchy"/>
    <dgm:cxn modelId="{ECA91E03-2E54-4EE9-906E-CA597A1E762C}" type="presParOf" srcId="{68E97C6D-41E7-44CD-AD5C-C15A777C8E4D}" destId="{C36D933B-DC2E-49DB-B383-FA9682E4DD3D}" srcOrd="0" destOrd="0" presId="urn:microsoft.com/office/officeart/2008/layout/HorizontalMultiLevelHierarchy"/>
    <dgm:cxn modelId="{41B2483B-1DDA-46AB-8D76-36465BDFC08E}" type="presParOf" srcId="{68E97C6D-41E7-44CD-AD5C-C15A777C8E4D}" destId="{F8B0B9E3-1D37-4CEB-83C6-ACD6FE844456}" srcOrd="1" destOrd="0" presId="urn:microsoft.com/office/officeart/2008/layout/HorizontalMultiLevelHierarchy"/>
    <dgm:cxn modelId="{A3821F90-EE17-4810-AF05-FD3CB1BD4931}" type="presParOf" srcId="{8E71E436-8ADE-40C4-88B0-22C302001D0D}" destId="{95FB0B6A-82E2-49A0-84C8-EF6168BE495D}" srcOrd="2" destOrd="0" presId="urn:microsoft.com/office/officeart/2008/layout/HorizontalMultiLevelHierarchy"/>
    <dgm:cxn modelId="{EE81716A-755C-4C0F-BFDB-6D9A99FD0F9F}" type="presParOf" srcId="{95FB0B6A-82E2-49A0-84C8-EF6168BE495D}" destId="{C40967AF-C170-466B-A4E4-8F5A191E2A7E}" srcOrd="0" destOrd="0" presId="urn:microsoft.com/office/officeart/2008/layout/HorizontalMultiLevelHierarchy"/>
    <dgm:cxn modelId="{61CC34D0-EB16-41E8-88AF-16A18496E055}" type="presParOf" srcId="{8E71E436-8ADE-40C4-88B0-22C302001D0D}" destId="{ABC845B6-90E0-4267-B693-A4B89703EF22}" srcOrd="3" destOrd="0" presId="urn:microsoft.com/office/officeart/2008/layout/HorizontalMultiLevelHierarchy"/>
    <dgm:cxn modelId="{39F3C5A4-5F9E-4EE3-A88F-C900FF524C73}" type="presParOf" srcId="{ABC845B6-90E0-4267-B693-A4B89703EF22}" destId="{E7DD4E41-BC36-48D7-9C26-C49247D78B79}" srcOrd="0" destOrd="0" presId="urn:microsoft.com/office/officeart/2008/layout/HorizontalMultiLevelHierarchy"/>
    <dgm:cxn modelId="{5965C4FC-858B-4CA3-9203-9944F6B96C3D}" type="presParOf" srcId="{ABC845B6-90E0-4267-B693-A4B89703EF22}" destId="{EF7E4693-EA42-492A-AF2F-561A4A9AE5EA}" srcOrd="1" destOrd="0" presId="urn:microsoft.com/office/officeart/2008/layout/HorizontalMultiLevelHierarchy"/>
    <dgm:cxn modelId="{7EB97E38-E84F-494B-9A53-E48264739F7C}" type="presParOf" srcId="{8E71E436-8ADE-40C4-88B0-22C302001D0D}" destId="{1E5A2185-BA0C-4F91-AA10-F6CB1B0156FC}" srcOrd="4" destOrd="0" presId="urn:microsoft.com/office/officeart/2008/layout/HorizontalMultiLevelHierarchy"/>
    <dgm:cxn modelId="{27A1CDCC-2F8B-4114-9664-BF4465F55356}" type="presParOf" srcId="{1E5A2185-BA0C-4F91-AA10-F6CB1B0156FC}" destId="{D135C692-C0EC-4F6A-B102-4457BC7949B2}" srcOrd="0" destOrd="0" presId="urn:microsoft.com/office/officeart/2008/layout/HorizontalMultiLevelHierarchy"/>
    <dgm:cxn modelId="{2EA10B02-429C-4C65-B636-EDC725D65FE3}" type="presParOf" srcId="{8E71E436-8ADE-40C4-88B0-22C302001D0D}" destId="{B232C524-1618-40BE-A55F-A33A10364233}" srcOrd="5" destOrd="0" presId="urn:microsoft.com/office/officeart/2008/layout/HorizontalMultiLevelHierarchy"/>
    <dgm:cxn modelId="{751B79F1-31BF-451B-827E-A1C23AE9D8C8}" type="presParOf" srcId="{B232C524-1618-40BE-A55F-A33A10364233}" destId="{A8CAA23B-DECC-4DE6-98E2-2C9D8BE5E59C}" srcOrd="0" destOrd="0" presId="urn:microsoft.com/office/officeart/2008/layout/HorizontalMultiLevelHierarchy"/>
    <dgm:cxn modelId="{4C714035-FFC8-47DC-8F78-0C22ED465BB5}" type="presParOf" srcId="{B232C524-1618-40BE-A55F-A33A10364233}" destId="{95A207FE-39EE-4B9A-A3B6-A47A594D5F54}" srcOrd="1" destOrd="0" presId="urn:microsoft.com/office/officeart/2008/layout/HorizontalMultiLevelHierarchy"/>
    <dgm:cxn modelId="{4D830F44-3473-4431-AD88-B3AC031AEF16}" type="presParOf" srcId="{8E71E436-8ADE-40C4-88B0-22C302001D0D}" destId="{4B763022-987E-4813-B217-C6DBC14CE2C6}" srcOrd="6" destOrd="0" presId="urn:microsoft.com/office/officeart/2008/layout/HorizontalMultiLevelHierarchy"/>
    <dgm:cxn modelId="{0088C14C-1485-462C-985A-A3A02832C63D}" type="presParOf" srcId="{4B763022-987E-4813-B217-C6DBC14CE2C6}" destId="{76260727-C795-4CA5-BCD3-8B4DC0C82E2A}" srcOrd="0" destOrd="0" presId="urn:microsoft.com/office/officeart/2008/layout/HorizontalMultiLevelHierarchy"/>
    <dgm:cxn modelId="{7B5A5402-C74C-46B2-B815-7FCC9B03E8D3}" type="presParOf" srcId="{8E71E436-8ADE-40C4-88B0-22C302001D0D}" destId="{9B790912-C7F2-410E-A5B2-70FA999A4AB7}" srcOrd="7" destOrd="0" presId="urn:microsoft.com/office/officeart/2008/layout/HorizontalMultiLevelHierarchy"/>
    <dgm:cxn modelId="{8439484F-8786-4D7C-9978-F66212993A92}" type="presParOf" srcId="{9B790912-C7F2-410E-A5B2-70FA999A4AB7}" destId="{EE9A99F2-3E14-4D11-917F-B58A06B280AB}" srcOrd="0" destOrd="0" presId="urn:microsoft.com/office/officeart/2008/layout/HorizontalMultiLevelHierarchy"/>
    <dgm:cxn modelId="{B983F0D0-8B0F-4988-B6A7-CF8277FBCFE8}" type="presParOf" srcId="{9B790912-C7F2-410E-A5B2-70FA999A4AB7}" destId="{5FFD9AF4-0EDF-4E80-A6D9-8F78D09431A5}" srcOrd="1" destOrd="0" presId="urn:microsoft.com/office/officeart/2008/layout/HorizontalMultiLevelHierarchy"/>
    <dgm:cxn modelId="{9227D714-A35F-4D71-85EE-DBAD54645BCA}" type="presParOf" srcId="{8E71E436-8ADE-40C4-88B0-22C302001D0D}" destId="{47FEE023-1A1D-4B85-A59B-6C1A2EA20C15}" srcOrd="8" destOrd="0" presId="urn:microsoft.com/office/officeart/2008/layout/HorizontalMultiLevelHierarchy"/>
    <dgm:cxn modelId="{6CD72F58-8601-4D31-8508-423A193C3355}" type="presParOf" srcId="{47FEE023-1A1D-4B85-A59B-6C1A2EA20C15}" destId="{C783A362-4F56-4422-B23C-1799C71A5667}" srcOrd="0" destOrd="0" presId="urn:microsoft.com/office/officeart/2008/layout/HorizontalMultiLevelHierarchy"/>
    <dgm:cxn modelId="{3AD5247D-21ED-4E93-952C-02EE4BE07949}" type="presParOf" srcId="{8E71E436-8ADE-40C4-88B0-22C302001D0D}" destId="{A81DE9A3-36C0-41C3-8BA6-7C284A3EE3BA}" srcOrd="9" destOrd="0" presId="urn:microsoft.com/office/officeart/2008/layout/HorizontalMultiLevelHierarchy"/>
    <dgm:cxn modelId="{97FB3A8B-08B5-4EEB-BDE8-8B153D0D4BB0}" type="presParOf" srcId="{A81DE9A3-36C0-41C3-8BA6-7C284A3EE3BA}" destId="{FE5079DA-EFC3-4922-A063-981745543C78}" srcOrd="0" destOrd="0" presId="urn:microsoft.com/office/officeart/2008/layout/HorizontalMultiLevelHierarchy"/>
    <dgm:cxn modelId="{CDB96A13-FB78-44B8-8D2A-33B7EEC9EB84}" type="presParOf" srcId="{A81DE9A3-36C0-41C3-8BA6-7C284A3EE3BA}" destId="{E0998837-9FBB-4756-A0C3-EEDE7A58921E}" srcOrd="1" destOrd="0" presId="urn:microsoft.com/office/officeart/2008/layout/HorizontalMultiLevelHierarchy"/>
    <dgm:cxn modelId="{98FE4AD2-AD87-4903-846A-913C52A09AA9}" type="presParOf" srcId="{8E71E436-8ADE-40C4-88B0-22C302001D0D}" destId="{D4F9D83C-9DCD-4181-B117-CB9FA91F3AE2}" srcOrd="10" destOrd="0" presId="urn:microsoft.com/office/officeart/2008/layout/HorizontalMultiLevelHierarchy"/>
    <dgm:cxn modelId="{5AA0380F-9CF4-4F03-8840-D099B199FEF4}" type="presParOf" srcId="{D4F9D83C-9DCD-4181-B117-CB9FA91F3AE2}" destId="{ECFF81C6-020D-4BA8-B313-602951EFCD15}" srcOrd="0" destOrd="0" presId="urn:microsoft.com/office/officeart/2008/layout/HorizontalMultiLevelHierarchy"/>
    <dgm:cxn modelId="{8D712BE5-8C4E-4417-AA07-A3A4100E26F9}" type="presParOf" srcId="{8E71E436-8ADE-40C4-88B0-22C302001D0D}" destId="{39F04734-AAA5-4F3C-9113-8F8567397E9A}" srcOrd="11" destOrd="0" presId="urn:microsoft.com/office/officeart/2008/layout/HorizontalMultiLevelHierarchy"/>
    <dgm:cxn modelId="{6B0BD1D3-3289-43DC-B148-73F129DB6BA7}" type="presParOf" srcId="{39F04734-AAA5-4F3C-9113-8F8567397E9A}" destId="{2024498F-F7CF-4062-9396-EF5F2D7129E6}" srcOrd="0" destOrd="0" presId="urn:microsoft.com/office/officeart/2008/layout/HorizontalMultiLevelHierarchy"/>
    <dgm:cxn modelId="{0880118B-ED31-443B-8229-4D1027165ACF}" type="presParOf" srcId="{39F04734-AAA5-4F3C-9113-8F8567397E9A}" destId="{7B9D1980-D6F6-4E7A-8CAB-87BE7F9E3409}" srcOrd="1" destOrd="0" presId="urn:microsoft.com/office/officeart/2008/layout/HorizontalMultiLevelHierarchy"/>
    <dgm:cxn modelId="{53D8705E-A3F0-4BC5-8B01-4C43F2457463}" type="presParOf" srcId="{8E71E436-8ADE-40C4-88B0-22C302001D0D}" destId="{74391852-20B6-4874-955D-801FF57834EE}" srcOrd="12" destOrd="0" presId="urn:microsoft.com/office/officeart/2008/layout/HorizontalMultiLevelHierarchy"/>
    <dgm:cxn modelId="{2AC3B23B-94C8-4DCA-86C4-A82AE2DFA2AC}" type="presParOf" srcId="{74391852-20B6-4874-955D-801FF57834EE}" destId="{3758A0D4-2C40-4658-B762-D5ED70FF1E54}" srcOrd="0" destOrd="0" presId="urn:microsoft.com/office/officeart/2008/layout/HorizontalMultiLevelHierarchy"/>
    <dgm:cxn modelId="{8B223096-8906-4BBF-9375-BA587DB6F4BE}" type="presParOf" srcId="{8E71E436-8ADE-40C4-88B0-22C302001D0D}" destId="{C697F1E5-33A7-4E04-864C-5CC402F5596B}" srcOrd="13" destOrd="0" presId="urn:microsoft.com/office/officeart/2008/layout/HorizontalMultiLevelHierarchy"/>
    <dgm:cxn modelId="{43A3045F-CAC7-4A90-8498-12EF970F033B}" type="presParOf" srcId="{C697F1E5-33A7-4E04-864C-5CC402F5596B}" destId="{4149323B-3026-48D2-9406-B1B2030D0A79}" srcOrd="0" destOrd="0" presId="urn:microsoft.com/office/officeart/2008/layout/HorizontalMultiLevelHierarchy"/>
    <dgm:cxn modelId="{73E0EDF4-D326-4CC6-AC0E-84F384C5E4F8}"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6E3014-91B6-4320-8066-E25C4960009C}"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zh-TW" altLang="en-US"/>
        </a:p>
      </dgm:t>
    </dgm:pt>
    <dgm:pt modelId="{5D864274-B990-4583-BA8C-72194BE4F1FF}">
      <dgm:prSet phldrT="[文字]" custT="1"/>
      <dgm:spPr>
        <a:xfrm>
          <a:off x="40" y="354644"/>
          <a:ext cx="3845569" cy="1126574"/>
        </a:xfrm>
        <a:solidFill>
          <a:srgbClr val="C0504D">
            <a:hueOff val="0"/>
            <a:satOff val="0"/>
            <a:lumOff val="0"/>
            <a:alphaOff val="0"/>
          </a:srgbClr>
        </a:solidFill>
        <a:ln w="25400" cap="flat" cmpd="sng" algn="ctr">
          <a:solidFill>
            <a:srgbClr val="C0504D">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lnSpc>
              <a:spcPts val="2400"/>
            </a:lnSpc>
          </a:pPr>
          <a:r>
            <a:rPr lang="zh-TW" altLang="en-US" sz="3200" dirty="0">
              <a:solidFill>
                <a:sysClr val="window" lastClr="FFFFFF"/>
              </a:solidFill>
              <a:latin typeface="微軟正黑體" pitchFamily="34" charset="-120"/>
              <a:ea typeface="微軟正黑體" pitchFamily="34" charset="-120"/>
              <a:cs typeface="+mn-cs"/>
            </a:rPr>
            <a:t>報名人數小於</a:t>
          </a:r>
          <a:endParaRPr lang="en-US" altLang="zh-TW" sz="3200" dirty="0">
            <a:solidFill>
              <a:sysClr val="window" lastClr="FFFFFF"/>
            </a:solidFill>
            <a:latin typeface="微軟正黑體" pitchFamily="34" charset="-120"/>
            <a:ea typeface="微軟正黑體" pitchFamily="34" charset="-120"/>
            <a:cs typeface="+mn-cs"/>
          </a:endParaRPr>
        </a:p>
        <a:p>
          <a:pPr>
            <a:lnSpc>
              <a:spcPts val="2400"/>
            </a:lnSpc>
          </a:pPr>
          <a:r>
            <a:rPr lang="zh-TW" altLang="en-US" sz="3200" dirty="0">
              <a:solidFill>
                <a:sysClr val="window" lastClr="FFFFFF"/>
              </a:solidFill>
              <a:latin typeface="微軟正黑體" pitchFamily="34" charset="-120"/>
              <a:ea typeface="微軟正黑體" pitchFamily="34" charset="-120"/>
              <a:cs typeface="+mn-cs"/>
            </a:rPr>
            <a:t>等於招生人數</a:t>
          </a:r>
        </a:p>
      </dgm:t>
    </dgm:pt>
    <dgm:pt modelId="{31A62466-47D3-4F9F-A09A-A7C148F6B6B3}" type="parTrans" cxnId="{A8212942-187B-494A-A434-42B87E085BAB}">
      <dgm:prSet/>
      <dgm:spPr/>
      <dgm:t>
        <a:bodyPr/>
        <a:lstStyle/>
        <a:p>
          <a:endParaRPr lang="zh-TW" altLang="en-US"/>
        </a:p>
      </dgm:t>
    </dgm:pt>
    <dgm:pt modelId="{39E8C998-7EF6-4AEE-A2CD-394F04EE6886}" type="sibTrans" cxnId="{A8212942-187B-494A-A434-42B87E085BAB}">
      <dgm:prSet/>
      <dgm:spPr/>
      <dgm:t>
        <a:bodyPr/>
        <a:lstStyle/>
        <a:p>
          <a:endParaRPr lang="zh-TW" altLang="en-US"/>
        </a:p>
      </dgm:t>
    </dgm:pt>
    <dgm:pt modelId="{0BD35814-65F0-466E-BFDC-FF4A09821E95}">
      <dgm:prSet phldrT="[文字]"/>
      <dgm:spPr>
        <a:xfrm>
          <a:off x="40" y="1481218"/>
          <a:ext cx="3845569" cy="2690099"/>
        </a:xfr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zh-TW" altLang="en-US" dirty="0">
              <a:solidFill>
                <a:sysClr val="windowText" lastClr="000000">
                  <a:hueOff val="0"/>
                  <a:satOff val="0"/>
                  <a:lumOff val="0"/>
                  <a:alphaOff val="0"/>
                </a:sysClr>
              </a:solidFill>
              <a:latin typeface="微軟正黑體" pitchFamily="34" charset="-120"/>
              <a:ea typeface="微軟正黑體" pitchFamily="34" charset="-120"/>
              <a:cs typeface="+mn-cs"/>
            </a:rPr>
            <a:t>全額錄取</a:t>
          </a:r>
        </a:p>
      </dgm:t>
    </dgm:pt>
    <dgm:pt modelId="{D4F0C15F-0884-4830-BB78-564EBC691725}" type="parTrans" cxnId="{0D41DF7D-9916-4E00-9A98-BCDA3797A6F6}">
      <dgm:prSet/>
      <dgm:spPr/>
      <dgm:t>
        <a:bodyPr/>
        <a:lstStyle/>
        <a:p>
          <a:endParaRPr lang="zh-TW" altLang="en-US"/>
        </a:p>
      </dgm:t>
    </dgm:pt>
    <dgm:pt modelId="{4741A026-D252-4D91-966A-D677D9A94ED0}" type="sibTrans" cxnId="{0D41DF7D-9916-4E00-9A98-BCDA3797A6F6}">
      <dgm:prSet/>
      <dgm:spPr/>
      <dgm:t>
        <a:bodyPr/>
        <a:lstStyle/>
        <a:p>
          <a:endParaRPr lang="zh-TW" altLang="en-US"/>
        </a:p>
      </dgm:t>
    </dgm:pt>
    <dgm:pt modelId="{E0253AF6-370C-443A-8569-03B31217A9C5}">
      <dgm:prSet phldrT="[文字]" custT="1"/>
      <dgm:spPr>
        <a:xfrm>
          <a:off x="4383989" y="354644"/>
          <a:ext cx="3845569" cy="1126574"/>
        </a:xfrm>
        <a:solidFill>
          <a:srgbClr val="9BBB59">
            <a:hueOff val="0"/>
            <a:satOff val="0"/>
            <a:lumOff val="0"/>
            <a:alphaOff val="0"/>
          </a:srgbClr>
        </a:solidFill>
        <a:ln w="25400" cap="flat" cmpd="sng" algn="ctr">
          <a:solidFill>
            <a:srgbClr val="9BBB59">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lnSpc>
              <a:spcPts val="2400"/>
            </a:lnSpc>
          </a:pPr>
          <a:r>
            <a:rPr lang="zh-TW" altLang="en-US" sz="3200" dirty="0">
              <a:solidFill>
                <a:sysClr val="window" lastClr="FFFFFF"/>
              </a:solidFill>
              <a:latin typeface="微軟正黑體" pitchFamily="34" charset="-120"/>
              <a:ea typeface="微軟正黑體" pitchFamily="34" charset="-120"/>
              <a:cs typeface="+mn-cs"/>
            </a:rPr>
            <a:t>報名人數大於</a:t>
          </a:r>
          <a:endParaRPr lang="en-US" altLang="zh-TW" sz="3200" dirty="0">
            <a:solidFill>
              <a:sysClr val="window" lastClr="FFFFFF"/>
            </a:solidFill>
            <a:latin typeface="微軟正黑體" pitchFamily="34" charset="-120"/>
            <a:ea typeface="微軟正黑體" pitchFamily="34" charset="-120"/>
            <a:cs typeface="+mn-cs"/>
          </a:endParaRPr>
        </a:p>
        <a:p>
          <a:pPr>
            <a:lnSpc>
              <a:spcPts val="2400"/>
            </a:lnSpc>
          </a:pPr>
          <a:r>
            <a:rPr lang="zh-TW" altLang="en-US" sz="3200" dirty="0">
              <a:solidFill>
                <a:sysClr val="window" lastClr="FFFFFF"/>
              </a:solidFill>
              <a:latin typeface="微軟正黑體" pitchFamily="34" charset="-120"/>
              <a:ea typeface="微軟正黑體" pitchFamily="34" charset="-120"/>
              <a:cs typeface="+mn-cs"/>
            </a:rPr>
            <a:t>招生人數</a:t>
          </a:r>
        </a:p>
      </dgm:t>
    </dgm:pt>
    <dgm:pt modelId="{A4558144-454D-413F-A277-4C25D53EDEB1}" type="parTrans" cxnId="{BC0AC679-1F21-4650-B9E0-390D49E01F31}">
      <dgm:prSet/>
      <dgm:spPr/>
      <dgm:t>
        <a:bodyPr/>
        <a:lstStyle/>
        <a:p>
          <a:endParaRPr lang="zh-TW" altLang="en-US"/>
        </a:p>
      </dgm:t>
    </dgm:pt>
    <dgm:pt modelId="{4C774F14-D14E-4361-B4B7-A1879E741306}" type="sibTrans" cxnId="{BC0AC679-1F21-4650-B9E0-390D49E01F31}">
      <dgm:prSet/>
      <dgm:spPr/>
      <dgm:t>
        <a:bodyPr/>
        <a:lstStyle/>
        <a:p>
          <a:endParaRPr lang="zh-TW" altLang="en-US"/>
        </a:p>
      </dgm:t>
    </dgm:pt>
    <dgm:pt modelId="{9E377C37-7946-4D1C-B724-6A8165FD6404}">
      <dgm:prSet phldrT="[文字]"/>
      <dgm:spPr>
        <a:xfrm>
          <a:off x="4383989" y="1481218"/>
          <a:ext cx="3845569" cy="2690099"/>
        </a:xfr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zh-TW" altLang="zh-TW" dirty="0">
              <a:solidFill>
                <a:sysClr val="windowText" lastClr="000000">
                  <a:hueOff val="0"/>
                  <a:satOff val="0"/>
                  <a:lumOff val="0"/>
                  <a:alphaOff val="0"/>
                </a:sysClr>
              </a:solidFill>
              <a:latin typeface="微軟正黑體" pitchFamily="34" charset="-120"/>
              <a:ea typeface="微軟正黑體" pitchFamily="34" charset="-120"/>
              <a:cs typeface="+mn-cs"/>
            </a:rPr>
            <a:t>採比序方式錄取</a:t>
          </a:r>
          <a:endParaRPr lang="zh-TW" altLang="en-US" dirty="0">
            <a:solidFill>
              <a:sysClr val="windowText" lastClr="000000">
                <a:hueOff val="0"/>
                <a:satOff val="0"/>
                <a:lumOff val="0"/>
                <a:alphaOff val="0"/>
              </a:sysClr>
            </a:solidFill>
            <a:latin typeface="微軟正黑體" pitchFamily="34" charset="-120"/>
            <a:ea typeface="微軟正黑體" pitchFamily="34" charset="-120"/>
            <a:cs typeface="+mn-cs"/>
          </a:endParaRPr>
        </a:p>
      </dgm:t>
    </dgm:pt>
    <dgm:pt modelId="{FFFBC3BD-E1ED-4AE2-B4EF-47ABE2F8CD77}" type="parTrans" cxnId="{3A97D694-F39B-44E7-9EA0-907CF1E4B16D}">
      <dgm:prSet/>
      <dgm:spPr/>
      <dgm:t>
        <a:bodyPr/>
        <a:lstStyle/>
        <a:p>
          <a:endParaRPr lang="zh-TW" altLang="en-US"/>
        </a:p>
      </dgm:t>
    </dgm:pt>
    <dgm:pt modelId="{B16849F1-B34C-4305-84BB-4B05F24CA05A}" type="sibTrans" cxnId="{3A97D694-F39B-44E7-9EA0-907CF1E4B16D}">
      <dgm:prSet/>
      <dgm:spPr/>
      <dgm:t>
        <a:bodyPr/>
        <a:lstStyle/>
        <a:p>
          <a:endParaRPr lang="zh-TW" altLang="en-US"/>
        </a:p>
      </dgm:t>
    </dgm:pt>
    <dgm:pt modelId="{C1515B9A-D318-41E6-BCB8-197E27792373}">
      <dgm:prSet phldrT="[文字]"/>
      <dgm:spPr>
        <a:xfrm>
          <a:off x="4383989" y="1481218"/>
          <a:ext cx="3845569" cy="2690099"/>
        </a:xfr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zh-TW" altLang="zh-TW" u="none" dirty="0">
              <a:solidFill>
                <a:sysClr val="windowText" lastClr="000000">
                  <a:hueOff val="0"/>
                  <a:satOff val="0"/>
                  <a:lumOff val="0"/>
                  <a:alphaOff val="0"/>
                </a:sysClr>
              </a:solidFill>
              <a:latin typeface="微軟正黑體" pitchFamily="34" charset="-120"/>
              <a:ea typeface="微軟正黑體" pitchFamily="34" charset="-120"/>
              <a:cs typeface="+mn-cs"/>
            </a:rPr>
            <a:t>若經比序後仍</a:t>
          </a:r>
          <a:r>
            <a:rPr lang="zh-TW" altLang="en-US" u="none" dirty="0">
              <a:solidFill>
                <a:sysClr val="windowText" lastClr="000000">
                  <a:hueOff val="0"/>
                  <a:satOff val="0"/>
                  <a:lumOff val="0"/>
                  <a:alphaOff val="0"/>
                </a:sysClr>
              </a:solidFill>
              <a:latin typeface="微軟正黑體" pitchFamily="34" charset="-120"/>
              <a:ea typeface="微軟正黑體" pitchFamily="34" charset="-120"/>
              <a:cs typeface="+mn-cs"/>
            </a:rPr>
            <a:t>同分</a:t>
          </a:r>
          <a:r>
            <a:rPr lang="zh-TW" altLang="zh-TW" u="none" dirty="0">
              <a:solidFill>
                <a:sysClr val="windowText" lastClr="000000">
                  <a:hueOff val="0"/>
                  <a:satOff val="0"/>
                  <a:lumOff val="0"/>
                  <a:alphaOff val="0"/>
                </a:sysClr>
              </a:solidFill>
              <a:latin typeface="微軟正黑體" pitchFamily="34" charset="-120"/>
              <a:ea typeface="微軟正黑體" pitchFamily="34" charset="-120"/>
              <a:cs typeface="+mn-cs"/>
            </a:rPr>
            <a:t>超額，</a:t>
          </a:r>
          <a:r>
            <a:rPr lang="zh-TW" altLang="en-US" u="none" dirty="0">
              <a:solidFill>
                <a:sysClr val="windowText" lastClr="000000">
                  <a:hueOff val="0"/>
                  <a:satOff val="0"/>
                  <a:lumOff val="0"/>
                  <a:alphaOff val="0"/>
                </a:sysClr>
              </a:solidFill>
              <a:latin typeface="微軟正黑體" pitchFamily="34" charset="-120"/>
              <a:ea typeface="微軟正黑體" pitchFamily="34" charset="-120"/>
              <a:cs typeface="+mn-cs"/>
            </a:rPr>
            <a:t>逕報各該主管機關核准增額或為其他適當之處理</a:t>
          </a:r>
          <a:r>
            <a:rPr lang="zh-TW" altLang="zh-TW" dirty="0">
              <a:solidFill>
                <a:sysClr val="windowText" lastClr="000000">
                  <a:hueOff val="0"/>
                  <a:satOff val="0"/>
                  <a:lumOff val="0"/>
                  <a:alphaOff val="0"/>
                </a:sysClr>
              </a:solidFill>
              <a:latin typeface="微軟正黑體" pitchFamily="34" charset="-120"/>
              <a:ea typeface="微軟正黑體" pitchFamily="34" charset="-120"/>
              <a:cs typeface="+mn-cs"/>
            </a:rPr>
            <a:t>。</a:t>
          </a:r>
          <a:endParaRPr lang="zh-TW" altLang="en-US" dirty="0">
            <a:solidFill>
              <a:sysClr val="windowText" lastClr="000000">
                <a:hueOff val="0"/>
                <a:satOff val="0"/>
                <a:lumOff val="0"/>
                <a:alphaOff val="0"/>
              </a:sysClr>
            </a:solidFill>
            <a:latin typeface="微軟正黑體" pitchFamily="34" charset="-120"/>
            <a:ea typeface="微軟正黑體" pitchFamily="34" charset="-120"/>
            <a:cs typeface="+mn-cs"/>
          </a:endParaRPr>
        </a:p>
      </dgm:t>
    </dgm:pt>
    <dgm:pt modelId="{88AF13AF-69BF-4D31-B0CC-FC767A987C55}" type="parTrans" cxnId="{E53E3C3B-8B7C-43DB-BE96-7F612B1549DF}">
      <dgm:prSet/>
      <dgm:spPr/>
      <dgm:t>
        <a:bodyPr/>
        <a:lstStyle/>
        <a:p>
          <a:endParaRPr lang="zh-TW" altLang="en-US"/>
        </a:p>
      </dgm:t>
    </dgm:pt>
    <dgm:pt modelId="{85C8DEEE-48AF-44E4-8DE8-1CE7E1A0736C}" type="sibTrans" cxnId="{E53E3C3B-8B7C-43DB-BE96-7F612B1549DF}">
      <dgm:prSet/>
      <dgm:spPr/>
      <dgm:t>
        <a:bodyPr/>
        <a:lstStyle/>
        <a:p>
          <a:endParaRPr lang="zh-TW" altLang="en-US"/>
        </a:p>
      </dgm:t>
    </dgm:pt>
    <dgm:pt modelId="{8EB405BC-04D1-478C-902A-A785975907EE}" type="pres">
      <dgm:prSet presAssocID="{D26E3014-91B6-4320-8066-E25C4960009C}" presName="Name0" presStyleCnt="0">
        <dgm:presLayoutVars>
          <dgm:dir/>
          <dgm:animLvl val="lvl"/>
          <dgm:resizeHandles val="exact"/>
        </dgm:presLayoutVars>
      </dgm:prSet>
      <dgm:spPr/>
    </dgm:pt>
    <dgm:pt modelId="{A6992C8D-C8A2-40C2-8AEB-0BF42DF5894D}" type="pres">
      <dgm:prSet presAssocID="{5D864274-B990-4583-BA8C-72194BE4F1FF}" presName="composite" presStyleCnt="0"/>
      <dgm:spPr/>
    </dgm:pt>
    <dgm:pt modelId="{EC2BBCFD-9548-4893-9EFB-6A3EA7DC99FD}" type="pres">
      <dgm:prSet presAssocID="{5D864274-B990-4583-BA8C-72194BE4F1FF}" presName="parTx" presStyleLbl="alignNode1" presStyleIdx="0" presStyleCnt="2" custScaleY="124609">
        <dgm:presLayoutVars>
          <dgm:chMax val="0"/>
          <dgm:chPref val="0"/>
          <dgm:bulletEnabled val="1"/>
        </dgm:presLayoutVars>
      </dgm:prSet>
      <dgm:spPr>
        <a:prstGeom prst="rect">
          <a:avLst/>
        </a:prstGeom>
      </dgm:spPr>
    </dgm:pt>
    <dgm:pt modelId="{FAA21C59-DE95-4D4A-AE88-80B23005417C}" type="pres">
      <dgm:prSet presAssocID="{5D864274-B990-4583-BA8C-72194BE4F1FF}" presName="desTx" presStyleLbl="alignAccFollowNode1" presStyleIdx="0" presStyleCnt="2">
        <dgm:presLayoutVars>
          <dgm:bulletEnabled val="1"/>
        </dgm:presLayoutVars>
      </dgm:prSet>
      <dgm:spPr>
        <a:prstGeom prst="rect">
          <a:avLst/>
        </a:prstGeom>
      </dgm:spPr>
    </dgm:pt>
    <dgm:pt modelId="{149DB8E5-B8CB-446C-96DD-45399F6D4842}" type="pres">
      <dgm:prSet presAssocID="{39E8C998-7EF6-4AEE-A2CD-394F04EE6886}" presName="space" presStyleCnt="0"/>
      <dgm:spPr/>
    </dgm:pt>
    <dgm:pt modelId="{FC0A8803-C2A7-42A7-9CAF-44B94615CC7E}" type="pres">
      <dgm:prSet presAssocID="{E0253AF6-370C-443A-8569-03B31217A9C5}" presName="composite" presStyleCnt="0"/>
      <dgm:spPr/>
    </dgm:pt>
    <dgm:pt modelId="{9F799F07-A338-47F2-845F-640F15D437A4}" type="pres">
      <dgm:prSet presAssocID="{E0253AF6-370C-443A-8569-03B31217A9C5}" presName="parTx" presStyleLbl="alignNode1" presStyleIdx="1" presStyleCnt="2" custScaleY="111826">
        <dgm:presLayoutVars>
          <dgm:chMax val="0"/>
          <dgm:chPref val="0"/>
          <dgm:bulletEnabled val="1"/>
        </dgm:presLayoutVars>
      </dgm:prSet>
      <dgm:spPr>
        <a:prstGeom prst="rect">
          <a:avLst/>
        </a:prstGeom>
      </dgm:spPr>
    </dgm:pt>
    <dgm:pt modelId="{35B5380F-BC8B-41F4-9877-8B7007AFF4DF}" type="pres">
      <dgm:prSet presAssocID="{E0253AF6-370C-443A-8569-03B31217A9C5}" presName="desTx" presStyleLbl="alignAccFollowNode1" presStyleIdx="1" presStyleCnt="2">
        <dgm:presLayoutVars>
          <dgm:bulletEnabled val="1"/>
        </dgm:presLayoutVars>
      </dgm:prSet>
      <dgm:spPr>
        <a:prstGeom prst="rect">
          <a:avLst/>
        </a:prstGeom>
      </dgm:spPr>
    </dgm:pt>
  </dgm:ptLst>
  <dgm:cxnLst>
    <dgm:cxn modelId="{60C86C11-3061-4DCD-B8DC-47CBBCE95AC3}" type="presOf" srcId="{C1515B9A-D318-41E6-BCB8-197E27792373}" destId="{35B5380F-BC8B-41F4-9877-8B7007AFF4DF}" srcOrd="0" destOrd="1" presId="urn:microsoft.com/office/officeart/2005/8/layout/hList1"/>
    <dgm:cxn modelId="{C6D03D13-25A2-474B-A6A9-BD9A1FB77356}" type="presOf" srcId="{D26E3014-91B6-4320-8066-E25C4960009C}" destId="{8EB405BC-04D1-478C-902A-A785975907EE}" srcOrd="0" destOrd="0" presId="urn:microsoft.com/office/officeart/2005/8/layout/hList1"/>
    <dgm:cxn modelId="{E53E3C3B-8B7C-43DB-BE96-7F612B1549DF}" srcId="{E0253AF6-370C-443A-8569-03B31217A9C5}" destId="{C1515B9A-D318-41E6-BCB8-197E27792373}" srcOrd="1" destOrd="0" parTransId="{88AF13AF-69BF-4D31-B0CC-FC767A987C55}" sibTransId="{85C8DEEE-48AF-44E4-8DE8-1CE7E1A0736C}"/>
    <dgm:cxn modelId="{A8212942-187B-494A-A434-42B87E085BAB}" srcId="{D26E3014-91B6-4320-8066-E25C4960009C}" destId="{5D864274-B990-4583-BA8C-72194BE4F1FF}" srcOrd="0" destOrd="0" parTransId="{31A62466-47D3-4F9F-A09A-A7C148F6B6B3}" sibTransId="{39E8C998-7EF6-4AEE-A2CD-394F04EE6886}"/>
    <dgm:cxn modelId="{6CA0E378-2B0E-439C-BCDF-0908D585D215}" type="presOf" srcId="{5D864274-B990-4583-BA8C-72194BE4F1FF}" destId="{EC2BBCFD-9548-4893-9EFB-6A3EA7DC99FD}" srcOrd="0" destOrd="0" presId="urn:microsoft.com/office/officeart/2005/8/layout/hList1"/>
    <dgm:cxn modelId="{BC0AC679-1F21-4650-B9E0-390D49E01F31}" srcId="{D26E3014-91B6-4320-8066-E25C4960009C}" destId="{E0253AF6-370C-443A-8569-03B31217A9C5}" srcOrd="1" destOrd="0" parTransId="{A4558144-454D-413F-A277-4C25D53EDEB1}" sibTransId="{4C774F14-D14E-4361-B4B7-A1879E741306}"/>
    <dgm:cxn modelId="{0D41DF7D-9916-4E00-9A98-BCDA3797A6F6}" srcId="{5D864274-B990-4583-BA8C-72194BE4F1FF}" destId="{0BD35814-65F0-466E-BFDC-FF4A09821E95}" srcOrd="0" destOrd="0" parTransId="{D4F0C15F-0884-4830-BB78-564EBC691725}" sibTransId="{4741A026-D252-4D91-966A-D677D9A94ED0}"/>
    <dgm:cxn modelId="{3A97D694-F39B-44E7-9EA0-907CF1E4B16D}" srcId="{E0253AF6-370C-443A-8569-03B31217A9C5}" destId="{9E377C37-7946-4D1C-B724-6A8165FD6404}" srcOrd="0" destOrd="0" parTransId="{FFFBC3BD-E1ED-4AE2-B4EF-47ABE2F8CD77}" sibTransId="{B16849F1-B34C-4305-84BB-4B05F24CA05A}"/>
    <dgm:cxn modelId="{702631A1-205E-4178-B48C-F263EACD30B7}" type="presOf" srcId="{9E377C37-7946-4D1C-B724-6A8165FD6404}" destId="{35B5380F-BC8B-41F4-9877-8B7007AFF4DF}" srcOrd="0" destOrd="0" presId="urn:microsoft.com/office/officeart/2005/8/layout/hList1"/>
    <dgm:cxn modelId="{30C63EAD-3ED8-4A75-87B0-8729371B9077}" type="presOf" srcId="{E0253AF6-370C-443A-8569-03B31217A9C5}" destId="{9F799F07-A338-47F2-845F-640F15D437A4}" srcOrd="0" destOrd="0" presId="urn:microsoft.com/office/officeart/2005/8/layout/hList1"/>
    <dgm:cxn modelId="{2F5F19FC-6952-4FFA-A105-648648BCCB45}" type="presOf" srcId="{0BD35814-65F0-466E-BFDC-FF4A09821E95}" destId="{FAA21C59-DE95-4D4A-AE88-80B23005417C}" srcOrd="0" destOrd="0" presId="urn:microsoft.com/office/officeart/2005/8/layout/hList1"/>
    <dgm:cxn modelId="{2249DCDA-AFD3-4880-8FEA-179B90B74FC6}" type="presParOf" srcId="{8EB405BC-04D1-478C-902A-A785975907EE}" destId="{A6992C8D-C8A2-40C2-8AEB-0BF42DF5894D}" srcOrd="0" destOrd="0" presId="urn:microsoft.com/office/officeart/2005/8/layout/hList1"/>
    <dgm:cxn modelId="{4FFEA921-2E29-4391-8762-E5AE2038FED4}" type="presParOf" srcId="{A6992C8D-C8A2-40C2-8AEB-0BF42DF5894D}" destId="{EC2BBCFD-9548-4893-9EFB-6A3EA7DC99FD}" srcOrd="0" destOrd="0" presId="urn:microsoft.com/office/officeart/2005/8/layout/hList1"/>
    <dgm:cxn modelId="{CF948527-F9A4-41FC-8C89-27DD22D16178}" type="presParOf" srcId="{A6992C8D-C8A2-40C2-8AEB-0BF42DF5894D}" destId="{FAA21C59-DE95-4D4A-AE88-80B23005417C}" srcOrd="1" destOrd="0" presId="urn:microsoft.com/office/officeart/2005/8/layout/hList1"/>
    <dgm:cxn modelId="{2F398793-0464-4534-9246-B7594A2FE7CA}" type="presParOf" srcId="{8EB405BC-04D1-478C-902A-A785975907EE}" destId="{149DB8E5-B8CB-446C-96DD-45399F6D4842}" srcOrd="1" destOrd="0" presId="urn:microsoft.com/office/officeart/2005/8/layout/hList1"/>
    <dgm:cxn modelId="{72FD123C-B692-45CF-BB6A-B45E6D52FC1E}" type="presParOf" srcId="{8EB405BC-04D1-478C-902A-A785975907EE}" destId="{FC0A8803-C2A7-42A7-9CAF-44B94615CC7E}" srcOrd="2" destOrd="0" presId="urn:microsoft.com/office/officeart/2005/8/layout/hList1"/>
    <dgm:cxn modelId="{A99580D3-E18C-4EB4-A1DC-019153D0742B}" type="presParOf" srcId="{FC0A8803-C2A7-42A7-9CAF-44B94615CC7E}" destId="{9F799F07-A338-47F2-845F-640F15D437A4}" srcOrd="0" destOrd="0" presId="urn:microsoft.com/office/officeart/2005/8/layout/hList1"/>
    <dgm:cxn modelId="{F5AC112C-789D-438F-9193-86167F3F984A}" type="presParOf" srcId="{FC0A8803-C2A7-42A7-9CAF-44B94615CC7E}" destId="{35B5380F-BC8B-41F4-9877-8B7007AFF4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A98F8-8211-4709-B15F-E9F38BDD2858}">
      <dsp:nvSpPr>
        <dsp:cNvPr id="0" name=""/>
        <dsp:cNvSpPr/>
      </dsp:nvSpPr>
      <dsp:spPr>
        <a:xfrm>
          <a:off x="0" y="502499"/>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DD6BE3-A495-4529-8BD5-BBEED7568913}">
      <dsp:nvSpPr>
        <dsp:cNvPr id="0" name=""/>
        <dsp:cNvSpPr/>
      </dsp:nvSpPr>
      <dsp:spPr>
        <a:xfrm>
          <a:off x="417646" y="59699"/>
          <a:ext cx="6135133"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effectLst/>
              <a:latin typeface="微軟正黑體" panose="020B0604030504040204" pitchFamily="34" charset="-120"/>
              <a:ea typeface="微軟正黑體" panose="020B0604030504040204" pitchFamily="34" charset="-120"/>
              <a:cs typeface="Times New Roman"/>
            </a:rPr>
            <a:t>國中教育會考其實不是入學測驗，而是學力檢測</a:t>
          </a:r>
          <a:endParaRPr lang="zh-TW" altLang="en-US" sz="2000" b="1" kern="1200" dirty="0">
            <a:latin typeface="微軟正黑體" panose="020B0604030504040204" pitchFamily="34" charset="-120"/>
            <a:ea typeface="微軟正黑體" panose="020B0604030504040204" pitchFamily="34" charset="-120"/>
          </a:endParaRPr>
        </a:p>
      </dsp:txBody>
      <dsp:txXfrm>
        <a:off x="460877" y="102930"/>
        <a:ext cx="6048671" cy="799138"/>
      </dsp:txXfrm>
    </dsp:sp>
    <dsp:sp modelId="{3BEAAE17-8B03-485B-914E-70A644277BE4}">
      <dsp:nvSpPr>
        <dsp:cNvPr id="0" name=""/>
        <dsp:cNvSpPr/>
      </dsp:nvSpPr>
      <dsp:spPr>
        <a:xfrm>
          <a:off x="0" y="1863299"/>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97788F-1D2D-43D0-8405-F2F4C8F82FEE}">
      <dsp:nvSpPr>
        <dsp:cNvPr id="0" name=""/>
        <dsp:cNvSpPr/>
      </dsp:nvSpPr>
      <dsp:spPr>
        <a:xfrm>
          <a:off x="417646" y="1420499"/>
          <a:ext cx="7532987"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effectLst/>
              <a:latin typeface="微軟正黑體" panose="020B0604030504040204" pitchFamily="34" charset="-120"/>
              <a:ea typeface="微軟正黑體" panose="020B0604030504040204" pitchFamily="34" charset="-120"/>
              <a:cs typeface="Times New Roman"/>
            </a:rPr>
            <a:t>作為比序採計項目時，國中教育會考限採計當年度之成績</a:t>
          </a:r>
          <a:endParaRPr lang="zh-TW" altLang="en-US" sz="2000" kern="1200" dirty="0"/>
        </a:p>
      </dsp:txBody>
      <dsp:txXfrm>
        <a:off x="460877" y="1463730"/>
        <a:ext cx="7446525" cy="799138"/>
      </dsp:txXfrm>
    </dsp:sp>
    <dsp:sp modelId="{506904CF-0AE5-4F3C-9E8A-003E324F86C8}">
      <dsp:nvSpPr>
        <dsp:cNvPr id="0" name=""/>
        <dsp:cNvSpPr/>
      </dsp:nvSpPr>
      <dsp:spPr>
        <a:xfrm>
          <a:off x="0" y="3224100"/>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9DC2BC-1485-4AAB-8BC8-02ABF441F375}">
      <dsp:nvSpPr>
        <dsp:cNvPr id="0" name=""/>
        <dsp:cNvSpPr/>
      </dsp:nvSpPr>
      <dsp:spPr>
        <a:xfrm>
          <a:off x="417646" y="2781299"/>
          <a:ext cx="5847049"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889000">
            <a:lnSpc>
              <a:spcPct val="90000"/>
            </a:lnSpc>
            <a:spcBef>
              <a:spcPct val="0"/>
            </a:spcBef>
            <a:spcAft>
              <a:spcPct val="35000"/>
            </a:spcAft>
            <a:buNone/>
          </a:pPr>
          <a:r>
            <a:rPr lang="zh-TW" altLang="en-US" sz="2000" b="1" kern="1200" dirty="0">
              <a:effectLst/>
              <a:latin typeface="微軟正黑體" panose="020B0604030504040204" pitchFamily="34" charset="-120"/>
              <a:ea typeface="微軟正黑體" panose="020B0604030504040204" pitchFamily="34" charset="-120"/>
              <a:cs typeface="Times New Roman"/>
            </a:rPr>
            <a:t>違規</a:t>
          </a:r>
          <a:r>
            <a:rPr lang="en-US" altLang="zh-TW" sz="2000" b="1" kern="1200" dirty="0">
              <a:effectLst/>
              <a:latin typeface="微軟正黑體" panose="020B0604030504040204" pitchFamily="34" charset="-120"/>
              <a:ea typeface="微軟正黑體" panose="020B0604030504040204" pitchFamily="34" charset="-120"/>
              <a:cs typeface="Times New Roman"/>
            </a:rPr>
            <a:t>1</a:t>
          </a:r>
          <a:r>
            <a:rPr lang="zh-TW" altLang="en-US" sz="2000" b="1" kern="1200" dirty="0">
              <a:effectLst/>
              <a:latin typeface="微軟正黑體" panose="020B0604030504040204" pitchFamily="34" charset="-120"/>
              <a:ea typeface="微軟正黑體" panose="020B0604030504040204" pitchFamily="34" charset="-120"/>
              <a:cs typeface="Times New Roman"/>
            </a:rPr>
            <a:t>點扣國中教育會考總積分百分之一</a:t>
          </a:r>
          <a:endParaRPr lang="zh-TW" altLang="en-US" sz="2000" b="1" kern="1200" dirty="0">
            <a:latin typeface="微軟正黑體" panose="020B0604030504040204" pitchFamily="34" charset="-120"/>
            <a:ea typeface="微軟正黑體" panose="020B0604030504040204" pitchFamily="34" charset="-120"/>
          </a:endParaRPr>
        </a:p>
      </dsp:txBody>
      <dsp:txXfrm>
        <a:off x="460877" y="2824530"/>
        <a:ext cx="5760587" cy="799138"/>
      </dsp:txXfrm>
    </dsp:sp>
    <dsp:sp modelId="{386837D7-2DF2-497F-B997-BD9C8D00ACB9}">
      <dsp:nvSpPr>
        <dsp:cNvPr id="0" name=""/>
        <dsp:cNvSpPr/>
      </dsp:nvSpPr>
      <dsp:spPr>
        <a:xfrm>
          <a:off x="0" y="4584900"/>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8BDC68-7FF6-45F7-B766-AE2C63685B77}">
      <dsp:nvSpPr>
        <dsp:cNvPr id="0" name=""/>
        <dsp:cNvSpPr/>
      </dsp:nvSpPr>
      <dsp:spPr>
        <a:xfrm>
          <a:off x="417646" y="4142100"/>
          <a:ext cx="5847049"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889000">
            <a:lnSpc>
              <a:spcPct val="90000"/>
            </a:lnSpc>
            <a:spcBef>
              <a:spcPct val="0"/>
            </a:spcBef>
            <a:spcAft>
              <a:spcPct val="35000"/>
            </a:spcAft>
            <a:buNone/>
          </a:pPr>
          <a:r>
            <a:rPr lang="zh-TW" altLang="en-US" sz="2000" b="1" i="0" kern="1200" dirty="0">
              <a:latin typeface="微軟正黑體" panose="020B0604030504040204" pitchFamily="34" charset="-120"/>
              <a:ea typeface="微軟正黑體" panose="020B0604030504040204" pitchFamily="34" charset="-120"/>
            </a:rPr>
            <a:t>等級為標準參照，標示為常模參照</a:t>
          </a:r>
          <a:endParaRPr lang="zh-TW" altLang="en-US" sz="2000" kern="1200" dirty="0">
            <a:latin typeface="微軟正黑體" panose="020B0604030504040204" pitchFamily="34" charset="-120"/>
            <a:ea typeface="微軟正黑體" panose="020B0604030504040204" pitchFamily="34" charset="-120"/>
          </a:endParaRPr>
        </a:p>
      </dsp:txBody>
      <dsp:txXfrm>
        <a:off x="460877" y="4185331"/>
        <a:ext cx="5760587" cy="79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A58C2-E56C-43EA-A954-B0219353F669}">
      <dsp:nvSpPr>
        <dsp:cNvPr id="0" name=""/>
        <dsp:cNvSpPr/>
      </dsp:nvSpPr>
      <dsp:spPr>
        <a:xfrm>
          <a:off x="0" y="514182"/>
          <a:ext cx="2587787" cy="1552672"/>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技藝技能優良學生甄審入學</a:t>
          </a:r>
        </a:p>
      </dsp:txBody>
      <dsp:txXfrm>
        <a:off x="0" y="514182"/>
        <a:ext cx="2587787" cy="1552672"/>
      </dsp:txXfrm>
    </dsp:sp>
    <dsp:sp modelId="{045B8913-2110-4799-AFB4-CA647A5A8553}">
      <dsp:nvSpPr>
        <dsp:cNvPr id="0" name=""/>
        <dsp:cNvSpPr/>
      </dsp:nvSpPr>
      <dsp:spPr>
        <a:xfrm>
          <a:off x="2846566" y="514182"/>
          <a:ext cx="2587787" cy="1552672"/>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進修部</a:t>
          </a:r>
          <a:endParaRPr lang="en-US" altLang="zh-TW" sz="2800" b="1" kern="1200" dirty="0">
            <a:latin typeface="微軟正黑體" panose="020B0604030504040204" pitchFamily="34" charset="-120"/>
            <a:ea typeface="微軟正黑體" panose="020B0604030504040204" pitchFamily="34" charset="-120"/>
            <a:cs typeface="+mn-cs"/>
          </a:endParaRPr>
        </a:p>
        <a:p>
          <a:pPr marL="0" lvl="0" indent="0" algn="ctr" defTabSz="1244600">
            <a:lnSpc>
              <a:spcPct val="90000"/>
            </a:lnSpc>
            <a:spcBef>
              <a:spcPct val="0"/>
            </a:spcBef>
            <a:spcAft>
              <a:spcPct val="35000"/>
            </a:spcAft>
            <a:buNone/>
          </a:pPr>
          <a:r>
            <a:rPr lang="en-US" altLang="zh-TW" sz="2800" b="1" kern="1200" dirty="0">
              <a:latin typeface="微軟正黑體" panose="020B0604030504040204" pitchFamily="34" charset="-120"/>
              <a:ea typeface="微軟正黑體" panose="020B0604030504040204" pitchFamily="34" charset="-120"/>
              <a:cs typeface="+mn-cs"/>
            </a:rPr>
            <a:t>(</a:t>
          </a:r>
          <a:r>
            <a:rPr lang="zh-TW" altLang="en-US" sz="2800" b="1" kern="1200" dirty="0">
              <a:latin typeface="微軟正黑體" panose="020B0604030504040204" pitchFamily="34" charset="-120"/>
              <a:ea typeface="微軟正黑體" panose="020B0604030504040204" pitchFamily="34" charset="-120"/>
              <a:cs typeface="+mn-cs"/>
            </a:rPr>
            <a:t>夜間上課</a:t>
          </a:r>
          <a:r>
            <a:rPr lang="en-US" altLang="zh-TW" sz="2800" b="1" kern="1200" dirty="0">
              <a:latin typeface="微軟正黑體" panose="020B0604030504040204" pitchFamily="34" charset="-120"/>
              <a:ea typeface="微軟正黑體" panose="020B0604030504040204" pitchFamily="34" charset="-120"/>
              <a:cs typeface="+mn-cs"/>
            </a:rPr>
            <a:t>)</a:t>
          </a:r>
          <a:endParaRPr lang="zh-TW" altLang="en-US" sz="2800" b="1" kern="1200" dirty="0">
            <a:latin typeface="微軟正黑體" panose="020B0604030504040204" pitchFamily="34" charset="-120"/>
            <a:ea typeface="微軟正黑體" panose="020B0604030504040204" pitchFamily="34" charset="-120"/>
            <a:cs typeface="+mn-cs"/>
          </a:endParaRPr>
        </a:p>
      </dsp:txBody>
      <dsp:txXfrm>
        <a:off x="2846566" y="514182"/>
        <a:ext cx="2587787" cy="1552672"/>
      </dsp:txXfrm>
    </dsp:sp>
    <dsp:sp modelId="{34C647E4-A7AD-45EE-83AC-88A0D351F1F8}">
      <dsp:nvSpPr>
        <dsp:cNvPr id="0" name=""/>
        <dsp:cNvSpPr/>
      </dsp:nvSpPr>
      <dsp:spPr>
        <a:xfrm>
          <a:off x="5693132" y="514182"/>
          <a:ext cx="2587787" cy="1552672"/>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離島生</a:t>
          </a:r>
          <a:endParaRPr lang="en-US" altLang="zh-TW" sz="2800" b="1" kern="1200" dirty="0">
            <a:latin typeface="微軟正黑體" panose="020B0604030504040204" pitchFamily="34" charset="-120"/>
            <a:ea typeface="微軟正黑體" panose="020B0604030504040204" pitchFamily="34" charset="-120"/>
            <a:cs typeface="+mn-cs"/>
          </a:endParaRPr>
        </a:p>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免試入學</a:t>
          </a:r>
        </a:p>
      </dsp:txBody>
      <dsp:txXfrm>
        <a:off x="5693132" y="514182"/>
        <a:ext cx="2587787" cy="1552672"/>
      </dsp:txXfrm>
    </dsp:sp>
    <dsp:sp modelId="{CB0D1AD0-E2F7-4302-8013-F73575E228A7}">
      <dsp:nvSpPr>
        <dsp:cNvPr id="0" name=""/>
        <dsp:cNvSpPr/>
      </dsp:nvSpPr>
      <dsp:spPr>
        <a:xfrm>
          <a:off x="1423283" y="2325633"/>
          <a:ext cx="2587787" cy="1552672"/>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直升入學</a:t>
          </a:r>
        </a:p>
      </dsp:txBody>
      <dsp:txXfrm>
        <a:off x="1423283" y="2325633"/>
        <a:ext cx="2587787" cy="1552672"/>
      </dsp:txXfrm>
    </dsp:sp>
    <dsp:sp modelId="{CFD4A7BC-7C17-41CB-AFB8-C3CEF7C2787F}">
      <dsp:nvSpPr>
        <dsp:cNvPr id="0" name=""/>
        <dsp:cNvSpPr/>
      </dsp:nvSpPr>
      <dsp:spPr>
        <a:xfrm>
          <a:off x="4269849" y="2325633"/>
          <a:ext cx="2587787" cy="1552672"/>
        </a:xfrm>
        <a:prstGeom prst="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原住民</a:t>
          </a:r>
          <a:endParaRPr lang="en-US" altLang="zh-TW" sz="2800" b="1" kern="1200" dirty="0">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實驗教育班</a:t>
          </a:r>
        </a:p>
      </dsp:txBody>
      <dsp:txXfrm>
        <a:off x="4269849" y="2325633"/>
        <a:ext cx="2587787" cy="1552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7E270-3EAC-46AA-AB88-F6CF90A603B5}">
      <dsp:nvSpPr>
        <dsp:cNvPr id="0" name=""/>
        <dsp:cNvSpPr/>
      </dsp:nvSpPr>
      <dsp:spPr>
        <a:xfrm>
          <a:off x="0" y="519"/>
          <a:ext cx="6096000" cy="933660"/>
        </a:xfrm>
        <a:prstGeom prst="roundRect">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a:solidFill>
                <a:srgbClr val="C00000"/>
              </a:solidFill>
              <a:latin typeface="微軟正黑體" pitchFamily="34" charset="-120"/>
              <a:ea typeface="微軟正黑體" pitchFamily="34" charset="-120"/>
              <a:cs typeface="+mn-cs"/>
            </a:rPr>
            <a:t>認識適性入學制度與計分</a:t>
          </a:r>
        </a:p>
      </dsp:txBody>
      <dsp:txXfrm>
        <a:off x="45578" y="46097"/>
        <a:ext cx="6004844" cy="842504"/>
      </dsp:txXfrm>
    </dsp:sp>
    <dsp:sp modelId="{C6D75E4A-9B3A-438E-861C-4F3EB00123C2}">
      <dsp:nvSpPr>
        <dsp:cNvPr id="0" name=""/>
        <dsp:cNvSpPr/>
      </dsp:nvSpPr>
      <dsp:spPr>
        <a:xfrm>
          <a:off x="0" y="1043619"/>
          <a:ext cx="6096000" cy="933660"/>
        </a:xfrm>
        <a:prstGeom prst="roundRect">
          <a:avLst/>
        </a:prstGeom>
        <a:gradFill rotWithShape="0">
          <a:gsLst>
            <a:gs pos="0">
              <a:srgbClr val="4BACC6">
                <a:hueOff val="-3311292"/>
                <a:satOff val="13270"/>
                <a:lumOff val="2876"/>
                <a:alphaOff val="0"/>
                <a:tint val="50000"/>
                <a:satMod val="300000"/>
              </a:srgbClr>
            </a:gs>
            <a:gs pos="35000">
              <a:srgbClr val="4BACC6">
                <a:hueOff val="-3311292"/>
                <a:satOff val="13270"/>
                <a:lumOff val="2876"/>
                <a:alphaOff val="0"/>
                <a:tint val="37000"/>
                <a:satMod val="300000"/>
              </a:srgbClr>
            </a:gs>
            <a:gs pos="100000">
              <a:srgbClr val="4BACC6">
                <a:hueOff val="-3311292"/>
                <a:satOff val="13270"/>
                <a:lumOff val="287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a:solidFill>
                <a:srgbClr val="C00000"/>
              </a:solidFill>
              <a:latin typeface="微軟正黑體" pitchFamily="34" charset="-120"/>
              <a:ea typeface="微軟正黑體" pitchFamily="34" charset="-120"/>
              <a:cs typeface="+mn-cs"/>
            </a:rPr>
            <a:t>熟悉志願選填作業</a:t>
          </a:r>
        </a:p>
      </dsp:txBody>
      <dsp:txXfrm>
        <a:off x="45578" y="1089197"/>
        <a:ext cx="6004844" cy="842504"/>
      </dsp:txXfrm>
    </dsp:sp>
    <dsp:sp modelId="{4F102A41-E45B-405E-A411-647B3A6BB1E8}">
      <dsp:nvSpPr>
        <dsp:cNvPr id="0" name=""/>
        <dsp:cNvSpPr/>
      </dsp:nvSpPr>
      <dsp:spPr>
        <a:xfrm>
          <a:off x="0" y="2086719"/>
          <a:ext cx="6096000" cy="933660"/>
        </a:xfrm>
        <a:prstGeom prst="roundRect">
          <a:avLst/>
        </a:prstGeom>
        <a:gradFill rotWithShape="0">
          <a:gsLst>
            <a:gs pos="0">
              <a:srgbClr val="4BACC6">
                <a:hueOff val="-6622584"/>
                <a:satOff val="26541"/>
                <a:lumOff val="5752"/>
                <a:alphaOff val="0"/>
                <a:tint val="50000"/>
                <a:satMod val="300000"/>
              </a:srgbClr>
            </a:gs>
            <a:gs pos="35000">
              <a:srgbClr val="4BACC6">
                <a:hueOff val="-6622584"/>
                <a:satOff val="26541"/>
                <a:lumOff val="5752"/>
                <a:alphaOff val="0"/>
                <a:tint val="37000"/>
                <a:satMod val="300000"/>
              </a:srgbClr>
            </a:gs>
            <a:gs pos="100000">
              <a:srgbClr val="4BACC6">
                <a:hueOff val="-6622584"/>
                <a:satOff val="26541"/>
                <a:lumOff val="575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a:solidFill>
                <a:srgbClr val="C00000"/>
              </a:solidFill>
              <a:latin typeface="微軟正黑體" pitchFamily="34" charset="-120"/>
              <a:ea typeface="微軟正黑體" pitchFamily="34" charset="-120"/>
              <a:cs typeface="+mn-cs"/>
            </a:rPr>
            <a:t>落實適性輔導工作</a:t>
          </a:r>
        </a:p>
      </dsp:txBody>
      <dsp:txXfrm>
        <a:off x="45578" y="2132297"/>
        <a:ext cx="6004844" cy="842504"/>
      </dsp:txXfrm>
    </dsp:sp>
    <dsp:sp modelId="{F094C4FC-91D3-4C73-B8E1-9A884DFE0EC5}">
      <dsp:nvSpPr>
        <dsp:cNvPr id="0" name=""/>
        <dsp:cNvSpPr/>
      </dsp:nvSpPr>
      <dsp:spPr>
        <a:xfrm>
          <a:off x="0" y="3129819"/>
          <a:ext cx="6096000" cy="933660"/>
        </a:xfrm>
        <a:prstGeom prst="roundRect">
          <a:avLst/>
        </a:prstGeo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a:solidFill>
                <a:srgbClr val="C00000"/>
              </a:solidFill>
              <a:latin typeface="微軟正黑體" pitchFamily="34" charset="-120"/>
              <a:ea typeface="微軟正黑體" pitchFamily="34" charset="-120"/>
              <a:cs typeface="+mn-cs"/>
            </a:rPr>
            <a:t>達到適性揚才目標</a:t>
          </a:r>
        </a:p>
      </dsp:txBody>
      <dsp:txXfrm>
        <a:off x="45578" y="3175397"/>
        <a:ext cx="6004844" cy="8425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47E80-85D4-4CCB-91B8-854ABCC08A45}">
      <dsp:nvSpPr>
        <dsp:cNvPr id="0" name=""/>
        <dsp:cNvSpPr/>
      </dsp:nvSpPr>
      <dsp:spPr>
        <a:xfrm rot="5400000">
          <a:off x="4836021" y="-1829176"/>
          <a:ext cx="1212352" cy="5122068"/>
        </a:xfrm>
        <a:prstGeom prst="round2Same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u="none" kern="1200" dirty="0">
              <a:solidFill>
                <a:srgbClr val="660066"/>
              </a:solidFill>
              <a:latin typeface="微軟正黑體" pitchFamily="34" charset="-120"/>
              <a:ea typeface="微軟正黑體" pitchFamily="34" charset="-120"/>
              <a:cs typeface="+mn-cs"/>
            </a:rPr>
            <a:t>檢視現階段比序積分及熟悉志願序變化對計分的影響</a:t>
          </a:r>
        </a:p>
      </dsp:txBody>
      <dsp:txXfrm rot="-5400000">
        <a:off x="2881163" y="184864"/>
        <a:ext cx="5062886" cy="1093988"/>
      </dsp:txXfrm>
    </dsp:sp>
    <dsp:sp modelId="{B54E2779-672F-491F-801F-F86DB2C112E9}">
      <dsp:nvSpPr>
        <dsp:cNvPr id="0" name=""/>
        <dsp:cNvSpPr/>
      </dsp:nvSpPr>
      <dsp:spPr>
        <a:xfrm>
          <a:off x="0" y="483"/>
          <a:ext cx="2881163" cy="1462748"/>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u="none" kern="1200" dirty="0">
              <a:solidFill>
                <a:sysClr val="window" lastClr="FFFFFF"/>
              </a:solidFill>
              <a:latin typeface="微軟正黑體" pitchFamily="34" charset="-120"/>
              <a:ea typeface="微軟正黑體" pitchFamily="34" charset="-120"/>
              <a:cs typeface="+mn-cs"/>
            </a:rPr>
            <a:t>對學生而言</a:t>
          </a:r>
        </a:p>
      </dsp:txBody>
      <dsp:txXfrm>
        <a:off x="71405" y="71888"/>
        <a:ext cx="2738353" cy="1319938"/>
      </dsp:txXfrm>
    </dsp:sp>
    <dsp:sp modelId="{A3BB1BEA-D5EA-49C6-9382-30D7735B5320}">
      <dsp:nvSpPr>
        <dsp:cNvPr id="0" name=""/>
        <dsp:cNvSpPr/>
      </dsp:nvSpPr>
      <dsp:spPr>
        <a:xfrm rot="5400000">
          <a:off x="4836021" y="-264309"/>
          <a:ext cx="1212352" cy="5122068"/>
        </a:xfrm>
        <a:prstGeom prst="round2SameRect">
          <a:avLst/>
        </a:prstGeom>
        <a:solidFill>
          <a:srgbClr val="4BACC6">
            <a:tint val="40000"/>
            <a:alpha val="90000"/>
            <a:hueOff val="-5370241"/>
            <a:satOff val="24126"/>
            <a:lumOff val="1658"/>
            <a:alphaOff val="0"/>
          </a:srgbClr>
        </a:solidFill>
        <a:ln w="25400" cap="flat" cmpd="sng" algn="ctr">
          <a:solidFill>
            <a:srgbClr val="4BACC6">
              <a:tint val="40000"/>
              <a:alpha val="90000"/>
              <a:hueOff val="-5370241"/>
              <a:satOff val="24126"/>
              <a:lumOff val="165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u="none" kern="1200" dirty="0">
              <a:solidFill>
                <a:srgbClr val="660066"/>
              </a:solidFill>
              <a:latin typeface="微軟正黑體" pitchFamily="34" charset="-120"/>
              <a:ea typeface="微軟正黑體" pitchFamily="34" charset="-120"/>
              <a:cs typeface="+mn-cs"/>
            </a:rPr>
            <a:t>提前分段上傳與檢核學生基本資料及比序資料與積分</a:t>
          </a:r>
        </a:p>
      </dsp:txBody>
      <dsp:txXfrm rot="-5400000">
        <a:off x="2881163" y="1749731"/>
        <a:ext cx="5062886" cy="1093988"/>
      </dsp:txXfrm>
    </dsp:sp>
    <dsp:sp modelId="{8C0FC3F0-561C-419C-A408-B4B39FDA94A8}">
      <dsp:nvSpPr>
        <dsp:cNvPr id="0" name=""/>
        <dsp:cNvSpPr/>
      </dsp:nvSpPr>
      <dsp:spPr>
        <a:xfrm>
          <a:off x="0" y="1539004"/>
          <a:ext cx="2881163" cy="1515440"/>
        </a:xfrm>
        <a:prstGeom prst="roundRect">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u="none" kern="1200" dirty="0">
              <a:solidFill>
                <a:sysClr val="window" lastClr="FFFFFF"/>
              </a:solidFill>
              <a:latin typeface="微軟正黑體" pitchFamily="34" charset="-120"/>
              <a:ea typeface="微軟正黑體" pitchFamily="34" charset="-120"/>
              <a:cs typeface="+mn-cs"/>
            </a:rPr>
            <a:t>對教務處而言</a:t>
          </a:r>
        </a:p>
      </dsp:txBody>
      <dsp:txXfrm>
        <a:off x="73978" y="1612982"/>
        <a:ext cx="2733207" cy="1367484"/>
      </dsp:txXfrm>
    </dsp:sp>
    <dsp:sp modelId="{5C863729-FECA-48BA-B95D-3574515DA2DA}">
      <dsp:nvSpPr>
        <dsp:cNvPr id="0" name=""/>
        <dsp:cNvSpPr/>
      </dsp:nvSpPr>
      <dsp:spPr>
        <a:xfrm rot="5400000">
          <a:off x="4836021" y="1326902"/>
          <a:ext cx="1212352" cy="5122068"/>
        </a:xfrm>
        <a:prstGeom prst="round2SameRect">
          <a:avLst/>
        </a:prstGeom>
        <a:solidFill>
          <a:srgbClr val="4BACC6">
            <a:tint val="40000"/>
            <a:alpha val="90000"/>
            <a:hueOff val="-10740482"/>
            <a:satOff val="48253"/>
            <a:lumOff val="3317"/>
            <a:alphaOff val="0"/>
          </a:srgbClr>
        </a:solidFill>
        <a:ln w="25400" cap="flat" cmpd="sng" algn="ctr">
          <a:solidFill>
            <a:srgbClr val="4BACC6">
              <a:tint val="40000"/>
              <a:alpha val="90000"/>
              <a:hueOff val="-10740482"/>
              <a:satOff val="48253"/>
              <a:lumOff val="331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u="none" kern="1200" dirty="0">
              <a:solidFill>
                <a:srgbClr val="660066"/>
              </a:solidFill>
              <a:latin typeface="微軟正黑體" pitchFamily="34" charset="-120"/>
              <a:ea typeface="微軟正黑體" pitchFamily="34" charset="-120"/>
              <a:cs typeface="+mn-cs"/>
            </a:rPr>
            <a:t>搭配輸出資訊逐次協助學生志願序選填，進行覺察、探索、評估、統整與決定之輔導</a:t>
          </a:r>
        </a:p>
      </dsp:txBody>
      <dsp:txXfrm rot="-5400000">
        <a:off x="2881163" y="3340942"/>
        <a:ext cx="5062886" cy="1093988"/>
      </dsp:txXfrm>
    </dsp:sp>
    <dsp:sp modelId="{EA7DDBA6-DDBD-4C26-8740-DDCAC90EC60B}">
      <dsp:nvSpPr>
        <dsp:cNvPr id="0" name=""/>
        <dsp:cNvSpPr/>
      </dsp:nvSpPr>
      <dsp:spPr>
        <a:xfrm>
          <a:off x="0" y="3130216"/>
          <a:ext cx="2881163" cy="1515440"/>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u="none" kern="1200" dirty="0">
              <a:solidFill>
                <a:sysClr val="window" lastClr="FFFFFF"/>
              </a:solidFill>
              <a:latin typeface="微軟正黑體" pitchFamily="34" charset="-120"/>
              <a:ea typeface="微軟正黑體" pitchFamily="34" charset="-120"/>
              <a:cs typeface="+mn-cs"/>
            </a:rPr>
            <a:t>對輔導室及教師而言</a:t>
          </a:r>
        </a:p>
      </dsp:txBody>
      <dsp:txXfrm>
        <a:off x="73978" y="3204194"/>
        <a:ext cx="2733207" cy="1367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F2D5C-67B9-443A-BE45-FAA3395AD690}">
      <dsp:nvSpPr>
        <dsp:cNvPr id="0" name=""/>
        <dsp:cNvSpPr/>
      </dsp:nvSpPr>
      <dsp:spPr>
        <a:xfrm>
          <a:off x="3564" y="769"/>
          <a:ext cx="3684834" cy="1084483"/>
        </a:xfrm>
        <a:prstGeom prst="roundRect">
          <a:avLst>
            <a:gd name="adj" fmla="val 10000"/>
          </a:avLst>
        </a:prstGeom>
        <a:solidFill>
          <a:srgbClr val="CC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高級中等學校</a:t>
          </a:r>
          <a:endParaRPr lang="en-US" altLang="zh-TW"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p>
      </dsp:txBody>
      <dsp:txXfrm>
        <a:off x="35327" y="32532"/>
        <a:ext cx="3621308" cy="1020957"/>
      </dsp:txXfrm>
    </dsp:sp>
    <dsp:sp modelId="{D5469BDE-54AC-485E-99FA-0F30F13B7F69}">
      <dsp:nvSpPr>
        <dsp:cNvPr id="0" name=""/>
        <dsp:cNvSpPr/>
      </dsp:nvSpPr>
      <dsp:spPr>
        <a:xfrm>
          <a:off x="9557" y="1306889"/>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學習區完全免試入學</a:t>
          </a:r>
        </a:p>
      </dsp:txBody>
      <dsp:txXfrm>
        <a:off x="23897" y="1321229"/>
        <a:ext cx="460932" cy="4424301"/>
      </dsp:txXfrm>
    </dsp:sp>
    <dsp:sp modelId="{C44CE77C-8AAD-4C28-A975-B2ED6D2742A5}">
      <dsp:nvSpPr>
        <dsp:cNvPr id="0" name=""/>
        <dsp:cNvSpPr/>
      </dsp:nvSpPr>
      <dsp:spPr>
        <a:xfrm>
          <a:off x="540097" y="1306889"/>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直升入學</a:t>
          </a:r>
        </a:p>
      </dsp:txBody>
      <dsp:txXfrm>
        <a:off x="554437" y="1321229"/>
        <a:ext cx="460932" cy="4424301"/>
      </dsp:txXfrm>
    </dsp:sp>
    <dsp:sp modelId="{44BB3D60-0B9D-4CC9-B9AD-7EE09DD42334}">
      <dsp:nvSpPr>
        <dsp:cNvPr id="0" name=""/>
        <dsp:cNvSpPr/>
      </dsp:nvSpPr>
      <dsp:spPr>
        <a:xfrm>
          <a:off x="1070636"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屏東區免試入學</a:t>
          </a:r>
        </a:p>
      </dsp:txBody>
      <dsp:txXfrm>
        <a:off x="1084976" y="1321998"/>
        <a:ext cx="460932" cy="4424301"/>
      </dsp:txXfrm>
    </dsp:sp>
    <dsp:sp modelId="{AC472CE3-231B-4AFD-9A66-877B0CED303A}">
      <dsp:nvSpPr>
        <dsp:cNvPr id="0" name=""/>
        <dsp:cNvSpPr/>
      </dsp:nvSpPr>
      <dsp:spPr>
        <a:xfrm>
          <a:off x="1601175"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原住民實驗教育班獨招</a:t>
          </a:r>
        </a:p>
      </dsp:txBody>
      <dsp:txXfrm>
        <a:off x="1615515" y="1321998"/>
        <a:ext cx="460932" cy="4424301"/>
      </dsp:txXfrm>
    </dsp:sp>
    <dsp:sp modelId="{FA501999-D116-46D7-9550-698514E6D6C3}">
      <dsp:nvSpPr>
        <dsp:cNvPr id="0" name=""/>
        <dsp:cNvSpPr/>
      </dsp:nvSpPr>
      <dsp:spPr>
        <a:xfrm>
          <a:off x="2131714"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技優甄審入學</a:t>
          </a:r>
        </a:p>
      </dsp:txBody>
      <dsp:txXfrm>
        <a:off x="2146054" y="1321998"/>
        <a:ext cx="460932" cy="4424301"/>
      </dsp:txXfrm>
    </dsp:sp>
    <dsp:sp modelId="{270D18AD-B365-4E07-A554-F38DA99F1C4F}">
      <dsp:nvSpPr>
        <dsp:cNvPr id="0" name=""/>
        <dsp:cNvSpPr/>
      </dsp:nvSpPr>
      <dsp:spPr>
        <a:xfrm>
          <a:off x="2662253"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eaVert"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spc="600" dirty="0">
              <a:latin typeface="微軟正黑體" panose="020B0604030504040204" pitchFamily="34" charset="-120"/>
              <a:ea typeface="微軟正黑體" panose="020B0604030504040204" pitchFamily="34" charset="-120"/>
            </a:rPr>
            <a:t>進修部</a:t>
          </a:r>
          <a:r>
            <a:rPr lang="en-US" altLang="zh-TW" sz="2000" b="1" kern="1200" spc="600" dirty="0">
              <a:latin typeface="微軟正黑體" panose="020B0604030504040204" pitchFamily="34" charset="-120"/>
              <a:ea typeface="微軟正黑體" panose="020B0604030504040204" pitchFamily="34" charset="-120"/>
            </a:rPr>
            <a:t>(</a:t>
          </a:r>
          <a:r>
            <a:rPr lang="zh-TW" altLang="en-US" sz="2000" b="1" kern="1200" spc="600" dirty="0">
              <a:latin typeface="微軟正黑體" panose="020B0604030504040204" pitchFamily="34" charset="-120"/>
              <a:ea typeface="微軟正黑體" panose="020B0604030504040204" pitchFamily="34" charset="-120"/>
            </a:rPr>
            <a:t>夜間上課</a:t>
          </a:r>
          <a:r>
            <a:rPr lang="en-US" altLang="zh-TW" sz="2000" b="1" kern="1200" spc="600" dirty="0">
              <a:latin typeface="微軟正黑體" panose="020B0604030504040204" pitchFamily="34" charset="-120"/>
              <a:ea typeface="微軟正黑體" panose="020B0604030504040204" pitchFamily="34" charset="-120"/>
            </a:rPr>
            <a:t>)</a:t>
          </a:r>
          <a:endParaRPr lang="zh-TW" altLang="en-US" sz="2000" b="1" kern="1200" spc="600" dirty="0">
            <a:latin typeface="微軟正黑體" panose="020B0604030504040204" pitchFamily="34" charset="-120"/>
            <a:ea typeface="微軟正黑體" panose="020B0604030504040204" pitchFamily="34" charset="-120"/>
          </a:endParaRPr>
        </a:p>
      </dsp:txBody>
      <dsp:txXfrm>
        <a:off x="2676593" y="1321998"/>
        <a:ext cx="460932" cy="4424301"/>
      </dsp:txXfrm>
    </dsp:sp>
    <dsp:sp modelId="{CB279AC3-8530-45C6-9ACE-059E58C90F44}">
      <dsp:nvSpPr>
        <dsp:cNvPr id="0" name=""/>
        <dsp:cNvSpPr/>
      </dsp:nvSpPr>
      <dsp:spPr>
        <a:xfrm>
          <a:off x="3192792"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離島生免試入學</a:t>
          </a:r>
        </a:p>
      </dsp:txBody>
      <dsp:txXfrm>
        <a:off x="3207132" y="1321998"/>
        <a:ext cx="460932" cy="4424301"/>
      </dsp:txXfrm>
    </dsp:sp>
    <dsp:sp modelId="{92A75359-50C9-45C8-818E-9A549C711345}">
      <dsp:nvSpPr>
        <dsp:cNvPr id="0" name=""/>
        <dsp:cNvSpPr/>
      </dsp:nvSpPr>
      <dsp:spPr>
        <a:xfrm>
          <a:off x="3770493" y="769"/>
          <a:ext cx="1555563" cy="1084483"/>
        </a:xfrm>
        <a:prstGeom prst="roundRect">
          <a:avLst>
            <a:gd name="adj" fmla="val 10000"/>
          </a:avLst>
        </a:prstGeom>
        <a:solidFill>
          <a:srgbClr val="CC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五專免試入學</a:t>
          </a:r>
        </a:p>
      </dsp:txBody>
      <dsp:txXfrm>
        <a:off x="3802256" y="32532"/>
        <a:ext cx="1492037" cy="1020957"/>
      </dsp:txXfrm>
    </dsp:sp>
    <dsp:sp modelId="{33F69DC1-B179-4B38-89CA-41358F72ED0F}">
      <dsp:nvSpPr>
        <dsp:cNvPr id="0" name=""/>
        <dsp:cNvSpPr/>
      </dsp:nvSpPr>
      <dsp:spPr>
        <a:xfrm>
          <a:off x="3772211" y="1307658"/>
          <a:ext cx="490090"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五專優先免試</a:t>
          </a:r>
        </a:p>
      </dsp:txBody>
      <dsp:txXfrm>
        <a:off x="3786565" y="1322012"/>
        <a:ext cx="461382" cy="4424273"/>
      </dsp:txXfrm>
    </dsp:sp>
    <dsp:sp modelId="{073669CE-D996-45DA-BEF8-294ACD873069}">
      <dsp:nvSpPr>
        <dsp:cNvPr id="0" name=""/>
        <dsp:cNvSpPr/>
      </dsp:nvSpPr>
      <dsp:spPr>
        <a:xfrm>
          <a:off x="4303229" y="1307658"/>
          <a:ext cx="490090"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五專聯合免試</a:t>
          </a:r>
        </a:p>
      </dsp:txBody>
      <dsp:txXfrm>
        <a:off x="4317583" y="1322012"/>
        <a:ext cx="461382" cy="4424273"/>
      </dsp:txXfrm>
    </dsp:sp>
    <dsp:sp modelId="{F1EE57B5-D4D5-417E-9BBE-E5339597128A}">
      <dsp:nvSpPr>
        <dsp:cNvPr id="0" name=""/>
        <dsp:cNvSpPr/>
      </dsp:nvSpPr>
      <dsp:spPr>
        <a:xfrm>
          <a:off x="4834247" y="1307658"/>
          <a:ext cx="490090"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五專完全免試單獨招生</a:t>
          </a:r>
        </a:p>
      </dsp:txBody>
      <dsp:txXfrm>
        <a:off x="4848601" y="1322012"/>
        <a:ext cx="461382" cy="4424273"/>
      </dsp:txXfrm>
    </dsp:sp>
    <dsp:sp modelId="{3AEE5B77-D5A3-4FF8-A3E3-1CC75BA92444}">
      <dsp:nvSpPr>
        <dsp:cNvPr id="0" name=""/>
        <dsp:cNvSpPr/>
      </dsp:nvSpPr>
      <dsp:spPr>
        <a:xfrm>
          <a:off x="5408151" y="769"/>
          <a:ext cx="1023266" cy="1084483"/>
        </a:xfrm>
        <a:prstGeom prst="roundRect">
          <a:avLst>
            <a:gd name="adj" fmla="val 10000"/>
          </a:avLst>
        </a:prstGeom>
        <a:solidFill>
          <a:srgbClr val="CC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a:t>
          </a:r>
        </a:p>
      </dsp:txBody>
      <dsp:txXfrm>
        <a:off x="5438121" y="30739"/>
        <a:ext cx="963326" cy="1024543"/>
      </dsp:txXfrm>
    </dsp:sp>
    <dsp:sp modelId="{FA20F802-8C16-4168-9C76-EED6BF0DB712}">
      <dsp:nvSpPr>
        <dsp:cNvPr id="0" name=""/>
        <dsp:cNvSpPr/>
      </dsp:nvSpPr>
      <dsp:spPr>
        <a:xfrm>
          <a:off x="5409708"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體育班</a:t>
          </a:r>
        </a:p>
      </dsp:txBody>
      <dsp:txXfrm>
        <a:off x="5424048" y="1321998"/>
        <a:ext cx="460932" cy="4424301"/>
      </dsp:txXfrm>
    </dsp:sp>
    <dsp:sp modelId="{B298EA4A-2AF4-402A-A09A-E042F0649D62}">
      <dsp:nvSpPr>
        <dsp:cNvPr id="0" name=""/>
        <dsp:cNvSpPr/>
      </dsp:nvSpPr>
      <dsp:spPr>
        <a:xfrm>
          <a:off x="5940248"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藝才班</a:t>
          </a:r>
        </a:p>
      </dsp:txBody>
      <dsp:txXfrm>
        <a:off x="5954588" y="1321998"/>
        <a:ext cx="460932" cy="4424301"/>
      </dsp:txXfrm>
    </dsp:sp>
    <dsp:sp modelId="{6441CAC8-8694-4966-A2F8-CE151AAE83AD}">
      <dsp:nvSpPr>
        <dsp:cNvPr id="0" name=""/>
        <dsp:cNvSpPr/>
      </dsp:nvSpPr>
      <dsp:spPr>
        <a:xfrm>
          <a:off x="6513511" y="769"/>
          <a:ext cx="2087579" cy="1084483"/>
        </a:xfrm>
        <a:prstGeom prst="roundRect">
          <a:avLst>
            <a:gd name="adj" fmla="val 10000"/>
          </a:avLst>
        </a:prstGeom>
        <a:solidFill>
          <a:srgbClr val="CC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a:t>
          </a:r>
        </a:p>
      </dsp:txBody>
      <dsp:txXfrm>
        <a:off x="6545274" y="32532"/>
        <a:ext cx="2024053" cy="1020957"/>
      </dsp:txXfrm>
    </dsp:sp>
    <dsp:sp modelId="{076D2783-5CC3-45B5-9807-B74B1A0C5D7D}">
      <dsp:nvSpPr>
        <dsp:cNvPr id="0" name=""/>
        <dsp:cNvSpPr/>
      </dsp:nvSpPr>
      <dsp:spPr>
        <a:xfrm>
          <a:off x="6516687"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實用技能學程</a:t>
          </a:r>
        </a:p>
      </dsp:txBody>
      <dsp:txXfrm>
        <a:off x="6531027" y="1321998"/>
        <a:ext cx="460932" cy="4424301"/>
      </dsp:txXfrm>
    </dsp:sp>
    <dsp:sp modelId="{7313FB75-63E2-4290-A8D6-89F436D8D071}">
      <dsp:nvSpPr>
        <dsp:cNvPr id="0" name=""/>
        <dsp:cNvSpPr/>
      </dsp:nvSpPr>
      <dsp:spPr>
        <a:xfrm>
          <a:off x="7047226"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建教合作班</a:t>
          </a:r>
        </a:p>
      </dsp:txBody>
      <dsp:txXfrm>
        <a:off x="7061566" y="1321998"/>
        <a:ext cx="460932" cy="4424301"/>
      </dsp:txXfrm>
    </dsp:sp>
    <dsp:sp modelId="{2E12250F-9A1D-4B1E-B48B-66F70D986141}">
      <dsp:nvSpPr>
        <dsp:cNvPr id="0" name=""/>
        <dsp:cNvSpPr/>
      </dsp:nvSpPr>
      <dsp:spPr>
        <a:xfrm>
          <a:off x="7577765"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身心障礙學生適性輔導就學安置</a:t>
          </a:r>
        </a:p>
      </dsp:txBody>
      <dsp:txXfrm>
        <a:off x="7592105" y="1321998"/>
        <a:ext cx="460932" cy="4424301"/>
      </dsp:txXfrm>
    </dsp:sp>
    <dsp:sp modelId="{B0BB2200-82A3-475D-8599-4B46A87108E5}">
      <dsp:nvSpPr>
        <dsp:cNvPr id="0" name=""/>
        <dsp:cNvSpPr/>
      </dsp:nvSpPr>
      <dsp:spPr>
        <a:xfrm>
          <a:off x="8108304" y="1307658"/>
          <a:ext cx="489612" cy="44529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運動績優獨招</a:t>
          </a:r>
        </a:p>
      </dsp:txBody>
      <dsp:txXfrm>
        <a:off x="8122644" y="1321998"/>
        <a:ext cx="460932" cy="44243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8A82E-AB00-4DFB-8002-DA6488437830}">
      <dsp:nvSpPr>
        <dsp:cNvPr id="0" name=""/>
        <dsp:cNvSpPr/>
      </dsp:nvSpPr>
      <dsp:spPr>
        <a:xfrm>
          <a:off x="-5699197" y="-872376"/>
          <a:ext cx="6785312" cy="6785312"/>
        </a:xfrm>
        <a:prstGeom prst="blockArc">
          <a:avLst>
            <a:gd name="adj1" fmla="val 18900000"/>
            <a:gd name="adj2" fmla="val 2700000"/>
            <a:gd name="adj3" fmla="val 335"/>
          </a:avLst>
        </a:pr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C32EE2-572F-4BE5-8A0C-937DB636B144}">
      <dsp:nvSpPr>
        <dsp:cNvPr id="0" name=""/>
        <dsp:cNvSpPr/>
      </dsp:nvSpPr>
      <dsp:spPr>
        <a:xfrm>
          <a:off x="474778" y="314934"/>
          <a:ext cx="7087459" cy="63027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原就讀學區未設置適性群別或產業特殊類科</a:t>
          </a:r>
        </a:p>
      </dsp:txBody>
      <dsp:txXfrm>
        <a:off x="474778" y="314934"/>
        <a:ext cx="7087459" cy="630271"/>
      </dsp:txXfrm>
    </dsp:sp>
    <dsp:sp modelId="{F86C117C-AAE0-48D2-843F-93FA4FFFAFCD}">
      <dsp:nvSpPr>
        <dsp:cNvPr id="0" name=""/>
        <dsp:cNvSpPr/>
      </dsp:nvSpPr>
      <dsp:spPr>
        <a:xfrm>
          <a:off x="80858" y="236150"/>
          <a:ext cx="787839" cy="787839"/>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E9EB7000-EEF1-41C1-A9AF-46DE3ABA9938}">
      <dsp:nvSpPr>
        <dsp:cNvPr id="0" name=""/>
        <dsp:cNvSpPr/>
      </dsp:nvSpPr>
      <dsp:spPr>
        <a:xfrm>
          <a:off x="926412" y="1260039"/>
          <a:ext cx="6635825" cy="630271"/>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因搬家遷徙至本區居住者</a:t>
          </a:r>
        </a:p>
      </dsp:txBody>
      <dsp:txXfrm>
        <a:off x="926412" y="1260039"/>
        <a:ext cx="6635825" cy="630271"/>
      </dsp:txXfrm>
    </dsp:sp>
    <dsp:sp modelId="{205BFE64-89B3-4879-8DA6-087207728515}">
      <dsp:nvSpPr>
        <dsp:cNvPr id="0" name=""/>
        <dsp:cNvSpPr/>
      </dsp:nvSpPr>
      <dsp:spPr>
        <a:xfrm>
          <a:off x="532492" y="1181255"/>
          <a:ext cx="787839" cy="787839"/>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E4FF4302-3C06-4B82-AB1B-4AE28D155572}">
      <dsp:nvSpPr>
        <dsp:cNvPr id="0" name=""/>
        <dsp:cNvSpPr/>
      </dsp:nvSpPr>
      <dsp:spPr>
        <a:xfrm>
          <a:off x="1065027" y="2205144"/>
          <a:ext cx="6497209" cy="630271"/>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跨區學生申請返回本區戶籍所在地就讀</a:t>
          </a:r>
        </a:p>
      </dsp:txBody>
      <dsp:txXfrm>
        <a:off x="1065027" y="2205144"/>
        <a:ext cx="6497209" cy="630271"/>
      </dsp:txXfrm>
    </dsp:sp>
    <dsp:sp modelId="{5B008F7F-FB57-4E27-91DE-4C6153DD672E}">
      <dsp:nvSpPr>
        <dsp:cNvPr id="0" name=""/>
        <dsp:cNvSpPr/>
      </dsp:nvSpPr>
      <dsp:spPr>
        <a:xfrm>
          <a:off x="671108" y="2126360"/>
          <a:ext cx="787839" cy="787839"/>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CDB21CEF-4B40-4F7A-80A9-601EA1ECCBB0}">
      <dsp:nvSpPr>
        <dsp:cNvPr id="0" name=""/>
        <dsp:cNvSpPr/>
      </dsp:nvSpPr>
      <dsp:spPr>
        <a:xfrm>
          <a:off x="926412" y="3150249"/>
          <a:ext cx="6635825" cy="630271"/>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臺商子女學校或海外返國就讀</a:t>
          </a:r>
          <a:r>
            <a:rPr lang="en-US" altLang="zh-TW" sz="2300" b="1" kern="1200" dirty="0">
              <a:solidFill>
                <a:sysClr val="window" lastClr="FFFFFF"/>
              </a:solidFill>
              <a:latin typeface="微軟正黑體" pitchFamily="34" charset="-120"/>
              <a:ea typeface="微軟正黑體" pitchFamily="34" charset="-120"/>
              <a:cs typeface="+mn-cs"/>
            </a:rPr>
            <a:t>(</a:t>
          </a:r>
          <a:r>
            <a:rPr lang="zh-TW" altLang="en-US" sz="2300" b="1" kern="1200" dirty="0">
              <a:solidFill>
                <a:sysClr val="window" lastClr="FFFFFF"/>
              </a:solidFill>
              <a:latin typeface="微軟正黑體" pitchFamily="34" charset="-120"/>
              <a:ea typeface="微軟正黑體" pitchFamily="34" charset="-120"/>
              <a:cs typeface="+mn-cs"/>
            </a:rPr>
            <a:t>戶籍不在本縣者</a:t>
          </a:r>
          <a:r>
            <a:rPr lang="en-US" altLang="zh-TW" sz="2300" b="1" kern="1200" dirty="0">
              <a:solidFill>
                <a:sysClr val="window" lastClr="FFFFFF"/>
              </a:solidFill>
              <a:latin typeface="微軟正黑體" pitchFamily="34" charset="-120"/>
              <a:ea typeface="微軟正黑體" pitchFamily="34" charset="-120"/>
              <a:cs typeface="+mn-cs"/>
            </a:rPr>
            <a:t>)</a:t>
          </a:r>
          <a:endParaRPr lang="zh-TW" altLang="en-US" sz="2300" b="1" kern="1200" dirty="0">
            <a:solidFill>
              <a:sysClr val="window" lastClr="FFFFFF"/>
            </a:solidFill>
            <a:latin typeface="微軟正黑體" pitchFamily="34" charset="-120"/>
            <a:ea typeface="微軟正黑體" pitchFamily="34" charset="-120"/>
            <a:cs typeface="+mn-cs"/>
          </a:endParaRPr>
        </a:p>
      </dsp:txBody>
      <dsp:txXfrm>
        <a:off x="926412" y="3150249"/>
        <a:ext cx="6635825" cy="630271"/>
      </dsp:txXfrm>
    </dsp:sp>
    <dsp:sp modelId="{5A4A8DDD-51A4-4AFB-8689-F8BDCA08A075}">
      <dsp:nvSpPr>
        <dsp:cNvPr id="0" name=""/>
        <dsp:cNvSpPr/>
      </dsp:nvSpPr>
      <dsp:spPr>
        <a:xfrm>
          <a:off x="532492" y="3071465"/>
          <a:ext cx="787839" cy="787839"/>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382CD61E-7CD0-4883-BE6D-7B88BD103B18}">
      <dsp:nvSpPr>
        <dsp:cNvPr id="0" name=""/>
        <dsp:cNvSpPr/>
      </dsp:nvSpPr>
      <dsp:spPr>
        <a:xfrm>
          <a:off x="474778" y="4095354"/>
          <a:ext cx="7087459" cy="630271"/>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其他特殊原因</a:t>
          </a:r>
        </a:p>
      </dsp:txBody>
      <dsp:txXfrm>
        <a:off x="474778" y="4095354"/>
        <a:ext cx="7087459" cy="630271"/>
      </dsp:txXfrm>
    </dsp:sp>
    <dsp:sp modelId="{E2F369BC-B8E5-43AC-98C5-00BD2BCA4FFB}">
      <dsp:nvSpPr>
        <dsp:cNvPr id="0" name=""/>
        <dsp:cNvSpPr/>
      </dsp:nvSpPr>
      <dsp:spPr>
        <a:xfrm>
          <a:off x="80858" y="4016570"/>
          <a:ext cx="787839" cy="787839"/>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2120496" y="1968981"/>
          <a:ext cx="303594" cy="1735487"/>
        </a:xfrm>
        <a:custGeom>
          <a:avLst/>
          <a:gdLst/>
          <a:ahLst/>
          <a:cxnLst/>
          <a:rect l="0" t="0" r="0" b="0"/>
          <a:pathLst>
            <a:path>
              <a:moveTo>
                <a:pt x="0" y="0"/>
              </a:moveTo>
              <a:lnTo>
                <a:pt x="151797" y="0"/>
              </a:lnTo>
              <a:lnTo>
                <a:pt x="151797" y="1735487"/>
              </a:lnTo>
              <a:lnTo>
                <a:pt x="303594" y="173548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228247" y="2792678"/>
        <a:ext cx="88092" cy="88092"/>
      </dsp:txXfrm>
    </dsp:sp>
    <dsp:sp modelId="{D4F9D83C-9DCD-4181-B117-CB9FA91F3AE2}">
      <dsp:nvSpPr>
        <dsp:cNvPr id="0" name=""/>
        <dsp:cNvSpPr/>
      </dsp:nvSpPr>
      <dsp:spPr>
        <a:xfrm>
          <a:off x="2120496" y="1968981"/>
          <a:ext cx="303594" cy="1156991"/>
        </a:xfrm>
        <a:custGeom>
          <a:avLst/>
          <a:gdLst/>
          <a:ahLst/>
          <a:cxnLst/>
          <a:rect l="0" t="0" r="0" b="0"/>
          <a:pathLst>
            <a:path>
              <a:moveTo>
                <a:pt x="0" y="0"/>
              </a:moveTo>
              <a:lnTo>
                <a:pt x="151797" y="0"/>
              </a:lnTo>
              <a:lnTo>
                <a:pt x="151797" y="1156991"/>
              </a:lnTo>
              <a:lnTo>
                <a:pt x="303594" y="115699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42389" y="2517572"/>
        <a:ext cx="59807" cy="59807"/>
      </dsp:txXfrm>
    </dsp:sp>
    <dsp:sp modelId="{47FEE023-1A1D-4B85-A59B-6C1A2EA20C15}">
      <dsp:nvSpPr>
        <dsp:cNvPr id="0" name=""/>
        <dsp:cNvSpPr/>
      </dsp:nvSpPr>
      <dsp:spPr>
        <a:xfrm>
          <a:off x="2120496" y="1968981"/>
          <a:ext cx="303594" cy="578495"/>
        </a:xfrm>
        <a:custGeom>
          <a:avLst/>
          <a:gdLst/>
          <a:ahLst/>
          <a:cxnLst/>
          <a:rect l="0" t="0" r="0" b="0"/>
          <a:pathLst>
            <a:path>
              <a:moveTo>
                <a:pt x="0" y="0"/>
              </a:moveTo>
              <a:lnTo>
                <a:pt x="151797" y="0"/>
              </a:lnTo>
              <a:lnTo>
                <a:pt x="151797" y="578495"/>
              </a:lnTo>
              <a:lnTo>
                <a:pt x="303594" y="57849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55960" y="2241895"/>
        <a:ext cx="32665" cy="32665"/>
      </dsp:txXfrm>
    </dsp:sp>
    <dsp:sp modelId="{4B763022-987E-4813-B217-C6DBC14CE2C6}">
      <dsp:nvSpPr>
        <dsp:cNvPr id="0" name=""/>
        <dsp:cNvSpPr/>
      </dsp:nvSpPr>
      <dsp:spPr>
        <a:xfrm>
          <a:off x="2120496" y="1923260"/>
          <a:ext cx="303594" cy="91440"/>
        </a:xfrm>
        <a:custGeom>
          <a:avLst/>
          <a:gdLst/>
          <a:ahLst/>
          <a:cxnLst/>
          <a:rect l="0" t="0" r="0" b="0"/>
          <a:pathLst>
            <a:path>
              <a:moveTo>
                <a:pt x="0" y="45720"/>
              </a:moveTo>
              <a:lnTo>
                <a:pt x="303594"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64703" y="1961391"/>
        <a:ext cx="15179" cy="15179"/>
      </dsp:txXfrm>
    </dsp:sp>
    <dsp:sp modelId="{1E5A2185-BA0C-4F91-AA10-F6CB1B0156FC}">
      <dsp:nvSpPr>
        <dsp:cNvPr id="0" name=""/>
        <dsp:cNvSpPr/>
      </dsp:nvSpPr>
      <dsp:spPr>
        <a:xfrm>
          <a:off x="2120496" y="1390485"/>
          <a:ext cx="303594" cy="578495"/>
        </a:xfrm>
        <a:custGeom>
          <a:avLst/>
          <a:gdLst/>
          <a:ahLst/>
          <a:cxnLst/>
          <a:rect l="0" t="0" r="0" b="0"/>
          <a:pathLst>
            <a:path>
              <a:moveTo>
                <a:pt x="0" y="578495"/>
              </a:moveTo>
              <a:lnTo>
                <a:pt x="151797" y="578495"/>
              </a:lnTo>
              <a:lnTo>
                <a:pt x="151797" y="0"/>
              </a:lnTo>
              <a:lnTo>
                <a:pt x="303594"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55960" y="1663400"/>
        <a:ext cx="32665" cy="32665"/>
      </dsp:txXfrm>
    </dsp:sp>
    <dsp:sp modelId="{95FB0B6A-82E2-49A0-84C8-EF6168BE495D}">
      <dsp:nvSpPr>
        <dsp:cNvPr id="0" name=""/>
        <dsp:cNvSpPr/>
      </dsp:nvSpPr>
      <dsp:spPr>
        <a:xfrm>
          <a:off x="2120496" y="811989"/>
          <a:ext cx="303594" cy="1156991"/>
        </a:xfrm>
        <a:custGeom>
          <a:avLst/>
          <a:gdLst/>
          <a:ahLst/>
          <a:cxnLst/>
          <a:rect l="0" t="0" r="0" b="0"/>
          <a:pathLst>
            <a:path>
              <a:moveTo>
                <a:pt x="0" y="1156991"/>
              </a:moveTo>
              <a:lnTo>
                <a:pt x="151797" y="1156991"/>
              </a:lnTo>
              <a:lnTo>
                <a:pt x="151797" y="0"/>
              </a:lnTo>
              <a:lnTo>
                <a:pt x="303594"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42389" y="1360581"/>
        <a:ext cx="59807" cy="59807"/>
      </dsp:txXfrm>
    </dsp:sp>
    <dsp:sp modelId="{4DCC8F3E-F709-4B42-99CB-9E754E86A040}">
      <dsp:nvSpPr>
        <dsp:cNvPr id="0" name=""/>
        <dsp:cNvSpPr/>
      </dsp:nvSpPr>
      <dsp:spPr>
        <a:xfrm>
          <a:off x="2120496" y="233493"/>
          <a:ext cx="303594" cy="1735487"/>
        </a:xfrm>
        <a:custGeom>
          <a:avLst/>
          <a:gdLst/>
          <a:ahLst/>
          <a:cxnLst/>
          <a:rect l="0" t="0" r="0" b="0"/>
          <a:pathLst>
            <a:path>
              <a:moveTo>
                <a:pt x="0" y="1735487"/>
              </a:moveTo>
              <a:lnTo>
                <a:pt x="151797" y="1735487"/>
              </a:lnTo>
              <a:lnTo>
                <a:pt x="151797" y="0"/>
              </a:lnTo>
              <a:lnTo>
                <a:pt x="303594"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228247" y="1057191"/>
        <a:ext cx="88092" cy="88092"/>
      </dsp:txXfrm>
    </dsp:sp>
    <dsp:sp modelId="{D2007AEC-647D-47B0-B4C8-FF0881230684}">
      <dsp:nvSpPr>
        <dsp:cNvPr id="0" name=""/>
        <dsp:cNvSpPr/>
      </dsp:nvSpPr>
      <dsp:spPr>
        <a:xfrm rot="16200000">
          <a:off x="218386" y="1284757"/>
          <a:ext cx="2435771" cy="136844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itchFamily="34" charset="-120"/>
              <a:ea typeface="微軟正黑體" pitchFamily="34" charset="-120"/>
              <a:cs typeface="+mn-cs"/>
            </a:rPr>
            <a:t>總積分</a:t>
          </a:r>
          <a:r>
            <a:rPr lang="en-US" altLang="zh-TW" sz="2800" b="1" kern="1200">
              <a:latin typeface="微軟正黑體" pitchFamily="34" charset="-120"/>
              <a:ea typeface="微軟正黑體" pitchFamily="34" charset="-120"/>
              <a:cs typeface="+mn-cs"/>
            </a:rPr>
            <a:t>79</a:t>
          </a:r>
          <a:r>
            <a:rPr lang="zh-TW" altLang="en-US" sz="2800" b="1" kern="1200">
              <a:latin typeface="微軟正黑體" pitchFamily="34" charset="-120"/>
              <a:ea typeface="微軟正黑體" pitchFamily="34" charset="-120"/>
              <a:cs typeface="+mn-cs"/>
            </a:rPr>
            <a:t>分</a:t>
          </a:r>
          <a:endParaRPr lang="zh-TW" altLang="en-US" sz="2800" b="1" kern="1200" dirty="0">
            <a:latin typeface="微軟正黑體" pitchFamily="34" charset="-120"/>
            <a:ea typeface="微軟正黑體" pitchFamily="34" charset="-120"/>
            <a:cs typeface="+mn-cs"/>
          </a:endParaRPr>
        </a:p>
      </dsp:txBody>
      <dsp:txXfrm>
        <a:off x="258466" y="1324837"/>
        <a:ext cx="2355611" cy="1288287"/>
      </dsp:txXfrm>
    </dsp:sp>
    <dsp:sp modelId="{C36D933B-DC2E-49DB-B383-FA9682E4DD3D}">
      <dsp:nvSpPr>
        <dsp:cNvPr id="0" name=""/>
        <dsp:cNvSpPr/>
      </dsp:nvSpPr>
      <dsp:spPr>
        <a:xfrm>
          <a:off x="2424090" y="2095"/>
          <a:ext cx="1907954"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424090" y="2095"/>
        <a:ext cx="1907954" cy="462796"/>
      </dsp:txXfrm>
    </dsp:sp>
    <dsp:sp modelId="{E7DD4E41-BC36-48D7-9C26-C49247D78B79}">
      <dsp:nvSpPr>
        <dsp:cNvPr id="0" name=""/>
        <dsp:cNvSpPr/>
      </dsp:nvSpPr>
      <dsp:spPr>
        <a:xfrm>
          <a:off x="2424090" y="580591"/>
          <a:ext cx="1907954"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志願序（</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rPr>
            <a:t>7</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200" kern="1200" dirty="0"/>
        </a:p>
      </dsp:txBody>
      <dsp:txXfrm>
        <a:off x="2424090" y="580591"/>
        <a:ext cx="1907954" cy="462796"/>
      </dsp:txXfrm>
    </dsp:sp>
    <dsp:sp modelId="{A8CAA23B-DECC-4DE6-98E2-2C9D8BE5E59C}">
      <dsp:nvSpPr>
        <dsp:cNvPr id="0" name=""/>
        <dsp:cNvSpPr/>
      </dsp:nvSpPr>
      <dsp:spPr>
        <a:xfrm>
          <a:off x="2424090" y="1159087"/>
          <a:ext cx="1907954"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9</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424090" y="1159087"/>
        <a:ext cx="1907954" cy="462796"/>
      </dsp:txXfrm>
    </dsp:sp>
    <dsp:sp modelId="{EE9A99F2-3E14-4D11-917F-B58A06B280AB}">
      <dsp:nvSpPr>
        <dsp:cNvPr id="0" name=""/>
        <dsp:cNvSpPr/>
      </dsp:nvSpPr>
      <dsp:spPr>
        <a:xfrm>
          <a:off x="2424090" y="1737582"/>
          <a:ext cx="1883409"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424090" y="1737582"/>
        <a:ext cx="1883409" cy="462796"/>
      </dsp:txXfrm>
    </dsp:sp>
    <dsp:sp modelId="{FE5079DA-EFC3-4922-A063-981745543C78}">
      <dsp:nvSpPr>
        <dsp:cNvPr id="0" name=""/>
        <dsp:cNvSpPr/>
      </dsp:nvSpPr>
      <dsp:spPr>
        <a:xfrm>
          <a:off x="2424090" y="2316078"/>
          <a:ext cx="1883409"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424090" y="2316078"/>
        <a:ext cx="1883409" cy="462796"/>
      </dsp:txXfrm>
    </dsp:sp>
    <dsp:sp modelId="{2024498F-F7CF-4062-9396-EF5F2D7129E6}">
      <dsp:nvSpPr>
        <dsp:cNvPr id="0" name=""/>
        <dsp:cNvSpPr/>
      </dsp:nvSpPr>
      <dsp:spPr>
        <a:xfrm>
          <a:off x="2424090" y="2894574"/>
          <a:ext cx="1907954"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(2</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a:t>
          </a:r>
          <a:endParaRPr lang="zh-TW" altLang="en-US" sz="1200" kern="1200" dirty="0"/>
        </a:p>
      </dsp:txBody>
      <dsp:txXfrm>
        <a:off x="2424090" y="2894574"/>
        <a:ext cx="1907954" cy="462796"/>
      </dsp:txXfrm>
    </dsp:sp>
    <dsp:sp modelId="{4149323B-3026-48D2-9406-B1B2030D0A79}">
      <dsp:nvSpPr>
        <dsp:cNvPr id="0" name=""/>
        <dsp:cNvSpPr/>
      </dsp:nvSpPr>
      <dsp:spPr>
        <a:xfrm>
          <a:off x="2424090" y="3473069"/>
          <a:ext cx="1883409"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424090" y="3473069"/>
        <a:ext cx="1883409" cy="4627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1974507" y="2012141"/>
          <a:ext cx="310249" cy="1773529"/>
        </a:xfrm>
        <a:custGeom>
          <a:avLst/>
          <a:gdLst/>
          <a:ahLst/>
          <a:cxnLst/>
          <a:rect l="0" t="0" r="0" b="0"/>
          <a:pathLst>
            <a:path>
              <a:moveTo>
                <a:pt x="0" y="0"/>
              </a:moveTo>
              <a:lnTo>
                <a:pt x="155124" y="0"/>
              </a:lnTo>
              <a:lnTo>
                <a:pt x="155124" y="1773529"/>
              </a:lnTo>
              <a:lnTo>
                <a:pt x="310249" y="177352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084620" y="2853894"/>
        <a:ext cx="90023" cy="90023"/>
      </dsp:txXfrm>
    </dsp:sp>
    <dsp:sp modelId="{D4F9D83C-9DCD-4181-B117-CB9FA91F3AE2}">
      <dsp:nvSpPr>
        <dsp:cNvPr id="0" name=""/>
        <dsp:cNvSpPr/>
      </dsp:nvSpPr>
      <dsp:spPr>
        <a:xfrm>
          <a:off x="1974507" y="2012141"/>
          <a:ext cx="310249" cy="1182352"/>
        </a:xfrm>
        <a:custGeom>
          <a:avLst/>
          <a:gdLst/>
          <a:ahLst/>
          <a:cxnLst/>
          <a:rect l="0" t="0" r="0" b="0"/>
          <a:pathLst>
            <a:path>
              <a:moveTo>
                <a:pt x="0" y="0"/>
              </a:moveTo>
              <a:lnTo>
                <a:pt x="155124" y="0"/>
              </a:lnTo>
              <a:lnTo>
                <a:pt x="155124" y="1182352"/>
              </a:lnTo>
              <a:lnTo>
                <a:pt x="310249" y="118235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99072" y="2572758"/>
        <a:ext cx="61119" cy="61119"/>
      </dsp:txXfrm>
    </dsp:sp>
    <dsp:sp modelId="{47FEE023-1A1D-4B85-A59B-6C1A2EA20C15}">
      <dsp:nvSpPr>
        <dsp:cNvPr id="0" name=""/>
        <dsp:cNvSpPr/>
      </dsp:nvSpPr>
      <dsp:spPr>
        <a:xfrm>
          <a:off x="1974507" y="2012141"/>
          <a:ext cx="310249" cy="591176"/>
        </a:xfrm>
        <a:custGeom>
          <a:avLst/>
          <a:gdLst/>
          <a:ahLst/>
          <a:cxnLst/>
          <a:rect l="0" t="0" r="0" b="0"/>
          <a:pathLst>
            <a:path>
              <a:moveTo>
                <a:pt x="0" y="0"/>
              </a:moveTo>
              <a:lnTo>
                <a:pt x="155124" y="0"/>
              </a:lnTo>
              <a:lnTo>
                <a:pt x="155124" y="591176"/>
              </a:lnTo>
              <a:lnTo>
                <a:pt x="310249" y="59117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12940" y="2291038"/>
        <a:ext cx="33382" cy="33382"/>
      </dsp:txXfrm>
    </dsp:sp>
    <dsp:sp modelId="{4B763022-987E-4813-B217-C6DBC14CE2C6}">
      <dsp:nvSpPr>
        <dsp:cNvPr id="0" name=""/>
        <dsp:cNvSpPr/>
      </dsp:nvSpPr>
      <dsp:spPr>
        <a:xfrm>
          <a:off x="1974507" y="1966421"/>
          <a:ext cx="310249" cy="91440"/>
        </a:xfrm>
        <a:custGeom>
          <a:avLst/>
          <a:gdLst/>
          <a:ahLst/>
          <a:cxnLst/>
          <a:rect l="0" t="0" r="0" b="0"/>
          <a:pathLst>
            <a:path>
              <a:moveTo>
                <a:pt x="0" y="45720"/>
              </a:moveTo>
              <a:lnTo>
                <a:pt x="310249"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21875" y="2004385"/>
        <a:ext cx="15512" cy="15512"/>
      </dsp:txXfrm>
    </dsp:sp>
    <dsp:sp modelId="{1E5A2185-BA0C-4F91-AA10-F6CB1B0156FC}">
      <dsp:nvSpPr>
        <dsp:cNvPr id="0" name=""/>
        <dsp:cNvSpPr/>
      </dsp:nvSpPr>
      <dsp:spPr>
        <a:xfrm>
          <a:off x="1974507" y="1420965"/>
          <a:ext cx="310249" cy="591176"/>
        </a:xfrm>
        <a:custGeom>
          <a:avLst/>
          <a:gdLst/>
          <a:ahLst/>
          <a:cxnLst/>
          <a:rect l="0" t="0" r="0" b="0"/>
          <a:pathLst>
            <a:path>
              <a:moveTo>
                <a:pt x="0" y="591176"/>
              </a:moveTo>
              <a:lnTo>
                <a:pt x="155124" y="591176"/>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12940" y="1699862"/>
        <a:ext cx="33382" cy="33382"/>
      </dsp:txXfrm>
    </dsp:sp>
    <dsp:sp modelId="{95FB0B6A-82E2-49A0-84C8-EF6168BE495D}">
      <dsp:nvSpPr>
        <dsp:cNvPr id="0" name=""/>
        <dsp:cNvSpPr/>
      </dsp:nvSpPr>
      <dsp:spPr>
        <a:xfrm>
          <a:off x="1974507" y="829788"/>
          <a:ext cx="310249" cy="1182352"/>
        </a:xfrm>
        <a:custGeom>
          <a:avLst/>
          <a:gdLst/>
          <a:ahLst/>
          <a:cxnLst/>
          <a:rect l="0" t="0" r="0" b="0"/>
          <a:pathLst>
            <a:path>
              <a:moveTo>
                <a:pt x="0" y="1182352"/>
              </a:moveTo>
              <a:lnTo>
                <a:pt x="155124" y="1182352"/>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99072" y="1390405"/>
        <a:ext cx="61119" cy="61119"/>
      </dsp:txXfrm>
    </dsp:sp>
    <dsp:sp modelId="{4DCC8F3E-F709-4B42-99CB-9E754E86A040}">
      <dsp:nvSpPr>
        <dsp:cNvPr id="0" name=""/>
        <dsp:cNvSpPr/>
      </dsp:nvSpPr>
      <dsp:spPr>
        <a:xfrm>
          <a:off x="1974507" y="238612"/>
          <a:ext cx="310249" cy="1773529"/>
        </a:xfrm>
        <a:custGeom>
          <a:avLst/>
          <a:gdLst/>
          <a:ahLst/>
          <a:cxnLst/>
          <a:rect l="0" t="0" r="0" b="0"/>
          <a:pathLst>
            <a:path>
              <a:moveTo>
                <a:pt x="0" y="1773529"/>
              </a:moveTo>
              <a:lnTo>
                <a:pt x="155124" y="1773529"/>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084620" y="1080365"/>
        <a:ext cx="90023" cy="90023"/>
      </dsp:txXfrm>
    </dsp:sp>
    <dsp:sp modelId="{D2007AEC-647D-47B0-B4C8-FF0881230684}">
      <dsp:nvSpPr>
        <dsp:cNvPr id="0" name=""/>
        <dsp:cNvSpPr/>
      </dsp:nvSpPr>
      <dsp:spPr>
        <a:xfrm rot="16200000">
          <a:off x="30702" y="1312919"/>
          <a:ext cx="2489163" cy="139844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cs typeface="+mn-cs"/>
            </a:rPr>
            <a:t>總積分</a:t>
          </a:r>
          <a:r>
            <a:rPr lang="en-US" altLang="zh-TW" sz="2800" b="1" kern="1200" dirty="0">
              <a:latin typeface="微軟正黑體" pitchFamily="34" charset="-120"/>
              <a:ea typeface="微軟正黑體" pitchFamily="34" charset="-120"/>
              <a:cs typeface="+mn-cs"/>
            </a:rPr>
            <a:t>79</a:t>
          </a:r>
          <a:r>
            <a:rPr lang="zh-TW" altLang="en-US" sz="2800" b="1" kern="1200" dirty="0">
              <a:latin typeface="微軟正黑體" pitchFamily="34" charset="-120"/>
              <a:ea typeface="微軟正黑體" pitchFamily="34" charset="-120"/>
              <a:cs typeface="+mn-cs"/>
            </a:rPr>
            <a:t>分</a:t>
          </a:r>
        </a:p>
      </dsp:txBody>
      <dsp:txXfrm>
        <a:off x="71661" y="1353878"/>
        <a:ext cx="2407245" cy="1316526"/>
      </dsp:txXfrm>
    </dsp:sp>
    <dsp:sp modelId="{C36D933B-DC2E-49DB-B383-FA9682E4DD3D}">
      <dsp:nvSpPr>
        <dsp:cNvPr id="0" name=""/>
        <dsp:cNvSpPr/>
      </dsp:nvSpPr>
      <dsp:spPr>
        <a:xfrm>
          <a:off x="2284756" y="2141"/>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dirty="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284756" y="2141"/>
        <a:ext cx="1949777" cy="472941"/>
      </dsp:txXfrm>
    </dsp:sp>
    <dsp:sp modelId="{E7DD4E41-BC36-48D7-9C26-C49247D78B79}">
      <dsp:nvSpPr>
        <dsp:cNvPr id="0" name=""/>
        <dsp:cNvSpPr/>
      </dsp:nvSpPr>
      <dsp:spPr>
        <a:xfrm>
          <a:off x="2284756" y="593318"/>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rPr>
            <a:t>志願序（</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rPr>
            <a:t>7</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1300" kern="1200" dirty="0"/>
        </a:p>
      </dsp:txBody>
      <dsp:txXfrm>
        <a:off x="2284756" y="593318"/>
        <a:ext cx="1949777" cy="472941"/>
      </dsp:txXfrm>
    </dsp:sp>
    <dsp:sp modelId="{A8CAA23B-DECC-4DE6-98E2-2C9D8BE5E59C}">
      <dsp:nvSpPr>
        <dsp:cNvPr id="0" name=""/>
        <dsp:cNvSpPr/>
      </dsp:nvSpPr>
      <dsp:spPr>
        <a:xfrm>
          <a:off x="2284756" y="1184494"/>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9</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1184494"/>
        <a:ext cx="1949777" cy="472941"/>
      </dsp:txXfrm>
    </dsp:sp>
    <dsp:sp modelId="{EE9A99F2-3E14-4D11-917F-B58A06B280AB}">
      <dsp:nvSpPr>
        <dsp:cNvPr id="0" name=""/>
        <dsp:cNvSpPr/>
      </dsp:nvSpPr>
      <dsp:spPr>
        <a:xfrm>
          <a:off x="2284756" y="1775670"/>
          <a:ext cx="1924694"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1775670"/>
        <a:ext cx="1924694" cy="472941"/>
      </dsp:txXfrm>
    </dsp:sp>
    <dsp:sp modelId="{FE5079DA-EFC3-4922-A063-981745543C78}">
      <dsp:nvSpPr>
        <dsp:cNvPr id="0" name=""/>
        <dsp:cNvSpPr/>
      </dsp:nvSpPr>
      <dsp:spPr>
        <a:xfrm>
          <a:off x="2284756" y="2366847"/>
          <a:ext cx="1924694"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2366847"/>
        <a:ext cx="1924694" cy="472941"/>
      </dsp:txXfrm>
    </dsp:sp>
    <dsp:sp modelId="{2024498F-F7CF-4062-9396-EF5F2D7129E6}">
      <dsp:nvSpPr>
        <dsp:cNvPr id="0" name=""/>
        <dsp:cNvSpPr/>
      </dsp:nvSpPr>
      <dsp:spPr>
        <a:xfrm>
          <a:off x="2284756" y="2958023"/>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(2</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a:t>
          </a:r>
          <a:endParaRPr lang="zh-TW" altLang="en-US" sz="1300" kern="1200" dirty="0"/>
        </a:p>
      </dsp:txBody>
      <dsp:txXfrm>
        <a:off x="2284756" y="2958023"/>
        <a:ext cx="1949777" cy="472941"/>
      </dsp:txXfrm>
    </dsp:sp>
    <dsp:sp modelId="{4149323B-3026-48D2-9406-B1B2030D0A79}">
      <dsp:nvSpPr>
        <dsp:cNvPr id="0" name=""/>
        <dsp:cNvSpPr/>
      </dsp:nvSpPr>
      <dsp:spPr>
        <a:xfrm>
          <a:off x="2284756" y="3549200"/>
          <a:ext cx="2683796"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zh-TW"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（至多採計</a:t>
          </a:r>
          <a:r>
            <a:rPr kumimoji="1" lang="en-US"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25</a:t>
          </a:r>
          <a:r>
            <a:rPr kumimoji="1" lang="zh-TW"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分）</a:t>
          </a:r>
          <a:endParaRPr lang="zh-TW" altLang="en-US" sz="1300" u="none" kern="1200" dirty="0">
            <a:solidFill>
              <a:srgbClr val="FFFF00"/>
            </a:solidFill>
          </a:endParaRPr>
        </a:p>
      </dsp:txBody>
      <dsp:txXfrm>
        <a:off x="2284756" y="3549200"/>
        <a:ext cx="2683796" cy="472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BBCFD-9548-4893-9EFB-6A3EA7DC99FD}">
      <dsp:nvSpPr>
        <dsp:cNvPr id="0" name=""/>
        <dsp:cNvSpPr/>
      </dsp:nvSpPr>
      <dsp:spPr>
        <a:xfrm>
          <a:off x="41" y="38677"/>
          <a:ext cx="4004144" cy="1530861"/>
        </a:xfrm>
        <a:prstGeom prst="rect">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ts val="2400"/>
            </a:lnSpc>
            <a:spcBef>
              <a:spcPct val="0"/>
            </a:spcBef>
            <a:spcAft>
              <a:spcPct val="35000"/>
            </a:spcAft>
            <a:buNone/>
          </a:pPr>
          <a:r>
            <a:rPr lang="zh-TW" altLang="en-US" sz="3200" kern="1200" dirty="0">
              <a:solidFill>
                <a:sysClr val="window" lastClr="FFFFFF"/>
              </a:solidFill>
              <a:latin typeface="微軟正黑體" pitchFamily="34" charset="-120"/>
              <a:ea typeface="微軟正黑體" pitchFamily="34" charset="-120"/>
              <a:cs typeface="+mn-cs"/>
            </a:rPr>
            <a:t>報名人數小於</a:t>
          </a:r>
          <a:endParaRPr lang="en-US" altLang="zh-TW" sz="3200" kern="1200" dirty="0">
            <a:solidFill>
              <a:sysClr val="window" lastClr="FFFFFF"/>
            </a:solidFill>
            <a:latin typeface="微軟正黑體" pitchFamily="34" charset="-120"/>
            <a:ea typeface="微軟正黑體" pitchFamily="34" charset="-120"/>
            <a:cs typeface="+mn-cs"/>
          </a:endParaRPr>
        </a:p>
        <a:p>
          <a:pPr marL="0" lvl="0" indent="0" algn="ctr" defTabSz="1422400">
            <a:lnSpc>
              <a:spcPts val="2400"/>
            </a:lnSpc>
            <a:spcBef>
              <a:spcPct val="0"/>
            </a:spcBef>
            <a:spcAft>
              <a:spcPct val="35000"/>
            </a:spcAft>
            <a:buNone/>
          </a:pPr>
          <a:r>
            <a:rPr lang="zh-TW" altLang="en-US" sz="3200" kern="1200" dirty="0">
              <a:solidFill>
                <a:sysClr val="window" lastClr="FFFFFF"/>
              </a:solidFill>
              <a:latin typeface="微軟正黑體" pitchFamily="34" charset="-120"/>
              <a:ea typeface="微軟正黑體" pitchFamily="34" charset="-120"/>
              <a:cs typeface="+mn-cs"/>
            </a:rPr>
            <a:t>等於招生人數</a:t>
          </a:r>
        </a:p>
      </dsp:txBody>
      <dsp:txXfrm>
        <a:off x="41" y="38677"/>
        <a:ext cx="4004144" cy="1530861"/>
      </dsp:txXfrm>
    </dsp:sp>
    <dsp:sp modelId="{FAA21C59-DE95-4D4A-AE88-80B23005417C}">
      <dsp:nvSpPr>
        <dsp:cNvPr id="0" name=""/>
        <dsp:cNvSpPr/>
      </dsp:nvSpPr>
      <dsp:spPr>
        <a:xfrm>
          <a:off x="41" y="1418375"/>
          <a:ext cx="4004144" cy="3068909"/>
        </a:xfrm>
        <a:prstGeom prst="rect">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a:solidFill>
                <a:sysClr val="windowText" lastClr="000000">
                  <a:hueOff val="0"/>
                  <a:satOff val="0"/>
                  <a:lumOff val="0"/>
                  <a:alphaOff val="0"/>
                </a:sysClr>
              </a:solidFill>
              <a:latin typeface="微軟正黑體" pitchFamily="34" charset="-120"/>
              <a:ea typeface="微軟正黑體" pitchFamily="34" charset="-120"/>
              <a:cs typeface="+mn-cs"/>
            </a:rPr>
            <a:t>全額錄取</a:t>
          </a:r>
        </a:p>
      </dsp:txBody>
      <dsp:txXfrm>
        <a:off x="41" y="1418375"/>
        <a:ext cx="4004144" cy="3068909"/>
      </dsp:txXfrm>
    </dsp:sp>
    <dsp:sp modelId="{9F799F07-A338-47F2-845F-640F15D437A4}">
      <dsp:nvSpPr>
        <dsp:cNvPr id="0" name=""/>
        <dsp:cNvSpPr/>
      </dsp:nvSpPr>
      <dsp:spPr>
        <a:xfrm>
          <a:off x="4564766" y="77938"/>
          <a:ext cx="4004144" cy="1373818"/>
        </a:xfrm>
        <a:prstGeom prst="rect">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ts val="2400"/>
            </a:lnSpc>
            <a:spcBef>
              <a:spcPct val="0"/>
            </a:spcBef>
            <a:spcAft>
              <a:spcPct val="35000"/>
            </a:spcAft>
            <a:buNone/>
          </a:pPr>
          <a:r>
            <a:rPr lang="zh-TW" altLang="en-US" sz="3200" kern="1200" dirty="0">
              <a:solidFill>
                <a:sysClr val="window" lastClr="FFFFFF"/>
              </a:solidFill>
              <a:latin typeface="微軟正黑體" pitchFamily="34" charset="-120"/>
              <a:ea typeface="微軟正黑體" pitchFamily="34" charset="-120"/>
              <a:cs typeface="+mn-cs"/>
            </a:rPr>
            <a:t>報名人數大於</a:t>
          </a:r>
          <a:endParaRPr lang="en-US" altLang="zh-TW" sz="3200" kern="1200" dirty="0">
            <a:solidFill>
              <a:sysClr val="window" lastClr="FFFFFF"/>
            </a:solidFill>
            <a:latin typeface="微軟正黑體" pitchFamily="34" charset="-120"/>
            <a:ea typeface="微軟正黑體" pitchFamily="34" charset="-120"/>
            <a:cs typeface="+mn-cs"/>
          </a:endParaRPr>
        </a:p>
        <a:p>
          <a:pPr marL="0" lvl="0" indent="0" algn="ctr" defTabSz="1422400">
            <a:lnSpc>
              <a:spcPts val="2400"/>
            </a:lnSpc>
            <a:spcBef>
              <a:spcPct val="0"/>
            </a:spcBef>
            <a:spcAft>
              <a:spcPct val="35000"/>
            </a:spcAft>
            <a:buNone/>
          </a:pPr>
          <a:r>
            <a:rPr lang="zh-TW" altLang="en-US" sz="3200" kern="1200" dirty="0">
              <a:solidFill>
                <a:sysClr val="window" lastClr="FFFFFF"/>
              </a:solidFill>
              <a:latin typeface="微軟正黑體" pitchFamily="34" charset="-120"/>
              <a:ea typeface="微軟正黑體" pitchFamily="34" charset="-120"/>
              <a:cs typeface="+mn-cs"/>
            </a:rPr>
            <a:t>招生人數</a:t>
          </a:r>
        </a:p>
      </dsp:txBody>
      <dsp:txXfrm>
        <a:off x="4564766" y="77938"/>
        <a:ext cx="4004144" cy="1373818"/>
      </dsp:txXfrm>
    </dsp:sp>
    <dsp:sp modelId="{35B5380F-BC8B-41F4-9877-8B7007AFF4DF}">
      <dsp:nvSpPr>
        <dsp:cNvPr id="0" name=""/>
        <dsp:cNvSpPr/>
      </dsp:nvSpPr>
      <dsp:spPr>
        <a:xfrm>
          <a:off x="4564766" y="1379114"/>
          <a:ext cx="4004144" cy="3068909"/>
        </a:xfrm>
        <a:prstGeom prst="rect">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a:solidFill>
                <a:sysClr val="windowText" lastClr="000000">
                  <a:hueOff val="0"/>
                  <a:satOff val="0"/>
                  <a:lumOff val="0"/>
                  <a:alphaOff val="0"/>
                </a:sysClr>
              </a:solidFill>
              <a:latin typeface="微軟正黑體" pitchFamily="34" charset="-120"/>
              <a:ea typeface="微軟正黑體" pitchFamily="34" charset="-120"/>
              <a:cs typeface="+mn-cs"/>
            </a:rPr>
            <a:t>採比序方式錄取</a:t>
          </a:r>
        </a:p>
        <a:p>
          <a:pPr marL="228600" lvl="1" indent="-228600" algn="l" defTabSz="1155700">
            <a:lnSpc>
              <a:spcPct val="90000"/>
            </a:lnSpc>
            <a:spcBef>
              <a:spcPct val="0"/>
            </a:spcBef>
            <a:spcAft>
              <a:spcPct val="15000"/>
            </a:spcAft>
            <a:buChar char="•"/>
          </a:pPr>
          <a:r>
            <a:rPr lang="zh-TW" altLang="en-US" sz="2600" u="none" kern="1200" dirty="0">
              <a:solidFill>
                <a:sysClr val="windowText" lastClr="000000">
                  <a:hueOff val="0"/>
                  <a:satOff val="0"/>
                  <a:lumOff val="0"/>
                  <a:alphaOff val="0"/>
                </a:sysClr>
              </a:solidFill>
              <a:latin typeface="微軟正黑體" pitchFamily="34" charset="-120"/>
              <a:ea typeface="微軟正黑體" pitchFamily="34" charset="-120"/>
              <a:cs typeface="+mn-cs"/>
            </a:rPr>
            <a:t>若經比序後仍同分超額，逕報各該主管機關核准增額或為其他適當之處理</a:t>
          </a:r>
          <a:r>
            <a:rPr lang="zh-TW" altLang="en-US" sz="2600" kern="1200" dirty="0">
              <a:solidFill>
                <a:sysClr val="windowText" lastClr="000000">
                  <a:hueOff val="0"/>
                  <a:satOff val="0"/>
                  <a:lumOff val="0"/>
                  <a:alphaOff val="0"/>
                </a:sysClr>
              </a:solidFill>
              <a:latin typeface="微軟正黑體" pitchFamily="34" charset="-120"/>
              <a:ea typeface="微軟正黑體" pitchFamily="34" charset="-120"/>
              <a:cs typeface="+mn-cs"/>
            </a:rPr>
            <a:t>。</a:t>
          </a:r>
        </a:p>
      </dsp:txBody>
      <dsp:txXfrm>
        <a:off x="4564766" y="1379114"/>
        <a:ext cx="4004144" cy="30689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1">
  <dgm:title val=""/>
  <dgm:desc val=""/>
  <dgm:catLst>
    <dgm:cat type="3D" pri="11800"/>
  </dgm:catLst>
  <dgm:scene3d>
    <a:camera prst="perspectiveHeroicExtremeRightFacing" zoom="82000">
      <a:rot lat="21300000" lon="20400000" rev="180000"/>
    </a:camera>
    <a:lightRig rig="morning" dir="t">
      <a:rot lat="0" lon="0" rev="20400000"/>
    </a:lightRig>
  </dgm:scene3d>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0"/>
            <a:ext cx="4301543" cy="339884"/>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16739" name="Rectangle 3"/>
          <p:cNvSpPr>
            <a:spLocks noGrp="1" noChangeArrowheads="1"/>
          </p:cNvSpPr>
          <p:nvPr>
            <p:ph type="dt" sz="quarter" idx="1"/>
          </p:nvPr>
        </p:nvSpPr>
        <p:spPr bwMode="auto">
          <a:xfrm>
            <a:off x="5622799" y="0"/>
            <a:ext cx="4301543" cy="33988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TW"/>
          </a:p>
        </p:txBody>
      </p:sp>
      <p:sp>
        <p:nvSpPr>
          <p:cNvPr id="116740" name="Rectangle 4"/>
          <p:cNvSpPr>
            <a:spLocks noGrp="1" noChangeArrowheads="1"/>
          </p:cNvSpPr>
          <p:nvPr>
            <p:ph type="ftr" sz="quarter" idx="2"/>
          </p:nvPr>
        </p:nvSpPr>
        <p:spPr bwMode="auto">
          <a:xfrm>
            <a:off x="1" y="6456611"/>
            <a:ext cx="4301543" cy="339884"/>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16741" name="Rectangle 5"/>
          <p:cNvSpPr>
            <a:spLocks noGrp="1" noChangeArrowheads="1"/>
          </p:cNvSpPr>
          <p:nvPr>
            <p:ph type="sldNum" sz="quarter" idx="3"/>
          </p:nvPr>
        </p:nvSpPr>
        <p:spPr bwMode="auto">
          <a:xfrm>
            <a:off x="5622799" y="6456611"/>
            <a:ext cx="4301543" cy="339884"/>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ea typeface="+mn-ea"/>
              </a:defRPr>
            </a:lvl1pPr>
          </a:lstStyle>
          <a:p>
            <a:pPr>
              <a:defRPr/>
            </a:pPr>
            <a:fld id="{5389DC1D-288A-4C34-B4F1-AAC46EA0F210}" type="slidenum">
              <a:rPr lang="en-US" altLang="zh-TW"/>
              <a:pPr>
                <a:defRPr/>
              </a:pPr>
              <a:t>‹#›</a:t>
            </a:fld>
            <a:endParaRPr lang="en-US" altLang="zh-TW"/>
          </a:p>
        </p:txBody>
      </p:sp>
    </p:spTree>
    <p:extLst>
      <p:ext uri="{BB962C8B-B14F-4D97-AF65-F5344CB8AC3E}">
        <p14:creationId xmlns:p14="http://schemas.microsoft.com/office/powerpoint/2010/main" val="56871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4301543" cy="339884"/>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04451" name="Rectangle 3"/>
          <p:cNvSpPr>
            <a:spLocks noGrp="1" noChangeArrowheads="1"/>
          </p:cNvSpPr>
          <p:nvPr>
            <p:ph type="dt" idx="1"/>
          </p:nvPr>
        </p:nvSpPr>
        <p:spPr bwMode="auto">
          <a:xfrm>
            <a:off x="5622799" y="0"/>
            <a:ext cx="4301543" cy="33988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TW"/>
          </a:p>
        </p:txBody>
      </p:sp>
      <p:sp>
        <p:nvSpPr>
          <p:cNvPr id="16179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992665" y="3228896"/>
            <a:ext cx="7941310" cy="3058954"/>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04454" name="Rectangle 6"/>
          <p:cNvSpPr>
            <a:spLocks noGrp="1" noChangeArrowheads="1"/>
          </p:cNvSpPr>
          <p:nvPr>
            <p:ph type="ftr" sz="quarter" idx="4"/>
          </p:nvPr>
        </p:nvSpPr>
        <p:spPr bwMode="auto">
          <a:xfrm>
            <a:off x="1" y="6456611"/>
            <a:ext cx="4301543" cy="339884"/>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04455" name="Rectangle 7"/>
          <p:cNvSpPr>
            <a:spLocks noGrp="1" noChangeArrowheads="1"/>
          </p:cNvSpPr>
          <p:nvPr>
            <p:ph type="sldNum" sz="quarter" idx="5"/>
          </p:nvPr>
        </p:nvSpPr>
        <p:spPr bwMode="auto">
          <a:xfrm>
            <a:off x="5622799" y="6456611"/>
            <a:ext cx="4301543" cy="339884"/>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ea typeface="+mn-ea"/>
              </a:defRPr>
            </a:lvl1pPr>
          </a:lstStyle>
          <a:p>
            <a:pPr>
              <a:defRPr/>
            </a:pPr>
            <a:fld id="{0394A5C6-6507-42F9-A459-F74B8DAFFD80}" type="slidenum">
              <a:rPr lang="en-US" altLang="zh-TW"/>
              <a:pPr>
                <a:defRPr/>
              </a:pPr>
              <a:t>‹#›</a:t>
            </a:fld>
            <a:endParaRPr lang="en-US" altLang="zh-TW"/>
          </a:p>
        </p:txBody>
      </p:sp>
    </p:spTree>
    <p:extLst>
      <p:ext uri="{BB962C8B-B14F-4D97-AF65-F5344CB8AC3E}">
        <p14:creationId xmlns:p14="http://schemas.microsoft.com/office/powerpoint/2010/main" val="1453157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a:ln/>
        </p:spPr>
      </p:sp>
      <p:sp>
        <p:nvSpPr>
          <p:cNvPr id="162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1981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7DC6D545-BE41-43C9-B980-F2915C3D36B3}" type="slidenum">
              <a:rPr lang="en-US" altLang="zh-TW" b="0" smtClean="0"/>
              <a:pPr eaLnBrk="1" hangingPunct="1">
                <a:defRPr/>
              </a:pPr>
              <a:t>1</a:t>
            </a:fld>
            <a:endParaRPr lang="en-US" altLang="zh-TW" b="0"/>
          </a:p>
        </p:txBody>
      </p:sp>
    </p:spTree>
    <p:extLst>
      <p:ext uri="{BB962C8B-B14F-4D97-AF65-F5344CB8AC3E}">
        <p14:creationId xmlns:p14="http://schemas.microsoft.com/office/powerpoint/2010/main" val="244017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2100"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2DD05794-A192-4540-93FB-2ADC4600E0B0}" type="slidenum">
              <a:rPr lang="en-US" altLang="zh-TW" b="0" smtClean="0"/>
              <a:pPr eaLnBrk="1" hangingPunct="1">
                <a:defRPr/>
              </a:pPr>
              <a:t>12</a:t>
            </a:fld>
            <a:endParaRPr lang="en-US" altLang="zh-TW" b="0"/>
          </a:p>
        </p:txBody>
      </p:sp>
    </p:spTree>
    <p:extLst>
      <p:ext uri="{BB962C8B-B14F-4D97-AF65-F5344CB8AC3E}">
        <p14:creationId xmlns:p14="http://schemas.microsoft.com/office/powerpoint/2010/main" val="148819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lstStyle/>
          <a:p>
            <a:endParaRPr kumimoji="1" lang="zh-TW" altLang="en-US" dirty="0"/>
          </a:p>
        </p:txBody>
      </p:sp>
      <p:sp>
        <p:nvSpPr>
          <p:cNvPr id="208900" name="投影片編號版面配置區 3"/>
          <p:cNvSpPr txBox="1">
            <a:spLocks noGrp="1"/>
          </p:cNvSpPr>
          <p:nvPr/>
        </p:nvSpPr>
        <p:spPr bwMode="auto">
          <a:xfrm>
            <a:off x="5570883" y="6419587"/>
            <a:ext cx="4263054" cy="33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D241BCEA-6D87-42A6-B91F-9BCF80355A57}" type="slidenum">
              <a:rPr lang="zh-TW" altLang="en-US" sz="1200"/>
              <a:t>14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14</a:t>
            </a:fld>
            <a:endParaRPr lang="zh-TW" altLang="en-US"/>
          </a:p>
        </p:txBody>
      </p:sp>
    </p:spTree>
    <p:extLst>
      <p:ext uri="{BB962C8B-B14F-4D97-AF65-F5344CB8AC3E}">
        <p14:creationId xmlns:p14="http://schemas.microsoft.com/office/powerpoint/2010/main" val="547169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pPr eaLnBrk="1" hangingPunct="1">
                <a:defRPr/>
              </a:pPr>
              <a:t>15</a:t>
            </a:fld>
            <a:endParaRPr lang="en-US" altLang="zh-TW" b="0"/>
          </a:p>
        </p:txBody>
      </p:sp>
    </p:spTree>
    <p:extLst>
      <p:ext uri="{BB962C8B-B14F-4D97-AF65-F5344CB8AC3E}">
        <p14:creationId xmlns:p14="http://schemas.microsoft.com/office/powerpoint/2010/main" val="222298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4029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DFA43457-8766-41C8-89D0-0AEF613E5C82}" type="slidenum">
              <a:rPr lang="en-US" altLang="zh-TW" b="0" smtClean="0">
                <a:solidFill>
                  <a:prstClr val="black"/>
                </a:solidFill>
              </a:rPr>
              <a:pPr eaLnBrk="1" hangingPunct="1">
                <a:defRPr/>
              </a:pPr>
              <a:t>17</a:t>
            </a:fld>
            <a:endParaRPr lang="en-US" altLang="zh-TW" b="0">
              <a:solidFill>
                <a:prstClr val="black"/>
              </a:solidFill>
            </a:endParaRPr>
          </a:p>
        </p:txBody>
      </p:sp>
    </p:spTree>
    <p:extLst>
      <p:ext uri="{BB962C8B-B14F-4D97-AF65-F5344CB8AC3E}">
        <p14:creationId xmlns:p14="http://schemas.microsoft.com/office/powerpoint/2010/main" val="426594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投影片圖像版面配置區 1"/>
          <p:cNvSpPr>
            <a:spLocks noGrp="1" noRot="1" noChangeAspect="1" noTextEdit="1"/>
          </p:cNvSpPr>
          <p:nvPr>
            <p:ph type="sldImg"/>
          </p:nvPr>
        </p:nvSpPr>
        <p:spPr>
          <a:ln/>
        </p:spPr>
      </p:sp>
      <p:sp>
        <p:nvSpPr>
          <p:cNvPr id="2181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5872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518CBDBB-30BF-4DA1-B042-1E21ADF81730}" type="slidenum">
              <a:rPr lang="en-US" altLang="zh-TW" b="0" smtClean="0"/>
              <a:pPr eaLnBrk="1" hangingPunct="1">
                <a:defRPr/>
              </a:pPr>
              <a:t>18</a:t>
            </a:fld>
            <a:endParaRPr lang="en-US" altLang="zh-TW" b="0"/>
          </a:p>
        </p:txBody>
      </p:sp>
    </p:spTree>
    <p:extLst>
      <p:ext uri="{BB962C8B-B14F-4D97-AF65-F5344CB8AC3E}">
        <p14:creationId xmlns:p14="http://schemas.microsoft.com/office/powerpoint/2010/main" val="357895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a:ln/>
        </p:spPr>
      </p:sp>
      <p:sp>
        <p:nvSpPr>
          <p:cNvPr id="17613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517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63EB6AFF-B4D3-4389-8693-C47BE9BF5C92}" type="slidenum">
              <a:rPr lang="en-US" altLang="zh-TW" b="0" smtClean="0"/>
              <a:pPr eaLnBrk="1" hangingPunct="1">
                <a:defRPr/>
              </a:pPr>
              <a:t>19</a:t>
            </a:fld>
            <a:endParaRPr lang="en-US" altLang="zh-TW" b="0"/>
          </a:p>
        </p:txBody>
      </p:sp>
    </p:spTree>
    <p:extLst>
      <p:ext uri="{BB962C8B-B14F-4D97-AF65-F5344CB8AC3E}">
        <p14:creationId xmlns:p14="http://schemas.microsoft.com/office/powerpoint/2010/main" val="2694714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20</a:t>
            </a:fld>
            <a:endParaRPr lang="en-US" altLang="zh-TW" b="0">
              <a:solidFill>
                <a:prstClr val="black"/>
              </a:solidFill>
            </a:endParaRPr>
          </a:p>
        </p:txBody>
      </p:sp>
    </p:spTree>
    <p:extLst>
      <p:ext uri="{BB962C8B-B14F-4D97-AF65-F5344CB8AC3E}">
        <p14:creationId xmlns:p14="http://schemas.microsoft.com/office/powerpoint/2010/main" val="253469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21</a:t>
            </a:fld>
            <a:endParaRPr lang="en-US" altLang="zh-TW" b="0">
              <a:solidFill>
                <a:prstClr val="black"/>
              </a:solidFill>
            </a:endParaRPr>
          </a:p>
        </p:txBody>
      </p:sp>
    </p:spTree>
    <p:extLst>
      <p:ext uri="{BB962C8B-B14F-4D97-AF65-F5344CB8AC3E}">
        <p14:creationId xmlns:p14="http://schemas.microsoft.com/office/powerpoint/2010/main" val="110445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TextEdit="1"/>
          </p:cNvSpPr>
          <p:nvPr>
            <p:ph type="sldImg"/>
          </p:nvPr>
        </p:nvSpPr>
        <p:spPr>
          <a:ln/>
        </p:spPr>
      </p:sp>
      <p:sp>
        <p:nvSpPr>
          <p:cNvPr id="18534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4438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F8ACA4-92B9-4002-B234-FCEE40978C7C}" type="slidenum">
              <a:rPr lang="en-US" altLang="zh-TW" b="0" smtClean="0"/>
              <a:pPr eaLnBrk="1" hangingPunct="1">
                <a:defRPr/>
              </a:pPr>
              <a:t>22</a:t>
            </a:fld>
            <a:endParaRPr lang="en-US" altLang="zh-TW" b="0"/>
          </a:p>
        </p:txBody>
      </p:sp>
    </p:spTree>
    <p:extLst>
      <p:ext uri="{BB962C8B-B14F-4D97-AF65-F5344CB8AC3E}">
        <p14:creationId xmlns:p14="http://schemas.microsoft.com/office/powerpoint/2010/main" val="1299788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p:cNvSpPr>
            <a:spLocks noGrp="1" noRot="1" noChangeAspect="1" noTextEdit="1"/>
          </p:cNvSpPr>
          <p:nvPr>
            <p:ph type="sldImg"/>
          </p:nvPr>
        </p:nvSpPr>
        <p:spPr>
          <a:ln/>
        </p:spPr>
      </p:sp>
      <p:sp>
        <p:nvSpPr>
          <p:cNvPr id="2385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6998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FE859F2C-5007-4DB4-B98F-E1ECFB6C7A2D}" type="slidenum">
              <a:rPr lang="en-US" altLang="zh-TW" b="0" smtClean="0"/>
              <a:pPr eaLnBrk="1" hangingPunct="1">
                <a:defRPr/>
              </a:pPr>
              <a:t>25</a:t>
            </a:fld>
            <a:endParaRPr lang="en-US" altLang="zh-TW" b="0"/>
          </a:p>
        </p:txBody>
      </p:sp>
    </p:spTree>
    <p:extLst>
      <p:ext uri="{BB962C8B-B14F-4D97-AF65-F5344CB8AC3E}">
        <p14:creationId xmlns:p14="http://schemas.microsoft.com/office/powerpoint/2010/main" val="70961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a:ln/>
        </p:spPr>
      </p:sp>
      <p:sp>
        <p:nvSpPr>
          <p:cNvPr id="1638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2083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FA152F1E-7F8B-49C1-BA73-A2BA40D0A97A}" type="slidenum">
              <a:rPr lang="en-US" altLang="zh-TW" b="0" smtClean="0"/>
              <a:pPr eaLnBrk="1" hangingPunct="1">
                <a:defRPr/>
              </a:pPr>
              <a:t>2</a:t>
            </a:fld>
            <a:endParaRPr lang="en-US" altLang="zh-TW" b="0"/>
          </a:p>
        </p:txBody>
      </p:sp>
    </p:spTree>
    <p:extLst>
      <p:ext uri="{BB962C8B-B14F-4D97-AF65-F5344CB8AC3E}">
        <p14:creationId xmlns:p14="http://schemas.microsoft.com/office/powerpoint/2010/main" val="3005763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投影片圖像版面配置區 1"/>
          <p:cNvSpPr>
            <a:spLocks noGrp="1" noRot="1" noChangeAspect="1" noTextEdit="1"/>
          </p:cNvSpPr>
          <p:nvPr>
            <p:ph type="sldImg"/>
          </p:nvPr>
        </p:nvSpPr>
        <p:spPr>
          <a:ln/>
        </p:spPr>
      </p:sp>
      <p:sp>
        <p:nvSpPr>
          <p:cNvPr id="2498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8227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9FAE2D5F-E731-4E99-8D29-E402B418E36C}" type="slidenum">
              <a:rPr lang="en-US" altLang="zh-TW" b="0" smtClean="0"/>
              <a:pPr eaLnBrk="1" hangingPunct="1">
                <a:defRPr/>
              </a:pPr>
              <a:t>26</a:t>
            </a:fld>
            <a:endParaRPr lang="en-US" altLang="zh-TW" b="0"/>
          </a:p>
        </p:txBody>
      </p:sp>
    </p:spTree>
    <p:extLst>
      <p:ext uri="{BB962C8B-B14F-4D97-AF65-F5344CB8AC3E}">
        <p14:creationId xmlns:p14="http://schemas.microsoft.com/office/powerpoint/2010/main" val="1779556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TextEdit="1"/>
          </p:cNvSpPr>
          <p:nvPr>
            <p:ph type="sldImg"/>
          </p:nvPr>
        </p:nvSpPr>
        <p:spPr>
          <a:ln/>
        </p:spPr>
      </p:sp>
      <p:sp>
        <p:nvSpPr>
          <p:cNvPr id="2426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7408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A4FB087D-D1E8-44AE-8B25-B35C5690D434}" type="slidenum">
              <a:rPr lang="en-US" altLang="zh-TW" b="0" smtClean="0"/>
              <a:pPr eaLnBrk="1" hangingPunct="1">
                <a:defRPr/>
              </a:pPr>
              <a:t>27</a:t>
            </a:fld>
            <a:endParaRPr lang="en-US" altLang="zh-TW" b="0"/>
          </a:p>
        </p:txBody>
      </p:sp>
    </p:spTree>
    <p:extLst>
      <p:ext uri="{BB962C8B-B14F-4D97-AF65-F5344CB8AC3E}">
        <p14:creationId xmlns:p14="http://schemas.microsoft.com/office/powerpoint/2010/main" val="1032798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投影片圖像版面配置區 1"/>
          <p:cNvSpPr>
            <a:spLocks noGrp="1" noRot="1" noChangeAspect="1" noTextEdit="1"/>
          </p:cNvSpPr>
          <p:nvPr>
            <p:ph type="sldImg"/>
          </p:nvPr>
        </p:nvSpPr>
        <p:spPr>
          <a:ln/>
        </p:spPr>
      </p:sp>
      <p:sp>
        <p:nvSpPr>
          <p:cNvPr id="2437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7510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1D2B4F55-920B-4EAF-8BD7-DF468E91D82F}" type="slidenum">
              <a:rPr lang="en-US" altLang="zh-TW" b="0" smtClean="0"/>
              <a:pPr eaLnBrk="1" hangingPunct="1">
                <a:defRPr/>
              </a:pPr>
              <a:t>28</a:t>
            </a:fld>
            <a:endParaRPr lang="en-US" altLang="zh-TW" b="0"/>
          </a:p>
        </p:txBody>
      </p:sp>
    </p:spTree>
    <p:extLst>
      <p:ext uri="{BB962C8B-B14F-4D97-AF65-F5344CB8AC3E}">
        <p14:creationId xmlns:p14="http://schemas.microsoft.com/office/powerpoint/2010/main" val="3659698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投影片圖像版面配置區 1"/>
          <p:cNvSpPr>
            <a:spLocks noGrp="1" noRot="1" noChangeAspect="1" noTextEdit="1"/>
          </p:cNvSpPr>
          <p:nvPr>
            <p:ph type="sldImg"/>
          </p:nvPr>
        </p:nvSpPr>
        <p:spPr>
          <a:ln/>
        </p:spPr>
      </p:sp>
      <p:sp>
        <p:nvSpPr>
          <p:cNvPr id="24576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771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DCE60D39-E37C-48C4-B661-E32A70A044B8}" type="slidenum">
              <a:rPr lang="en-US" altLang="zh-TW" b="0" smtClean="0"/>
              <a:pPr eaLnBrk="1" hangingPunct="1">
                <a:defRPr/>
              </a:pPr>
              <a:t>30</a:t>
            </a:fld>
            <a:endParaRPr lang="en-US" altLang="zh-TW" b="0"/>
          </a:p>
        </p:txBody>
      </p:sp>
    </p:spTree>
    <p:extLst>
      <p:ext uri="{BB962C8B-B14F-4D97-AF65-F5344CB8AC3E}">
        <p14:creationId xmlns:p14="http://schemas.microsoft.com/office/powerpoint/2010/main" val="3609172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AA519B-ACB3-4F1F-9CD2-85E0E1D3D413}" type="slidenum">
              <a:rPr lang="zh-TW" altLang="en-US" smtClean="0"/>
              <a:pPr/>
              <a:t>31</a:t>
            </a:fld>
            <a:endParaRPr lang="zh-TW" altLang="en-US"/>
          </a:p>
        </p:txBody>
      </p:sp>
    </p:spTree>
    <p:extLst>
      <p:ext uri="{BB962C8B-B14F-4D97-AF65-F5344CB8AC3E}">
        <p14:creationId xmlns:p14="http://schemas.microsoft.com/office/powerpoint/2010/main" val="1215123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94A5C6-6507-42F9-A459-F74B8DAFFD80}" type="slidenum">
              <a:rPr lang="en-US" altLang="zh-TW" smtClean="0"/>
              <a:pPr>
                <a:defRPr/>
              </a:pPr>
              <a:t>32</a:t>
            </a:fld>
            <a:endParaRPr lang="en-US" altLang="zh-TW"/>
          </a:p>
        </p:txBody>
      </p:sp>
    </p:spTree>
    <p:extLst>
      <p:ext uri="{BB962C8B-B14F-4D97-AF65-F5344CB8AC3E}">
        <p14:creationId xmlns:p14="http://schemas.microsoft.com/office/powerpoint/2010/main" val="1919575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33</a:t>
            </a:fld>
            <a:endParaRPr lang="zh-TW" altLang="en-US"/>
          </a:p>
        </p:txBody>
      </p:sp>
    </p:spTree>
    <p:extLst>
      <p:ext uri="{BB962C8B-B14F-4D97-AF65-F5344CB8AC3E}">
        <p14:creationId xmlns:p14="http://schemas.microsoft.com/office/powerpoint/2010/main" val="267257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37</a:t>
            </a:fld>
            <a:endParaRPr lang="zh-TW" altLang="en-US"/>
          </a:p>
        </p:txBody>
      </p:sp>
    </p:spTree>
    <p:extLst>
      <p:ext uri="{BB962C8B-B14F-4D97-AF65-F5344CB8AC3E}">
        <p14:creationId xmlns:p14="http://schemas.microsoft.com/office/powerpoint/2010/main" val="1239095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投影片圖像版面配置區 1"/>
          <p:cNvSpPr>
            <a:spLocks noGrp="1" noRot="1" noChangeAspect="1" noTextEdit="1"/>
          </p:cNvSpPr>
          <p:nvPr>
            <p:ph type="sldImg"/>
          </p:nvPr>
        </p:nvSpPr>
        <p:spPr>
          <a:ln/>
        </p:spPr>
      </p:sp>
      <p:sp>
        <p:nvSpPr>
          <p:cNvPr id="2549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8739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97D84D4E-2E92-4315-945E-D39739AAD34E}" type="slidenum">
              <a:rPr lang="en-US" altLang="zh-TW" b="0" smtClean="0"/>
              <a:pPr eaLnBrk="1" hangingPunct="1">
                <a:defRPr/>
              </a:pPr>
              <a:t>40</a:t>
            </a:fld>
            <a:endParaRPr lang="en-US" altLang="zh-TW" b="0"/>
          </a:p>
        </p:txBody>
      </p:sp>
    </p:spTree>
    <p:extLst>
      <p:ext uri="{BB962C8B-B14F-4D97-AF65-F5344CB8AC3E}">
        <p14:creationId xmlns:p14="http://schemas.microsoft.com/office/powerpoint/2010/main" val="361140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投影片圖像版面配置區 1"/>
          <p:cNvSpPr>
            <a:spLocks noGrp="1" noRot="1" noChangeAspect="1" noTextEdit="1"/>
          </p:cNvSpPr>
          <p:nvPr>
            <p:ph type="sldImg"/>
          </p:nvPr>
        </p:nvSpPr>
        <p:spPr>
          <a:ln/>
        </p:spPr>
      </p:sp>
      <p:sp>
        <p:nvSpPr>
          <p:cNvPr id="2549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8739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97D84D4E-2E92-4315-945E-D39739AAD34E}" type="slidenum">
              <a:rPr lang="en-US" altLang="zh-TW" b="0" smtClean="0"/>
              <a:pPr eaLnBrk="1" hangingPunct="1">
                <a:defRPr/>
              </a:pPr>
              <a:t>41</a:t>
            </a:fld>
            <a:endParaRPr lang="en-US" altLang="zh-TW" b="0"/>
          </a:p>
        </p:txBody>
      </p:sp>
    </p:spTree>
    <p:extLst>
      <p:ext uri="{BB962C8B-B14F-4D97-AF65-F5344CB8AC3E}">
        <p14:creationId xmlns:p14="http://schemas.microsoft.com/office/powerpoint/2010/main" val="127321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94A5C6-6507-42F9-A459-F74B8DAFFD80}" type="slidenum">
              <a:rPr lang="en-US" altLang="zh-TW" smtClean="0"/>
              <a:pPr>
                <a:defRPr/>
              </a:pPr>
              <a:t>3</a:t>
            </a:fld>
            <a:endParaRPr lang="en-US" altLang="zh-TW"/>
          </a:p>
        </p:txBody>
      </p:sp>
    </p:spTree>
    <p:extLst>
      <p:ext uri="{BB962C8B-B14F-4D97-AF65-F5344CB8AC3E}">
        <p14:creationId xmlns:p14="http://schemas.microsoft.com/office/powerpoint/2010/main" val="4085697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投影片圖像版面配置區 1"/>
          <p:cNvSpPr>
            <a:spLocks noGrp="1" noRot="1" noChangeAspect="1" noTextEdit="1"/>
          </p:cNvSpPr>
          <p:nvPr>
            <p:ph type="sldImg"/>
          </p:nvPr>
        </p:nvSpPr>
        <p:spPr>
          <a:ln/>
        </p:spPr>
      </p:sp>
      <p:sp>
        <p:nvSpPr>
          <p:cNvPr id="2549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8739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97D84D4E-2E92-4315-945E-D39739AAD34E}" type="slidenum">
              <a:rPr lang="en-US" altLang="zh-TW" b="0" smtClean="0"/>
              <a:pPr eaLnBrk="1" hangingPunct="1">
                <a:defRPr/>
              </a:pPr>
              <a:t>42</a:t>
            </a:fld>
            <a:endParaRPr lang="en-US" altLang="zh-TW" b="0"/>
          </a:p>
        </p:txBody>
      </p:sp>
    </p:spTree>
    <p:extLst>
      <p:ext uri="{BB962C8B-B14F-4D97-AF65-F5344CB8AC3E}">
        <p14:creationId xmlns:p14="http://schemas.microsoft.com/office/powerpoint/2010/main" val="3359545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投影片圖像版面配置區 1"/>
          <p:cNvSpPr>
            <a:spLocks noGrp="1" noRot="1" noChangeAspect="1" noTextEdit="1"/>
          </p:cNvSpPr>
          <p:nvPr>
            <p:ph type="sldImg"/>
          </p:nvPr>
        </p:nvSpPr>
        <p:spPr>
          <a:ln/>
        </p:spPr>
      </p:sp>
      <p:sp>
        <p:nvSpPr>
          <p:cNvPr id="2775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27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FCFA0813-0E1C-45B1-86E9-D8EC8161F222}" type="slidenum">
              <a:rPr lang="zh-TW" altLang="en-US" b="0" smtClean="0">
                <a:solidFill>
                  <a:prstClr val="black"/>
                </a:solidFill>
              </a:rPr>
              <a:pPr eaLnBrk="1" hangingPunct="1">
                <a:defRPr/>
              </a:pPr>
              <a:t>47</a:t>
            </a:fld>
            <a:endParaRPr lang="zh-TW" altLang="en-US" b="0">
              <a:solidFill>
                <a:prstClr val="black"/>
              </a:solidFill>
            </a:endParaRPr>
          </a:p>
        </p:txBody>
      </p:sp>
    </p:spTree>
    <p:extLst>
      <p:ext uri="{BB962C8B-B14F-4D97-AF65-F5344CB8AC3E}">
        <p14:creationId xmlns:p14="http://schemas.microsoft.com/office/powerpoint/2010/main" val="4135186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94A5C6-6507-42F9-A459-F74B8DAFFD80}" type="slidenum">
              <a:rPr lang="en-US" altLang="zh-TW" smtClean="0"/>
              <a:pPr>
                <a:defRPr/>
              </a:pPr>
              <a:t>53</a:t>
            </a:fld>
            <a:endParaRPr lang="en-US" altLang="zh-TW"/>
          </a:p>
        </p:txBody>
      </p:sp>
    </p:spTree>
    <p:extLst>
      <p:ext uri="{BB962C8B-B14F-4D97-AF65-F5344CB8AC3E}">
        <p14:creationId xmlns:p14="http://schemas.microsoft.com/office/powerpoint/2010/main" val="1154843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投影片圖像版面配置區 1"/>
          <p:cNvSpPr>
            <a:spLocks noGrp="1" noRot="1" noChangeAspect="1" noTextEdit="1"/>
          </p:cNvSpPr>
          <p:nvPr>
            <p:ph type="sldImg"/>
          </p:nvPr>
        </p:nvSpPr>
        <p:spPr>
          <a:ln/>
        </p:spPr>
      </p:sp>
      <p:sp>
        <p:nvSpPr>
          <p:cNvPr id="2775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27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FCFA0813-0E1C-45B1-86E9-D8EC8161F222}" type="slidenum">
              <a:rPr lang="zh-TW" altLang="en-US" b="0" smtClean="0">
                <a:solidFill>
                  <a:prstClr val="black"/>
                </a:solidFill>
              </a:rPr>
              <a:pPr eaLnBrk="1" hangingPunct="1">
                <a:defRPr/>
              </a:pPr>
              <a:t>54</a:t>
            </a:fld>
            <a:endParaRPr lang="zh-TW" altLang="en-US" b="0">
              <a:solidFill>
                <a:prstClr val="black"/>
              </a:solidFill>
            </a:endParaRPr>
          </a:p>
        </p:txBody>
      </p:sp>
    </p:spTree>
    <p:extLst>
      <p:ext uri="{BB962C8B-B14F-4D97-AF65-F5344CB8AC3E}">
        <p14:creationId xmlns:p14="http://schemas.microsoft.com/office/powerpoint/2010/main" val="3006796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投影片圖像版面配置區 1"/>
          <p:cNvSpPr>
            <a:spLocks noGrp="1" noRot="1" noChangeAspect="1" noTextEdit="1"/>
          </p:cNvSpPr>
          <p:nvPr>
            <p:ph type="sldImg"/>
          </p:nvPr>
        </p:nvSpPr>
        <p:spPr>
          <a:ln/>
        </p:spPr>
      </p:sp>
      <p:sp>
        <p:nvSpPr>
          <p:cNvPr id="2775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27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FCFA0813-0E1C-45B1-86E9-D8EC8161F222}" type="slidenum">
              <a:rPr lang="zh-TW" altLang="en-US" b="0" smtClean="0">
                <a:solidFill>
                  <a:prstClr val="black"/>
                </a:solidFill>
              </a:rPr>
              <a:pPr eaLnBrk="1" hangingPunct="1">
                <a:defRPr/>
              </a:pPr>
              <a:t>55</a:t>
            </a:fld>
            <a:endParaRPr lang="zh-TW" altLang="en-US" b="0">
              <a:solidFill>
                <a:prstClr val="black"/>
              </a:solidFill>
            </a:endParaRPr>
          </a:p>
        </p:txBody>
      </p:sp>
    </p:spTree>
    <p:extLst>
      <p:ext uri="{BB962C8B-B14F-4D97-AF65-F5344CB8AC3E}">
        <p14:creationId xmlns:p14="http://schemas.microsoft.com/office/powerpoint/2010/main" val="783580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投影片圖像版面配置區 1"/>
          <p:cNvSpPr>
            <a:spLocks noGrp="1" noRot="1" noChangeAspect="1" noTextEdit="1"/>
          </p:cNvSpPr>
          <p:nvPr>
            <p:ph type="sldImg"/>
          </p:nvPr>
        </p:nvSpPr>
        <p:spPr>
          <a:ln/>
        </p:spPr>
      </p:sp>
      <p:sp>
        <p:nvSpPr>
          <p:cNvPr id="2775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27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FCFA0813-0E1C-45B1-86E9-D8EC8161F222}" type="slidenum">
              <a:rPr lang="zh-TW" altLang="en-US" b="0" smtClean="0">
                <a:solidFill>
                  <a:prstClr val="black"/>
                </a:solidFill>
              </a:rPr>
              <a:pPr eaLnBrk="1" hangingPunct="1">
                <a:defRPr/>
              </a:pPr>
              <a:t>56</a:t>
            </a:fld>
            <a:endParaRPr lang="zh-TW" altLang="en-US" b="0">
              <a:solidFill>
                <a:prstClr val="black"/>
              </a:solidFill>
            </a:endParaRPr>
          </a:p>
        </p:txBody>
      </p:sp>
    </p:spTree>
    <p:extLst>
      <p:ext uri="{BB962C8B-B14F-4D97-AF65-F5344CB8AC3E}">
        <p14:creationId xmlns:p14="http://schemas.microsoft.com/office/powerpoint/2010/main" val="427337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投影片圖像版面配置區 1"/>
          <p:cNvSpPr>
            <a:spLocks noGrp="1" noRot="1" noChangeAspect="1" noTextEdit="1"/>
          </p:cNvSpPr>
          <p:nvPr>
            <p:ph type="sldImg"/>
          </p:nvPr>
        </p:nvSpPr>
        <p:spPr>
          <a:ln/>
        </p:spPr>
      </p:sp>
      <p:sp>
        <p:nvSpPr>
          <p:cNvPr id="2795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582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7A4CA530-870B-469D-9CBF-E20F5F89CA0E}" type="slidenum">
              <a:rPr lang="en-US" altLang="zh-TW" b="0" smtClean="0"/>
              <a:pPr eaLnBrk="1" hangingPunct="1">
                <a:defRPr/>
              </a:pPr>
              <a:t>61</a:t>
            </a:fld>
            <a:endParaRPr lang="en-US" altLang="zh-TW" b="0"/>
          </a:p>
        </p:txBody>
      </p:sp>
    </p:spTree>
    <p:extLst>
      <p:ext uri="{BB962C8B-B14F-4D97-AF65-F5344CB8AC3E}">
        <p14:creationId xmlns:p14="http://schemas.microsoft.com/office/powerpoint/2010/main" val="438030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投影片圖像版面配置區 1"/>
          <p:cNvSpPr>
            <a:spLocks noGrp="1" noRot="1" noChangeAspect="1" noTextEdit="1"/>
          </p:cNvSpPr>
          <p:nvPr>
            <p:ph type="sldImg"/>
          </p:nvPr>
        </p:nvSpPr>
        <p:spPr>
          <a:ln/>
        </p:spPr>
      </p:sp>
      <p:sp>
        <p:nvSpPr>
          <p:cNvPr id="2836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992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24C8BC3C-B6B1-455A-9A14-DF6B9B706334}" type="slidenum">
              <a:rPr lang="en-US" altLang="zh-TW" b="0" smtClean="0"/>
              <a:pPr eaLnBrk="1" hangingPunct="1">
                <a:defRPr/>
              </a:pPr>
              <a:t>62</a:t>
            </a:fld>
            <a:endParaRPr lang="en-US" altLang="zh-TW" b="0"/>
          </a:p>
        </p:txBody>
      </p:sp>
    </p:spTree>
    <p:extLst>
      <p:ext uri="{BB962C8B-B14F-4D97-AF65-F5344CB8AC3E}">
        <p14:creationId xmlns:p14="http://schemas.microsoft.com/office/powerpoint/2010/main" val="292171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a:ln/>
        </p:spPr>
      </p:sp>
      <p:sp>
        <p:nvSpPr>
          <p:cNvPr id="1658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2390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3ABB3DD1-2CF9-49DE-8CF9-F71EFF0C2F22}" type="slidenum">
              <a:rPr lang="en-US" altLang="zh-TW" b="0" smtClean="0"/>
              <a:pPr eaLnBrk="1" hangingPunct="1">
                <a:defRPr/>
              </a:pPr>
              <a:t>4</a:t>
            </a:fld>
            <a:endParaRPr lang="en-US" altLang="zh-TW" b="0"/>
          </a:p>
        </p:txBody>
      </p:sp>
    </p:spTree>
    <p:extLst>
      <p:ext uri="{BB962C8B-B14F-4D97-AF65-F5344CB8AC3E}">
        <p14:creationId xmlns:p14="http://schemas.microsoft.com/office/powerpoint/2010/main" val="78903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259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32DB18D1-841B-4451-8166-6D63ED2EDD67}" type="slidenum">
              <a:rPr lang="en-US" altLang="zh-TW" b="0" smtClean="0"/>
              <a:pPr eaLnBrk="1" hangingPunct="1">
                <a:defRPr/>
              </a:pPr>
              <a:t>5</a:t>
            </a:fld>
            <a:endParaRPr lang="en-US" altLang="zh-TW" b="0"/>
          </a:p>
        </p:txBody>
      </p:sp>
    </p:spTree>
    <p:extLst>
      <p:ext uri="{BB962C8B-B14F-4D97-AF65-F5344CB8AC3E}">
        <p14:creationId xmlns:p14="http://schemas.microsoft.com/office/powerpoint/2010/main" val="6114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a:ln/>
        </p:spPr>
      </p:sp>
      <p:sp>
        <p:nvSpPr>
          <p:cNvPr id="1740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312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8498A38B-E2CF-401D-AA17-FC22E8AF4D89}" type="slidenum">
              <a:rPr lang="en-US" altLang="zh-TW" b="0" smtClean="0"/>
              <a:pPr eaLnBrk="1" hangingPunct="1">
                <a:defRPr/>
              </a:pPr>
              <a:t>8</a:t>
            </a:fld>
            <a:endParaRPr lang="en-US" altLang="zh-TW" b="0"/>
          </a:p>
        </p:txBody>
      </p:sp>
    </p:spTree>
    <p:extLst>
      <p:ext uri="{BB962C8B-B14F-4D97-AF65-F5344CB8AC3E}">
        <p14:creationId xmlns:p14="http://schemas.microsoft.com/office/powerpoint/2010/main" val="209933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a:ln/>
        </p:spPr>
      </p:sp>
      <p:sp>
        <p:nvSpPr>
          <p:cNvPr id="1720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107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A5B8A173-25BE-40F9-8E0F-550815D5A1CF}" type="slidenum">
              <a:rPr lang="en-US" altLang="zh-TW" b="0" smtClean="0"/>
              <a:pPr eaLnBrk="1" hangingPunct="1">
                <a:defRPr/>
              </a:pPr>
              <a:t>9</a:t>
            </a:fld>
            <a:endParaRPr lang="en-US" altLang="zh-TW" b="0"/>
          </a:p>
        </p:txBody>
      </p:sp>
    </p:spTree>
    <p:extLst>
      <p:ext uri="{BB962C8B-B14F-4D97-AF65-F5344CB8AC3E}">
        <p14:creationId xmlns:p14="http://schemas.microsoft.com/office/powerpoint/2010/main" val="273350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投影片圖像版面配置區 1"/>
          <p:cNvSpPr>
            <a:spLocks noGrp="1" noRot="1" noChangeAspect="1" noTextEdit="1"/>
          </p:cNvSpPr>
          <p:nvPr>
            <p:ph type="sldImg"/>
          </p:nvPr>
        </p:nvSpPr>
        <p:spPr>
          <a:ln/>
        </p:spPr>
      </p:sp>
      <p:sp>
        <p:nvSpPr>
          <p:cNvPr id="17101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005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3A6926B2-F339-44F3-A738-B55D6AC4524D}" type="slidenum">
              <a:rPr lang="en-US" altLang="zh-TW" b="0" smtClean="0"/>
              <a:pPr eaLnBrk="1" hangingPunct="1">
                <a:defRPr/>
              </a:pPr>
              <a:t>10</a:t>
            </a:fld>
            <a:endParaRPr lang="en-US" altLang="zh-TW" b="0"/>
          </a:p>
        </p:txBody>
      </p:sp>
    </p:spTree>
    <p:extLst>
      <p:ext uri="{BB962C8B-B14F-4D97-AF65-F5344CB8AC3E}">
        <p14:creationId xmlns:p14="http://schemas.microsoft.com/office/powerpoint/2010/main" val="27915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a:ln/>
        </p:spPr>
      </p:sp>
      <p:sp>
        <p:nvSpPr>
          <p:cNvPr id="1720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107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A5B8A173-25BE-40F9-8E0F-550815D5A1CF}" type="slidenum">
              <a:rPr lang="en-US" altLang="zh-TW" b="0" smtClean="0">
                <a:solidFill>
                  <a:prstClr val="black"/>
                </a:solidFill>
              </a:rPr>
              <a:pPr eaLnBrk="1" hangingPunct="1">
                <a:defRPr/>
              </a:pPr>
              <a:t>11</a:t>
            </a:fld>
            <a:endParaRPr lang="en-US" altLang="zh-TW" b="0">
              <a:solidFill>
                <a:prstClr val="black"/>
              </a:solidFill>
            </a:endParaRPr>
          </a:p>
        </p:txBody>
      </p:sp>
    </p:spTree>
    <p:extLst>
      <p:ext uri="{BB962C8B-B14F-4D97-AF65-F5344CB8AC3E}">
        <p14:creationId xmlns:p14="http://schemas.microsoft.com/office/powerpoint/2010/main" val="348663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ltLang="zh-TW"/>
          </a:p>
        </p:txBody>
      </p:sp>
      <p:sp>
        <p:nvSpPr>
          <p:cNvPr id="6" name="Slide Number Placeholder 5"/>
          <p:cNvSpPr>
            <a:spLocks noGrp="1"/>
          </p:cNvSpPr>
          <p:nvPr>
            <p:ph type="sldNum" sz="quarter" idx="12"/>
          </p:nvPr>
        </p:nvSpPr>
        <p:spPr>
          <a:xfrm>
            <a:off x="1434703" y="798973"/>
            <a:ext cx="802005" cy="503578"/>
          </a:xfrm>
        </p:spPr>
        <p:txBody>
          <a:bodyPr/>
          <a:lstStyle/>
          <a:p>
            <a:pPr>
              <a:defRPr/>
            </a:pPr>
            <a:fld id="{C84D0A92-8BB8-43A5-948F-6B511FD27D81}" type="slidenum">
              <a:rPr lang="en-US" altLang="zh-TW" smtClean="0"/>
              <a:pPr>
                <a:defRPr/>
              </a:pPr>
              <a:t>‹#›</a:t>
            </a:fld>
            <a:endParaRPr lang="en-US" altLang="zh-TW"/>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759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r>
              <a:rPr lang="en-US" altLang="zh-TW"/>
              <a:t>www.themegallery.com</a:t>
            </a:r>
          </a:p>
        </p:txBody>
      </p:sp>
      <p:sp>
        <p:nvSpPr>
          <p:cNvPr id="5" name="Footer Placeholder 4"/>
          <p:cNvSpPr>
            <a:spLocks noGrp="1"/>
          </p:cNvSpPr>
          <p:nvPr>
            <p:ph type="ftr" sz="quarter" idx="11"/>
          </p:nvPr>
        </p:nvSpPr>
        <p:spPr/>
        <p:txBody>
          <a:bodyPr/>
          <a:lstStyle/>
          <a:p>
            <a:pPr>
              <a:defRPr/>
            </a:pPr>
            <a:r>
              <a:rPr lang="en-US" altLang="zh-TW"/>
              <a:t>LOGO</a:t>
            </a:r>
          </a:p>
        </p:txBody>
      </p:sp>
      <p:sp>
        <p:nvSpPr>
          <p:cNvPr id="6" name="Slide Number Placeholder 5"/>
          <p:cNvSpPr>
            <a:spLocks noGrp="1"/>
          </p:cNvSpPr>
          <p:nvPr>
            <p:ph type="sldNum" sz="quarter" idx="12"/>
          </p:nvPr>
        </p:nvSpPr>
        <p:spPr/>
        <p:txBody>
          <a:bodyPr/>
          <a:lstStyle/>
          <a:p>
            <a:pPr>
              <a:defRPr/>
            </a:pPr>
            <a:fld id="{C81CEEA4-1E3F-4D17-BDFF-409F4741E45D}" type="slidenum">
              <a:rPr lang="en-US" altLang="zh-TW" smtClean="0"/>
              <a:pPr>
                <a:defRPr/>
              </a:pPr>
              <a:t>‹#›</a:t>
            </a:fld>
            <a:endParaRPr lang="en-US" altLang="zh-TW"/>
          </a:p>
        </p:txBody>
      </p:sp>
      <p:grpSp>
        <p:nvGrpSpPr>
          <p:cNvPr id="8" name="群組 11">
            <a:extLst>
              <a:ext uri="{FF2B5EF4-FFF2-40B4-BE49-F238E27FC236}">
                <a16:creationId xmlns:a16="http://schemas.microsoft.com/office/drawing/2014/main" id="{C844193D-1853-42D7-B373-E64ABCEB1EAD}"/>
              </a:ext>
            </a:extLst>
          </p:cNvPr>
          <p:cNvGrpSpPr>
            <a:grpSpLocks/>
          </p:cNvGrpSpPr>
          <p:nvPr userDrawn="1"/>
        </p:nvGrpSpPr>
        <p:grpSpPr bwMode="auto">
          <a:xfrm>
            <a:off x="7148513" y="0"/>
            <a:ext cx="1843087" cy="568325"/>
            <a:chOff x="714375" y="3783732"/>
            <a:chExt cx="2486289" cy="825048"/>
          </a:xfrm>
        </p:grpSpPr>
        <p:pic>
          <p:nvPicPr>
            <p:cNvPr id="9" name="圖片 12">
              <a:extLst>
                <a:ext uri="{FF2B5EF4-FFF2-40B4-BE49-F238E27FC236}">
                  <a16:creationId xmlns:a16="http://schemas.microsoft.com/office/drawing/2014/main" id="{332924DF-6F27-4EE4-B867-EF0121BBFF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64FFA21C-18B1-44FF-B85E-A1EE90FF37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FDA7D436-5F36-4111-8518-6B1E1BB98E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152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r>
              <a:rPr lang="en-US" altLang="zh-TW"/>
              <a:t>www.themegallery.com</a:t>
            </a:r>
          </a:p>
        </p:txBody>
      </p:sp>
      <p:sp>
        <p:nvSpPr>
          <p:cNvPr id="5" name="Footer Placeholder 4"/>
          <p:cNvSpPr>
            <a:spLocks noGrp="1"/>
          </p:cNvSpPr>
          <p:nvPr>
            <p:ph type="ftr" sz="quarter" idx="11"/>
          </p:nvPr>
        </p:nvSpPr>
        <p:spPr/>
        <p:txBody>
          <a:bodyPr/>
          <a:lstStyle/>
          <a:p>
            <a:pPr>
              <a:defRPr/>
            </a:pPr>
            <a:r>
              <a:rPr lang="en-US" altLang="zh-TW"/>
              <a:t>LOGO</a:t>
            </a:r>
          </a:p>
        </p:txBody>
      </p:sp>
      <p:sp>
        <p:nvSpPr>
          <p:cNvPr id="6" name="Slide Number Placeholder 5"/>
          <p:cNvSpPr>
            <a:spLocks noGrp="1"/>
          </p:cNvSpPr>
          <p:nvPr>
            <p:ph type="sldNum" sz="quarter" idx="12"/>
          </p:nvPr>
        </p:nvSpPr>
        <p:spPr/>
        <p:txBody>
          <a:bodyPr/>
          <a:lstStyle/>
          <a:p>
            <a:pPr>
              <a:defRPr/>
            </a:pPr>
            <a:fld id="{D8C399A1-F9B2-48CC-BC5A-96E1879B4C11}" type="slidenum">
              <a:rPr lang="en-US" altLang="zh-TW" smtClean="0"/>
              <a:pPr>
                <a:defRPr/>
              </a:pPr>
              <a:t>‹#›</a:t>
            </a:fld>
            <a:endParaRPr lang="en-US" altLang="zh-TW"/>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群組 11">
            <a:extLst>
              <a:ext uri="{FF2B5EF4-FFF2-40B4-BE49-F238E27FC236}">
                <a16:creationId xmlns:a16="http://schemas.microsoft.com/office/drawing/2014/main" id="{4655CC7E-01D9-438A-83F2-AE6B2D0E830B}"/>
              </a:ext>
            </a:extLst>
          </p:cNvPr>
          <p:cNvGrpSpPr>
            <a:grpSpLocks/>
          </p:cNvGrpSpPr>
          <p:nvPr userDrawn="1"/>
        </p:nvGrpSpPr>
        <p:grpSpPr bwMode="auto">
          <a:xfrm>
            <a:off x="7148513" y="0"/>
            <a:ext cx="1843087" cy="568325"/>
            <a:chOff x="714375" y="3783732"/>
            <a:chExt cx="2486289" cy="825048"/>
          </a:xfrm>
        </p:grpSpPr>
        <p:pic>
          <p:nvPicPr>
            <p:cNvPr id="9" name="圖片 12">
              <a:extLst>
                <a:ext uri="{FF2B5EF4-FFF2-40B4-BE49-F238E27FC236}">
                  <a16:creationId xmlns:a16="http://schemas.microsoft.com/office/drawing/2014/main" id="{6C353BA8-1003-42BA-8E1C-B84551227A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5F881323-F825-4CA5-9A06-8C6B6F148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504EDA7A-8331-40CC-A209-4F1C4F3B1C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798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標題及物件">
    <p:spTree>
      <p:nvGrpSpPr>
        <p:cNvPr id="1" name=""/>
        <p:cNvGrpSpPr/>
        <p:nvPr/>
      </p:nvGrpSpPr>
      <p:grpSpPr>
        <a:xfrm>
          <a:off x="0" y="0"/>
          <a:ext cx="0" cy="0"/>
          <a:chOff x="0" y="0"/>
          <a:chExt cx="0" cy="0"/>
        </a:xfrm>
      </p:grpSpPr>
      <p:sp>
        <p:nvSpPr>
          <p:cNvPr id="6"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zh-TW" altLang="en-US"/>
          </a:p>
        </p:txBody>
      </p:sp>
      <p:sp>
        <p:nvSpPr>
          <p:cNvPr id="7" name="Rectangle 75"/>
          <p:cNvSpPr>
            <a:spLocks noChangeArrowheads="1"/>
          </p:cNvSpPr>
          <p:nvPr/>
        </p:nvSpPr>
        <p:spPr bwMode="gray">
          <a:xfrm>
            <a:off x="228600" y="6553200"/>
            <a:ext cx="21336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a:defRPr/>
            </a:pPr>
            <a:endParaRPr lang="en-US" altLang="zh-TW" sz="1000" b="0"/>
          </a:p>
        </p:txBody>
      </p:sp>
      <p:sp>
        <p:nvSpPr>
          <p:cNvPr id="8" name="Rectangle 76"/>
          <p:cNvSpPr>
            <a:spLocks noChangeArrowheads="1"/>
          </p:cNvSpPr>
          <p:nvPr/>
        </p:nvSpPr>
        <p:spPr bwMode="gray">
          <a:xfrm>
            <a:off x="3200400" y="6553200"/>
            <a:ext cx="28956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a:defRPr/>
            </a:pPr>
            <a:endParaRPr lang="en-US" altLang="zh-TW" sz="1000" b="0"/>
          </a:p>
        </p:txBody>
      </p:sp>
      <p:grpSp>
        <p:nvGrpSpPr>
          <p:cNvPr id="9" name="群組 11"/>
          <p:cNvGrpSpPr>
            <a:grpSpLocks/>
          </p:cNvGrpSpPr>
          <p:nvPr userDrawn="1"/>
        </p:nvGrpSpPr>
        <p:grpSpPr bwMode="auto">
          <a:xfrm>
            <a:off x="228600" y="5984875"/>
            <a:ext cx="1843087" cy="568325"/>
            <a:chOff x="714375" y="3783732"/>
            <a:chExt cx="2486289" cy="825048"/>
          </a:xfrm>
        </p:grpSpPr>
        <p:pic>
          <p:nvPicPr>
            <p:cNvPr id="10" name="圖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標題 1"/>
          <p:cNvSpPr>
            <a:spLocks noGrp="1"/>
          </p:cNvSpPr>
          <p:nvPr>
            <p:ph type="title"/>
          </p:nvPr>
        </p:nvSpPr>
        <p:spPr/>
        <p:txBody>
          <a:bodyPr/>
          <a:lstStyle/>
          <a:p>
            <a:r>
              <a:rPr lang="zh-TW" altLang="en-US" dirty="0"/>
              <a:t>按一下以編輯母片標題樣式</a:t>
            </a:r>
          </a:p>
        </p:txBody>
      </p:sp>
    </p:spTree>
    <p:extLst>
      <p:ext uri="{BB962C8B-B14F-4D97-AF65-F5344CB8AC3E}">
        <p14:creationId xmlns:p14="http://schemas.microsoft.com/office/powerpoint/2010/main" val="145268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日期版面配置區 3"/>
          <p:cNvSpPr>
            <a:spLocks noGrp="1"/>
          </p:cNvSpPr>
          <p:nvPr>
            <p:ph type="dt" sz="half" idx="15"/>
          </p:nvPr>
        </p:nvSpPr>
        <p:spPr>
          <a:xfrm>
            <a:off x="457200" y="6356350"/>
            <a:ext cx="2133600" cy="365125"/>
          </a:xfrm>
          <a:prstGeom prst="rect">
            <a:avLst/>
          </a:prstGeom>
        </p:spPr>
        <p:txBody>
          <a:bodyPr/>
          <a:lstStyle>
            <a:lvl1pPr>
              <a:defRPr/>
            </a:lvl1pPr>
          </a:lstStyle>
          <a:p>
            <a:pPr>
              <a:defRPr/>
            </a:pPr>
            <a:fld id="{6C7F26B9-3FCB-40E0-9B3A-58552341288D}" type="datetime1">
              <a:rPr lang="zh-TW" altLang="en-US" smtClean="0"/>
              <a:pPr>
                <a:defRPr/>
              </a:pPr>
              <a:t>2025/3/5</a:t>
            </a:fld>
            <a:endParaRPr lang="zh-TW" altLang="en-US"/>
          </a:p>
        </p:txBody>
      </p:sp>
      <p:sp>
        <p:nvSpPr>
          <p:cNvPr id="4" name="頁尾版面配置區 4"/>
          <p:cNvSpPr>
            <a:spLocks noGrp="1"/>
          </p:cNvSpPr>
          <p:nvPr>
            <p:ph type="ftr" sz="quarter" idx="16"/>
          </p:nvPr>
        </p:nvSpPr>
        <p:spPr>
          <a:xfrm>
            <a:off x="3124200" y="6356350"/>
            <a:ext cx="2895600" cy="365125"/>
          </a:xfrm>
          <a:prstGeom prst="rect">
            <a:avLst/>
          </a:prstGeom>
        </p:spPr>
        <p:txBody>
          <a:bodyPr/>
          <a:lstStyle>
            <a:lvl1pPr>
              <a:defRPr/>
            </a:lvl1pPr>
          </a:lstStyle>
          <a:p>
            <a:pPr>
              <a:defRPr/>
            </a:pPr>
            <a:endParaRPr lang="en-US" altLang="zh-TW"/>
          </a:p>
        </p:txBody>
      </p:sp>
      <p:sp>
        <p:nvSpPr>
          <p:cNvPr id="5" name="投影片編號版面配置區 5"/>
          <p:cNvSpPr>
            <a:spLocks noGrp="1"/>
          </p:cNvSpPr>
          <p:nvPr>
            <p:ph type="sldNum" sz="quarter" idx="17"/>
          </p:nvPr>
        </p:nvSpPr>
        <p:spPr>
          <a:xfrm>
            <a:off x="6553200" y="6356350"/>
            <a:ext cx="2133600" cy="365125"/>
          </a:xfrm>
          <a:prstGeom prst="rect">
            <a:avLst/>
          </a:prstGeom>
        </p:spPr>
        <p:txBody>
          <a:bodyPr/>
          <a:lstStyle>
            <a:lvl1pPr>
              <a:defRPr/>
            </a:lvl1pPr>
          </a:lstStyle>
          <a:p>
            <a:pPr>
              <a:defRPr/>
            </a:pPr>
            <a:fld id="{738DAE46-324E-4251-9AA8-B57C098DE213}" type="slidenum">
              <a:rPr lang="en-US" altLang="zh-TW"/>
              <a:pPr>
                <a:defRPr/>
              </a:pPr>
              <a:t>‹#›</a:t>
            </a:fld>
            <a:endParaRPr lang="en-US" altLang="zh-TW"/>
          </a:p>
        </p:txBody>
      </p:sp>
    </p:spTree>
    <p:extLst>
      <p:ext uri="{BB962C8B-B14F-4D97-AF65-F5344CB8AC3E}">
        <p14:creationId xmlns:p14="http://schemas.microsoft.com/office/powerpoint/2010/main" val="268447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日期版面配置區 3"/>
          <p:cNvSpPr>
            <a:spLocks noGrp="1"/>
          </p:cNvSpPr>
          <p:nvPr>
            <p:ph type="dt" sz="half" idx="15"/>
          </p:nvPr>
        </p:nvSpPr>
        <p:spPr>
          <a:xfrm>
            <a:off x="457200" y="6356350"/>
            <a:ext cx="2133600" cy="365125"/>
          </a:xfrm>
          <a:prstGeom prst="rect">
            <a:avLst/>
          </a:prstGeom>
        </p:spPr>
        <p:txBody>
          <a:bodyPr/>
          <a:lstStyle>
            <a:lvl1pPr>
              <a:defRPr/>
            </a:lvl1pPr>
          </a:lstStyle>
          <a:p>
            <a:pPr>
              <a:defRPr/>
            </a:pPr>
            <a:fld id="{6C7F26B9-3FCB-40E0-9B3A-58552341288D}" type="datetime1">
              <a:rPr lang="zh-TW" altLang="en-US" smtClean="0"/>
              <a:pPr>
                <a:defRPr/>
              </a:pPr>
              <a:t>2025/3/5</a:t>
            </a:fld>
            <a:endParaRPr lang="zh-TW" altLang="en-US"/>
          </a:p>
        </p:txBody>
      </p:sp>
      <p:sp>
        <p:nvSpPr>
          <p:cNvPr id="4" name="頁尾版面配置區 4"/>
          <p:cNvSpPr>
            <a:spLocks noGrp="1"/>
          </p:cNvSpPr>
          <p:nvPr>
            <p:ph type="ftr" sz="quarter" idx="16"/>
          </p:nvPr>
        </p:nvSpPr>
        <p:spPr>
          <a:xfrm>
            <a:off x="3124200" y="6356350"/>
            <a:ext cx="2895600" cy="365125"/>
          </a:xfrm>
          <a:prstGeom prst="rect">
            <a:avLst/>
          </a:prstGeom>
        </p:spPr>
        <p:txBody>
          <a:bodyPr/>
          <a:lstStyle>
            <a:lvl1pPr>
              <a:defRPr/>
            </a:lvl1pPr>
          </a:lstStyle>
          <a:p>
            <a:pPr>
              <a:defRPr/>
            </a:pPr>
            <a:endParaRPr lang="en-US" altLang="zh-TW"/>
          </a:p>
        </p:txBody>
      </p:sp>
      <p:sp>
        <p:nvSpPr>
          <p:cNvPr id="5" name="投影片編號版面配置區 5"/>
          <p:cNvSpPr>
            <a:spLocks noGrp="1"/>
          </p:cNvSpPr>
          <p:nvPr>
            <p:ph type="sldNum" sz="quarter" idx="17"/>
          </p:nvPr>
        </p:nvSpPr>
        <p:spPr>
          <a:xfrm>
            <a:off x="6553200" y="6356350"/>
            <a:ext cx="2133600" cy="365125"/>
          </a:xfrm>
          <a:prstGeom prst="rect">
            <a:avLst/>
          </a:prstGeom>
        </p:spPr>
        <p:txBody>
          <a:bodyPr/>
          <a:lstStyle>
            <a:lvl1pPr>
              <a:defRPr/>
            </a:lvl1pPr>
          </a:lstStyle>
          <a:p>
            <a:pPr>
              <a:defRPr/>
            </a:pPr>
            <a:fld id="{738DAE46-324E-4251-9AA8-B57C098DE213}" type="slidenum">
              <a:rPr lang="en-US" altLang="zh-TW"/>
              <a:pPr>
                <a:defRPr/>
              </a:pPr>
              <a:t>‹#›</a:t>
            </a:fld>
            <a:endParaRPr lang="en-US" altLang="zh-TW"/>
          </a:p>
        </p:txBody>
      </p:sp>
    </p:spTree>
    <p:extLst>
      <p:ext uri="{BB962C8B-B14F-4D97-AF65-F5344CB8AC3E}">
        <p14:creationId xmlns:p14="http://schemas.microsoft.com/office/powerpoint/2010/main" val="187992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200395"/>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群組 11">
            <a:extLst>
              <a:ext uri="{FF2B5EF4-FFF2-40B4-BE49-F238E27FC236}">
                <a16:creationId xmlns:a16="http://schemas.microsoft.com/office/drawing/2014/main" id="{E2E69145-CCAB-48D2-A2D0-D01546210234}"/>
              </a:ext>
            </a:extLst>
          </p:cNvPr>
          <p:cNvGrpSpPr>
            <a:grpSpLocks/>
          </p:cNvGrpSpPr>
          <p:nvPr userDrawn="1"/>
        </p:nvGrpSpPr>
        <p:grpSpPr bwMode="auto">
          <a:xfrm>
            <a:off x="248998" y="5984875"/>
            <a:ext cx="1843087" cy="568325"/>
            <a:chOff x="714375" y="3783732"/>
            <a:chExt cx="2486289" cy="825048"/>
          </a:xfrm>
        </p:grpSpPr>
        <p:pic>
          <p:nvPicPr>
            <p:cNvPr id="9" name="圖片 12">
              <a:extLst>
                <a:ext uri="{FF2B5EF4-FFF2-40B4-BE49-F238E27FC236}">
                  <a16:creationId xmlns:a16="http://schemas.microsoft.com/office/drawing/2014/main" id="{8F087A9B-677A-44BD-9563-6CB344423D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B0D8219C-1FED-4928-A409-6C43DBBF09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3C258316-4734-4617-80CA-43AFC5535C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48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822338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1443491" y="2824270"/>
            <a:ext cx="3125766" cy="264445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889182" y="2821491"/>
            <a:ext cx="3125652" cy="263737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1850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grpSp>
        <p:nvGrpSpPr>
          <p:cNvPr id="7" name="群組 11">
            <a:extLst>
              <a:ext uri="{FF2B5EF4-FFF2-40B4-BE49-F238E27FC236}">
                <a16:creationId xmlns:a16="http://schemas.microsoft.com/office/drawing/2014/main" id="{29F88C7B-8497-48EF-820F-34FC40269CC2}"/>
              </a:ext>
            </a:extLst>
          </p:cNvPr>
          <p:cNvGrpSpPr>
            <a:grpSpLocks/>
          </p:cNvGrpSpPr>
          <p:nvPr userDrawn="1"/>
        </p:nvGrpSpPr>
        <p:grpSpPr bwMode="auto">
          <a:xfrm>
            <a:off x="519113" y="5877272"/>
            <a:ext cx="1843087" cy="568325"/>
            <a:chOff x="714375" y="3783732"/>
            <a:chExt cx="2486289" cy="825048"/>
          </a:xfrm>
        </p:grpSpPr>
        <p:pic>
          <p:nvPicPr>
            <p:cNvPr id="8" name="圖片 12">
              <a:extLst>
                <a:ext uri="{FF2B5EF4-FFF2-40B4-BE49-F238E27FC236}">
                  <a16:creationId xmlns:a16="http://schemas.microsoft.com/office/drawing/2014/main" id="{818F0FAB-215D-4D0A-9413-84ACBD1014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13">
              <a:extLst>
                <a:ext uri="{FF2B5EF4-FFF2-40B4-BE49-F238E27FC236}">
                  <a16:creationId xmlns:a16="http://schemas.microsoft.com/office/drawing/2014/main" id="{C2C8CDDC-1217-43B4-9BBB-128E882E73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4">
              <a:extLst>
                <a:ext uri="{FF2B5EF4-FFF2-40B4-BE49-F238E27FC236}">
                  <a16:creationId xmlns:a16="http://schemas.microsoft.com/office/drawing/2014/main" id="{4F3CDAF5-A319-4C62-BB5E-6625B76576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711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479F9F7-CB2E-4E3B-B43F-13E9352E8901}" type="slidenum">
              <a:rPr lang="en-US" altLang="zh-TW" smtClean="0"/>
              <a:pPr>
                <a:defRPr/>
              </a:pPr>
              <a:t>‹#›</a:t>
            </a:fld>
            <a:endParaRPr lang="en-US" altLang="zh-TW"/>
          </a:p>
        </p:txBody>
      </p:sp>
      <p:grpSp>
        <p:nvGrpSpPr>
          <p:cNvPr id="5" name="群組 11">
            <a:extLst>
              <a:ext uri="{FF2B5EF4-FFF2-40B4-BE49-F238E27FC236}">
                <a16:creationId xmlns:a16="http://schemas.microsoft.com/office/drawing/2014/main" id="{13E1A29A-9E99-435C-86AF-C027579F1BB7}"/>
              </a:ext>
            </a:extLst>
          </p:cNvPr>
          <p:cNvGrpSpPr>
            <a:grpSpLocks/>
          </p:cNvGrpSpPr>
          <p:nvPr userDrawn="1"/>
        </p:nvGrpSpPr>
        <p:grpSpPr bwMode="auto">
          <a:xfrm>
            <a:off x="373856" y="5984875"/>
            <a:ext cx="1843087" cy="568325"/>
            <a:chOff x="714375" y="3783732"/>
            <a:chExt cx="2486289" cy="825048"/>
          </a:xfrm>
        </p:grpSpPr>
        <p:pic>
          <p:nvPicPr>
            <p:cNvPr id="6" name="圖片 12">
              <a:extLst>
                <a:ext uri="{FF2B5EF4-FFF2-40B4-BE49-F238E27FC236}">
                  <a16:creationId xmlns:a16="http://schemas.microsoft.com/office/drawing/2014/main" id="{55CAE775-63D9-4AC7-ABCE-FB7E067FED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3">
              <a:extLst>
                <a:ext uri="{FF2B5EF4-FFF2-40B4-BE49-F238E27FC236}">
                  <a16:creationId xmlns:a16="http://schemas.microsoft.com/office/drawing/2014/main" id="{A847E2B9-0B22-4DA2-A137-A98B09864D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14">
              <a:extLst>
                <a:ext uri="{FF2B5EF4-FFF2-40B4-BE49-F238E27FC236}">
                  <a16:creationId xmlns:a16="http://schemas.microsoft.com/office/drawing/2014/main" id="{B4794503-5B40-48B2-BE57-80E8BA8758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936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D9FC939-0455-4205-84BA-357465D41BCE}" type="slidenum">
              <a:rPr lang="en-US" altLang="zh-TW" smtClean="0"/>
              <a:pPr>
                <a:defRPr/>
              </a:pPr>
              <a:t>‹#›</a:t>
            </a:fld>
            <a:endParaRPr lang="en-US" altLang="zh-TW"/>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15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3/5/2025</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pPr>
              <a:defRPr/>
            </a:pPr>
            <a:fld id="{36DDA99B-5608-4FE6-8657-49508A2780FF}" type="slidenum">
              <a:rPr lang="en-US" altLang="zh-TW" smtClean="0"/>
              <a:pPr>
                <a:defRPr/>
              </a:pPr>
              <a:t>‹#›</a:t>
            </a:fld>
            <a:endParaRPr lang="en-US" altLang="zh-TW"/>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 name="群組 11">
            <a:extLst>
              <a:ext uri="{FF2B5EF4-FFF2-40B4-BE49-F238E27FC236}">
                <a16:creationId xmlns:a16="http://schemas.microsoft.com/office/drawing/2014/main" id="{0AA65279-13D1-49ED-BD1F-A5D02E2FA912}"/>
              </a:ext>
            </a:extLst>
          </p:cNvPr>
          <p:cNvGrpSpPr>
            <a:grpSpLocks/>
          </p:cNvGrpSpPr>
          <p:nvPr userDrawn="1"/>
        </p:nvGrpSpPr>
        <p:grpSpPr bwMode="auto">
          <a:xfrm>
            <a:off x="228600" y="5805264"/>
            <a:ext cx="1843087" cy="568325"/>
            <a:chOff x="714375" y="3783732"/>
            <a:chExt cx="2486289" cy="825048"/>
          </a:xfrm>
        </p:grpSpPr>
        <p:pic>
          <p:nvPicPr>
            <p:cNvPr id="16" name="圖片 12">
              <a:extLst>
                <a:ext uri="{FF2B5EF4-FFF2-40B4-BE49-F238E27FC236}">
                  <a16:creationId xmlns:a16="http://schemas.microsoft.com/office/drawing/2014/main" id="{783F7058-84BC-48C7-BD95-028D72D7C9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13">
              <a:extLst>
                <a:ext uri="{FF2B5EF4-FFF2-40B4-BE49-F238E27FC236}">
                  <a16:creationId xmlns:a16="http://schemas.microsoft.com/office/drawing/2014/main" id="{E35C1C54-652B-4BB2-B551-63FC1E589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14">
              <a:extLst>
                <a:ext uri="{FF2B5EF4-FFF2-40B4-BE49-F238E27FC236}">
                  <a16:creationId xmlns:a16="http://schemas.microsoft.com/office/drawing/2014/main" id="{C4CE57CA-0ED0-4815-8907-52A617DFB9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52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2000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7">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3/5/2025</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4942665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08" r:id="rId14"/>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1.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tc.entry.edu.tw/"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s://ptc.entry.edu.tw/"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40.xml"/><Relationship Id="rId3" Type="http://schemas.openxmlformats.org/officeDocument/2006/relationships/slide" Target="slide13.xml"/><Relationship Id="rId7" Type="http://schemas.openxmlformats.org/officeDocument/2006/relationships/slide" Target="slide22.xml"/><Relationship Id="rId12"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2.xml"/><Relationship Id="rId11" Type="http://schemas.openxmlformats.org/officeDocument/2006/relationships/slide" Target="slide60.xml"/><Relationship Id="rId5" Type="http://schemas.openxmlformats.org/officeDocument/2006/relationships/slide" Target="slide6.xml"/><Relationship Id="rId15" Type="http://schemas.openxmlformats.org/officeDocument/2006/relationships/slide" Target="slide43.xml"/><Relationship Id="rId10" Type="http://schemas.openxmlformats.org/officeDocument/2006/relationships/slide" Target="slide26.xml"/><Relationship Id="rId4" Type="http://schemas.openxmlformats.org/officeDocument/2006/relationships/slide" Target="slide23.xml"/><Relationship Id="rId9" Type="http://schemas.openxmlformats.org/officeDocument/2006/relationships/slide" Target="slide54.xml"/><Relationship Id="rId14" Type="http://schemas.openxmlformats.org/officeDocument/2006/relationships/slide" Target="slide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6.xml"/><Relationship Id="rId7" Type="http://schemas.openxmlformats.org/officeDocument/2006/relationships/slide" Target="slide7.xml"/><Relationship Id="rId12"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slide" Target="slide33.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8.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3"/>
            <a:ext cx="9143999" cy="6856477"/>
          </a:xfrm>
          <a:prstGeom prst="rect">
            <a:avLst/>
          </a:prstGeom>
        </p:spPr>
      </p:pic>
      <p:sp>
        <p:nvSpPr>
          <p:cNvPr id="2" name="矩形 1"/>
          <p:cNvSpPr/>
          <p:nvPr/>
        </p:nvSpPr>
        <p:spPr>
          <a:xfrm>
            <a:off x="251520" y="116632"/>
            <a:ext cx="8712968" cy="1446550"/>
          </a:xfrm>
          <a:prstGeom prst="rect">
            <a:avLst/>
          </a:prstGeom>
          <a:noFill/>
        </p:spPr>
        <p:txBody>
          <a:bodyPr wrap="square" lIns="91440" tIns="45720" rIns="91440" bIns="45720">
            <a:spAutoFit/>
          </a:bodyPr>
          <a:lstStyle/>
          <a:p>
            <a:pPr algn="ctr"/>
            <a:r>
              <a:rPr lang="en-US" altLang="zh-TW"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a:t>
            </a:r>
            <a:r>
              <a:rPr lang="zh-TW" altLang="en-US"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a:t>
            </a:r>
            <a:r>
              <a:rPr lang="en-US" altLang="zh-TW"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a:t>
            </a:r>
            <a:r>
              <a:rPr lang="zh-TW" altLang="en-US"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a:t>
            </a:r>
            <a:r>
              <a:rPr lang="en-US" altLang="zh-TW"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4</a:t>
            </a:r>
            <a:r>
              <a:rPr lang="zh-TW" altLang="en-US"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年 </a:t>
            </a:r>
            <a:endParaRPr lang="en-US" altLang="zh-TW"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algn="ctr"/>
            <a:r>
              <a:rPr lang="zh-TW" altLang="en-US"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適 性 入 學 宣 導</a:t>
            </a:r>
          </a:p>
        </p:txBody>
      </p:sp>
      <p:sp>
        <p:nvSpPr>
          <p:cNvPr id="5" name="文字方塊 4"/>
          <p:cNvSpPr txBox="1"/>
          <p:nvPr/>
        </p:nvSpPr>
        <p:spPr>
          <a:xfrm>
            <a:off x="6206748" y="6561529"/>
            <a:ext cx="2901756" cy="276999"/>
          </a:xfrm>
          <a:prstGeom prst="rect">
            <a:avLst/>
          </a:prstGeom>
          <a:solidFill>
            <a:schemeClr val="bg2"/>
          </a:solidFill>
        </p:spPr>
        <p:txBody>
          <a:bodyPr wrap="none" rtlCol="0">
            <a:spAutoFit/>
          </a:bodyPr>
          <a:lstStyle/>
          <a:p>
            <a:r>
              <a:rPr lang="zh-TW" altLang="en-US" sz="1200" dirty="0">
                <a:latin typeface="標楷體" panose="03000509000000000000" pitchFamily="65" charset="-120"/>
                <a:ea typeface="標楷體" panose="03000509000000000000" pitchFamily="65" charset="-120"/>
              </a:rPr>
              <a:t>本版本適用於</a:t>
            </a:r>
            <a:r>
              <a:rPr lang="en-US" altLang="zh-TW" sz="1200" dirty="0">
                <a:latin typeface="標楷體" panose="03000509000000000000" pitchFamily="65" charset="-120"/>
                <a:ea typeface="標楷體" panose="03000509000000000000" pitchFamily="65" charset="-120"/>
              </a:rPr>
              <a:t>114</a:t>
            </a:r>
            <a:r>
              <a:rPr lang="zh-TW" altLang="en-US" sz="1200" dirty="0">
                <a:latin typeface="標楷體" panose="03000509000000000000" pitchFamily="65" charset="-120"/>
                <a:ea typeface="標楷體" panose="03000509000000000000" pitchFamily="65" charset="-120"/>
              </a:rPr>
              <a:t>學年度入學高一之學生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5436096" y="421295"/>
            <a:ext cx="3467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333399"/>
                </a:solidFill>
                <a:latin typeface="微軟正黑體" pitchFamily="34" charset="-120"/>
                <a:ea typeface="微軟正黑體" pitchFamily="34" charset="-120"/>
              </a:rPr>
              <a:t>國中教育會考說明</a:t>
            </a:r>
          </a:p>
        </p:txBody>
      </p:sp>
      <p:sp>
        <p:nvSpPr>
          <p:cNvPr id="50179" name="矩形 2"/>
          <p:cNvSpPr>
            <a:spLocks noChangeArrowheads="1"/>
          </p:cNvSpPr>
          <p:nvPr/>
        </p:nvSpPr>
        <p:spPr bwMode="auto">
          <a:xfrm>
            <a:off x="1403648" y="1108157"/>
            <a:ext cx="6769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lang="zh-TW" altLang="en-US" sz="3800" dirty="0">
                <a:solidFill>
                  <a:srgbClr val="FF0000"/>
                </a:solidFill>
                <a:latin typeface="標楷體" pitchFamily="65" charset="-120"/>
                <a:ea typeface="標楷體" pitchFamily="65" charset="-120"/>
              </a:rPr>
              <a:t>每位國中畢業生都要報名參加！</a:t>
            </a:r>
            <a:endParaRPr lang="zh-TW" altLang="en-US" dirty="0">
              <a:solidFill>
                <a:srgbClr val="000000"/>
              </a:solidFill>
            </a:endParaRPr>
          </a:p>
        </p:txBody>
      </p:sp>
      <p:graphicFrame>
        <p:nvGraphicFramePr>
          <p:cNvPr id="7" name="內容版面配置區 4"/>
          <p:cNvGraphicFramePr>
            <a:graphicFrameLocks/>
          </p:cNvGraphicFramePr>
          <p:nvPr>
            <p:extLst>
              <p:ext uri="{D42A27DB-BD31-4B8C-83A1-F6EECF244321}">
                <p14:modId xmlns:p14="http://schemas.microsoft.com/office/powerpoint/2010/main" val="74273556"/>
              </p:ext>
            </p:extLst>
          </p:nvPr>
        </p:nvGraphicFramePr>
        <p:xfrm>
          <a:off x="570706" y="1916832"/>
          <a:ext cx="8002587" cy="4565651"/>
        </p:xfrm>
        <a:graphic>
          <a:graphicData uri="http://schemas.openxmlformats.org/drawingml/2006/table">
            <a:tbl>
              <a:tblPr firstRow="1" bandRow="1"/>
              <a:tblGrid>
                <a:gridCol w="1583407">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4258940">
                  <a:extLst>
                    <a:ext uri="{9D8B030D-6E8A-4147-A177-3AD203B41FA5}">
                      <a16:colId xmlns:a16="http://schemas.microsoft.com/office/drawing/2014/main" val="20002"/>
                    </a:ext>
                  </a:extLst>
                </a:gridCol>
              </a:tblGrid>
              <a:tr h="518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rgbClr val="FFFF00"/>
                          </a:solidFill>
                          <a:latin typeface="微軟正黑體" panose="020B0604030504040204" pitchFamily="34" charset="-120"/>
                          <a:ea typeface="微軟正黑體" panose="020B0604030504040204" pitchFamily="34" charset="-120"/>
                        </a:rPr>
                        <a:t>考試科目</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時間</a:t>
                      </a: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rgbClr val="FFFF00"/>
                          </a:solidFill>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00"/>
                  </a:ext>
                </a:extLst>
              </a:tr>
              <a:tr h="518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A50021"/>
                          </a:solidFill>
                          <a:latin typeface="微軟正黑體" panose="020B0604030504040204" pitchFamily="34" charset="-120"/>
                          <a:ea typeface="微軟正黑體" panose="020B0604030504040204" pitchFamily="34" charset="-120"/>
                        </a:rPr>
                        <a:t>國文</a:t>
                      </a:r>
                      <a:endParaRPr lang="en-US" altLang="zh-TW" sz="2400" b="1" dirty="0">
                        <a:solidFill>
                          <a:srgbClr val="A50021"/>
                        </a:solidFill>
                        <a:latin typeface="微軟正黑體" panose="020B0604030504040204" pitchFamily="34" charset="-120"/>
                        <a:ea typeface="微軟正黑體" panose="020B0604030504040204" pitchFamily="34" charset="-120"/>
                      </a:endParaRPr>
                    </a:p>
                  </a:txBody>
                  <a:tcPr marL="91433" marR="91433" marT="45722" marB="4572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rgbClr val="A50021"/>
                          </a:solidFill>
                          <a:latin typeface="微軟正黑體" panose="020B0604030504040204" pitchFamily="34" charset="-120"/>
                          <a:ea typeface="微軟正黑體" panose="020B0604030504040204" pitchFamily="34" charset="-120"/>
                        </a:rPr>
                        <a:t>70</a:t>
                      </a:r>
                      <a:r>
                        <a:rPr lang="zh-TW" altLang="en-US" sz="2400" b="1" dirty="0">
                          <a:solidFill>
                            <a:srgbClr val="A50021"/>
                          </a:solidFill>
                          <a:latin typeface="微軟正黑體" panose="020B0604030504040204" pitchFamily="34" charset="-120"/>
                          <a:ea typeface="微軟正黑體" panose="020B0604030504040204" pitchFamily="34" charset="-120"/>
                        </a:rPr>
                        <a:t>分鐘</a:t>
                      </a: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rgbClr val="A50021"/>
                          </a:solidFill>
                          <a:latin typeface="微軟正黑體" panose="020B0604030504040204" pitchFamily="34" charset="-120"/>
                          <a:ea typeface="微軟正黑體" panose="020B0604030504040204" pitchFamily="34" charset="-120"/>
                        </a:rPr>
                        <a:t>38~46</a:t>
                      </a:r>
                      <a:r>
                        <a:rPr lang="zh-TW" altLang="en-US" sz="2400" b="1" dirty="0">
                          <a:solidFill>
                            <a:srgbClr val="A5002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72494">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000066"/>
                          </a:solidFill>
                          <a:latin typeface="微軟正黑體" panose="020B0604030504040204" pitchFamily="34" charset="-120"/>
                          <a:ea typeface="微軟正黑體" panose="020B0604030504040204" pitchFamily="34" charset="-120"/>
                        </a:rPr>
                        <a:t>英語</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66"/>
                          </a:solidFill>
                          <a:latin typeface="微軟正黑體" panose="020B0604030504040204" pitchFamily="34" charset="-120"/>
                          <a:ea typeface="微軟正黑體" panose="020B0604030504040204" pitchFamily="34" charset="-120"/>
                        </a:rPr>
                        <a:t>閱讀</a:t>
                      </a:r>
                      <a:r>
                        <a:rPr lang="en-US" altLang="zh-TW" sz="2400" b="1" dirty="0">
                          <a:solidFill>
                            <a:srgbClr val="000066"/>
                          </a:solidFill>
                          <a:latin typeface="微軟正黑體" panose="020B0604030504040204" pitchFamily="34" charset="-120"/>
                          <a:ea typeface="微軟正黑體" panose="020B0604030504040204" pitchFamily="34" charset="-120"/>
                        </a:rPr>
                        <a:t>60</a:t>
                      </a:r>
                      <a:r>
                        <a:rPr lang="zh-TW" altLang="en-US" sz="2400" b="1" dirty="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66"/>
                          </a:solidFill>
                          <a:latin typeface="微軟正黑體" panose="020B0604030504040204" pitchFamily="34" charset="-120"/>
                          <a:ea typeface="微軟正黑體" panose="020B0604030504040204" pitchFamily="34" charset="-120"/>
                        </a:rPr>
                        <a:t>閱讀</a:t>
                      </a:r>
                      <a:r>
                        <a:rPr lang="en-US" altLang="zh-TW" sz="2400" b="1" dirty="0">
                          <a:solidFill>
                            <a:srgbClr val="000066"/>
                          </a:solidFill>
                          <a:latin typeface="微軟正黑體" panose="020B0604030504040204" pitchFamily="34" charset="-120"/>
                          <a:ea typeface="微軟正黑體" panose="020B0604030504040204" pitchFamily="34" charset="-120"/>
                        </a:rPr>
                        <a:t>40~45</a:t>
                      </a:r>
                      <a:r>
                        <a:rPr lang="zh-TW" altLang="en-US" sz="2400" b="1" dirty="0">
                          <a:solidFill>
                            <a:srgbClr val="000066"/>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72494">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66"/>
                          </a:solidFill>
                          <a:latin typeface="微軟正黑體" panose="020B0604030504040204" pitchFamily="34" charset="-120"/>
                          <a:ea typeface="微軟正黑體" panose="020B0604030504040204" pitchFamily="34" charset="-120"/>
                        </a:rPr>
                        <a:t>聽力</a:t>
                      </a:r>
                      <a:r>
                        <a:rPr lang="en-US" altLang="zh-TW" sz="2400" b="1" dirty="0">
                          <a:solidFill>
                            <a:srgbClr val="000066"/>
                          </a:solidFill>
                          <a:latin typeface="微軟正黑體" panose="020B0604030504040204" pitchFamily="34" charset="-120"/>
                          <a:ea typeface="微軟正黑體" panose="020B0604030504040204" pitchFamily="34" charset="-120"/>
                        </a:rPr>
                        <a:t>25</a:t>
                      </a:r>
                      <a:r>
                        <a:rPr lang="zh-TW" altLang="en-US" sz="2400" b="1" dirty="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66"/>
                          </a:solidFill>
                          <a:latin typeface="微軟正黑體" panose="020B0604030504040204" pitchFamily="34" charset="-120"/>
                          <a:ea typeface="微軟正黑體" panose="020B0604030504040204" pitchFamily="34" charset="-120"/>
                        </a:rPr>
                        <a:t>聽力</a:t>
                      </a:r>
                      <a:r>
                        <a:rPr lang="en-US" altLang="zh-TW" sz="2400" b="1" dirty="0">
                          <a:solidFill>
                            <a:srgbClr val="000066"/>
                          </a:solidFill>
                          <a:latin typeface="微軟正黑體" panose="020B0604030504040204" pitchFamily="34" charset="-120"/>
                          <a:ea typeface="微軟正黑體" panose="020B0604030504040204" pitchFamily="34" charset="-120"/>
                        </a:rPr>
                        <a:t>20~30</a:t>
                      </a:r>
                      <a:r>
                        <a:rPr lang="zh-TW" altLang="en-US" sz="2400" b="1" dirty="0">
                          <a:solidFill>
                            <a:srgbClr val="000066"/>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9449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A50021"/>
                          </a:solidFill>
                          <a:latin typeface="微軟正黑體" panose="020B0604030504040204" pitchFamily="34" charset="-120"/>
                          <a:ea typeface="微軟正黑體" panose="020B0604030504040204" pitchFamily="34" charset="-120"/>
                        </a:rPr>
                        <a:t>數學</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A50021"/>
                          </a:solidFill>
                          <a:latin typeface="微軟正黑體" panose="020B0604030504040204" pitchFamily="34" charset="-120"/>
                          <a:ea typeface="微軟正黑體" panose="020B0604030504040204" pitchFamily="34" charset="-120"/>
                        </a:rPr>
                        <a:t>80</a:t>
                      </a:r>
                      <a:r>
                        <a:rPr lang="zh-TW" altLang="en-US" sz="2400" b="1" dirty="0">
                          <a:solidFill>
                            <a:srgbClr val="A50021"/>
                          </a:solidFill>
                          <a:latin typeface="微軟正黑體" panose="020B0604030504040204" pitchFamily="34" charset="-120"/>
                          <a:ea typeface="微軟正黑體" panose="020B0604030504040204" pitchFamily="34" charset="-120"/>
                        </a:rPr>
                        <a:t>分鐘</a:t>
                      </a:r>
                      <a:endParaRPr lang="zh-TW" altLang="en-US" sz="2400" dirty="0">
                        <a:solidFill>
                          <a:srgbClr val="A50021"/>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A50021"/>
                          </a:solidFill>
                          <a:latin typeface="微軟正黑體" panose="020B0604030504040204" pitchFamily="34" charset="-120"/>
                          <a:ea typeface="微軟正黑體" panose="020B0604030504040204" pitchFamily="34" charset="-120"/>
                        </a:rPr>
                        <a:t>選擇題</a:t>
                      </a:r>
                      <a:r>
                        <a:rPr lang="en-US" altLang="zh-TW" sz="2000" b="1" dirty="0">
                          <a:solidFill>
                            <a:srgbClr val="A50021"/>
                          </a:solidFill>
                          <a:latin typeface="微軟正黑體" panose="020B0604030504040204" pitchFamily="34" charset="-120"/>
                          <a:ea typeface="微軟正黑體" panose="020B0604030504040204" pitchFamily="34" charset="-120"/>
                        </a:rPr>
                        <a:t>23~28</a:t>
                      </a:r>
                      <a:r>
                        <a:rPr lang="zh-TW" altLang="en-US" sz="2000" b="1" dirty="0">
                          <a:solidFill>
                            <a:srgbClr val="A50021"/>
                          </a:solidFill>
                          <a:latin typeface="微軟正黑體" panose="020B0604030504040204" pitchFamily="34" charset="-120"/>
                          <a:ea typeface="微軟正黑體" panose="020B0604030504040204" pitchFamily="34" charset="-120"/>
                        </a:rPr>
                        <a:t>題</a:t>
                      </a:r>
                      <a:endParaRPr lang="en-US" altLang="zh-TW" sz="2000" b="1" dirty="0">
                        <a:solidFill>
                          <a:srgbClr val="A5002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A50021"/>
                          </a:solidFill>
                          <a:latin typeface="微軟正黑體" panose="020B0604030504040204" pitchFamily="34" charset="-120"/>
                          <a:ea typeface="微軟正黑體" panose="020B0604030504040204" pitchFamily="34" charset="-120"/>
                        </a:rPr>
                        <a:t>非選擇題</a:t>
                      </a:r>
                      <a:r>
                        <a:rPr lang="en-US" altLang="zh-TW" sz="2000" b="1" dirty="0">
                          <a:solidFill>
                            <a:srgbClr val="A50021"/>
                          </a:solidFill>
                          <a:latin typeface="微軟正黑體" panose="020B0604030504040204" pitchFamily="34" charset="-120"/>
                          <a:ea typeface="微軟正黑體" panose="020B0604030504040204" pitchFamily="34" charset="-120"/>
                        </a:rPr>
                        <a:t>2</a:t>
                      </a:r>
                      <a:r>
                        <a:rPr lang="zh-TW" altLang="en-US" sz="2000" b="1" dirty="0">
                          <a:solidFill>
                            <a:srgbClr val="A5002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18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000066"/>
                          </a:solidFill>
                          <a:latin typeface="微軟正黑體" panose="020B0604030504040204" pitchFamily="34" charset="-120"/>
                          <a:ea typeface="微軟正黑體" panose="020B0604030504040204" pitchFamily="34" charset="-120"/>
                        </a:rPr>
                        <a:t>社會</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66"/>
                          </a:solidFill>
                          <a:latin typeface="微軟正黑體" panose="020B0604030504040204" pitchFamily="34" charset="-120"/>
                          <a:ea typeface="微軟正黑體" panose="020B0604030504040204" pitchFamily="34" charset="-120"/>
                        </a:rPr>
                        <a:t>70</a:t>
                      </a:r>
                      <a:r>
                        <a:rPr lang="zh-TW" altLang="en-US" sz="2400" b="1" dirty="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66"/>
                          </a:solidFill>
                          <a:latin typeface="微軟正黑體" panose="020B0604030504040204" pitchFamily="34" charset="-120"/>
                          <a:ea typeface="微軟正黑體" panose="020B0604030504040204" pitchFamily="34" charset="-120"/>
                        </a:rPr>
                        <a:t>50~60</a:t>
                      </a:r>
                      <a:r>
                        <a:rPr lang="zh-TW" altLang="en-US" sz="2400" b="1" dirty="0">
                          <a:solidFill>
                            <a:srgbClr val="000066"/>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518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A50021"/>
                          </a:solidFill>
                          <a:latin typeface="微軟正黑體" panose="020B0604030504040204" pitchFamily="34" charset="-120"/>
                          <a:ea typeface="微軟正黑體" panose="020B0604030504040204" pitchFamily="34" charset="-120"/>
                        </a:rPr>
                        <a:t>自然</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A50021"/>
                          </a:solidFill>
                          <a:latin typeface="微軟正黑體" panose="020B0604030504040204" pitchFamily="34" charset="-120"/>
                          <a:ea typeface="微軟正黑體" panose="020B0604030504040204" pitchFamily="34" charset="-120"/>
                        </a:rPr>
                        <a:t>70</a:t>
                      </a:r>
                      <a:r>
                        <a:rPr lang="zh-TW" altLang="en-US" sz="2400" b="1" dirty="0">
                          <a:solidFill>
                            <a:srgbClr val="A50021"/>
                          </a:solidFill>
                          <a:latin typeface="微軟正黑體" panose="020B0604030504040204" pitchFamily="34" charset="-120"/>
                          <a:ea typeface="微軟正黑體" panose="020B0604030504040204" pitchFamily="34" charset="-120"/>
                        </a:rPr>
                        <a:t>分鐘</a:t>
                      </a:r>
                      <a:endParaRPr lang="zh-TW" altLang="en-US" sz="2400" dirty="0">
                        <a:solidFill>
                          <a:srgbClr val="A50021"/>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a:solidFill>
                            <a:srgbClr val="A50021"/>
                          </a:solidFill>
                          <a:latin typeface="微軟正黑體" panose="020B0604030504040204" pitchFamily="34" charset="-120"/>
                          <a:ea typeface="微軟正黑體" panose="020B0604030504040204" pitchFamily="34" charset="-120"/>
                        </a:rPr>
                        <a:t>45~55</a:t>
                      </a:r>
                      <a:r>
                        <a:rPr lang="zh-TW" altLang="en-US" sz="2400" b="1">
                          <a:solidFill>
                            <a:srgbClr val="A50021"/>
                          </a:solidFill>
                          <a:latin typeface="微軟正黑體" panose="020B0604030504040204" pitchFamily="34" charset="-120"/>
                          <a:ea typeface="微軟正黑體" panose="020B0604030504040204" pitchFamily="34" charset="-120"/>
                        </a:rPr>
                        <a:t>題</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60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000066"/>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66"/>
                          </a:solidFill>
                          <a:latin typeface="微軟正黑體" panose="020B0604030504040204" pitchFamily="34" charset="-120"/>
                          <a:ea typeface="微軟正黑體" panose="020B0604030504040204" pitchFamily="34" charset="-120"/>
                        </a:rPr>
                        <a:t>50</a:t>
                      </a:r>
                      <a:r>
                        <a:rPr lang="zh-TW" altLang="en-US" sz="2400" b="1" dirty="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66"/>
                          </a:solidFill>
                          <a:latin typeface="微軟正黑體" panose="020B0604030504040204" pitchFamily="34" charset="-120"/>
                          <a:ea typeface="微軟正黑體" panose="020B0604030504040204" pitchFamily="34" charset="-120"/>
                        </a:rPr>
                        <a:t>1</a:t>
                      </a:r>
                      <a:r>
                        <a:rPr lang="zh-TW" altLang="en-US" sz="2400" b="1" dirty="0">
                          <a:solidFill>
                            <a:srgbClr val="000066"/>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標題 2"/>
          <p:cNvSpPr>
            <a:spLocks noGrp="1"/>
          </p:cNvSpPr>
          <p:nvPr>
            <p:ph type="title"/>
          </p:nvPr>
        </p:nvSpPr>
        <p:spPr>
          <a:xfrm>
            <a:off x="2411760" y="836712"/>
            <a:ext cx="7570787" cy="850900"/>
          </a:xfrm>
          <a:effectLst>
            <a:outerShdw blurRad="50800" dist="38100" dir="2700000" algn="tl" rotWithShape="0">
              <a:prstClr val="black">
                <a:alpha val="40000"/>
              </a:prstClr>
            </a:outerShdw>
          </a:effectLst>
        </p:spPr>
        <p:txBody>
          <a:bodyPr>
            <a:normAutofit/>
          </a:bodyPr>
          <a:lstStyle/>
          <a:p>
            <a:pPr eaLnBrk="1" hangingPunct="1">
              <a:defRPr/>
            </a:pPr>
            <a:r>
              <a:rPr lang="zh-TW" altLang="en-US" sz="3600" b="1" dirty="0">
                <a:solidFill>
                  <a:srgbClr val="333399"/>
                </a:solidFill>
                <a:latin typeface="微軟正黑體" panose="020B0604030504040204" pitchFamily="34" charset="-120"/>
                <a:ea typeface="微軟正黑體" panose="020B0604030504040204" pitchFamily="34" charset="-120"/>
              </a:rPr>
              <a:t>能力等級與加註標示</a:t>
            </a:r>
          </a:p>
        </p:txBody>
      </p:sp>
      <p:graphicFrame>
        <p:nvGraphicFramePr>
          <p:cNvPr id="4" name="內容版面配置區 5"/>
          <p:cNvGraphicFramePr>
            <a:graphicFrameLocks/>
          </p:cNvGraphicFramePr>
          <p:nvPr>
            <p:extLst>
              <p:ext uri="{D42A27DB-BD31-4B8C-83A1-F6EECF244321}">
                <p14:modId xmlns:p14="http://schemas.microsoft.com/office/powerpoint/2010/main" val="4181488881"/>
              </p:ext>
            </p:extLst>
          </p:nvPr>
        </p:nvGraphicFramePr>
        <p:xfrm>
          <a:off x="179512" y="1556792"/>
          <a:ext cx="8784976" cy="5040563"/>
        </p:xfrm>
        <a:graphic>
          <a:graphicData uri="http://schemas.openxmlformats.org/drawingml/2006/table">
            <a:tbl>
              <a:tblPr firstRow="1" bandRow="1">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2531498">
                  <a:extLst>
                    <a:ext uri="{9D8B030D-6E8A-4147-A177-3AD203B41FA5}">
                      <a16:colId xmlns:a16="http://schemas.microsoft.com/office/drawing/2014/main" val="20000"/>
                    </a:ext>
                  </a:extLst>
                </a:gridCol>
                <a:gridCol w="2184950">
                  <a:extLst>
                    <a:ext uri="{9D8B030D-6E8A-4147-A177-3AD203B41FA5}">
                      <a16:colId xmlns:a16="http://schemas.microsoft.com/office/drawing/2014/main" val="20001"/>
                    </a:ext>
                  </a:extLst>
                </a:gridCol>
                <a:gridCol w="4068528">
                  <a:extLst>
                    <a:ext uri="{9D8B030D-6E8A-4147-A177-3AD203B41FA5}">
                      <a16:colId xmlns:a16="http://schemas.microsoft.com/office/drawing/2014/main" val="20002"/>
                    </a:ext>
                  </a:extLst>
                </a:gridCol>
              </a:tblGrid>
              <a:tr h="6979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能力等級</a:t>
                      </a:r>
                    </a:p>
                  </a:txBody>
                  <a:tcPr anchor="ctr">
                    <a:lnL w="9525" cap="flat" cmpd="sng" algn="ctr">
                      <a:solidFill>
                        <a:srgbClr val="4F81BD">
                          <a:shade val="95000"/>
                          <a:satMod val="105000"/>
                        </a:srgbClr>
                      </a:solidFill>
                      <a:prstDash val="solid"/>
                    </a:lnL>
                    <a:lnR w="6350" cap="flat" cmpd="sng" algn="ctr">
                      <a:solidFill>
                        <a:sysClr val="window" lastClr="FFFFFF"/>
                      </a:solidFill>
                      <a:prstDash val="solid"/>
                      <a:round/>
                      <a:headEnd type="none" w="med" len="med"/>
                      <a:tailEnd type="none" w="med" len="me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加註標示</a:t>
                      </a:r>
                    </a:p>
                  </a:txBody>
                  <a:tcPr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標示說明</a:t>
                      </a:r>
                    </a:p>
                  </a:txBody>
                  <a:tcPr anchor="ctr">
                    <a:lnL w="6350" cap="flat" cmpd="sng" algn="ctr">
                      <a:solidFill>
                        <a:sysClr val="window" lastClr="FFFFFF"/>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00"/>
                  </a:ext>
                </a:extLst>
              </a:tr>
              <a:tr h="620376">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精熟</a:t>
                      </a:r>
                      <a:r>
                        <a:rPr lang="en-US" altLang="zh-TW" sz="2400" b="1" dirty="0">
                          <a:solidFill>
                            <a:srgbClr val="A50021"/>
                          </a:solidFill>
                          <a:latin typeface="微軟正黑體" pitchFamily="34" charset="-120"/>
                          <a:ea typeface="微軟正黑體" pitchFamily="34" charset="-12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答對題數</a:t>
                      </a:r>
                      <a:r>
                        <a:rPr lang="en-US" altLang="zh-TW" sz="2400" b="1" dirty="0">
                          <a:solidFill>
                            <a:srgbClr val="A50021"/>
                          </a:solidFill>
                          <a:latin typeface="微軟正黑體" pitchFamily="34" charset="-120"/>
                          <a:ea typeface="微軟正黑體" pitchFamily="34" charset="-120"/>
                        </a:rPr>
                        <a:t>80~85%</a:t>
                      </a:r>
                      <a:r>
                        <a:rPr lang="zh-TW" altLang="en-US" sz="2400" b="1" dirty="0">
                          <a:solidFill>
                            <a:srgbClr val="A50021"/>
                          </a:solidFill>
                          <a:latin typeface="微軟正黑體" pitchFamily="34" charset="-120"/>
                          <a:ea typeface="微軟正黑體" pitchFamily="34" charset="-120"/>
                        </a:rPr>
                        <a:t>以上</a:t>
                      </a: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25%</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1"/>
                  </a:ext>
                </a:extLst>
              </a:tr>
              <a:tr h="62037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26%</a:t>
                      </a:r>
                      <a:r>
                        <a:rPr lang="zh-TW" altLang="en-US" sz="2400" b="1" kern="1200" baseline="0" dirty="0">
                          <a:solidFill>
                            <a:srgbClr val="A50021"/>
                          </a:solidFill>
                          <a:latin typeface="微軟正黑體" pitchFamily="34" charset="-120"/>
                          <a:ea typeface="微軟正黑體" pitchFamily="34" charset="-120"/>
                          <a:cs typeface="+mn-cs"/>
                        </a:rPr>
                        <a:t>～</a:t>
                      </a:r>
                      <a:r>
                        <a:rPr lang="en-US" altLang="zh-TW" sz="2400" b="1" kern="1200" baseline="0" dirty="0">
                          <a:solidFill>
                            <a:srgbClr val="A50021"/>
                          </a:solidFill>
                          <a:latin typeface="微軟正黑體" pitchFamily="34" charset="-120"/>
                          <a:ea typeface="微軟正黑體" pitchFamily="34" charset="-120"/>
                          <a:cs typeface="+mn-cs"/>
                        </a:rPr>
                        <a:t>50%</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51%~</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3"/>
                  </a:ext>
                </a:extLst>
              </a:tr>
              <a:tr h="620376">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00"/>
                          </a:solidFill>
                          <a:latin typeface="微軟正黑體" pitchFamily="34" charset="-120"/>
                          <a:ea typeface="微軟正黑體" pitchFamily="34" charset="-120"/>
                        </a:rPr>
                        <a:t>基礎</a:t>
                      </a:r>
                      <a:r>
                        <a:rPr lang="en-US" altLang="zh-TW" sz="2400" b="1" dirty="0">
                          <a:solidFill>
                            <a:srgbClr val="000000"/>
                          </a:solidFill>
                          <a:latin typeface="微軟正黑體" pitchFamily="34" charset="-120"/>
                          <a:ea typeface="微軟正黑體" pitchFamily="34" charset="-12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00"/>
                          </a:solidFill>
                          <a:latin typeface="微軟正黑體" pitchFamily="34" charset="-120"/>
                          <a:ea typeface="微軟正黑體" pitchFamily="34" charset="-120"/>
                        </a:rPr>
                        <a:t>答對題數</a:t>
                      </a:r>
                      <a:endParaRPr lang="en-US" altLang="zh-TW" sz="2400" b="1" dirty="0">
                        <a:solidFill>
                          <a:srgbClr val="00000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00"/>
                          </a:solidFill>
                          <a:latin typeface="微軟正黑體" pitchFamily="34" charset="-120"/>
                          <a:ea typeface="微軟正黑體" pitchFamily="34" charset="-120"/>
                        </a:rPr>
                        <a:t>40%</a:t>
                      </a:r>
                      <a:r>
                        <a:rPr lang="zh-TW" altLang="en-US" sz="2400" b="1" dirty="0">
                          <a:solidFill>
                            <a:srgbClr val="000000"/>
                          </a:solidFill>
                          <a:latin typeface="微軟正黑體" pitchFamily="34" charset="-120"/>
                          <a:ea typeface="微軟正黑體" pitchFamily="34" charset="-120"/>
                        </a:rPr>
                        <a:t>以上</a:t>
                      </a: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 ++</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zh-TW" altLang="en-US" sz="2400" b="1" kern="1200" baseline="0" dirty="0">
                          <a:solidFill>
                            <a:srgbClr val="000000"/>
                          </a:solidFill>
                          <a:latin typeface="微軟正黑體" pitchFamily="34" charset="-120"/>
                          <a:ea typeface="微軟正黑體" pitchFamily="34" charset="-120"/>
                          <a:cs typeface="+mn-cs"/>
                        </a:rPr>
                        <a:t>基礎等級前</a:t>
                      </a:r>
                      <a:r>
                        <a:rPr lang="en-US" altLang="zh-TW" sz="2400" b="1" kern="1200" baseline="0" dirty="0">
                          <a:solidFill>
                            <a:srgbClr val="000000"/>
                          </a:solidFill>
                          <a:latin typeface="微軟正黑體" pitchFamily="34" charset="-120"/>
                          <a:ea typeface="微軟正黑體" pitchFamily="34" charset="-120"/>
                          <a:cs typeface="+mn-cs"/>
                        </a:rPr>
                        <a:t>25%</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000000"/>
                          </a:solidFill>
                          <a:latin typeface="微軟正黑體" pitchFamily="34" charset="-120"/>
                          <a:ea typeface="微軟正黑體" pitchFamily="34" charset="-120"/>
                          <a:cs typeface="+mn-cs"/>
                        </a:rPr>
                        <a:t>基礎等級前</a:t>
                      </a:r>
                      <a:r>
                        <a:rPr lang="en-US" altLang="zh-TW" sz="2400" b="1" kern="1200" baseline="0" dirty="0">
                          <a:solidFill>
                            <a:srgbClr val="000000"/>
                          </a:solidFill>
                          <a:latin typeface="微軟正黑體" pitchFamily="34" charset="-120"/>
                          <a:ea typeface="微軟正黑體" pitchFamily="34" charset="-120"/>
                          <a:cs typeface="+mn-cs"/>
                        </a:rPr>
                        <a:t>26%</a:t>
                      </a:r>
                      <a:r>
                        <a:rPr lang="zh-TW" altLang="en-US" sz="2400" b="1" kern="1200" baseline="0" dirty="0">
                          <a:solidFill>
                            <a:srgbClr val="000000"/>
                          </a:solidFill>
                          <a:latin typeface="微軟正黑體" pitchFamily="34" charset="-120"/>
                          <a:ea typeface="微軟正黑體" pitchFamily="34" charset="-120"/>
                          <a:cs typeface="+mn-cs"/>
                        </a:rPr>
                        <a:t>～</a:t>
                      </a:r>
                      <a:r>
                        <a:rPr lang="en-US" altLang="zh-TW" sz="2400" b="1" kern="1200" baseline="0" dirty="0">
                          <a:solidFill>
                            <a:srgbClr val="000000"/>
                          </a:solidFill>
                          <a:latin typeface="微軟正黑體" pitchFamily="34" charset="-120"/>
                          <a:ea typeface="微軟正黑體" pitchFamily="34" charset="-120"/>
                          <a:cs typeface="+mn-cs"/>
                        </a:rPr>
                        <a:t>50%</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5"/>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baseline="0" dirty="0">
                          <a:solidFill>
                            <a:schemeClr val="tx1"/>
                          </a:solidFill>
                          <a:latin typeface="微軟正黑體" pitchFamily="34" charset="-120"/>
                          <a:ea typeface="微軟正黑體" pitchFamily="34" charset="-120"/>
                          <a:cs typeface="+mn-cs"/>
                        </a:rPr>
                        <a:t>基礎等級前</a:t>
                      </a:r>
                      <a:r>
                        <a:rPr lang="en-US" altLang="zh-TW" sz="2400" b="1" kern="1200" baseline="0" dirty="0">
                          <a:solidFill>
                            <a:schemeClr val="tx1"/>
                          </a:solidFill>
                          <a:latin typeface="微軟正黑體" pitchFamily="34" charset="-120"/>
                          <a:ea typeface="微軟正黑體" pitchFamily="34" charset="-120"/>
                          <a:cs typeface="+mn-cs"/>
                        </a:rPr>
                        <a:t>51%~</a:t>
                      </a:r>
                      <a:endParaRPr lang="zh-TW" altLang="en-US" sz="2400" b="1" dirty="0">
                        <a:solidFill>
                          <a:schemeClr val="tx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203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待加強</a:t>
                      </a:r>
                      <a:r>
                        <a:rPr lang="en-US" altLang="zh-TW" sz="2400" b="1" dirty="0">
                          <a:solidFill>
                            <a:srgbClr val="A50021"/>
                          </a:solidFill>
                          <a:latin typeface="微軟正黑體" pitchFamily="34" charset="-120"/>
                          <a:ea typeface="微軟正黑體" pitchFamily="34" charset="-120"/>
                        </a:rPr>
                        <a:t>(C)</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rgbClr val="A50021"/>
                          </a:solidFill>
                          <a:latin typeface="微軟正黑體" pitchFamily="34" charset="-120"/>
                          <a:ea typeface="微軟正黑體" pitchFamily="34" charset="-120"/>
                        </a:rPr>
                        <a:t>C</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9909866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1691680" y="476672"/>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333399"/>
                </a:solidFill>
                <a:latin typeface="微軟正黑體" pitchFamily="34" charset="-120"/>
                <a:ea typeface="微軟正黑體" pitchFamily="34" charset="-120"/>
              </a:rPr>
              <a:t>國中教育會考報名</a:t>
            </a:r>
          </a:p>
        </p:txBody>
      </p:sp>
      <p:graphicFrame>
        <p:nvGraphicFramePr>
          <p:cNvPr id="6" name="內容版面配置區 3"/>
          <p:cNvGraphicFramePr>
            <a:graphicFrameLocks noGrp="1"/>
          </p:cNvGraphicFramePr>
          <p:nvPr>
            <p:ph idx="4294967295"/>
            <p:extLst>
              <p:ext uri="{D42A27DB-BD31-4B8C-83A1-F6EECF244321}">
                <p14:modId xmlns:p14="http://schemas.microsoft.com/office/powerpoint/2010/main" val="3324980199"/>
              </p:ext>
            </p:extLst>
          </p:nvPr>
        </p:nvGraphicFramePr>
        <p:xfrm>
          <a:off x="0" y="980728"/>
          <a:ext cx="9124706" cy="5787473"/>
        </p:xfrm>
        <a:graphic>
          <a:graphicData uri="http://schemas.openxmlformats.org/drawingml/2006/table">
            <a:tbl>
              <a:tblPr/>
              <a:tblGrid>
                <a:gridCol w="2019964">
                  <a:extLst>
                    <a:ext uri="{9D8B030D-6E8A-4147-A177-3AD203B41FA5}">
                      <a16:colId xmlns:a16="http://schemas.microsoft.com/office/drawing/2014/main" val="20000"/>
                    </a:ext>
                  </a:extLst>
                </a:gridCol>
                <a:gridCol w="2177266">
                  <a:extLst>
                    <a:ext uri="{9D8B030D-6E8A-4147-A177-3AD203B41FA5}">
                      <a16:colId xmlns:a16="http://schemas.microsoft.com/office/drawing/2014/main" val="20001"/>
                    </a:ext>
                  </a:extLst>
                </a:gridCol>
                <a:gridCol w="3324413">
                  <a:extLst>
                    <a:ext uri="{9D8B030D-6E8A-4147-A177-3AD203B41FA5}">
                      <a16:colId xmlns:a16="http://schemas.microsoft.com/office/drawing/2014/main" val="20002"/>
                    </a:ext>
                  </a:extLst>
                </a:gridCol>
                <a:gridCol w="1603063">
                  <a:extLst>
                    <a:ext uri="{9D8B030D-6E8A-4147-A177-3AD203B41FA5}">
                      <a16:colId xmlns:a16="http://schemas.microsoft.com/office/drawing/2014/main" val="20003"/>
                    </a:ext>
                  </a:extLst>
                </a:gridCol>
              </a:tblGrid>
              <a:tr h="1177739">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endParaRPr kumimoji="0" lang="zh-TW" altLang="zh-TW" sz="20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3200" b="1" i="0" u="none" strike="noStrike" cap="none" normalizeH="0" baseline="0" dirty="0">
                          <a:ln>
                            <a:noFill/>
                          </a:ln>
                          <a:solidFill>
                            <a:srgbClr val="FFFFFF"/>
                          </a:solidFill>
                          <a:effectLst/>
                          <a:latin typeface="微軟正黑體" pitchFamily="34" charset="-120"/>
                          <a:ea typeface="微軟正黑體" pitchFamily="34" charset="-120"/>
                        </a:rPr>
                        <a:t>報名方式</a:t>
                      </a:r>
                      <a:endParaRPr kumimoji="0" lang="zh-TW"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報名時間</a:t>
                      </a:r>
                      <a:endParaRPr kumimoji="0" lang="zh-TW"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3200" b="1" i="0" u="none" strike="noStrike" cap="none" normalizeH="0" baseline="0" dirty="0">
                          <a:ln>
                            <a:noFill/>
                          </a:ln>
                          <a:solidFill>
                            <a:srgbClr val="FFFFFF"/>
                          </a:solidFill>
                          <a:effectLst/>
                          <a:latin typeface="微軟正黑體" pitchFamily="34" charset="-120"/>
                          <a:ea typeface="微軟正黑體" pitchFamily="34" charset="-120"/>
                        </a:rPr>
                        <a:t>報名費用</a:t>
                      </a: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844719">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應屆</a:t>
                      </a:r>
                      <a:endParaRPr kumimoji="0" lang="en-US"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畢業生</a:t>
                      </a:r>
                      <a:endParaRPr kumimoji="0" lang="zh-TW"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集體報名</a:t>
                      </a:r>
                      <a:endParaRPr kumimoji="0" lang="zh-TW"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就讀學校</a:t>
                      </a:r>
                      <a:endParaRPr kumimoji="0" lang="en-US" altLang="zh-TW"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114</a:t>
                      </a:r>
                      <a:r>
                        <a:rPr kumimoji="0" lang="zh-TW"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年</a:t>
                      </a:r>
                      <a:r>
                        <a:rPr kumimoji="0" lang="en-US" altLang="zh-TW" sz="24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3</a:t>
                      </a:r>
                      <a:r>
                        <a:rPr kumimoji="0" lang="zh-TW" altLang="en-US" sz="24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月</a:t>
                      </a:r>
                      <a:r>
                        <a:rPr kumimoji="0" lang="en-US" altLang="zh-TW" sz="24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6-8</a:t>
                      </a:r>
                      <a:r>
                        <a:rPr kumimoji="0" lang="zh-TW" altLang="en-US"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日</a:t>
                      </a:r>
                      <a:endParaRPr kumimoji="0" lang="zh-TW"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0</a:t>
                      </a: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extLst>
                  <a:ext uri="{0D108BD9-81ED-4DB2-BD59-A6C34878D82A}">
                    <a16:rowId xmlns:a16="http://schemas.microsoft.com/office/drawing/2014/main" val="10001"/>
                  </a:ext>
                </a:extLst>
              </a:tr>
              <a:tr h="2765015">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其他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個別報名</a:t>
                      </a:r>
                      <a:endPar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請至承辦學校</a:t>
                      </a:r>
                      <a:r>
                        <a:rPr kumimoji="0" lang="en-US" altLang="zh-TW"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en-US"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屏東高中</a:t>
                      </a:r>
                    </a:p>
                    <a:p>
                      <a:pPr marL="0" marR="0" lvl="0" indent="0" algn="ctr" defTabSz="914400" rtl="0" eaLnBrk="1" fontAlgn="base" latinLnBrk="0" hangingPunct="1">
                        <a:lnSpc>
                          <a:spcPct val="100000"/>
                        </a:lnSpc>
                        <a:spcBef>
                          <a:spcPct val="0"/>
                        </a:spcBef>
                        <a:spcAft>
                          <a:spcPts val="750"/>
                        </a:spcAft>
                        <a:buClrTx/>
                        <a:buSzTx/>
                        <a:buFontTx/>
                        <a:buNone/>
                        <a:tabLst/>
                      </a:pPr>
                      <a:endParaRPr kumimoji="0" lang="zh-TW"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EA"/>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114</a:t>
                      </a:r>
                      <a:r>
                        <a:rPr kumimoji="0" lang="zh-TW" altLang="en-US"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en-US"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3-5</a:t>
                      </a:r>
                      <a:r>
                        <a:rPr kumimoji="0" lang="zh-TW" altLang="en-US"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日上網填報名表並親至</a:t>
                      </a:r>
                      <a:r>
                        <a:rPr kumimoji="0" lang="zh-TW" altLang="en-US" sz="2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屏東高中</a:t>
                      </a:r>
                    </a:p>
                    <a:p>
                      <a:pPr marL="0" marR="0" lvl="0" indent="0" algn="l" defTabSz="914400" rtl="0" eaLnBrk="1" fontAlgn="base" latinLnBrk="0" hangingPunct="1">
                        <a:lnSpc>
                          <a:spcPct val="100000"/>
                        </a:lnSpc>
                        <a:spcBef>
                          <a:spcPct val="0"/>
                        </a:spcBef>
                        <a:spcAft>
                          <a:spcPts val="750"/>
                        </a:spcAft>
                        <a:buClrTx/>
                        <a:buSzTx/>
                        <a:buFontTx/>
                        <a:buNone/>
                        <a:tabLst/>
                      </a:pPr>
                      <a:r>
                        <a:rPr kumimoji="0" lang="zh-TW" altLang="en-US"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報名</a:t>
                      </a: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a:t>
                      </a:r>
                    </a:p>
                    <a:p>
                      <a:pPr marL="0" marR="0" lvl="0" indent="0" algn="l" defTabSz="914400" rtl="0" eaLnBrk="1" fontAlgn="base" latinLnBrk="0" hangingPunct="1">
                        <a:lnSpc>
                          <a:spcPct val="100000"/>
                        </a:lnSpc>
                        <a:spcBef>
                          <a:spcPct val="0"/>
                        </a:spcBef>
                        <a:spcAft>
                          <a:spcPts val="750"/>
                        </a:spcAft>
                        <a:buClrTx/>
                        <a:buSzTx/>
                        <a:buFontTx/>
                        <a:buNone/>
                        <a:tabLst/>
                      </a:pP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114</a:t>
                      </a:r>
                      <a:r>
                        <a:rPr kumimoji="0" lang="zh-TW" altLang="en-US"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en-US"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6~8</a:t>
                      </a:r>
                      <a:r>
                        <a:rPr kumimoji="0" lang="zh-TW" altLang="en-US"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日</a:t>
                      </a:r>
                      <a:endPar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pPr>
                      <a:r>
                        <a:rPr lang="en-US" altLang="zh-TW" sz="2400" b="1" kern="1200" dirty="0">
                          <a:solidFill>
                            <a:srgbClr val="FF0000"/>
                          </a:solidFill>
                          <a:effectLst/>
                          <a:latin typeface="Verdana" pitchFamily="34" charset="0"/>
                          <a:ea typeface="+mn-ea"/>
                          <a:cs typeface="+mn-cs"/>
                        </a:rPr>
                        <a:t>(</a:t>
                      </a:r>
                      <a:r>
                        <a:rPr lang="zh-TW" altLang="zh-TW" sz="2400" b="1" kern="1200" dirty="0">
                          <a:solidFill>
                            <a:srgbClr val="FF0000"/>
                          </a:solidFill>
                          <a:effectLst/>
                          <a:latin typeface="標楷體" panose="03000509000000000000" pitchFamily="65" charset="-120"/>
                          <a:ea typeface="標楷體" panose="03000509000000000000" pitchFamily="65" charset="-120"/>
                          <a:cs typeface="+mn-cs"/>
                        </a:rPr>
                        <a:t>以上兩項作業均須完成，始完成報名程序</a:t>
                      </a:r>
                      <a:r>
                        <a:rPr lang="en-US" altLang="zh-TW" sz="2400" b="1" kern="1200" dirty="0">
                          <a:solidFill>
                            <a:srgbClr val="FF0000"/>
                          </a:solidFill>
                          <a:effectLst/>
                          <a:latin typeface="Verdana" pitchFamily="34" charset="0"/>
                          <a:ea typeface="+mn-ea"/>
                          <a:cs typeface="+mn-cs"/>
                        </a:rPr>
                        <a:t>)</a:t>
                      </a:r>
                      <a:endParaRPr kumimoji="0" lang="en-US" altLang="zh-TW" sz="24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EA"/>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500</a:t>
                      </a:r>
                      <a:endParaRPr kumimoji="0" lang="zh-TW"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EA"/>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83568" y="3140968"/>
            <a:ext cx="8208912" cy="1656184"/>
          </a:xfrm>
        </p:spPr>
        <p:txBody>
          <a:bodyPr>
            <a:normAutofit fontScale="55000" lnSpcReduction="20000"/>
          </a:bodyPr>
          <a:lstStyle/>
          <a:p>
            <a:r>
              <a:rPr kumimoji="1" lang="zh-TW" altLang="en-US" sz="8000" b="1" dirty="0">
                <a:solidFill>
                  <a:srgbClr val="333399"/>
                </a:solidFill>
                <a:latin typeface="微軟正黑體" pitchFamily="34" charset="-120"/>
                <a:ea typeface="微軟正黑體" pitchFamily="34" charset="-120"/>
              </a:rPr>
              <a:t>屏東區國中畢業生</a:t>
            </a:r>
            <a:endParaRPr kumimoji="1" lang="en-US" altLang="zh-TW" sz="8000" b="1" dirty="0">
              <a:solidFill>
                <a:srgbClr val="333399"/>
              </a:solidFill>
              <a:latin typeface="微軟正黑體" pitchFamily="34" charset="-120"/>
              <a:ea typeface="微軟正黑體" pitchFamily="34" charset="-120"/>
            </a:endParaRPr>
          </a:p>
          <a:p>
            <a:r>
              <a:rPr kumimoji="1" lang="zh-TW" altLang="en-US" sz="8000" b="1" dirty="0">
                <a:solidFill>
                  <a:srgbClr val="333399"/>
                </a:solidFill>
                <a:latin typeface="微軟正黑體" pitchFamily="34" charset="-120"/>
                <a:ea typeface="微軟正黑體" pitchFamily="34" charset="-120"/>
              </a:rPr>
              <a:t>主要升學管道介紹與說明</a:t>
            </a:r>
          </a:p>
          <a:p>
            <a:endParaRPr lang="zh-TW" altLang="en-US" dirty="0"/>
          </a:p>
        </p:txBody>
      </p:sp>
      <p:pic>
        <p:nvPicPr>
          <p:cNvPr id="4" name="Picture 2" descr="「屏東縣」的圖片搜尋結果">
            <a:extLst>
              <a:ext uri="{FF2B5EF4-FFF2-40B4-BE49-F238E27FC236}">
                <a16:creationId xmlns:a16="http://schemas.microsoft.com/office/drawing/2014/main" id="{C9414D63-AED4-4C87-9D66-F603FBD29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7350"/>
            <a:ext cx="28575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6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0" y="2204418"/>
            <a:ext cx="8784976" cy="47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algn="just" eaLnBrk="1" hangingPunct="1">
              <a:lnSpc>
                <a:spcPct val="110000"/>
              </a:lnSpc>
              <a:spcAft>
                <a:spcPts val="1200"/>
              </a:spcAft>
              <a:buClr>
                <a:schemeClr val="accent2"/>
              </a:buClr>
              <a:buSzPct val="850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華康儷粗圓"/>
              </a:rPr>
              <a:t>教育部試辦技術型高級中學</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cs typeface="華康儷粗圓"/>
              </a:rPr>
              <a:t>以群招生</a:t>
            </a:r>
            <a:r>
              <a:rPr lang="zh-TW" altLang="en-US" sz="2400" dirty="0">
                <a:latin typeface="微軟正黑體" panose="020B0604030504040204" pitchFamily="34" charset="-120"/>
                <a:ea typeface="微軟正黑體" panose="020B0604030504040204" pitchFamily="34" charset="-120"/>
                <a:cs typeface="華康儷粗圓"/>
              </a:rPr>
              <a:t>之入學方式，裨益國民中學畢業生適性選擇。</a:t>
            </a:r>
            <a:endParaRPr lang="en-US" altLang="zh-TW" sz="2400"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r>
              <a:rPr lang="en-US" altLang="zh-TW" sz="2800" dirty="0">
                <a:latin typeface="微軟正黑體" panose="020B0604030504040204" pitchFamily="34" charset="-120"/>
                <a:ea typeface="微軟正黑體" panose="020B0604030504040204" pitchFamily="34" charset="-120"/>
                <a:cs typeface="華康儷粗圓"/>
              </a:rPr>
              <a:t>114</a:t>
            </a:r>
            <a:r>
              <a:rPr lang="zh-TW" altLang="en-US" sz="2800" dirty="0">
                <a:latin typeface="微軟正黑體" panose="020B0604030504040204" pitchFamily="34" charset="-120"/>
                <a:ea typeface="微軟正黑體" panose="020B0604030504040204" pitchFamily="34" charset="-120"/>
                <a:cs typeface="華康儷粗圓"/>
              </a:rPr>
              <a:t>學年度屏東區試辦以群招生之學校</a:t>
            </a:r>
            <a:r>
              <a:rPr lang="zh-TW" altLang="en-US" sz="2400" dirty="0">
                <a:latin typeface="微軟正黑體" panose="020B0604030504040204" pitchFamily="34" charset="-120"/>
                <a:ea typeface="微軟正黑體" panose="020B0604030504040204" pitchFamily="34" charset="-120"/>
                <a:cs typeface="華康儷粗圓"/>
              </a:rPr>
              <a:t>：</a:t>
            </a:r>
          </a:p>
          <a:p>
            <a:pPr marL="457200" lvl="1" indent="0"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一</a:t>
            </a:r>
            <a:r>
              <a:rPr lang="en-US" altLang="zh-TW" sz="2400" dirty="0">
                <a:latin typeface="微軟正黑體" panose="020B0604030504040204" pitchFamily="34" charset="-120"/>
                <a:ea typeface="微軟正黑體" panose="020B0604030504040204" pitchFamily="34" charset="-120"/>
                <a:cs typeface="華康儷粗圓"/>
              </a:rPr>
              <a:t>)</a:t>
            </a:r>
            <a:r>
              <a:rPr lang="zh-TW" altLang="zh-TW" sz="2400" dirty="0">
                <a:latin typeface="微軟正黑體" panose="020B0604030504040204" pitchFamily="34" charset="-120"/>
                <a:ea typeface="微軟正黑體" panose="020B0604030504040204" pitchFamily="34" charset="-120"/>
              </a:rPr>
              <a:t>屏榮學校財團法人屏東縣屏榮高級中學</a:t>
            </a:r>
            <a:r>
              <a:rPr lang="zh-TW" altLang="en-US" sz="2400" dirty="0">
                <a:latin typeface="微軟正黑體" panose="020B0604030504040204" pitchFamily="34" charset="-120"/>
                <a:ea typeface="微軟正黑體" panose="020B0604030504040204" pitchFamily="34" charset="-120"/>
                <a:cs typeface="華康儷粗圓"/>
              </a:rPr>
              <a:t>「</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cs typeface="華康儷粗圓"/>
              </a:rPr>
              <a:t>電機與電子群</a:t>
            </a:r>
            <a:r>
              <a:rPr lang="zh-TW" altLang="en-US" sz="2400" dirty="0">
                <a:latin typeface="微軟正黑體" panose="020B0604030504040204" pitchFamily="34" charset="-120"/>
                <a:ea typeface="微軟正黑體" panose="020B0604030504040204" pitchFamily="34" charset="-120"/>
                <a:cs typeface="華康儷粗圓"/>
              </a:rPr>
              <a:t>」：</a:t>
            </a:r>
            <a:br>
              <a:rPr lang="en-US" altLang="zh-TW" sz="2400" dirty="0">
                <a:latin typeface="微軟正黑體" panose="020B0604030504040204" pitchFamily="34" charset="-120"/>
                <a:ea typeface="微軟正黑體" panose="020B0604030504040204" pitchFamily="34" charset="-120"/>
                <a:cs typeface="華康儷粗圓"/>
              </a:rPr>
            </a:br>
            <a:r>
              <a:rPr lang="zh-TW" altLang="en-US" sz="2400" dirty="0">
                <a:latin typeface="微軟正黑體" panose="020B0604030504040204" pitchFamily="34" charset="-120"/>
                <a:ea typeface="微軟正黑體" panose="020B0604030504040204" pitchFamily="34" charset="-120"/>
                <a:cs typeface="華康儷粗圓"/>
              </a:rPr>
              <a:t>       電子科、資訊科。</a:t>
            </a:r>
          </a:p>
          <a:p>
            <a:pPr marL="457200" lvl="1" indent="0"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二</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國立恆春高級工商職業學校「</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cs typeface="華康儷粗圓"/>
              </a:rPr>
              <a:t>電機與電子群</a:t>
            </a:r>
            <a:r>
              <a:rPr lang="zh-TW" altLang="en-US" sz="2400" dirty="0">
                <a:latin typeface="微軟正黑體" panose="020B0604030504040204" pitchFamily="34" charset="-120"/>
                <a:ea typeface="微軟正黑體" panose="020B0604030504040204" pitchFamily="34" charset="-120"/>
                <a:cs typeface="華康儷粗圓"/>
              </a:rPr>
              <a:t>」：</a:t>
            </a:r>
            <a:br>
              <a:rPr lang="en-US" altLang="zh-TW" sz="2400" dirty="0">
                <a:latin typeface="微軟正黑體" panose="020B0604030504040204" pitchFamily="34" charset="-120"/>
                <a:ea typeface="微軟正黑體" panose="020B0604030504040204" pitchFamily="34" charset="-120"/>
                <a:cs typeface="華康儷粗圓"/>
              </a:rPr>
            </a:br>
            <a:r>
              <a:rPr lang="en-US" altLang="zh-TW" sz="2400" dirty="0">
                <a:latin typeface="微軟正黑體" panose="020B0604030504040204" pitchFamily="34" charset="-120"/>
                <a:ea typeface="微軟正黑體" panose="020B0604030504040204" pitchFamily="34" charset="-120"/>
                <a:cs typeface="華康儷粗圓"/>
              </a:rPr>
              <a:t>        </a:t>
            </a:r>
            <a:r>
              <a:rPr lang="zh-TW" altLang="en-US" sz="2400" dirty="0">
                <a:latin typeface="微軟正黑體" panose="020B0604030504040204" pitchFamily="34" charset="-120"/>
                <a:ea typeface="微軟正黑體" panose="020B0604030504040204" pitchFamily="34" charset="-120"/>
                <a:cs typeface="華康儷粗圓"/>
              </a:rPr>
              <a:t>電子科、資訊科。</a:t>
            </a:r>
            <a:endParaRPr lang="en-US" altLang="zh-TW" sz="2800" b="1"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en-US" altLang="zh-TW" sz="2800" b="1"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zh-TW" altLang="en-US" sz="2800" b="1" dirty="0">
              <a:solidFill>
                <a:srgbClr val="7030A0"/>
              </a:solidFill>
              <a:latin typeface="微軟正黑體" panose="020B0604030504040204" pitchFamily="34" charset="-120"/>
              <a:ea typeface="微軟正黑體" panose="020B0604030504040204" pitchFamily="34" charset="-120"/>
              <a:cs typeface="華康儷粗圓"/>
            </a:endParaRPr>
          </a:p>
        </p:txBody>
      </p:sp>
      <p:sp>
        <p:nvSpPr>
          <p:cNvPr id="12" name="標題 1"/>
          <p:cNvSpPr txBox="1"/>
          <p:nvPr/>
        </p:nvSpPr>
        <p:spPr>
          <a:xfrm>
            <a:off x="0" y="260648"/>
            <a:ext cx="9144000" cy="1008112"/>
          </a:xfrm>
          <a:prstGeom prst="rect">
            <a:avLst/>
          </a:prstGeom>
          <a:solidFill>
            <a:schemeClr val="accent2">
              <a:lumMod val="75000"/>
            </a:schemeClr>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anose="020B0604030504040204" pitchFamily="34" charset="-120"/>
                <a:ea typeface="微軟正黑體" panose="020B0604030504040204" pitchFamily="34" charset="-120"/>
              </a:rPr>
              <a:t>114</a:t>
            </a:r>
            <a:r>
              <a:rPr lang="zh-TW" altLang="en-US" sz="4400" b="1" dirty="0">
                <a:solidFill>
                  <a:schemeClr val="bg1"/>
                </a:solidFill>
                <a:latin typeface="微軟正黑體" panose="020B0604030504040204" pitchFamily="34" charset="-120"/>
                <a:ea typeface="微軟正黑體" panose="020B0604030504040204" pitchFamily="34" charset="-120"/>
              </a:rPr>
              <a:t>學年度免試入學</a:t>
            </a:r>
            <a:r>
              <a:rPr lang="en-US" altLang="zh-TW" sz="4400" b="1" dirty="0">
                <a:solidFill>
                  <a:schemeClr val="bg1"/>
                </a:solidFill>
                <a:latin typeface="微軟正黑體" panose="020B0604030504040204" pitchFamily="34" charset="-120"/>
                <a:ea typeface="微軟正黑體" panose="020B0604030504040204" pitchFamily="34" charset="-120"/>
              </a:rPr>
              <a:t>-</a:t>
            </a:r>
            <a:r>
              <a:rPr lang="zh-TW" altLang="en-US" sz="4400" b="1" dirty="0">
                <a:solidFill>
                  <a:schemeClr val="bg1"/>
                </a:solidFill>
                <a:latin typeface="微軟正黑體" panose="020B0604030504040204" pitchFamily="34" charset="-120"/>
                <a:ea typeface="微軟正黑體" panose="020B0604030504040204" pitchFamily="34" charset="-120"/>
              </a:rPr>
              <a:t>變革事項</a:t>
            </a:r>
            <a:endParaRPr kumimoji="1" lang="zh-TW" altLang="en-US" sz="4400" b="1" dirty="0">
              <a:solidFill>
                <a:schemeClr val="bg1"/>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86348" y="1419719"/>
            <a:ext cx="7571303" cy="646331"/>
          </a:xfrm>
          <a:prstGeom prst="rect">
            <a:avLst/>
          </a:prstGeom>
          <a:noFill/>
        </p:spPr>
        <p:txBody>
          <a:bodyPr wrap="square" rtlCol="0">
            <a:spAutoFit/>
          </a:bodyPr>
          <a:lstStyle/>
          <a:p>
            <a:r>
              <a:rPr lang="zh-TW" altLang="en-US" sz="3600" dirty="0">
                <a:solidFill>
                  <a:schemeClr val="accent2">
                    <a:lumMod val="75000"/>
                  </a:schemeClr>
                </a:solidFill>
                <a:latin typeface="微軟正黑體" panose="020B0604030504040204" pitchFamily="34" charset="-120"/>
                <a:ea typeface="微軟正黑體" panose="020B0604030504040204" pitchFamily="34" charset="-120"/>
              </a:rPr>
              <a:t>以群招生</a:t>
            </a:r>
            <a:r>
              <a:rPr lang="zh-TW" altLang="en-US" sz="3600" dirty="0">
                <a:latin typeface="微軟正黑體" panose="020B0604030504040204" pitchFamily="34" charset="-120"/>
                <a:ea typeface="微軟正黑體" panose="020B0604030504040204" pitchFamily="34" charset="-120"/>
              </a:rPr>
              <a:t>：高一共同修習，高二分科</a:t>
            </a:r>
          </a:p>
        </p:txBody>
      </p:sp>
    </p:spTree>
    <p:extLst>
      <p:ext uri="{BB962C8B-B14F-4D97-AF65-F5344CB8AC3E}">
        <p14:creationId xmlns:p14="http://schemas.microsoft.com/office/powerpoint/2010/main" val="6389700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907091" y="188640"/>
            <a:ext cx="7366119" cy="707886"/>
          </a:xfrm>
          <a:prstGeom prst="rect">
            <a:avLst/>
          </a:prstGeom>
          <a:solidFill>
            <a:srgbClr val="E1E6ED"/>
          </a:solidFill>
          <a:ln>
            <a:noFill/>
          </a:ln>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4000" dirty="0">
                <a:solidFill>
                  <a:schemeClr val="accent4"/>
                </a:solidFill>
                <a:effectLst>
                  <a:innerShdw blurRad="63500" dist="50800" dir="2700000">
                    <a:prstClr val="black">
                      <a:alpha val="50000"/>
                    </a:prstClr>
                  </a:innerShdw>
                </a:effectLst>
                <a:latin typeface="微軟正黑體" pitchFamily="34" charset="-120"/>
                <a:ea typeface="微軟正黑體" pitchFamily="34" charset="-120"/>
              </a:rPr>
              <a:t>屏東區國中畢業生升學管道介紹</a:t>
            </a:r>
          </a:p>
        </p:txBody>
      </p:sp>
      <p:graphicFrame>
        <p:nvGraphicFramePr>
          <p:cNvPr id="4" name="資料庫圖表 3"/>
          <p:cNvGraphicFramePr/>
          <p:nvPr>
            <p:extLst>
              <p:ext uri="{D42A27DB-BD31-4B8C-83A1-F6EECF244321}">
                <p14:modId xmlns:p14="http://schemas.microsoft.com/office/powerpoint/2010/main" val="2724765705"/>
              </p:ext>
            </p:extLst>
          </p:nvPr>
        </p:nvGraphicFramePr>
        <p:xfrm>
          <a:off x="287823" y="824518"/>
          <a:ext cx="860465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434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向右箭號 4"/>
          <p:cNvSpPr/>
          <p:nvPr/>
        </p:nvSpPr>
        <p:spPr>
          <a:xfrm>
            <a:off x="248224" y="549377"/>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821949" y="2553801"/>
            <a:ext cx="1293514"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直升入學</a:t>
            </a:r>
          </a:p>
        </p:txBody>
      </p:sp>
      <p:sp>
        <p:nvSpPr>
          <p:cNvPr id="8" name="圓角矩形 7"/>
          <p:cNvSpPr/>
          <p:nvPr/>
        </p:nvSpPr>
        <p:spPr>
          <a:xfrm>
            <a:off x="4364027" y="1883384"/>
            <a:ext cx="2499621" cy="2060252"/>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屏東區</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免試入學</a:t>
            </a:r>
            <a:endParaRPr lang="en-US" altLang="zh-TW" sz="2400" dirty="0">
              <a:latin typeface="微軟正黑體" panose="020B0604030504040204" pitchFamily="34" charset="-120"/>
              <a:ea typeface="微軟正黑體" panose="020B0604030504040204" pitchFamily="34" charset="-120"/>
            </a:endParaRPr>
          </a:p>
        </p:txBody>
      </p:sp>
      <p:sp>
        <p:nvSpPr>
          <p:cNvPr id="9" name="圓角矩形 8"/>
          <p:cNvSpPr/>
          <p:nvPr/>
        </p:nvSpPr>
        <p:spPr>
          <a:xfrm>
            <a:off x="7236296" y="1945266"/>
            <a:ext cx="1202495" cy="39412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免試續招</a:t>
            </a:r>
          </a:p>
        </p:txBody>
      </p:sp>
      <p:sp>
        <p:nvSpPr>
          <p:cNvPr id="11" name="矩形 10"/>
          <p:cNvSpPr/>
          <p:nvPr/>
        </p:nvSpPr>
        <p:spPr>
          <a:xfrm>
            <a:off x="1757192" y="2446141"/>
            <a:ext cx="692242" cy="2269411"/>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國中教育會考</a:t>
            </a:r>
            <a:r>
              <a:rPr lang="en-US" altLang="zh-TW" sz="1400" dirty="0">
                <a:latin typeface="微軟正黑體" panose="020B0604030504040204" pitchFamily="34" charset="-120"/>
                <a:ea typeface="微軟正黑體" panose="020B0604030504040204" pitchFamily="34" charset="-120"/>
              </a:rPr>
              <a:t>(5/17-5/18)</a:t>
            </a:r>
            <a:endParaRPr lang="zh-TW" altLang="en-US" sz="1400" dirty="0">
              <a:latin typeface="微軟正黑體" panose="020B0604030504040204" pitchFamily="34" charset="-120"/>
              <a:ea typeface="微軟正黑體" panose="020B0604030504040204" pitchFamily="34" charset="-120"/>
            </a:endParaRPr>
          </a:p>
        </p:txBody>
      </p:sp>
      <p:sp>
        <p:nvSpPr>
          <p:cNvPr id="13" name="矩形 12"/>
          <p:cNvSpPr/>
          <p:nvPr/>
        </p:nvSpPr>
        <p:spPr>
          <a:xfrm>
            <a:off x="613926" y="5393585"/>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特色招生甄選入學</a:t>
            </a:r>
            <a:br>
              <a:rPr lang="en-US" altLang="zh-TW" sz="2000"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科學班、藝才班、專業群科、體育班</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1750801" y="6081693"/>
            <a:ext cx="827554" cy="461665"/>
          </a:xfrm>
          <a:prstGeom prst="rect">
            <a:avLst/>
          </a:prstGeom>
          <a:noFill/>
        </p:spPr>
        <p:txBody>
          <a:bodyPr wrap="squar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5</a:t>
            </a:r>
            <a:r>
              <a:rPr lang="zh-TW" altLang="en-US" sz="2400" b="1" dirty="0">
                <a:solidFill>
                  <a:srgbClr val="FF0000"/>
                </a:solidFill>
                <a:latin typeface="微軟正黑體" panose="020B0604030504040204" pitchFamily="34" charset="-120"/>
                <a:ea typeface="微軟正黑體" panose="020B0604030504040204" pitchFamily="34" charset="-120"/>
              </a:rPr>
              <a:t>月</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3841441" y="6102837"/>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19" name="文字方塊 18"/>
          <p:cNvSpPr txBox="1"/>
          <p:nvPr/>
        </p:nvSpPr>
        <p:spPr>
          <a:xfrm>
            <a:off x="6329956" y="6102836"/>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21" name="文字方塊 20"/>
          <p:cNvSpPr txBox="1"/>
          <p:nvPr/>
        </p:nvSpPr>
        <p:spPr>
          <a:xfrm>
            <a:off x="7775102" y="6067549"/>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8</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22" name="矩形 21"/>
          <p:cNvSpPr/>
          <p:nvPr/>
        </p:nvSpPr>
        <p:spPr>
          <a:xfrm>
            <a:off x="2656051" y="3610693"/>
            <a:ext cx="1565298"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技優甄審入學</a:t>
            </a:r>
          </a:p>
        </p:txBody>
      </p:sp>
      <p:sp>
        <p:nvSpPr>
          <p:cNvPr id="23" name="矩形 22"/>
          <p:cNvSpPr/>
          <p:nvPr/>
        </p:nvSpPr>
        <p:spPr>
          <a:xfrm>
            <a:off x="2646131" y="3065546"/>
            <a:ext cx="1565298"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實用技能學程</a:t>
            </a:r>
          </a:p>
        </p:txBody>
      </p:sp>
      <p:sp>
        <p:nvSpPr>
          <p:cNvPr id="25" name="標題 1"/>
          <p:cNvSpPr txBox="1"/>
          <p:nvPr/>
        </p:nvSpPr>
        <p:spPr bwMode="auto">
          <a:xfrm>
            <a:off x="467544" y="260648"/>
            <a:ext cx="8244000" cy="720080"/>
          </a:xfrm>
          <a:prstGeom prst="rect">
            <a:avLst/>
          </a:prstGeom>
          <a:solidFill>
            <a:schemeClr val="tx2">
              <a:lumMod val="60000"/>
              <a:lumOff val="40000"/>
            </a:schemeClr>
          </a:solidFill>
          <a:ln>
            <a:noFill/>
          </a:ln>
        </p:spPr>
        <p:txBody>
          <a:bodyPr vert="horz" wrap="square" lIns="91440" tIns="45720" rIns="91440" bIns="45720" numCol="1" anchor="ctr" anchorCtr="0" compatLnSpc="1">
            <a:normAutofit fontScale="85000" lnSpcReduction="10000"/>
          </a:bodyPr>
          <a:lstStyle>
            <a:lvl1pPr algn="ctr" rtl="0" eaLnBrk="0" fontAlgn="base" hangingPunct="0">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114</a:t>
            </a:r>
            <a:r>
              <a:rPr lang="zh-TW" altLang="en-US" sz="4800"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學年度屏東區適性入學時程表</a:t>
            </a:r>
            <a:endParaRPr lang="zh-TW" altLang="en-US"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7" name="圓角矩形 26"/>
          <p:cNvSpPr/>
          <p:nvPr/>
        </p:nvSpPr>
        <p:spPr>
          <a:xfrm>
            <a:off x="4328777" y="4031155"/>
            <a:ext cx="2623795" cy="1068042"/>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五專聯合免試入學</a:t>
            </a:r>
            <a:endParaRPr lang="en-US" altLang="zh-TW" sz="2000" dirty="0">
              <a:latin typeface="微軟正黑體" panose="020B0604030504040204" pitchFamily="34" charset="-120"/>
              <a:ea typeface="微軟正黑體" panose="020B0604030504040204" pitchFamily="34" charset="-120"/>
            </a:endParaRPr>
          </a:p>
        </p:txBody>
      </p:sp>
      <p:cxnSp>
        <p:nvCxnSpPr>
          <p:cNvPr id="32" name="直線接點 31"/>
          <p:cNvCxnSpPr/>
          <p:nvPr/>
        </p:nvCxnSpPr>
        <p:spPr>
          <a:xfrm flipH="1">
            <a:off x="1221671"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270452" y="6087393"/>
            <a:ext cx="985541" cy="461665"/>
          </a:xfrm>
          <a:prstGeom prst="rect">
            <a:avLst/>
          </a:prstGeom>
          <a:noFill/>
        </p:spPr>
        <p:txBody>
          <a:bodyPr wrap="squar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3-4</a:t>
            </a:r>
            <a:r>
              <a:rPr lang="zh-TW" altLang="en-US" sz="2400" b="1" dirty="0">
                <a:solidFill>
                  <a:srgbClr val="FF0000"/>
                </a:solidFill>
                <a:latin typeface="微軟正黑體" panose="020B0604030504040204" pitchFamily="34" charset="-120"/>
                <a:ea typeface="微軟正黑體" panose="020B0604030504040204" pitchFamily="34" charset="-120"/>
              </a:rPr>
              <a:t>月</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sp>
        <p:nvSpPr>
          <p:cNvPr id="26" name="圓角矩形 6">
            <a:extLst>
              <a:ext uri="{FF2B5EF4-FFF2-40B4-BE49-F238E27FC236}">
                <a16:creationId xmlns:a16="http://schemas.microsoft.com/office/drawing/2014/main" id="{7B8B474F-34EF-47ED-92B8-5136DACD3100}"/>
              </a:ext>
            </a:extLst>
          </p:cNvPr>
          <p:cNvSpPr/>
          <p:nvPr/>
        </p:nvSpPr>
        <p:spPr>
          <a:xfrm>
            <a:off x="1610800" y="1905920"/>
            <a:ext cx="2651635" cy="49261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學習區</a:t>
            </a:r>
            <a:endParaRPr lang="en-US" altLang="zh-TW" sz="2000" dirty="0">
              <a:latin typeface="微軟正黑體" panose="020B0604030504040204" pitchFamily="34" charset="-120"/>
              <a:ea typeface="微軟正黑體" panose="020B0604030504040204" pitchFamily="34" charset="-120"/>
            </a:endParaRPr>
          </a:p>
          <a:p>
            <a:pPr algn="ctr"/>
            <a:r>
              <a:rPr lang="zh-TW" altLang="en-US" sz="2000" dirty="0">
                <a:latin typeface="微軟正黑體" panose="020B0604030504040204" pitchFamily="34" charset="-120"/>
                <a:ea typeface="微軟正黑體" panose="020B0604030504040204" pitchFamily="34" charset="-120"/>
              </a:rPr>
              <a:t>完全免試入學</a:t>
            </a:r>
          </a:p>
        </p:txBody>
      </p:sp>
      <p:sp>
        <p:nvSpPr>
          <p:cNvPr id="30" name="圓角矩形 26">
            <a:extLst>
              <a:ext uri="{FF2B5EF4-FFF2-40B4-BE49-F238E27FC236}">
                <a16:creationId xmlns:a16="http://schemas.microsoft.com/office/drawing/2014/main" id="{F05EE7DA-166E-4BF5-BE77-F457639EBCBA}"/>
              </a:ext>
            </a:extLst>
          </p:cNvPr>
          <p:cNvSpPr/>
          <p:nvPr/>
        </p:nvSpPr>
        <p:spPr>
          <a:xfrm>
            <a:off x="2656051" y="4071797"/>
            <a:ext cx="1601009" cy="6200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五專優先免試入學</a:t>
            </a:r>
            <a:endParaRPr lang="en-US" altLang="zh-TW"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3848C0FF-7353-4C9D-BA73-CD93ED190A07}"/>
              </a:ext>
            </a:extLst>
          </p:cNvPr>
          <p:cNvSpPr/>
          <p:nvPr/>
        </p:nvSpPr>
        <p:spPr>
          <a:xfrm>
            <a:off x="1629814" y="6545805"/>
            <a:ext cx="5845297"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spPr>
        <p:txBody>
          <a:bodyPr wrap="square">
            <a:spAutoFit/>
          </a:bodyPr>
          <a:lstStyle/>
          <a:p>
            <a:r>
              <a:rPr lang="zh-TW" altLang="en-US" dirty="0">
                <a:latin typeface="微軟正黑體" panose="020B0604030504040204" pitchFamily="34" charset="-120"/>
                <a:ea typeface="微軟正黑體" panose="020B0604030504040204" pitchFamily="34" charset="-120"/>
              </a:rPr>
              <a:t>國中教育會考、各入學管道詳細日程，以簡章內容為準。</a:t>
            </a:r>
          </a:p>
        </p:txBody>
      </p:sp>
      <p:sp>
        <p:nvSpPr>
          <p:cNvPr id="31" name="矩形 30">
            <a:extLst>
              <a:ext uri="{FF2B5EF4-FFF2-40B4-BE49-F238E27FC236}">
                <a16:creationId xmlns:a16="http://schemas.microsoft.com/office/drawing/2014/main" id="{C3986508-0D38-4F58-AE31-4726E57AC386}"/>
              </a:ext>
            </a:extLst>
          </p:cNvPr>
          <p:cNvSpPr/>
          <p:nvPr/>
        </p:nvSpPr>
        <p:spPr>
          <a:xfrm>
            <a:off x="955221" y="1912426"/>
            <a:ext cx="592443" cy="3219017"/>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變更就學區</a:t>
            </a:r>
            <a:r>
              <a:rPr lang="en-US" altLang="zh-TW" sz="1200" dirty="0">
                <a:latin typeface="微軟正黑體" panose="020B0604030504040204" pitchFamily="34" charset="-120"/>
                <a:ea typeface="微軟正黑體" panose="020B0604030504040204" pitchFamily="34" charset="-120"/>
              </a:rPr>
              <a:t>(4/25-5/2)</a:t>
            </a:r>
            <a:endParaRPr lang="zh-TW" altLang="en-US" sz="1200" dirty="0">
              <a:latin typeface="微軟正黑體" panose="020B0604030504040204" pitchFamily="34" charset="-120"/>
              <a:ea typeface="微軟正黑體" panose="020B0604030504040204" pitchFamily="34" charset="-120"/>
            </a:endParaRPr>
          </a:p>
        </p:txBody>
      </p:sp>
      <p:sp>
        <p:nvSpPr>
          <p:cNvPr id="3" name="矩形圖說文字 2"/>
          <p:cNvSpPr/>
          <p:nvPr/>
        </p:nvSpPr>
        <p:spPr>
          <a:xfrm>
            <a:off x="3183630" y="1005360"/>
            <a:ext cx="3174863" cy="720080"/>
          </a:xfrm>
          <a:prstGeom prst="wedgeRectCallout">
            <a:avLst/>
          </a:prstGeom>
          <a:solidFill>
            <a:srgbClr val="FFCC99"/>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rgbClr val="FF0000"/>
                </a:solidFill>
                <a:latin typeface="微軟正黑體" panose="020B0604030504040204" pitchFamily="34" charset="-120"/>
                <a:ea typeface="微軟正黑體" panose="020B0604030504040204" pitchFamily="34" charset="-120"/>
              </a:rPr>
              <a:t>6/20</a:t>
            </a:r>
            <a:r>
              <a:rPr lang="zh-TW" altLang="en-US" sz="1600" dirty="0">
                <a:solidFill>
                  <a:srgbClr val="FF0000"/>
                </a:solidFill>
                <a:latin typeface="微軟正黑體" panose="020B0604030504040204" pitchFamily="34" charset="-120"/>
                <a:ea typeface="微軟正黑體" panose="020B0604030504040204" pitchFamily="34" charset="-120"/>
              </a:rPr>
              <a:t>公告免試入學實際招生名額</a:t>
            </a:r>
          </a:p>
        </p:txBody>
      </p:sp>
      <p:sp>
        <p:nvSpPr>
          <p:cNvPr id="29" name="圓角矩形 6">
            <a:extLst>
              <a:ext uri="{FF2B5EF4-FFF2-40B4-BE49-F238E27FC236}">
                <a16:creationId xmlns:a16="http://schemas.microsoft.com/office/drawing/2014/main" id="{7B8B474F-34EF-47ED-92B8-5136DACD3100}"/>
              </a:ext>
            </a:extLst>
          </p:cNvPr>
          <p:cNvSpPr/>
          <p:nvPr/>
        </p:nvSpPr>
        <p:spPr>
          <a:xfrm>
            <a:off x="1652180" y="4812170"/>
            <a:ext cx="2651635" cy="492615"/>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五專完全免試入學</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單獨招生</a:t>
            </a:r>
          </a:p>
        </p:txBody>
      </p:sp>
    </p:spTree>
    <p:extLst>
      <p:ext uri="{BB962C8B-B14F-4D97-AF65-F5344CB8AC3E}">
        <p14:creationId xmlns:p14="http://schemas.microsoft.com/office/powerpoint/2010/main" val="84738342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文字方塊 4"/>
          <p:cNvSpPr txBox="1">
            <a:spLocks noChangeArrowheads="1"/>
          </p:cNvSpPr>
          <p:nvPr/>
        </p:nvSpPr>
        <p:spPr bwMode="auto">
          <a:xfrm>
            <a:off x="1187450" y="69215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變更就學區申請</a:t>
            </a:r>
            <a:r>
              <a:rPr kumimoji="1" lang="en-US" altLang="zh-TW" sz="3200" dirty="0">
                <a:solidFill>
                  <a:srgbClr val="FF0000"/>
                </a:solidFill>
                <a:latin typeface="微軟正黑體" pitchFamily="34" charset="-120"/>
                <a:ea typeface="微軟正黑體" pitchFamily="34" charset="-120"/>
              </a:rPr>
              <a:t>(114</a:t>
            </a:r>
            <a:r>
              <a:rPr kumimoji="1" lang="zh-TW" altLang="en-US" sz="3200" dirty="0">
                <a:solidFill>
                  <a:srgbClr val="FF0000"/>
                </a:solidFill>
                <a:latin typeface="微軟正黑體" pitchFamily="34" charset="-120"/>
                <a:ea typeface="微軟正黑體" pitchFamily="34" charset="-120"/>
              </a:rPr>
              <a:t>年</a:t>
            </a:r>
            <a:r>
              <a:rPr kumimoji="1" lang="en-US" altLang="zh-TW" sz="3200" dirty="0">
                <a:solidFill>
                  <a:srgbClr val="FF0000"/>
                </a:solidFill>
                <a:latin typeface="微軟正黑體" pitchFamily="34" charset="-120"/>
                <a:ea typeface="微軟正黑體" pitchFamily="34" charset="-120"/>
              </a:rPr>
              <a:t>4</a:t>
            </a:r>
            <a:r>
              <a:rPr kumimoji="1" lang="zh-TW" altLang="en-US" sz="3200" dirty="0">
                <a:solidFill>
                  <a:srgbClr val="FF0000"/>
                </a:solidFill>
                <a:latin typeface="微軟正黑體" pitchFamily="34" charset="-120"/>
                <a:ea typeface="微軟正黑體" pitchFamily="34" charset="-120"/>
              </a:rPr>
              <a:t>月</a:t>
            </a:r>
            <a:r>
              <a:rPr kumimoji="1" lang="en-US" altLang="zh-TW" sz="3200" dirty="0">
                <a:solidFill>
                  <a:srgbClr val="FF0000"/>
                </a:solidFill>
                <a:latin typeface="微軟正黑體" pitchFamily="34" charset="-120"/>
                <a:ea typeface="微軟正黑體" pitchFamily="34" charset="-120"/>
              </a:rPr>
              <a:t>25</a:t>
            </a:r>
            <a:r>
              <a:rPr kumimoji="1" lang="zh-TW" altLang="en-US" sz="3200" dirty="0">
                <a:solidFill>
                  <a:srgbClr val="FF0000"/>
                </a:solidFill>
                <a:latin typeface="微軟正黑體" pitchFamily="34" charset="-120"/>
                <a:ea typeface="微軟正黑體" pitchFamily="34" charset="-120"/>
              </a:rPr>
              <a:t>日至</a:t>
            </a:r>
            <a:r>
              <a:rPr kumimoji="1" lang="en-US" altLang="zh-TW" sz="3200" dirty="0">
                <a:solidFill>
                  <a:srgbClr val="FF0000"/>
                </a:solidFill>
                <a:latin typeface="微軟正黑體" pitchFamily="34" charset="-120"/>
                <a:ea typeface="微軟正黑體" pitchFamily="34" charset="-120"/>
              </a:rPr>
              <a:t>5</a:t>
            </a:r>
            <a:r>
              <a:rPr kumimoji="1" lang="zh-TW" altLang="en-US" sz="3200" dirty="0">
                <a:solidFill>
                  <a:srgbClr val="FF0000"/>
                </a:solidFill>
                <a:latin typeface="微軟正黑體" pitchFamily="34" charset="-120"/>
                <a:ea typeface="微軟正黑體" pitchFamily="34" charset="-120"/>
              </a:rPr>
              <a:t>月</a:t>
            </a:r>
            <a:r>
              <a:rPr kumimoji="1" lang="en-US" altLang="zh-TW" sz="3200" dirty="0">
                <a:solidFill>
                  <a:srgbClr val="FF0000"/>
                </a:solidFill>
                <a:latin typeface="微軟正黑體" pitchFamily="34" charset="-120"/>
                <a:ea typeface="微軟正黑體" pitchFamily="34" charset="-120"/>
              </a:rPr>
              <a:t>2</a:t>
            </a:r>
            <a:r>
              <a:rPr kumimoji="1" lang="zh-TW" altLang="en-US" sz="3200" dirty="0">
                <a:solidFill>
                  <a:srgbClr val="FF0000"/>
                </a:solidFill>
                <a:latin typeface="微軟正黑體" pitchFamily="34" charset="-120"/>
                <a:ea typeface="微軟正黑體" pitchFamily="34" charset="-120"/>
              </a:rPr>
              <a:t>日</a:t>
            </a:r>
            <a:r>
              <a:rPr kumimoji="1" lang="en-US" altLang="zh-TW" sz="3200" dirty="0">
                <a:solidFill>
                  <a:srgbClr val="FF0000"/>
                </a:solidFill>
                <a:latin typeface="微軟正黑體" pitchFamily="34" charset="-120"/>
                <a:ea typeface="微軟正黑體" pitchFamily="34" charset="-120"/>
              </a:rPr>
              <a:t>)</a:t>
            </a:r>
            <a:endParaRPr kumimoji="1" lang="zh-TW" altLang="en-US" sz="3200" dirty="0">
              <a:solidFill>
                <a:srgbClr val="FF0000"/>
              </a:solidFill>
              <a:latin typeface="微軟正黑體" pitchFamily="34" charset="-120"/>
              <a:ea typeface="微軟正黑體" pitchFamily="34" charset="-120"/>
            </a:endParaRPr>
          </a:p>
        </p:txBody>
      </p:sp>
      <p:graphicFrame>
        <p:nvGraphicFramePr>
          <p:cNvPr id="3" name="內容版面配置區 4"/>
          <p:cNvGraphicFramePr>
            <a:graphicFrameLocks/>
          </p:cNvGraphicFramePr>
          <p:nvPr>
            <p:extLst>
              <p:ext uri="{D42A27DB-BD31-4B8C-83A1-F6EECF244321}">
                <p14:modId xmlns:p14="http://schemas.microsoft.com/office/powerpoint/2010/main" val="4086488400"/>
              </p:ext>
            </p:extLst>
          </p:nvPr>
        </p:nvGraphicFramePr>
        <p:xfrm>
          <a:off x="899592" y="1277938"/>
          <a:ext cx="76328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13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文字方塊 4"/>
          <p:cNvSpPr txBox="1">
            <a:spLocks noChangeArrowheads="1"/>
          </p:cNvSpPr>
          <p:nvPr/>
        </p:nvSpPr>
        <p:spPr bwMode="auto">
          <a:xfrm>
            <a:off x="269420" y="395953"/>
            <a:ext cx="8569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屏東區高級中等學校免試入學委員會作業平臺</a:t>
            </a:r>
          </a:p>
        </p:txBody>
      </p:sp>
      <p:sp>
        <p:nvSpPr>
          <p:cNvPr id="6" name="文字方塊 4"/>
          <p:cNvSpPr txBox="1">
            <a:spLocks noChangeArrowheads="1"/>
          </p:cNvSpPr>
          <p:nvPr/>
        </p:nvSpPr>
        <p:spPr bwMode="auto">
          <a:xfrm>
            <a:off x="251520" y="980728"/>
            <a:ext cx="88924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en-US" altLang="zh-TW" sz="4000" dirty="0">
                <a:solidFill>
                  <a:srgbClr val="333399"/>
                </a:solidFill>
                <a:latin typeface="微軟正黑體" pitchFamily="34" charset="-120"/>
                <a:ea typeface="微軟正黑體" pitchFamily="34" charset="-120"/>
                <a:hlinkClick r:id="rId3"/>
              </a:rPr>
              <a:t>https://ptc.entry.edu.tw</a:t>
            </a:r>
            <a:endParaRPr kumimoji="1" lang="zh-TW" altLang="en-US" sz="4000" dirty="0">
              <a:solidFill>
                <a:srgbClr val="333399"/>
              </a:solidFill>
              <a:latin typeface="微軟正黑體" pitchFamily="34" charset="-120"/>
              <a:ea typeface="微軟正黑體" pitchFamily="34" charset="-120"/>
            </a:endParaRPr>
          </a:p>
        </p:txBody>
      </p:sp>
      <p:pic>
        <p:nvPicPr>
          <p:cNvPr id="4" name="圖片 3"/>
          <p:cNvPicPr>
            <a:picLocks noChangeAspect="1"/>
          </p:cNvPicPr>
          <p:nvPr/>
        </p:nvPicPr>
        <p:blipFill rotWithShape="1">
          <a:blip r:embed="rId4"/>
          <a:srcRect l="14563" t="10800" r="1963" b="3801"/>
          <a:stretch/>
        </p:blipFill>
        <p:spPr>
          <a:xfrm>
            <a:off x="179850" y="1796769"/>
            <a:ext cx="8748464" cy="5034493"/>
          </a:xfrm>
          <a:prstGeom prst="rect">
            <a:avLst/>
          </a:prstGeom>
        </p:spPr>
      </p:pic>
      <p:sp>
        <p:nvSpPr>
          <p:cNvPr id="2" name="矩形 1"/>
          <p:cNvSpPr/>
          <p:nvPr/>
        </p:nvSpPr>
        <p:spPr>
          <a:xfrm>
            <a:off x="5148064" y="4509120"/>
            <a:ext cx="144016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文字方塊 4"/>
          <p:cNvSpPr txBox="1">
            <a:spLocks noChangeArrowheads="1"/>
          </p:cNvSpPr>
          <p:nvPr/>
        </p:nvSpPr>
        <p:spPr bwMode="auto">
          <a:xfrm>
            <a:off x="683568" y="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a:t>
            </a:r>
            <a:r>
              <a:rPr kumimoji="1" lang="zh-TW" altLang="zh-TW" sz="3200" dirty="0">
                <a:solidFill>
                  <a:srgbClr val="FF0000"/>
                </a:solidFill>
                <a:latin typeface="微軟正黑體" pitchFamily="34" charset="-120"/>
                <a:ea typeface="微軟正黑體" pitchFamily="34" charset="-120"/>
              </a:rPr>
              <a:t>免試入學比序項目積分對照表</a:t>
            </a:r>
            <a:endParaRPr kumimoji="1" lang="zh-TW" altLang="en-US" sz="3200" dirty="0">
              <a:solidFill>
                <a:srgbClr val="FF0000"/>
              </a:solidFill>
              <a:latin typeface="微軟正黑體" pitchFamily="34" charset="-120"/>
              <a:ea typeface="微軟正黑體" pitchFamily="34" charset="-120"/>
            </a:endParaRPr>
          </a:p>
        </p:txBody>
      </p:sp>
      <p:graphicFrame>
        <p:nvGraphicFramePr>
          <p:cNvPr id="4" name="Group 38"/>
          <p:cNvGraphicFramePr>
            <a:graphicFrameLocks noGrp="1"/>
          </p:cNvGraphicFramePr>
          <p:nvPr>
            <p:extLst>
              <p:ext uri="{D42A27DB-BD31-4B8C-83A1-F6EECF244321}">
                <p14:modId xmlns:p14="http://schemas.microsoft.com/office/powerpoint/2010/main" val="3636570318"/>
              </p:ext>
            </p:extLst>
          </p:nvPr>
        </p:nvGraphicFramePr>
        <p:xfrm>
          <a:off x="179512" y="609393"/>
          <a:ext cx="8712968" cy="6164994"/>
        </p:xfrm>
        <a:graphic>
          <a:graphicData uri="http://schemas.openxmlformats.org/drawingml/2006/table">
            <a:tbl>
              <a:tblPr/>
              <a:tblGrid>
                <a:gridCol w="693641">
                  <a:extLst>
                    <a:ext uri="{9D8B030D-6E8A-4147-A177-3AD203B41FA5}">
                      <a16:colId xmlns:a16="http://schemas.microsoft.com/office/drawing/2014/main" val="20000"/>
                    </a:ext>
                  </a:extLst>
                </a:gridCol>
                <a:gridCol w="1427777">
                  <a:extLst>
                    <a:ext uri="{9D8B030D-6E8A-4147-A177-3AD203B41FA5}">
                      <a16:colId xmlns:a16="http://schemas.microsoft.com/office/drawing/2014/main" val="20001"/>
                    </a:ext>
                  </a:extLst>
                </a:gridCol>
                <a:gridCol w="2348714">
                  <a:extLst>
                    <a:ext uri="{9D8B030D-6E8A-4147-A177-3AD203B41FA5}">
                      <a16:colId xmlns:a16="http://schemas.microsoft.com/office/drawing/2014/main" val="20002"/>
                    </a:ext>
                  </a:extLst>
                </a:gridCol>
                <a:gridCol w="4242836">
                  <a:extLst>
                    <a:ext uri="{9D8B030D-6E8A-4147-A177-3AD203B41FA5}">
                      <a16:colId xmlns:a16="http://schemas.microsoft.com/office/drawing/2014/main" val="20003"/>
                    </a:ext>
                  </a:extLst>
                </a:gridCol>
              </a:tblGrid>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一</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畢業資格（</a:t>
                      </a:r>
                      <a:r>
                        <a:rPr kumimoji="1"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0"/>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二</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志願序（</a:t>
                      </a:r>
                      <a:r>
                        <a:rPr kumimoji="1"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7</a:t>
                      </a: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每</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個志願序為一群組</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三</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均衡學習（</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9</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健康與體育、藝術、綜合活動</a:t>
                      </a:r>
                      <a:endParaRPr kumimoji="1" lang="en-US" altLang="zh-TW"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及科技領域等任三個領域</a:t>
                      </a:r>
                      <a:endParaRPr kumimoji="1" lang="zh-TW" altLang="en-US" sz="2000" b="0" i="0" u="sng" strike="noStrike" cap="none" normalizeH="0" baseline="0" dirty="0">
                        <a:ln>
                          <a:noFill/>
                        </a:ln>
                        <a:solidFill>
                          <a:srgbClr val="FF0000"/>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2"/>
                  </a:ext>
                </a:extLst>
              </a:tr>
              <a:tr h="4336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四</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多元學習表現</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（至多採計</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28</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服務表現（</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幹部、社團社長、特殊服務表現</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3"/>
                  </a:ext>
                </a:extLst>
              </a:tr>
              <a:tr h="433648">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獎懲紀錄（</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銷過或功過相抵</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4"/>
                  </a:ext>
                </a:extLst>
              </a:tr>
              <a:tr h="433648">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競賽表現（</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5"/>
                  </a:ext>
                </a:extLst>
              </a:tr>
              <a:tr h="807235">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體適能（</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肌耐力、柔軟度、瞬發力、心肺耐力</a:t>
                      </a:r>
                      <a:endParaRPr kumimoji="1" lang="en-US" altLang="zh-TW" sz="18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dirty="0">
                          <a:solidFill>
                            <a:srgbClr val="FF0000"/>
                          </a:solidFill>
                          <a:latin typeface="微軟正黑體" panose="020B0604030504040204" pitchFamily="34" charset="-120"/>
                          <a:ea typeface="微軟正黑體" panose="020B0604030504040204" pitchFamily="34" charset="-120"/>
                          <a:cs typeface="華康儷粗圓"/>
                        </a:rPr>
                        <a:t>不同時間之檢測結果不得交叉採計</a:t>
                      </a:r>
                      <a:r>
                        <a:rPr kumimoji="1" lang="en-US" altLang="zh-TW" sz="18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6"/>
                  </a:ext>
                </a:extLst>
              </a:tr>
              <a:tr h="74415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kern="1200" cap="none" normalizeH="0" baseline="0" dirty="0">
                        <a:ln>
                          <a:noFill/>
                        </a:ln>
                        <a:solidFill>
                          <a:srgbClr val="002060"/>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kern="1200" cap="none" normalizeH="0" baseline="0" dirty="0">
                        <a:ln>
                          <a:noFill/>
                        </a:ln>
                        <a:solidFill>
                          <a:srgbClr val="002060"/>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本土語言認證</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通過原住民族語或客語或閩南語初級以上</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已認證得</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分；未認證得</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0</a:t>
                      </a: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11"/>
                  </a:ext>
                </a:extLst>
              </a:tr>
              <a:tr h="440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五</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適性發展（</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6</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2000" b="0" i="0" u="none" strike="noStrike" cap="none" normalizeH="0" baseline="0" dirty="0">
                        <a:ln>
                          <a:noFill/>
                        </a:ln>
                        <a:solidFill>
                          <a:schemeClr val="tx1"/>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7"/>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六</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經濟弱勢</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中低、低收入戶</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8"/>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七</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國中教育會考（至多採計</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25</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國、英、數、社、自、寫作</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9"/>
                  </a:ext>
                </a:extLst>
              </a:tr>
              <a:tr h="44370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總分</a:t>
                      </a:r>
                      <a:r>
                        <a:rPr kumimoji="1" lang="en-US" altLang="zh-TW"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79</a:t>
                      </a:r>
                      <a:endParaRPr kumimoji="1" lang="zh-TW"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600" b="0" i="0" u="none" strike="noStrike" cap="none" normalizeH="0" baseline="0" dirty="0">
                        <a:ln>
                          <a:noFill/>
                        </a:ln>
                        <a:solidFill>
                          <a:schemeClr val="tx1"/>
                        </a:solidFill>
                        <a:effectLst/>
                        <a:latin typeface="標楷體" pitchFamily="65" charset="-120"/>
                        <a:ea typeface="標楷體" pitchFamily="65" charset="-120"/>
                      </a:endParaRPr>
                    </a:p>
                  </a:txBody>
                  <a:tcPr marL="84406" marR="84406" marT="42198" marB="42198"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600" b="0" i="0" u="none" strike="noStrike" cap="none" normalizeH="0" baseline="0" dirty="0">
                        <a:ln>
                          <a:noFill/>
                        </a:ln>
                        <a:solidFill>
                          <a:schemeClr val="tx1"/>
                        </a:solidFill>
                        <a:effectLst/>
                        <a:latin typeface="標楷體" pitchFamily="65" charset="-120"/>
                        <a:ea typeface="標楷體" pitchFamily="65" charset="-120"/>
                      </a:endParaRPr>
                    </a:p>
                  </a:txBody>
                  <a:tcPr marL="84406" marR="84406" marT="42198" marB="42198"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文字方塊 14"/>
          <p:cNvSpPr txBox="1">
            <a:spLocks noChangeArrowheads="1"/>
          </p:cNvSpPr>
          <p:nvPr/>
        </p:nvSpPr>
        <p:spPr bwMode="auto">
          <a:xfrm>
            <a:off x="650875" y="652042"/>
            <a:ext cx="7842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4400" dirty="0">
                <a:solidFill>
                  <a:srgbClr val="00B050"/>
                </a:solidFill>
                <a:latin typeface="微軟正黑體" pitchFamily="34" charset="-120"/>
                <a:ea typeface="微軟正黑體" pitchFamily="34" charset="-120"/>
              </a:rPr>
              <a:t>目錄</a:t>
            </a:r>
          </a:p>
        </p:txBody>
      </p:sp>
      <p:sp>
        <p:nvSpPr>
          <p:cNvPr id="7" name="內容版面配置區 2"/>
          <p:cNvSpPr>
            <a:spLocks noGrp="1"/>
          </p:cNvSpPr>
          <p:nvPr>
            <p:ph idx="4294967295"/>
          </p:nvPr>
        </p:nvSpPr>
        <p:spPr>
          <a:xfrm>
            <a:off x="2771800" y="1421483"/>
            <a:ext cx="4824536" cy="4752528"/>
          </a:xfrm>
        </p:spPr>
        <p:txBody>
          <a:bodyPr>
            <a:normAutofit lnSpcReduction="10000"/>
          </a:bodyPr>
          <a:lstStyle/>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前言</a:t>
            </a:r>
            <a:endParaRPr lang="en-US" altLang="zh-TW" b="1" dirty="0">
              <a:latin typeface="微軟正黑體" panose="020B0604030504040204" pitchFamily="34" charset="-120"/>
              <a:ea typeface="微軟正黑體" panose="020B0604030504040204" pitchFamily="34" charset="-120"/>
            </a:endParaRPr>
          </a:p>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適性入學宣導網說明</a:t>
            </a:r>
            <a:endParaRPr lang="en-US" altLang="zh-TW" b="1" dirty="0">
              <a:latin typeface="微軟正黑體" panose="020B0604030504040204" pitchFamily="34" charset="-120"/>
              <a:ea typeface="微軟正黑體" panose="020B0604030504040204" pitchFamily="34" charset="-120"/>
            </a:endParaRPr>
          </a:p>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國中教育會考說明</a:t>
            </a:r>
            <a:endParaRPr lang="en-US" altLang="zh-TW" b="1" dirty="0">
              <a:latin typeface="微軟正黑體" panose="020B0604030504040204" pitchFamily="34" charset="-120"/>
              <a:ea typeface="微軟正黑體" panose="020B0604030504040204" pitchFamily="34" charset="-120"/>
            </a:endParaRPr>
          </a:p>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入學管道介紹與說明</a:t>
            </a:r>
            <a:endParaRPr lang="en-US" altLang="zh-TW" b="1" dirty="0">
              <a:latin typeface="微軟正黑體" panose="020B0604030504040204" pitchFamily="34" charset="-120"/>
              <a:ea typeface="微軟正黑體" panose="020B0604030504040204" pitchFamily="34" charset="-120"/>
            </a:endParaRPr>
          </a:p>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高級中等學校專業群科介紹與說明</a:t>
            </a:r>
            <a:endParaRPr lang="en-US" altLang="zh-TW" b="1" dirty="0">
              <a:latin typeface="微軟正黑體" panose="020B0604030504040204" pitchFamily="34" charset="-120"/>
              <a:ea typeface="微軟正黑體" panose="020B0604030504040204" pitchFamily="34" charset="-120"/>
            </a:endParaRPr>
          </a:p>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志願選填統計與輔導策略</a:t>
            </a:r>
            <a:endParaRPr lang="en-US" altLang="zh-TW" b="1" dirty="0">
              <a:latin typeface="微軟正黑體" panose="020B0604030504040204" pitchFamily="34" charset="-120"/>
              <a:ea typeface="微軟正黑體" panose="020B0604030504040204" pitchFamily="34" charset="-120"/>
            </a:endParaRPr>
          </a:p>
          <a:p>
            <a:pPr marL="0" indent="0">
              <a:buNone/>
              <a:defRPr/>
            </a:pPr>
            <a:r>
              <a:rPr lang="en-US" altLang="zh-TW" b="1" dirty="0">
                <a:latin typeface="微軟正黑體" panose="020B0604030504040204" pitchFamily="34" charset="-120"/>
                <a:ea typeface="微軟正黑體" panose="020B0604030504040204" pitchFamily="34" charset="-120"/>
              </a:rPr>
              <a:t>7.</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12</a:t>
            </a:r>
            <a:r>
              <a:rPr lang="zh-TW" altLang="en-US" b="1" dirty="0">
                <a:latin typeface="微軟正黑體" panose="020B0604030504040204" pitchFamily="34" charset="-120"/>
                <a:ea typeface="微軟正黑體" panose="020B0604030504040204" pitchFamily="34" charset="-120"/>
              </a:rPr>
              <a:t>年國教課綱實施之後的高中</a:t>
            </a:r>
            <a:endParaRPr lang="en-US" altLang="zh-TW" b="1" dirty="0">
              <a:latin typeface="微軟正黑體" panose="020B0604030504040204" pitchFamily="34" charset="-120"/>
              <a:ea typeface="微軟正黑體" panose="020B0604030504040204" pitchFamily="34" charset="-120"/>
            </a:endParaRPr>
          </a:p>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諮詢專線、網站</a:t>
            </a:r>
            <a:endParaRPr lang="en-US" altLang="zh-TW" b="1" dirty="0">
              <a:latin typeface="微軟正黑體" panose="020B0604030504040204" pitchFamily="34" charset="-120"/>
              <a:ea typeface="微軟正黑體" panose="020B0604030504040204" pitchFamily="34" charset="-120"/>
            </a:endParaRPr>
          </a:p>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宣導結果評估</a:t>
            </a:r>
            <a:endParaRPr lang="en-US" altLang="zh-TW" b="1" dirty="0">
              <a:latin typeface="微軟正黑體" panose="020B0604030504040204" pitchFamily="34" charset="-120"/>
              <a:ea typeface="微軟正黑體" panose="020B0604030504040204" pitchFamily="34" charset="-120"/>
            </a:endParaRPr>
          </a:p>
          <a:p>
            <a:pPr marL="0" indent="0" eaLnBrk="1" hangingPunct="1">
              <a:buFont typeface="Wingdings" pitchFamily="2" charset="2"/>
              <a:buNone/>
              <a:defRPr/>
            </a:pP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結語</a:t>
            </a:r>
          </a:p>
        </p:txBody>
      </p:sp>
      <p:sp>
        <p:nvSpPr>
          <p:cNvPr id="2" name="矩形 1">
            <a:extLst>
              <a:ext uri="{FF2B5EF4-FFF2-40B4-BE49-F238E27FC236}">
                <a16:creationId xmlns:a16="http://schemas.microsoft.com/office/drawing/2014/main" id="{16BFADA4-330E-4D5A-B1D5-CEF801688A65}"/>
              </a:ext>
            </a:extLst>
          </p:cNvPr>
          <p:cNvSpPr/>
          <p:nvPr/>
        </p:nvSpPr>
        <p:spPr>
          <a:xfrm>
            <a:off x="4447607" y="3244334"/>
            <a:ext cx="248786" cy="369332"/>
          </a:xfrm>
          <a:prstGeom prst="rect">
            <a:avLst/>
          </a:prstGeom>
        </p:spPr>
        <p:txBody>
          <a:bodyPr wrap="none">
            <a:spAutoFit/>
          </a:bodyPr>
          <a:lstStyle/>
          <a:p>
            <a:r>
              <a:rPr lang="zh-TW" altLang="en-US" b="0" dirty="0"/>
              <a:t> </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225990" y="44624"/>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多元學習表現採計方式</a:t>
            </a:r>
          </a:p>
        </p:txBody>
      </p:sp>
      <p:cxnSp>
        <p:nvCxnSpPr>
          <p:cNvPr id="20" name="直線接點 19"/>
          <p:cNvCxnSpPr/>
          <p:nvPr/>
        </p:nvCxnSpPr>
        <p:spPr>
          <a:xfrm>
            <a:off x="3779912" y="3212976"/>
            <a:ext cx="1296144" cy="0"/>
          </a:xfrm>
          <a:prstGeom prst="line">
            <a:avLst/>
          </a:prstGeom>
          <a:noFill/>
          <a:ln w="38100" cap="flat" cmpd="sng" algn="ctr">
            <a:solidFill>
              <a:srgbClr val="1F497D">
                <a:lumMod val="40000"/>
                <a:lumOff val="60000"/>
              </a:srgbClr>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val="77501180"/>
              </p:ext>
            </p:extLst>
          </p:nvPr>
        </p:nvGraphicFramePr>
        <p:xfrm>
          <a:off x="4572000" y="116632"/>
          <a:ext cx="4320480" cy="6717580"/>
        </p:xfrm>
        <a:graphic>
          <a:graphicData uri="http://schemas.openxmlformats.org/drawingml/2006/table">
            <a:tbl>
              <a:tblPr firstRow="1" bandRow="1"/>
              <a:tblGrid>
                <a:gridCol w="1470801">
                  <a:extLst>
                    <a:ext uri="{9D8B030D-6E8A-4147-A177-3AD203B41FA5}">
                      <a16:colId xmlns:a16="http://schemas.microsoft.com/office/drawing/2014/main" val="20000"/>
                    </a:ext>
                  </a:extLst>
                </a:gridCol>
                <a:gridCol w="2849679">
                  <a:extLst>
                    <a:ext uri="{9D8B030D-6E8A-4147-A177-3AD203B41FA5}">
                      <a16:colId xmlns:a16="http://schemas.microsoft.com/office/drawing/2014/main" val="20001"/>
                    </a:ext>
                  </a:extLst>
                </a:gridCol>
              </a:tblGrid>
              <a:tr h="9814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2060"/>
                          </a:solidFill>
                          <a:latin typeface="微軟正黑體" pitchFamily="34" charset="-120"/>
                          <a:ea typeface="微軟正黑體" pitchFamily="34" charset="-120"/>
                        </a:rPr>
                        <a:t>服務表現</a:t>
                      </a: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000" b="1" dirty="0">
                          <a:solidFill>
                            <a:srgbClr val="002060"/>
                          </a:solidFill>
                          <a:latin typeface="微軟正黑體" pitchFamily="34" charset="-120"/>
                          <a:ea typeface="微軟正黑體" pitchFamily="34" charset="-120"/>
                        </a:rPr>
                        <a:t>採計至九年級</a:t>
                      </a:r>
                      <a:endParaRPr lang="en-US" altLang="zh-TW" sz="1000" b="1" dirty="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000" b="1" dirty="0">
                          <a:solidFill>
                            <a:srgbClr val="002060"/>
                          </a:solidFill>
                          <a:latin typeface="微軟正黑體" pitchFamily="34" charset="-120"/>
                          <a:ea typeface="微軟正黑體" pitchFamily="34" charset="-120"/>
                        </a:rPr>
                        <a:t>上學期</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bg1"/>
                          </a:solidFill>
                          <a:latin typeface="微軟正黑體" pitchFamily="34" charset="-120"/>
                          <a:ea typeface="微軟正黑體" pitchFamily="34" charset="-120"/>
                        </a:rPr>
                        <a:t>班級幹部</a:t>
                      </a:r>
                      <a:r>
                        <a:rPr lang="zh-TW" altLang="en-US" sz="1400" b="1" dirty="0">
                          <a:solidFill>
                            <a:schemeClr val="bg1"/>
                          </a:solidFill>
                          <a:latin typeface="新細明體"/>
                          <a:ea typeface="新細明體"/>
                        </a:rPr>
                        <a:t>、</a:t>
                      </a:r>
                      <a:r>
                        <a:rPr lang="zh-TW" altLang="en-US" sz="1400" b="1" dirty="0">
                          <a:solidFill>
                            <a:schemeClr val="bg1"/>
                          </a:solidFill>
                          <a:latin typeface="微軟正黑體" pitchFamily="34" charset="-120"/>
                          <a:ea typeface="微軟正黑體" pitchFamily="34" charset="-120"/>
                        </a:rPr>
                        <a:t>社團社長</a:t>
                      </a:r>
                      <a:r>
                        <a:rPr lang="zh-TW" altLang="en-US" sz="1400" b="1" dirty="0">
                          <a:solidFill>
                            <a:schemeClr val="bg1"/>
                          </a:solidFill>
                          <a:latin typeface="新細明體"/>
                          <a:ea typeface="新細明體"/>
                        </a:rPr>
                        <a:t>、</a:t>
                      </a:r>
                      <a:r>
                        <a:rPr lang="zh-TW" altLang="en-US" sz="1400" b="1" dirty="0">
                          <a:solidFill>
                            <a:schemeClr val="bg1"/>
                          </a:solidFill>
                          <a:latin typeface="微軟正黑體" pitchFamily="34" charset="-120"/>
                          <a:ea typeface="微軟正黑體" pitchFamily="34" charset="-120"/>
                        </a:rPr>
                        <a:t>特殊表現</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0721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1800" b="1" u="none" dirty="0">
                          <a:solidFill>
                            <a:srgbClr val="333399"/>
                          </a:solidFill>
                          <a:latin typeface="微軟正黑體" pitchFamily="34" charset="-120"/>
                          <a:ea typeface="微軟正黑體" pitchFamily="34" charset="-120"/>
                        </a:rPr>
                        <a:t>獎懲紀錄</a:t>
                      </a: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algn="ctr"/>
                      <a:r>
                        <a:rPr lang="zh-TW" altLang="en-US" sz="1000" b="1" dirty="0">
                          <a:solidFill>
                            <a:srgbClr val="002060"/>
                          </a:solidFill>
                          <a:latin typeface="微軟正黑體" pitchFamily="34" charset="-120"/>
                          <a:ea typeface="微軟正黑體" pitchFamily="34" charset="-120"/>
                        </a:rPr>
                        <a:t>採計至當年度</a:t>
                      </a:r>
                      <a:endParaRPr lang="en-US" altLang="zh-TW" sz="1000" b="1" dirty="0">
                        <a:solidFill>
                          <a:srgbClr val="002060"/>
                        </a:solidFill>
                        <a:latin typeface="微軟正黑體" pitchFamily="34" charset="-120"/>
                        <a:ea typeface="微軟正黑體" pitchFamily="34" charset="-120"/>
                      </a:endParaRPr>
                    </a:p>
                    <a:p>
                      <a:pPr algn="ctr"/>
                      <a:r>
                        <a:rPr lang="en-US" altLang="zh-TW" sz="1000" b="1" dirty="0">
                          <a:solidFill>
                            <a:srgbClr val="002060"/>
                          </a:solidFill>
                          <a:latin typeface="微軟正黑體" pitchFamily="34" charset="-120"/>
                          <a:ea typeface="微軟正黑體" pitchFamily="34" charset="-120"/>
                        </a:rPr>
                        <a:t>4</a:t>
                      </a:r>
                      <a:r>
                        <a:rPr lang="zh-TW" altLang="en-US" sz="1000" b="1" dirty="0">
                          <a:solidFill>
                            <a:srgbClr val="002060"/>
                          </a:solidFill>
                          <a:latin typeface="微軟正黑體" pitchFamily="34" charset="-120"/>
                          <a:ea typeface="微軟正黑體" pitchFamily="34" charset="-120"/>
                        </a:rPr>
                        <a:t>月</a:t>
                      </a:r>
                      <a:r>
                        <a:rPr lang="en-US" altLang="zh-TW" sz="1000" b="1" dirty="0">
                          <a:solidFill>
                            <a:srgbClr val="FF0000"/>
                          </a:solidFill>
                          <a:latin typeface="微軟正黑體" pitchFamily="34" charset="-120"/>
                          <a:ea typeface="微軟正黑體" pitchFamily="34" charset="-120"/>
                        </a:rPr>
                        <a:t>20</a:t>
                      </a:r>
                      <a:r>
                        <a:rPr lang="zh-TW" altLang="en-US" sz="1000" b="1" dirty="0">
                          <a:solidFill>
                            <a:srgbClr val="002060"/>
                          </a:solidFill>
                          <a:latin typeface="微軟正黑體" pitchFamily="34" charset="-120"/>
                          <a:ea typeface="微軟正黑體" pitchFamily="34" charset="-120"/>
                        </a:rPr>
                        <a:t>日前</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indent="-228600" algn="l">
                        <a:buAutoNum type="arabicPeriod"/>
                      </a:pPr>
                      <a:r>
                        <a:rPr lang="zh-TW" altLang="zh-TW" sz="1200" b="1" kern="1200" dirty="0">
                          <a:solidFill>
                            <a:schemeClr val="bg1"/>
                          </a:solidFill>
                          <a:latin typeface="微軟正黑體" pitchFamily="34" charset="-120"/>
                          <a:ea typeface="微軟正黑體" pitchFamily="34" charset="-120"/>
                          <a:cs typeface="+mn-cs"/>
                        </a:rPr>
                        <a:t>銷過或功過相抵後，無任何懲處紀錄者得</a:t>
                      </a:r>
                      <a:r>
                        <a:rPr lang="en-US" altLang="zh-TW" sz="1200" b="1" kern="1200" dirty="0">
                          <a:solidFill>
                            <a:schemeClr val="bg1"/>
                          </a:solidFill>
                          <a:latin typeface="微軟正黑體" pitchFamily="34" charset="-120"/>
                          <a:ea typeface="微軟正黑體" pitchFamily="34" charset="-120"/>
                          <a:cs typeface="+mn-cs"/>
                        </a:rPr>
                        <a:t>10</a:t>
                      </a:r>
                      <a:r>
                        <a:rPr lang="zh-TW" altLang="zh-TW" sz="1200" b="1" kern="1200" dirty="0">
                          <a:solidFill>
                            <a:schemeClr val="bg1"/>
                          </a:solidFill>
                          <a:latin typeface="微軟正黑體" pitchFamily="34" charset="-120"/>
                          <a:ea typeface="微軟正黑體" pitchFamily="34" charset="-120"/>
                          <a:cs typeface="+mn-cs"/>
                        </a:rPr>
                        <a:t>分</a:t>
                      </a:r>
                      <a:endParaRPr lang="en-US" altLang="zh-TW" sz="1200" b="1" kern="1200" dirty="0">
                        <a:solidFill>
                          <a:schemeClr val="bg1"/>
                        </a:solidFill>
                        <a:latin typeface="微軟正黑體" pitchFamily="34" charset="-120"/>
                        <a:ea typeface="微軟正黑體" pitchFamily="34" charset="-120"/>
                        <a:cs typeface="+mn-cs"/>
                      </a:endParaRPr>
                    </a:p>
                    <a:p>
                      <a:pPr marL="228600" indent="-228600" algn="l">
                        <a:buAutoNum type="arabicPeriod"/>
                      </a:pPr>
                      <a:r>
                        <a:rPr lang="zh-TW" altLang="zh-TW" sz="1200" b="1" kern="1200" dirty="0">
                          <a:solidFill>
                            <a:schemeClr val="bg1"/>
                          </a:solidFill>
                          <a:latin typeface="微軟正黑體" pitchFamily="34" charset="-120"/>
                          <a:ea typeface="微軟正黑體" pitchFamily="34" charset="-120"/>
                          <a:cs typeface="+mn-cs"/>
                        </a:rPr>
                        <a:t>未達小過</a:t>
                      </a:r>
                      <a:r>
                        <a:rPr lang="en-US" altLang="zh-TW" sz="1200" b="1" kern="1200" dirty="0">
                          <a:solidFill>
                            <a:schemeClr val="bg1"/>
                          </a:solidFill>
                          <a:latin typeface="微軟正黑體" pitchFamily="34" charset="-120"/>
                          <a:ea typeface="微軟正黑體" pitchFamily="34" charset="-120"/>
                          <a:cs typeface="+mn-cs"/>
                        </a:rPr>
                        <a:t>1</a:t>
                      </a:r>
                      <a:r>
                        <a:rPr lang="zh-TW" altLang="zh-TW" sz="1200" b="1" kern="1200" dirty="0">
                          <a:solidFill>
                            <a:schemeClr val="bg1"/>
                          </a:solidFill>
                          <a:latin typeface="微軟正黑體" pitchFamily="34" charset="-120"/>
                          <a:ea typeface="微軟正黑體" pitchFamily="34" charset="-120"/>
                          <a:cs typeface="+mn-cs"/>
                        </a:rPr>
                        <a:t>次紀錄者得</a:t>
                      </a:r>
                      <a:r>
                        <a:rPr lang="en-US" altLang="zh-TW" sz="1200" b="1" kern="1200" dirty="0">
                          <a:solidFill>
                            <a:schemeClr val="bg1"/>
                          </a:solidFill>
                          <a:latin typeface="微軟正黑體" pitchFamily="34" charset="-120"/>
                          <a:ea typeface="微軟正黑體" pitchFamily="34" charset="-120"/>
                          <a:cs typeface="+mn-cs"/>
                        </a:rPr>
                        <a:t>7</a:t>
                      </a:r>
                      <a:r>
                        <a:rPr lang="zh-TW" altLang="zh-TW" sz="1200" b="1" kern="1200" dirty="0">
                          <a:solidFill>
                            <a:schemeClr val="bg1"/>
                          </a:solidFill>
                          <a:latin typeface="微軟正黑體" pitchFamily="34" charset="-120"/>
                          <a:ea typeface="微軟正黑體" pitchFamily="34" charset="-120"/>
                          <a:cs typeface="+mn-cs"/>
                        </a:rPr>
                        <a:t>分</a:t>
                      </a:r>
                      <a:endParaRPr lang="en-US" altLang="zh-TW" sz="1200" b="1" kern="1200" dirty="0">
                        <a:solidFill>
                          <a:schemeClr val="bg1"/>
                        </a:solidFill>
                        <a:latin typeface="微軟正黑體" pitchFamily="34" charset="-120"/>
                        <a:ea typeface="微軟正黑體" pitchFamily="34" charset="-120"/>
                        <a:cs typeface="+mn-cs"/>
                      </a:endParaRPr>
                    </a:p>
                    <a:p>
                      <a:pPr marL="228600" indent="-228600" algn="l">
                        <a:buAutoNum type="arabicPeriod"/>
                      </a:pPr>
                      <a:r>
                        <a:rPr lang="zh-TW" altLang="zh-TW" sz="1200" b="1" kern="1200" dirty="0">
                          <a:solidFill>
                            <a:schemeClr val="bg1"/>
                          </a:solidFill>
                          <a:latin typeface="微軟正黑體" pitchFamily="34" charset="-120"/>
                          <a:ea typeface="微軟正黑體" pitchFamily="34" charset="-120"/>
                          <a:cs typeface="+mn-cs"/>
                        </a:rPr>
                        <a:t>未達小過</a:t>
                      </a:r>
                      <a:r>
                        <a:rPr lang="en-US" altLang="zh-TW" sz="1200" b="1" kern="1200" dirty="0">
                          <a:solidFill>
                            <a:schemeClr val="bg1"/>
                          </a:solidFill>
                          <a:latin typeface="微軟正黑體" pitchFamily="34" charset="-120"/>
                          <a:ea typeface="微軟正黑體" pitchFamily="34" charset="-120"/>
                          <a:cs typeface="+mn-cs"/>
                        </a:rPr>
                        <a:t>2</a:t>
                      </a:r>
                      <a:r>
                        <a:rPr lang="zh-TW" altLang="zh-TW" sz="1200" b="1" kern="1200" dirty="0">
                          <a:solidFill>
                            <a:schemeClr val="bg1"/>
                          </a:solidFill>
                          <a:latin typeface="微軟正黑體" pitchFamily="34" charset="-120"/>
                          <a:ea typeface="微軟正黑體" pitchFamily="34" charset="-120"/>
                          <a:cs typeface="+mn-cs"/>
                        </a:rPr>
                        <a:t>次紀錄者得</a:t>
                      </a:r>
                      <a:r>
                        <a:rPr lang="en-US" altLang="zh-TW" sz="1200" b="1" kern="1200" dirty="0">
                          <a:solidFill>
                            <a:schemeClr val="bg1"/>
                          </a:solidFill>
                          <a:latin typeface="微軟正黑體" pitchFamily="34" charset="-120"/>
                          <a:ea typeface="微軟正黑體" pitchFamily="34" charset="-120"/>
                          <a:cs typeface="+mn-cs"/>
                        </a:rPr>
                        <a:t>4</a:t>
                      </a:r>
                      <a:r>
                        <a:rPr lang="zh-TW" altLang="zh-TW" sz="1200" b="1" kern="1200" dirty="0">
                          <a:solidFill>
                            <a:schemeClr val="bg1"/>
                          </a:solidFill>
                          <a:latin typeface="微軟正黑體" pitchFamily="34" charset="-120"/>
                          <a:ea typeface="微軟正黑體" pitchFamily="34" charset="-120"/>
                          <a:cs typeface="+mn-cs"/>
                        </a:rPr>
                        <a:t>分</a:t>
                      </a:r>
                      <a:endParaRPr lang="en-US" altLang="zh-TW" sz="1200" b="1" kern="1200" dirty="0">
                        <a:solidFill>
                          <a:schemeClr val="bg1"/>
                        </a:solidFill>
                        <a:latin typeface="微軟正黑體" pitchFamily="34" charset="-120"/>
                        <a:ea typeface="微軟正黑體" pitchFamily="34" charset="-120"/>
                        <a:cs typeface="+mn-cs"/>
                      </a:endParaRPr>
                    </a:p>
                    <a:p>
                      <a:pPr marL="228600" indent="-228600" algn="l">
                        <a:buAutoNum type="arabicPeriod"/>
                      </a:pPr>
                      <a:r>
                        <a:rPr lang="zh-TW" altLang="zh-TW" sz="1200" b="1" kern="1200" dirty="0">
                          <a:solidFill>
                            <a:schemeClr val="bg1"/>
                          </a:solidFill>
                          <a:latin typeface="微軟正黑體" pitchFamily="34" charset="-120"/>
                          <a:ea typeface="微軟正黑體" pitchFamily="34" charset="-120"/>
                          <a:cs typeface="+mn-cs"/>
                        </a:rPr>
                        <a:t>未達小過</a:t>
                      </a:r>
                      <a:r>
                        <a:rPr lang="en-US" altLang="zh-TW" sz="1200" b="1" kern="1200" dirty="0">
                          <a:solidFill>
                            <a:schemeClr val="bg1"/>
                          </a:solidFill>
                          <a:latin typeface="微軟正黑體" pitchFamily="34" charset="-120"/>
                          <a:ea typeface="微軟正黑體" pitchFamily="34" charset="-120"/>
                          <a:cs typeface="+mn-cs"/>
                        </a:rPr>
                        <a:t>3</a:t>
                      </a:r>
                      <a:r>
                        <a:rPr lang="zh-TW" altLang="zh-TW" sz="1200" b="1" kern="1200" dirty="0">
                          <a:solidFill>
                            <a:schemeClr val="bg1"/>
                          </a:solidFill>
                          <a:latin typeface="微軟正黑體" pitchFamily="34" charset="-120"/>
                          <a:ea typeface="微軟正黑體" pitchFamily="34" charset="-120"/>
                          <a:cs typeface="+mn-cs"/>
                        </a:rPr>
                        <a:t>次紀錄者得</a:t>
                      </a:r>
                      <a:r>
                        <a:rPr lang="en-US" altLang="zh-TW" sz="1200" b="1" kern="1200" dirty="0">
                          <a:solidFill>
                            <a:schemeClr val="bg1"/>
                          </a:solidFill>
                          <a:latin typeface="微軟正黑體" pitchFamily="34" charset="-120"/>
                          <a:ea typeface="微軟正黑體" pitchFamily="34" charset="-120"/>
                          <a:cs typeface="+mn-cs"/>
                        </a:rPr>
                        <a:t>1</a:t>
                      </a:r>
                      <a:r>
                        <a:rPr lang="zh-TW" altLang="zh-TW" sz="1200" b="1" kern="1200" dirty="0">
                          <a:solidFill>
                            <a:schemeClr val="bg1"/>
                          </a:solidFill>
                          <a:latin typeface="微軟正黑體" pitchFamily="34" charset="-120"/>
                          <a:ea typeface="微軟正黑體" pitchFamily="34" charset="-120"/>
                          <a:cs typeface="+mn-cs"/>
                        </a:rPr>
                        <a:t>分。</a:t>
                      </a:r>
                      <a:endParaRPr lang="zh-TW" altLang="en-US" sz="1200" b="1" kern="1200" dirty="0">
                        <a:solidFill>
                          <a:schemeClr val="bg1"/>
                        </a:solidFill>
                        <a:latin typeface="微軟正黑體" pitchFamily="34" charset="-120"/>
                        <a:ea typeface="微軟正黑體" pitchFamily="34" charset="-120"/>
                        <a:cs typeface="+mn-cs"/>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11219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2060"/>
                          </a:solidFill>
                          <a:latin typeface="微軟正黑體" pitchFamily="34" charset="-120"/>
                          <a:ea typeface="微軟正黑體" pitchFamily="34" charset="-120"/>
                        </a:rPr>
                        <a:t>競賽表現</a:t>
                      </a:r>
                      <a:endParaRPr lang="en-US" altLang="zh-TW" sz="18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採計至當年度</a:t>
                      </a:r>
                      <a:endParaRPr kumimoji="0" lang="en-US" altLang="zh-TW"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4</a:t>
                      </a: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月</a:t>
                      </a:r>
                      <a:r>
                        <a:rPr kumimoji="0" lang="en-US" altLang="zh-TW" sz="10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20</a:t>
                      </a: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日前</a:t>
                      </a: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r>
                        <a:rPr lang="en-US" altLang="zh-TW" sz="1200" b="1" dirty="0">
                          <a:solidFill>
                            <a:schemeClr val="bg1"/>
                          </a:solidFill>
                          <a:latin typeface="微軟正黑體" pitchFamily="34" charset="-120"/>
                          <a:ea typeface="微軟正黑體" pitchFamily="34" charset="-120"/>
                        </a:rPr>
                        <a:t>1.</a:t>
                      </a:r>
                      <a:r>
                        <a:rPr lang="zh-TW" altLang="en-US" sz="1200" b="1" dirty="0">
                          <a:solidFill>
                            <a:schemeClr val="bg1"/>
                          </a:solidFill>
                          <a:latin typeface="微軟正黑體" pitchFamily="34" charset="-120"/>
                          <a:ea typeface="微軟正黑體" pitchFamily="34" charset="-120"/>
                        </a:rPr>
                        <a:t>請參閱免試入學作業要點附表２：</a:t>
                      </a:r>
                    </a:p>
                    <a:p>
                      <a:pPr algn="l"/>
                      <a:r>
                        <a:rPr lang="zh-TW" altLang="en-US" sz="1200" b="1" dirty="0">
                          <a:solidFill>
                            <a:schemeClr val="bg1"/>
                          </a:solidFill>
                          <a:latin typeface="微軟正黑體" pitchFamily="34" charset="-120"/>
                          <a:ea typeface="微軟正黑體" pitchFamily="34" charset="-120"/>
                        </a:rPr>
                        <a:t>競賽表現成績計分方式一覽表。</a:t>
                      </a:r>
                    </a:p>
                    <a:p>
                      <a:pPr algn="l"/>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國中在學期間同一學年度同一性質或同一項目之競賽僅擇優計分一次。</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r h="18046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1800" b="1" dirty="0">
                          <a:solidFill>
                            <a:srgbClr val="002060"/>
                          </a:solidFill>
                          <a:latin typeface="微軟正黑體" pitchFamily="34" charset="-120"/>
                          <a:ea typeface="微軟正黑體" pitchFamily="34" charset="-120"/>
                        </a:rPr>
                        <a:t>體適能</a:t>
                      </a:r>
                      <a:endParaRPr lang="en-US" altLang="zh-TW" sz="1800" b="1" dirty="0">
                        <a:solidFill>
                          <a:srgbClr val="002060"/>
                        </a:solidFill>
                        <a:latin typeface="微軟正黑體" pitchFamily="34" charset="-120"/>
                        <a:ea typeface="微軟正黑體" pitchFamily="34" charset="-120"/>
                      </a:endParaRPr>
                    </a:p>
                    <a:p>
                      <a:pPr algn="ct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800" b="1" dirty="0">
                        <a:solidFill>
                          <a:srgbClr val="002060"/>
                        </a:solidFill>
                        <a:latin typeface="微軟正黑體" pitchFamily="34" charset="-120"/>
                        <a:ea typeface="微軟正黑體" pitchFamily="34" charset="-120"/>
                      </a:endParaRPr>
                    </a:p>
                    <a:p>
                      <a:pPr algn="ctr"/>
                      <a:endParaRPr lang="en-US" altLang="zh-TW" sz="1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採計至當年度</a:t>
                      </a:r>
                      <a:endParaRPr kumimoji="0" lang="en-US" altLang="zh-TW"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4</a:t>
                      </a: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月</a:t>
                      </a:r>
                      <a:r>
                        <a:rPr kumimoji="0" lang="en-US" altLang="zh-TW" sz="10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20</a:t>
                      </a: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日前</a:t>
                      </a: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altLang="zh-TW" sz="1200" b="1" dirty="0">
                          <a:solidFill>
                            <a:schemeClr val="bg1"/>
                          </a:solidFill>
                          <a:latin typeface="微軟正黑體" pitchFamily="34" charset="-120"/>
                          <a:ea typeface="微軟正黑體" pitchFamily="34" charset="-120"/>
                        </a:rPr>
                        <a:t>1.</a:t>
                      </a:r>
                      <a:r>
                        <a:rPr lang="zh-TW" altLang="en-US" sz="1200" b="1" dirty="0">
                          <a:solidFill>
                            <a:schemeClr val="bg1"/>
                          </a:solidFill>
                          <a:latin typeface="微軟正黑體" pitchFamily="34" charset="-120"/>
                          <a:ea typeface="微軟正黑體" pitchFamily="34" charset="-120"/>
                        </a:rPr>
                        <a:t> 一項成績達教育部公佈之最新門檻標準者，得</a:t>
                      </a:r>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分。</a:t>
                      </a:r>
                    </a:p>
                    <a:p>
                      <a:pPr algn="l"/>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 二項成績達教育部公佈之最新門檻標準者，得</a:t>
                      </a:r>
                      <a:r>
                        <a:rPr lang="en-US" altLang="zh-TW" sz="1200" b="1" dirty="0">
                          <a:solidFill>
                            <a:schemeClr val="bg1"/>
                          </a:solidFill>
                          <a:latin typeface="微軟正黑體" pitchFamily="34" charset="-120"/>
                          <a:ea typeface="微軟正黑體" pitchFamily="34" charset="-120"/>
                        </a:rPr>
                        <a:t>4</a:t>
                      </a:r>
                      <a:r>
                        <a:rPr lang="zh-TW" altLang="en-US" sz="1200" b="1" dirty="0">
                          <a:solidFill>
                            <a:schemeClr val="bg1"/>
                          </a:solidFill>
                          <a:latin typeface="微軟正黑體" pitchFamily="34" charset="-120"/>
                          <a:ea typeface="微軟正黑體" pitchFamily="34" charset="-120"/>
                        </a:rPr>
                        <a:t>分。</a:t>
                      </a:r>
                    </a:p>
                    <a:p>
                      <a:pPr algn="l"/>
                      <a:r>
                        <a:rPr lang="en-US" altLang="zh-TW" sz="1200" b="1" dirty="0">
                          <a:solidFill>
                            <a:schemeClr val="bg1"/>
                          </a:solidFill>
                          <a:latin typeface="微軟正黑體" pitchFamily="34" charset="-120"/>
                          <a:ea typeface="微軟正黑體" pitchFamily="34" charset="-120"/>
                        </a:rPr>
                        <a:t>3.</a:t>
                      </a:r>
                      <a:r>
                        <a:rPr lang="zh-TW" altLang="en-US" sz="1200" b="1" dirty="0">
                          <a:solidFill>
                            <a:schemeClr val="bg1"/>
                          </a:solidFill>
                          <a:latin typeface="微軟正黑體" pitchFamily="34" charset="-120"/>
                          <a:ea typeface="微軟正黑體" pitchFamily="34" charset="-120"/>
                        </a:rPr>
                        <a:t> 三項成績達教育部公佈之最新門檻標準者，得</a:t>
                      </a:r>
                      <a:r>
                        <a:rPr lang="en-US" altLang="zh-TW" sz="1200" b="1" dirty="0">
                          <a:solidFill>
                            <a:schemeClr val="bg1"/>
                          </a:solidFill>
                          <a:latin typeface="微軟正黑體" pitchFamily="34" charset="-120"/>
                          <a:ea typeface="微軟正黑體" pitchFamily="34" charset="-120"/>
                        </a:rPr>
                        <a:t>6</a:t>
                      </a:r>
                      <a:r>
                        <a:rPr lang="zh-TW" altLang="en-US" sz="1200" b="1" dirty="0">
                          <a:solidFill>
                            <a:schemeClr val="bg1"/>
                          </a:solidFill>
                          <a:latin typeface="微軟正黑體" pitchFamily="34" charset="-120"/>
                          <a:ea typeface="微軟正黑體" pitchFamily="34" charset="-120"/>
                        </a:rPr>
                        <a:t>分。</a:t>
                      </a:r>
                    </a:p>
                    <a:p>
                      <a:pPr algn="l"/>
                      <a:r>
                        <a:rPr lang="en-US" altLang="zh-TW" sz="1200" b="1" dirty="0">
                          <a:solidFill>
                            <a:schemeClr val="bg1"/>
                          </a:solidFill>
                          <a:latin typeface="微軟正黑體" pitchFamily="34" charset="-120"/>
                          <a:ea typeface="微軟正黑體" pitchFamily="34" charset="-120"/>
                        </a:rPr>
                        <a:t>4.</a:t>
                      </a:r>
                      <a:r>
                        <a:rPr lang="zh-TW" altLang="en-US" sz="1200" b="1" dirty="0">
                          <a:solidFill>
                            <a:schemeClr val="bg1"/>
                          </a:solidFill>
                          <a:latin typeface="微軟正黑體" pitchFamily="34" charset="-120"/>
                          <a:ea typeface="微軟正黑體" pitchFamily="34" charset="-120"/>
                        </a:rPr>
                        <a:t> 四項成績達教育部公佈之最新門檻標準者，得</a:t>
                      </a:r>
                      <a:r>
                        <a:rPr lang="en-US" altLang="zh-TW" sz="1200" b="1" dirty="0">
                          <a:solidFill>
                            <a:schemeClr val="bg1"/>
                          </a:solidFill>
                          <a:latin typeface="微軟正黑體" pitchFamily="34" charset="-120"/>
                          <a:ea typeface="微軟正黑體" pitchFamily="34" charset="-120"/>
                        </a:rPr>
                        <a:t>8</a:t>
                      </a:r>
                      <a:r>
                        <a:rPr lang="zh-TW" altLang="en-US" sz="1200" b="1" dirty="0">
                          <a:solidFill>
                            <a:schemeClr val="bg1"/>
                          </a:solidFill>
                          <a:latin typeface="微軟正黑體" pitchFamily="34" charset="-120"/>
                          <a:ea typeface="微軟正黑體" pitchFamily="34" charset="-120"/>
                        </a:rPr>
                        <a:t>分。</a:t>
                      </a:r>
                    </a:p>
                    <a:p>
                      <a:pPr algn="l"/>
                      <a:r>
                        <a:rPr lang="en-US" altLang="zh-TW" sz="1200" b="1" dirty="0">
                          <a:solidFill>
                            <a:schemeClr val="bg1"/>
                          </a:solidFill>
                          <a:latin typeface="微軟正黑體" pitchFamily="34" charset="-120"/>
                          <a:ea typeface="微軟正黑體" pitchFamily="34" charset="-120"/>
                        </a:rPr>
                        <a:t>5.</a:t>
                      </a:r>
                      <a:r>
                        <a:rPr lang="zh-TW" altLang="en-US" sz="1200" b="1" dirty="0">
                          <a:solidFill>
                            <a:schemeClr val="bg1"/>
                          </a:solidFill>
                          <a:latin typeface="微軟正黑體" pitchFamily="34" charset="-120"/>
                          <a:ea typeface="微軟正黑體" pitchFamily="34" charset="-120"/>
                        </a:rPr>
                        <a:t>完成四項檢測者，再得</a:t>
                      </a:r>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3"/>
                  </a:ext>
                </a:extLst>
              </a:tr>
              <a:tr h="1644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2060"/>
                          </a:solidFill>
                          <a:latin typeface="微軟正黑體" pitchFamily="34" charset="-120"/>
                          <a:ea typeface="微軟正黑體" pitchFamily="34" charset="-120"/>
                        </a:rPr>
                        <a:t>本土語言認證</a:t>
                      </a:r>
                      <a:r>
                        <a:rPr lang="en-US" altLang="zh-TW" sz="2000" b="1" dirty="0">
                          <a:solidFill>
                            <a:srgbClr val="002060"/>
                          </a:solidFill>
                          <a:latin typeface="微軟正黑體" pitchFamily="34" charset="-120"/>
                          <a:ea typeface="微軟正黑體" pitchFamily="34" charset="-120"/>
                        </a:rPr>
                        <a:t>2</a:t>
                      </a:r>
                      <a:r>
                        <a:rPr lang="zh-TW" altLang="en-US" sz="2000" b="1" dirty="0">
                          <a:solidFill>
                            <a:srgbClr val="002060"/>
                          </a:solidFill>
                          <a:latin typeface="微軟正黑體" pitchFamily="34" charset="-120"/>
                          <a:ea typeface="微軟正黑體" pitchFamily="34" charset="-120"/>
                        </a:rPr>
                        <a:t>分</a:t>
                      </a:r>
                      <a:endParaRPr lang="en-US" altLang="zh-TW" sz="2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dirty="0">
                          <a:solidFill>
                            <a:srgbClr val="002060"/>
                          </a:solidFill>
                          <a:latin typeface="微軟正黑體" pitchFamily="34" charset="-120"/>
                          <a:ea typeface="微軟正黑體" pitchFamily="34" charset="-120"/>
                        </a:rPr>
                        <a:t>採計至當年度</a:t>
                      </a:r>
                      <a:r>
                        <a:rPr lang="en-US" altLang="zh-TW" sz="1100" b="1" dirty="0">
                          <a:solidFill>
                            <a:srgbClr val="002060"/>
                          </a:solidFill>
                          <a:latin typeface="微軟正黑體" pitchFamily="34" charset="-120"/>
                          <a:ea typeface="微軟正黑體" pitchFamily="34" charset="-120"/>
                        </a:rPr>
                        <a:t>4</a:t>
                      </a:r>
                      <a:r>
                        <a:rPr lang="zh-TW" altLang="en-US" sz="1100" b="1" dirty="0">
                          <a:solidFill>
                            <a:srgbClr val="002060"/>
                          </a:solidFill>
                          <a:latin typeface="微軟正黑體" pitchFamily="34" charset="-120"/>
                          <a:ea typeface="微軟正黑體" pitchFamily="34" charset="-120"/>
                        </a:rPr>
                        <a:t>月</a:t>
                      </a:r>
                      <a:r>
                        <a:rPr lang="en-US" altLang="zh-TW" sz="1100" b="1" dirty="0">
                          <a:solidFill>
                            <a:srgbClr val="FF0000"/>
                          </a:solidFill>
                          <a:latin typeface="微軟正黑體" pitchFamily="34" charset="-120"/>
                          <a:ea typeface="微軟正黑體" pitchFamily="34" charset="-120"/>
                        </a:rPr>
                        <a:t>20</a:t>
                      </a:r>
                      <a:r>
                        <a:rPr lang="zh-TW" altLang="en-US" sz="1100" b="1" dirty="0">
                          <a:solidFill>
                            <a:srgbClr val="002060"/>
                          </a:solidFill>
                          <a:latin typeface="微軟正黑體" pitchFamily="34" charset="-120"/>
                          <a:ea typeface="微軟正黑體" pitchFamily="34" charset="-120"/>
                        </a:rPr>
                        <a:t>日前，提出之檢定資料如</a:t>
                      </a:r>
                      <a:r>
                        <a:rPr lang="zh-TW" altLang="en-US" sz="1100" b="1" dirty="0">
                          <a:solidFill>
                            <a:srgbClr val="FF0000"/>
                          </a:solidFill>
                          <a:latin typeface="微軟正黑體" pitchFamily="34" charset="-120"/>
                          <a:ea typeface="微軟正黑體" pitchFamily="34" charset="-120"/>
                        </a:rPr>
                        <a:t>非國中教育階段取得者，亦予採計。</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r>
                        <a:rPr lang="en-US" altLang="zh-TW" sz="1200" b="1" dirty="0">
                          <a:solidFill>
                            <a:schemeClr val="bg1"/>
                          </a:solidFill>
                          <a:latin typeface="微軟正黑體" pitchFamily="34" charset="-120"/>
                          <a:ea typeface="微軟正黑體" pitchFamily="34" charset="-120"/>
                        </a:rPr>
                        <a:t>1.</a:t>
                      </a:r>
                      <a:r>
                        <a:rPr lang="zh-TW" altLang="en-US" sz="1200" b="1" dirty="0">
                          <a:solidFill>
                            <a:schemeClr val="bg1"/>
                          </a:solidFill>
                          <a:latin typeface="微軟正黑體" pitchFamily="34" charset="-120"/>
                          <a:ea typeface="微軟正黑體" pitchFamily="34" charset="-120"/>
                        </a:rPr>
                        <a:t>通過原住民族語或客語或閩南語初級以上</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已認證得</a:t>
                      </a:r>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分；未認證得</a:t>
                      </a:r>
                      <a:r>
                        <a:rPr lang="en-US" altLang="zh-TW" sz="1200" b="1" dirty="0">
                          <a:solidFill>
                            <a:schemeClr val="bg1"/>
                          </a:solidFill>
                          <a:latin typeface="微軟正黑體" pitchFamily="34" charset="-120"/>
                          <a:ea typeface="微軟正黑體" pitchFamily="34" charset="-120"/>
                        </a:rPr>
                        <a:t>0</a:t>
                      </a:r>
                      <a:r>
                        <a:rPr lang="zh-TW" altLang="en-US" sz="1200" b="1" dirty="0">
                          <a:solidFill>
                            <a:schemeClr val="bg1"/>
                          </a:solidFill>
                          <a:latin typeface="微軟正黑體" pitchFamily="34" charset="-120"/>
                          <a:ea typeface="微軟正黑體" pitchFamily="34" charset="-120"/>
                        </a:rPr>
                        <a:t>分。</a:t>
                      </a:r>
                      <a:endParaRPr lang="en-US" altLang="zh-TW" sz="1200" b="1" dirty="0">
                        <a:solidFill>
                          <a:schemeClr val="bg1"/>
                        </a:solidFill>
                        <a:latin typeface="微軟正黑體" pitchFamily="34" charset="-120"/>
                        <a:ea typeface="微軟正黑體" pitchFamily="34" charset="-120"/>
                      </a:endParaRPr>
                    </a:p>
                    <a:p>
                      <a:pPr algn="l"/>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本土語言認證採認主管機關核發之證書：原住民族語為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原住民族委員會</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原住民族語言能力認證測驗合格證書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客家委員會</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客語能力認證考試合格證書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；閩南語為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教育部</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閩南語語言能力認證考試合格證書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，非上列證書不予採計。</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4"/>
                  </a:ext>
                </a:extLst>
              </a:tr>
            </a:tbl>
          </a:graphicData>
        </a:graphic>
      </p:graphicFrame>
      <p:grpSp>
        <p:nvGrpSpPr>
          <p:cNvPr id="10" name="群組 9"/>
          <p:cNvGrpSpPr/>
          <p:nvPr/>
        </p:nvGrpSpPr>
        <p:grpSpPr>
          <a:xfrm>
            <a:off x="107504" y="5301208"/>
            <a:ext cx="4258170" cy="1368152"/>
            <a:chOff x="41445" y="45360"/>
            <a:chExt cx="7562253" cy="1355636"/>
          </a:xfrm>
          <a:scene3d>
            <a:camera prst="orthographicFront"/>
            <a:lightRig rig="flat" dir="t"/>
          </a:scene3d>
        </p:grpSpPr>
        <p:sp>
          <p:nvSpPr>
            <p:cNvPr id="11" name="矩形 10"/>
            <p:cNvSpPr/>
            <p:nvPr/>
          </p:nvSpPr>
          <p:spPr>
            <a:xfrm>
              <a:off x="41445" y="45360"/>
              <a:ext cx="7562253"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txBody>
            <a:bodyPr/>
            <a:lstStyle/>
            <a:p>
              <a:endParaRPr lang="zh-TW" altLang="en-US"/>
            </a:p>
          </p:txBody>
        </p:sp>
        <p:sp>
          <p:nvSpPr>
            <p:cNvPr id="12" name="矩形 11"/>
            <p:cNvSpPr/>
            <p:nvPr/>
          </p:nvSpPr>
          <p:spPr>
            <a:xfrm>
              <a:off x="130204" y="223733"/>
              <a:ext cx="7321858" cy="1177263"/>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pPr>
              <a:r>
                <a:rPr lang="zh-TW" altLang="en-US" sz="2400" dirty="0">
                  <a:solidFill>
                    <a:srgbClr val="A50021"/>
                  </a:solidFill>
                  <a:latin typeface="微軟正黑體" pitchFamily="34" charset="-120"/>
                  <a:ea typeface="微軟正黑體" pitchFamily="34" charset="-120"/>
                </a:rPr>
                <a:t>多元學習表現</a:t>
              </a:r>
              <a:endParaRPr lang="en-US" altLang="zh-TW" dirty="0">
                <a:solidFill>
                  <a:srgbClr val="660066"/>
                </a:solidFill>
                <a:latin typeface="微軟正黑體" pitchFamily="34" charset="-120"/>
                <a:ea typeface="微軟正黑體" pitchFamily="34" charset="-120"/>
              </a:endParaRPr>
            </a:p>
            <a:p>
              <a:pPr defTabSz="1244600" fontAlgn="auto">
                <a:lnSpc>
                  <a:spcPct val="80000"/>
                </a:lnSpc>
                <a:spcAft>
                  <a:spcPts val="0"/>
                </a:spcAft>
              </a:pPr>
              <a:r>
                <a:rPr lang="zh-TW" altLang="en-US" dirty="0">
                  <a:solidFill>
                    <a:srgbClr val="660066"/>
                  </a:solidFill>
                  <a:latin typeface="微軟正黑體" pitchFamily="34" charset="-120"/>
                  <a:ea typeface="微軟正黑體" pitchFamily="34" charset="-120"/>
                </a:rPr>
                <a:t>多元學習表現項目各單項總和等於</a:t>
              </a:r>
              <a:r>
                <a:rPr lang="en-US" altLang="zh-TW" dirty="0">
                  <a:solidFill>
                    <a:srgbClr val="660066"/>
                  </a:solidFill>
                  <a:latin typeface="微軟正黑體" pitchFamily="34" charset="-120"/>
                  <a:ea typeface="微軟正黑體" pitchFamily="34" charset="-120"/>
                </a:rPr>
                <a:t>42</a:t>
              </a:r>
              <a:r>
                <a:rPr lang="zh-TW" altLang="en-US" dirty="0">
                  <a:solidFill>
                    <a:srgbClr val="660066"/>
                  </a:solidFill>
                  <a:latin typeface="微軟正黑體" pitchFamily="34" charset="-120"/>
                  <a:ea typeface="微軟正黑體" pitchFamily="34" charset="-120"/>
                </a:rPr>
                <a:t>分，可以選擇優勢發展項目爭取分數，</a:t>
              </a:r>
              <a:r>
                <a:rPr lang="zh-TW" altLang="en-US" dirty="0">
                  <a:solidFill>
                    <a:srgbClr val="FF0000"/>
                  </a:solidFill>
                  <a:latin typeface="微軟正黑體" pitchFamily="34" charset="-120"/>
                  <a:ea typeface="微軟正黑體" pitchFamily="34" charset="-120"/>
                </a:rPr>
                <a:t>最高採計上限為</a:t>
              </a:r>
              <a:r>
                <a:rPr lang="en-US" altLang="zh-TW" dirty="0">
                  <a:solidFill>
                    <a:srgbClr val="FF0000"/>
                  </a:solidFill>
                  <a:latin typeface="微軟正黑體" pitchFamily="34" charset="-120"/>
                  <a:ea typeface="微軟正黑體" pitchFamily="34" charset="-120"/>
                </a:rPr>
                <a:t>28</a:t>
              </a:r>
              <a:r>
                <a:rPr lang="zh-TW" altLang="en-US" dirty="0">
                  <a:solidFill>
                    <a:srgbClr val="FF0000"/>
                  </a:solidFill>
                  <a:latin typeface="微軟正黑體" pitchFamily="34" charset="-120"/>
                  <a:ea typeface="微軟正黑體" pitchFamily="34" charset="-120"/>
                </a:rPr>
                <a:t>分</a:t>
              </a:r>
              <a:r>
                <a:rPr lang="zh-TW" altLang="en-US" dirty="0">
                  <a:solidFill>
                    <a:srgbClr val="660066"/>
                  </a:solidFill>
                  <a:latin typeface="微軟正黑體" pitchFamily="34" charset="-120"/>
                  <a:ea typeface="微軟正黑體" pitchFamily="34" charset="-120"/>
                </a:rPr>
                <a:t>。</a:t>
              </a:r>
            </a:p>
          </p:txBody>
        </p:sp>
      </p:grpSp>
      <p:graphicFrame>
        <p:nvGraphicFramePr>
          <p:cNvPr id="13" name="內容版面配置區 3"/>
          <p:cNvGraphicFramePr>
            <a:graphicFrameLocks/>
          </p:cNvGraphicFramePr>
          <p:nvPr>
            <p:extLst>
              <p:ext uri="{D42A27DB-BD31-4B8C-83A1-F6EECF244321}">
                <p14:modId xmlns:p14="http://schemas.microsoft.com/office/powerpoint/2010/main" val="4130443631"/>
              </p:ext>
            </p:extLst>
          </p:nvPr>
        </p:nvGraphicFramePr>
        <p:xfrm>
          <a:off x="-480524" y="1219230"/>
          <a:ext cx="5084094" cy="393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847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611560" y="93766"/>
            <a:ext cx="81018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4000" dirty="0">
                <a:solidFill>
                  <a:schemeClr val="accent3">
                    <a:lumMod val="50000"/>
                  </a:schemeClr>
                </a:solidFill>
                <a:latin typeface="微軟正黑體" pitchFamily="34" charset="-120"/>
                <a:ea typeface="微軟正黑體" pitchFamily="34" charset="-120"/>
              </a:rPr>
              <a:t>屏東區免試入學</a:t>
            </a:r>
            <a:r>
              <a:rPr kumimoji="1" lang="en-US" altLang="zh-TW" sz="4000" dirty="0">
                <a:solidFill>
                  <a:schemeClr val="accent3">
                    <a:lumMod val="50000"/>
                  </a:schemeClr>
                </a:solidFill>
                <a:latin typeface="微軟正黑體" pitchFamily="34" charset="-120"/>
                <a:ea typeface="微軟正黑體" pitchFamily="34" charset="-120"/>
              </a:rPr>
              <a:t>-</a:t>
            </a:r>
            <a:r>
              <a:rPr kumimoji="1" lang="zh-TW" altLang="en-US" sz="4000" dirty="0">
                <a:solidFill>
                  <a:schemeClr val="accent3">
                    <a:lumMod val="50000"/>
                  </a:schemeClr>
                </a:solidFill>
                <a:latin typeface="微軟正黑體" pitchFamily="34" charset="-120"/>
                <a:ea typeface="微軟正黑體" pitchFamily="34" charset="-120"/>
              </a:rPr>
              <a:t>國中教育會考採計</a:t>
            </a:r>
          </a:p>
        </p:txBody>
      </p:sp>
      <p:cxnSp>
        <p:nvCxnSpPr>
          <p:cNvPr id="20" name="直線接點 19"/>
          <p:cNvCxnSpPr/>
          <p:nvPr/>
        </p:nvCxnSpPr>
        <p:spPr>
          <a:xfrm>
            <a:off x="4211960" y="5085184"/>
            <a:ext cx="1800200" cy="0"/>
          </a:xfrm>
          <a:prstGeom prst="line">
            <a:avLst/>
          </a:prstGeom>
          <a:noFill/>
          <a:ln w="38100" cap="flat" cmpd="sng" algn="ctr">
            <a:solidFill>
              <a:srgbClr val="1F497D">
                <a:lumMod val="40000"/>
                <a:lumOff val="60000"/>
              </a:srgbClr>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val="898848392"/>
              </p:ext>
            </p:extLst>
          </p:nvPr>
        </p:nvGraphicFramePr>
        <p:xfrm>
          <a:off x="5220072" y="697917"/>
          <a:ext cx="3384376" cy="5273143"/>
        </p:xfrm>
        <a:graphic>
          <a:graphicData uri="http://schemas.openxmlformats.org/drawingml/2006/table">
            <a:tbl>
              <a:tblPr firstRow="1" bandRow="1"/>
              <a:tblGrid>
                <a:gridCol w="676154">
                  <a:extLst>
                    <a:ext uri="{9D8B030D-6E8A-4147-A177-3AD203B41FA5}">
                      <a16:colId xmlns:a16="http://schemas.microsoft.com/office/drawing/2014/main" val="20000"/>
                    </a:ext>
                  </a:extLst>
                </a:gridCol>
                <a:gridCol w="292546">
                  <a:extLst>
                    <a:ext uri="{9D8B030D-6E8A-4147-A177-3AD203B41FA5}">
                      <a16:colId xmlns:a16="http://schemas.microsoft.com/office/drawing/2014/main" val="20001"/>
                    </a:ext>
                  </a:extLst>
                </a:gridCol>
                <a:gridCol w="968700">
                  <a:extLst>
                    <a:ext uri="{9D8B030D-6E8A-4147-A177-3AD203B41FA5}">
                      <a16:colId xmlns:a16="http://schemas.microsoft.com/office/drawing/2014/main" val="20003"/>
                    </a:ext>
                  </a:extLst>
                </a:gridCol>
                <a:gridCol w="1446976">
                  <a:extLst>
                    <a:ext uri="{9D8B030D-6E8A-4147-A177-3AD203B41FA5}">
                      <a16:colId xmlns:a16="http://schemas.microsoft.com/office/drawing/2014/main" val="20002"/>
                    </a:ext>
                  </a:extLst>
                </a:gridCol>
              </a:tblGrid>
              <a:tr h="1074712">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國、英、數、社、自</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77717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anose="020B0604030504040204" pitchFamily="34" charset="-120"/>
                        </a:rPr>
                        <a:t>精    熟</a:t>
                      </a:r>
                      <a:r>
                        <a:rPr lang="en-US" altLang="zh-TW" sz="2000" b="1" dirty="0">
                          <a:solidFill>
                            <a:schemeClr val="tx1"/>
                          </a:solidFill>
                          <a:latin typeface="微軟正黑體" pitchFamily="34" charset="-120"/>
                          <a:ea typeface="微軟正黑體" panose="020B0604030504040204" pitchFamily="34" charset="-120"/>
                        </a:rPr>
                        <a:t>(A)</a:t>
                      </a:r>
                      <a:endParaRPr lang="zh-TW" altLang="en-US" sz="2000" b="1" dirty="0">
                        <a:solidFill>
                          <a:schemeClr val="tx1"/>
                        </a:solidFill>
                        <a:latin typeface="微軟正黑體" pitchFamily="34" charset="-120"/>
                        <a:ea typeface="微軟正黑體" panose="020B0604030504040204"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zh-TW" altLang="en-US"/>
                    </a:p>
                  </a:txBody>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itchFamily="34" charset="-120"/>
                          <a:ea typeface="+mn-ea"/>
                        </a:rPr>
                        <a:t>5</a:t>
                      </a:r>
                      <a:endParaRPr lang="zh-TW" altLang="en-US" sz="2000" b="1" dirty="0">
                        <a:solidFill>
                          <a:schemeClr val="bg1"/>
                        </a:solidFill>
                        <a:latin typeface="微軟正黑體" pitchFamily="34" charset="-120"/>
                        <a:ea typeface="+mn-ea"/>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r h="45515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基</a:t>
                      </a:r>
                      <a:endParaRPr lang="en-US" altLang="zh-TW" sz="2000" b="1" dirty="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b="1" dirty="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礎</a:t>
                      </a:r>
                      <a:endParaRPr lang="en-US" altLang="zh-TW" sz="2000" b="1" dirty="0">
                        <a:solidFill>
                          <a:schemeClr val="tx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itchFamily="34" charset="-120"/>
                          <a:ea typeface="微軟正黑體" pitchFamily="34" charset="-120"/>
                        </a:rPr>
                        <a:t>4</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2"/>
                  </a:ext>
                </a:extLst>
              </a:tr>
              <a:tr h="47896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zh-TW" altLang="en-US"/>
                    </a:p>
                  </a:txBody>
                  <a:tcPr/>
                </a:tc>
                <a:tc>
                  <a:txBody>
                    <a:bodyPr/>
                    <a:lstStyle/>
                    <a:p>
                      <a:pPr algn="ctr"/>
                      <a:r>
                        <a:rPr lang="en-US" altLang="zh-TW" sz="2000" b="1" dirty="0">
                          <a:solidFill>
                            <a:schemeClr val="bg1"/>
                          </a:solidFill>
                          <a:latin typeface="微軟正黑體" pitchFamily="34" charset="-120"/>
                          <a:ea typeface="微軟正黑體" pitchFamily="34" charset="-120"/>
                        </a:rPr>
                        <a:t>3.5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3"/>
                  </a:ext>
                </a:extLst>
              </a:tr>
              <a:tr h="439271">
                <a:tc v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4"/>
                  </a:ext>
                </a:extLst>
              </a:tr>
              <a:tr h="620939">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待加強</a:t>
                      </a:r>
                      <a:r>
                        <a:rPr lang="en-US" altLang="zh-TW" sz="2000" b="1" dirty="0">
                          <a:solidFill>
                            <a:schemeClr val="tx1"/>
                          </a:solidFill>
                          <a:latin typeface="微軟正黑體" pitchFamily="34" charset="-120"/>
                          <a:ea typeface="微軟正黑體" pitchFamily="34" charset="-120"/>
                        </a:rPr>
                        <a:t>(C)</a:t>
                      </a:r>
                      <a:endParaRPr lang="zh-TW" altLang="en-US" sz="2000" b="1" dirty="0">
                        <a:solidFill>
                          <a:schemeClr val="tx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5"/>
                  </a:ext>
                </a:extLst>
              </a:tr>
              <a:tr h="713463">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2060"/>
                          </a:solidFill>
                          <a:latin typeface="微軟正黑體" pitchFamily="34" charset="-120"/>
                          <a:ea typeface="微軟正黑體" pitchFamily="34" charset="-120"/>
                        </a:rPr>
                        <a:t>寫作</a:t>
                      </a: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rowSpan="2"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rgbClr val="002060"/>
                          </a:solidFill>
                          <a:latin typeface="微軟正黑體" pitchFamily="34" charset="-120"/>
                          <a:ea typeface="微軟正黑體" pitchFamily="34" charset="-120"/>
                        </a:rPr>
                        <a:t>5</a:t>
                      </a:r>
                      <a:r>
                        <a:rPr lang="zh-TW" altLang="en-US" sz="2000" b="1" dirty="0">
                          <a:solidFill>
                            <a:srgbClr val="002060"/>
                          </a:solidFill>
                          <a:latin typeface="微軟正黑體" pitchFamily="34" charset="-120"/>
                          <a:ea typeface="微軟正黑體" pitchFamily="34" charset="-120"/>
                        </a:rPr>
                        <a:t>、</a:t>
                      </a:r>
                      <a:r>
                        <a:rPr lang="en-US" altLang="zh-TW" sz="2000" b="1" dirty="0">
                          <a:solidFill>
                            <a:srgbClr val="002060"/>
                          </a:solidFill>
                          <a:latin typeface="微軟正黑體" pitchFamily="34" charset="-120"/>
                          <a:ea typeface="微軟正黑體" pitchFamily="34" charset="-120"/>
                        </a:rPr>
                        <a:t>6</a:t>
                      </a:r>
                      <a:r>
                        <a:rPr lang="zh-TW" altLang="en-US" sz="2000" b="1" dirty="0">
                          <a:solidFill>
                            <a:srgbClr val="002060"/>
                          </a:solidFill>
                          <a:latin typeface="微軟正黑體" pitchFamily="34" charset="-120"/>
                          <a:ea typeface="微軟正黑體" pitchFamily="34" charset="-120"/>
                        </a:rPr>
                        <a:t>級分</a:t>
                      </a: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6"/>
                  </a:ext>
                </a:extLst>
              </a:tr>
              <a:tr h="713463">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rgbClr val="002060"/>
                          </a:solidFill>
                          <a:latin typeface="微軟正黑體" pitchFamily="34" charset="-120"/>
                          <a:ea typeface="微軟正黑體" pitchFamily="34" charset="-120"/>
                        </a:rPr>
                        <a:t>3</a:t>
                      </a:r>
                      <a:r>
                        <a:rPr lang="zh-TW" altLang="en-US" sz="2000" b="1" dirty="0">
                          <a:solidFill>
                            <a:srgbClr val="002060"/>
                          </a:solidFill>
                          <a:latin typeface="微軟正黑體" pitchFamily="34" charset="-120"/>
                          <a:ea typeface="微軟正黑體" pitchFamily="34" charset="-120"/>
                        </a:rPr>
                        <a:t>、</a:t>
                      </a:r>
                      <a:r>
                        <a:rPr lang="en-US" altLang="zh-TW" sz="2000" b="1" dirty="0">
                          <a:solidFill>
                            <a:srgbClr val="002060"/>
                          </a:solidFill>
                          <a:latin typeface="微軟正黑體" pitchFamily="34" charset="-120"/>
                          <a:ea typeface="微軟正黑體" pitchFamily="34" charset="-120"/>
                        </a:rPr>
                        <a:t>4</a:t>
                      </a:r>
                      <a:r>
                        <a:rPr lang="zh-TW" altLang="en-US" sz="2000" b="1" dirty="0">
                          <a:solidFill>
                            <a:srgbClr val="002060"/>
                          </a:solidFill>
                          <a:latin typeface="微軟正黑體" pitchFamily="34" charset="-120"/>
                          <a:ea typeface="微軟正黑體" pitchFamily="34" charset="-120"/>
                        </a:rPr>
                        <a:t>級分</a:t>
                      </a: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altLang="zh-TW" sz="2000" b="1" dirty="0">
                          <a:solidFill>
                            <a:schemeClr val="bg1"/>
                          </a:solidFill>
                          <a:latin typeface="微軟正黑體" pitchFamily="34" charset="-120"/>
                          <a:ea typeface="微軟正黑體" pitchFamily="34" charset="-120"/>
                        </a:rPr>
                        <a:t>0.5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7"/>
                  </a:ext>
                </a:extLst>
              </a:tr>
            </a:tbl>
          </a:graphicData>
        </a:graphic>
      </p:graphicFrame>
      <p:grpSp>
        <p:nvGrpSpPr>
          <p:cNvPr id="10" name="群組 9"/>
          <p:cNvGrpSpPr/>
          <p:nvPr/>
        </p:nvGrpSpPr>
        <p:grpSpPr>
          <a:xfrm>
            <a:off x="-31387" y="5472608"/>
            <a:ext cx="5207743" cy="1412776"/>
            <a:chOff x="3220631" y="480186"/>
            <a:chExt cx="8307838" cy="1254194"/>
          </a:xfrm>
          <a:solidFill>
            <a:schemeClr val="accent6">
              <a:lumMod val="60000"/>
              <a:lumOff val="40000"/>
            </a:schemeClr>
          </a:solidFill>
          <a:scene3d>
            <a:camera prst="orthographicFront"/>
            <a:lightRig rig="flat" dir="t"/>
          </a:scene3d>
        </p:grpSpPr>
        <p:sp>
          <p:nvSpPr>
            <p:cNvPr id="11" name="矩形 10"/>
            <p:cNvSpPr/>
            <p:nvPr/>
          </p:nvSpPr>
          <p:spPr>
            <a:xfrm>
              <a:off x="3324550" y="480186"/>
              <a:ext cx="8203919" cy="1206938"/>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txBody>
            <a:bodyPr/>
            <a:lstStyle/>
            <a:p>
              <a:endParaRPr lang="zh-TW" altLang="en-US"/>
            </a:p>
          </p:txBody>
        </p:sp>
        <p:sp>
          <p:nvSpPr>
            <p:cNvPr id="12" name="矩形 11"/>
            <p:cNvSpPr/>
            <p:nvPr/>
          </p:nvSpPr>
          <p:spPr>
            <a:xfrm>
              <a:off x="3220631" y="634596"/>
              <a:ext cx="8140227" cy="1099784"/>
            </a:xfrm>
            <a:prstGeom prst="rect">
              <a:avLst/>
            </a:prstGeom>
            <a:grp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pPr>
              <a:r>
                <a:rPr lang="zh-TW" altLang="en-US" sz="2400" dirty="0">
                  <a:solidFill>
                    <a:schemeClr val="accent3">
                      <a:lumMod val="60000"/>
                      <a:lumOff val="40000"/>
                    </a:schemeClr>
                  </a:solidFill>
                  <a:effectLst>
                    <a:outerShdw blurRad="38100" dist="38100" dir="2700000" algn="tl">
                      <a:srgbClr val="000000">
                        <a:alpha val="43137"/>
                      </a:srgbClr>
                    </a:outerShdw>
                  </a:effectLst>
                  <a:latin typeface="微軟正黑體" pitchFamily="34" charset="-120"/>
                  <a:ea typeface="微軟正黑體" pitchFamily="34" charset="-120"/>
                </a:rPr>
                <a:t>國中教育會考</a:t>
              </a:r>
              <a:endParaRPr lang="en-US" altLang="zh-TW" sz="1000" dirty="0">
                <a:solidFill>
                  <a:schemeClr val="accent3">
                    <a:lumMod val="60000"/>
                    <a:lumOff val="4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defTabSz="1244600" fontAlgn="auto">
                <a:lnSpc>
                  <a:spcPts val="2160"/>
                </a:lnSpc>
                <a:spcAft>
                  <a:spcPts val="0"/>
                </a:spcAft>
              </a:pPr>
              <a:r>
                <a:rPr lang="zh-TW" altLang="en-US" dirty="0">
                  <a:latin typeface="微軟正黑體" pitchFamily="34" charset="-120"/>
                  <a:ea typeface="微軟正黑體" pitchFamily="34" charset="-120"/>
                </a:rPr>
                <a:t>本積分為「國文」、「英語」、「數學」、「社會」、「自然」、「寫作」等六科</a:t>
              </a:r>
              <a:endParaRPr lang="en-US" altLang="zh-TW" dirty="0">
                <a:latin typeface="微軟正黑體" pitchFamily="34" charset="-120"/>
                <a:ea typeface="微軟正黑體" pitchFamily="34" charset="-120"/>
              </a:endParaRPr>
            </a:p>
            <a:p>
              <a:pPr algn="ctr" defTabSz="1244600" fontAlgn="auto">
                <a:lnSpc>
                  <a:spcPts val="2160"/>
                </a:lnSpc>
                <a:spcAft>
                  <a:spcPts val="0"/>
                </a:spcAft>
              </a:pPr>
              <a:r>
                <a:rPr lang="zh-TW" altLang="en-US" dirty="0">
                  <a:latin typeface="微軟正黑體" pitchFamily="34" charset="-120"/>
                  <a:ea typeface="微軟正黑體" pitchFamily="34" charset="-120"/>
                </a:rPr>
                <a:t>之國中教育會考表現加總</a:t>
              </a:r>
              <a:endParaRPr lang="zh-TW" altLang="en-US" b="0" dirty="0">
                <a:latin typeface="Calibri"/>
                <a:ea typeface="新細明體"/>
              </a:endParaRPr>
            </a:p>
          </p:txBody>
        </p:sp>
      </p:grpSp>
      <p:graphicFrame>
        <p:nvGraphicFramePr>
          <p:cNvPr id="13" name="內容版面配置區 3"/>
          <p:cNvGraphicFramePr>
            <a:graphicFrameLocks/>
          </p:cNvGraphicFramePr>
          <p:nvPr>
            <p:extLst>
              <p:ext uri="{D42A27DB-BD31-4B8C-83A1-F6EECF244321}">
                <p14:modId xmlns:p14="http://schemas.microsoft.com/office/powerpoint/2010/main" val="3986949288"/>
              </p:ext>
            </p:extLst>
          </p:nvPr>
        </p:nvGraphicFramePr>
        <p:xfrm>
          <a:off x="-252536" y="1276925"/>
          <a:ext cx="5544616" cy="402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25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文字方塊 4"/>
          <p:cNvSpPr txBox="1">
            <a:spLocks noChangeArrowheads="1"/>
          </p:cNvSpPr>
          <p:nvPr/>
        </p:nvSpPr>
        <p:spPr bwMode="auto">
          <a:xfrm>
            <a:off x="323155" y="548680"/>
            <a:ext cx="8569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4000" dirty="0">
                <a:solidFill>
                  <a:schemeClr val="accent1">
                    <a:lumMod val="75000"/>
                  </a:schemeClr>
                </a:solidFill>
                <a:latin typeface="微軟正黑體" pitchFamily="34" charset="-120"/>
                <a:ea typeface="微軟正黑體" pitchFamily="34" charset="-120"/>
              </a:rPr>
              <a:t>屏東區</a:t>
            </a:r>
            <a:r>
              <a:rPr kumimoji="1" lang="zh-TW" altLang="zh-TW" sz="4000" dirty="0">
                <a:solidFill>
                  <a:schemeClr val="accent1">
                    <a:lumMod val="75000"/>
                  </a:schemeClr>
                </a:solidFill>
                <a:latin typeface="微軟正黑體" pitchFamily="34" charset="-120"/>
                <a:ea typeface="微軟正黑體" pitchFamily="34" charset="-120"/>
              </a:rPr>
              <a:t>免試入學</a:t>
            </a:r>
            <a:r>
              <a:rPr kumimoji="1" lang="zh-TW" altLang="en-US" sz="4000" dirty="0">
                <a:solidFill>
                  <a:schemeClr val="accent1">
                    <a:lumMod val="75000"/>
                  </a:schemeClr>
                </a:solidFill>
                <a:latin typeface="微軟正黑體" pitchFamily="34" charset="-120"/>
                <a:ea typeface="微軟正黑體" pitchFamily="34" charset="-120"/>
              </a:rPr>
              <a:t>－比序說明</a:t>
            </a:r>
          </a:p>
        </p:txBody>
      </p:sp>
      <p:graphicFrame>
        <p:nvGraphicFramePr>
          <p:cNvPr id="4" name="內容版面配置區 5"/>
          <p:cNvGraphicFramePr>
            <a:graphicFrameLocks/>
          </p:cNvGraphicFramePr>
          <p:nvPr>
            <p:extLst>
              <p:ext uri="{D42A27DB-BD31-4B8C-83A1-F6EECF244321}">
                <p14:modId xmlns:p14="http://schemas.microsoft.com/office/powerpoint/2010/main" val="48472786"/>
              </p:ext>
            </p:extLst>
          </p:nvPr>
        </p:nvGraphicFramePr>
        <p:xfrm>
          <a:off x="323528" y="1412776"/>
          <a:ext cx="856895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DBCB7E4-34F7-46C3-93C7-546F0C13D872}"/>
              </a:ext>
            </a:extLst>
          </p:cNvPr>
          <p:cNvSpPr>
            <a:spLocks noGrp="1"/>
          </p:cNvSpPr>
          <p:nvPr>
            <p:ph type="body" sz="quarter" idx="14"/>
          </p:nvPr>
        </p:nvSpPr>
        <p:spPr>
          <a:xfrm>
            <a:off x="467544" y="1489139"/>
            <a:ext cx="8208912" cy="5180221"/>
          </a:xfrm>
        </p:spPr>
        <p:txBody>
          <a:bodyPr>
            <a:normAutofit/>
          </a:bodyPr>
          <a:lstStyle/>
          <a:p>
            <a:r>
              <a:rPr lang="zh-TW" altLang="en-US" sz="2400" dirty="0"/>
              <a:t>符合報名資格及屏東區內之學生，向原就讀國中辦理報名手續。</a:t>
            </a:r>
            <a:r>
              <a:rPr lang="zh-TW" altLang="en-US" sz="2400" dirty="0">
                <a:solidFill>
                  <a:srgbClr val="FF0000"/>
                </a:solidFill>
              </a:rPr>
              <a:t>學生限選擇一校一科或一群。</a:t>
            </a:r>
            <a:endParaRPr lang="en-US" altLang="zh-TW" sz="2400" dirty="0">
              <a:solidFill>
                <a:srgbClr val="FF0000"/>
              </a:solidFill>
            </a:endParaRPr>
          </a:p>
          <a:p>
            <a:r>
              <a:rPr lang="zh-TW" altLang="en-US" sz="2400" dirty="0"/>
              <a:t>比序項目積分表及證明文件送至</a:t>
            </a:r>
            <a:r>
              <a:rPr lang="en-US" altLang="zh-TW" sz="2400" dirty="0"/>
              <a:t>114</a:t>
            </a:r>
            <a:r>
              <a:rPr lang="zh-TW" altLang="en-US" sz="2400" dirty="0"/>
              <a:t>學年度屏東區高級中等學校免試入學委員會主辦學校</a:t>
            </a:r>
            <a:r>
              <a:rPr lang="en-US" altLang="zh-TW" sz="2400" dirty="0"/>
              <a:t>(</a:t>
            </a:r>
            <a:r>
              <a:rPr lang="zh-TW" altLang="en-US" sz="2400" dirty="0"/>
              <a:t>國立屏東高工</a:t>
            </a:r>
            <a:r>
              <a:rPr lang="en-US" altLang="zh-TW" sz="2400" dirty="0"/>
              <a:t>)</a:t>
            </a:r>
            <a:r>
              <a:rPr lang="zh-TW" altLang="en-US" sz="2400" dirty="0"/>
              <a:t>審查。</a:t>
            </a:r>
            <a:endParaRPr lang="en-US" altLang="zh-TW" sz="2400" dirty="0"/>
          </a:p>
          <a:p>
            <a:r>
              <a:rPr lang="zh-TW" altLang="en-US" sz="2400" dirty="0"/>
              <a:t>志願選填於屏東區免試入學作業平台選填</a:t>
            </a:r>
            <a:r>
              <a:rPr lang="en-US" altLang="zh-TW" sz="2400" dirty="0"/>
              <a:t>(</a:t>
            </a:r>
            <a:r>
              <a:rPr lang="zh-TW" altLang="en-US" sz="2400" dirty="0"/>
              <a:t>網址：</a:t>
            </a:r>
            <a:r>
              <a:rPr lang="en-US" altLang="zh-TW" sz="2400" dirty="0">
                <a:hlinkClick r:id="rId2"/>
              </a:rPr>
              <a:t>https://ptc.entry.edu.tw</a:t>
            </a:r>
            <a:r>
              <a:rPr lang="en-US" altLang="zh-TW" sz="2400" dirty="0"/>
              <a:t>)</a:t>
            </a:r>
            <a:r>
              <a:rPr lang="zh-TW" altLang="en-US" sz="2400" dirty="0"/>
              <a:t>。</a:t>
            </a:r>
            <a:endParaRPr lang="en-US" altLang="zh-TW" sz="2400" dirty="0"/>
          </a:p>
          <a:p>
            <a:r>
              <a:rPr lang="zh-TW" altLang="en-US" sz="2400" dirty="0"/>
              <a:t>報名主辦學校</a:t>
            </a:r>
            <a:r>
              <a:rPr lang="en-US" altLang="zh-TW" sz="2400" dirty="0"/>
              <a:t>:</a:t>
            </a:r>
            <a:r>
              <a:rPr lang="zh-TW" altLang="en-US" sz="2400" dirty="0"/>
              <a:t>國立屏北高中註冊組，</a:t>
            </a:r>
            <a:br>
              <a:rPr lang="en-US" altLang="zh-TW" sz="2400" dirty="0"/>
            </a:br>
            <a:r>
              <a:rPr lang="zh-TW" altLang="en-US" sz="2400" dirty="0"/>
              <a:t>電話：</a:t>
            </a:r>
            <a:r>
              <a:rPr lang="en-US" altLang="zh-TW" sz="2400" dirty="0"/>
              <a:t>(08) 793-7493#522</a:t>
            </a:r>
            <a:r>
              <a:rPr lang="zh-TW" altLang="en-US" sz="2400" dirty="0"/>
              <a:t>。</a:t>
            </a:r>
            <a:endParaRPr lang="en-US" altLang="zh-TW" sz="2400" dirty="0"/>
          </a:p>
          <a:p>
            <a:r>
              <a:rPr lang="zh-TW" altLang="en-US" sz="2400" dirty="0"/>
              <a:t>報名費</a:t>
            </a:r>
            <a:r>
              <a:rPr lang="en-US" altLang="zh-TW" sz="2400" dirty="0"/>
              <a:t>:100</a:t>
            </a:r>
            <a:r>
              <a:rPr lang="zh-TW" altLang="en-US" sz="2400" dirty="0"/>
              <a:t>元整。</a:t>
            </a:r>
            <a:endParaRPr lang="en-US" altLang="zh-TW" sz="2400" dirty="0"/>
          </a:p>
          <a:p>
            <a:r>
              <a:rPr lang="zh-TW" altLang="en-US" sz="2600" b="1" dirty="0">
                <a:solidFill>
                  <a:srgbClr val="FF0000"/>
                </a:solidFill>
              </a:rPr>
              <a:t>招生資訊以簡章</a:t>
            </a:r>
            <a:r>
              <a:rPr lang="en-US" altLang="zh-TW" sz="2600" b="1" dirty="0">
                <a:solidFill>
                  <a:srgbClr val="FF0000"/>
                </a:solidFill>
              </a:rPr>
              <a:t>(1</a:t>
            </a:r>
            <a:r>
              <a:rPr lang="zh-TW" altLang="en-US" sz="2600" b="1" dirty="0">
                <a:solidFill>
                  <a:srgbClr val="FF0000"/>
                </a:solidFill>
              </a:rPr>
              <a:t>月</a:t>
            </a:r>
            <a:r>
              <a:rPr lang="en-US" altLang="zh-TW" sz="2600" b="1" dirty="0">
                <a:solidFill>
                  <a:srgbClr val="FF0000"/>
                </a:solidFill>
              </a:rPr>
              <a:t>15</a:t>
            </a:r>
            <a:r>
              <a:rPr lang="zh-TW" altLang="en-US" sz="2600" b="1" dirty="0">
                <a:solidFill>
                  <a:srgbClr val="FF0000"/>
                </a:solidFill>
              </a:rPr>
              <a:t>日公告</a:t>
            </a:r>
            <a:r>
              <a:rPr lang="en-US" altLang="zh-TW" sz="2600" b="1" dirty="0">
                <a:solidFill>
                  <a:srgbClr val="FF0000"/>
                </a:solidFill>
              </a:rPr>
              <a:t>)</a:t>
            </a:r>
            <a:r>
              <a:rPr lang="zh-TW" altLang="en-US" sz="2600" b="1" dirty="0">
                <a:solidFill>
                  <a:srgbClr val="FF0000"/>
                </a:solidFill>
              </a:rPr>
              <a:t>為準。  </a:t>
            </a:r>
          </a:p>
        </p:txBody>
      </p:sp>
      <p:sp>
        <p:nvSpPr>
          <p:cNvPr id="5" name="文字方塊 4">
            <a:extLst>
              <a:ext uri="{FF2B5EF4-FFF2-40B4-BE49-F238E27FC236}">
                <a16:creationId xmlns:a16="http://schemas.microsoft.com/office/drawing/2014/main" id="{FF5C6D66-D423-422D-A8FE-58C414734263}"/>
              </a:ext>
            </a:extLst>
          </p:cNvPr>
          <p:cNvSpPr txBox="1">
            <a:spLocks noChangeArrowheads="1"/>
          </p:cNvSpPr>
          <p:nvPr/>
        </p:nvSpPr>
        <p:spPr bwMode="auto">
          <a:xfrm>
            <a:off x="1331640" y="590970"/>
            <a:ext cx="3888432"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學習區完全免試入學</a:t>
            </a:r>
          </a:p>
        </p:txBody>
      </p:sp>
      <p:sp>
        <p:nvSpPr>
          <p:cNvPr id="6" name="爆炸: 十四角 5">
            <a:extLst>
              <a:ext uri="{FF2B5EF4-FFF2-40B4-BE49-F238E27FC236}">
                <a16:creationId xmlns:a16="http://schemas.microsoft.com/office/drawing/2014/main" id="{068BEA86-CBC2-4B35-97FB-9A943DF9A19C}"/>
              </a:ext>
            </a:extLst>
          </p:cNvPr>
          <p:cNvSpPr/>
          <p:nvPr/>
        </p:nvSpPr>
        <p:spPr>
          <a:xfrm>
            <a:off x="6372200" y="116633"/>
            <a:ext cx="2725556" cy="137250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微軟正黑體" panose="020B0604030504040204" pitchFamily="34" charset="-120"/>
                <a:ea typeface="微軟正黑體" panose="020B0604030504040204" pitchFamily="34" charset="-120"/>
              </a:rPr>
              <a:t>不採畢業資格、志願序與會考積分</a:t>
            </a:r>
          </a:p>
        </p:txBody>
      </p:sp>
    </p:spTree>
    <p:extLst>
      <p:ext uri="{BB962C8B-B14F-4D97-AF65-F5344CB8AC3E}">
        <p14:creationId xmlns:p14="http://schemas.microsoft.com/office/powerpoint/2010/main" val="3820982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2022228" y="154613"/>
            <a:ext cx="473950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3200" dirty="0">
                <a:solidFill>
                  <a:srgbClr val="FF0000"/>
                </a:solidFill>
                <a:latin typeface="微軟正黑體" pitchFamily="34" charset="-120"/>
                <a:ea typeface="微軟正黑體" pitchFamily="34" charset="-120"/>
              </a:rPr>
              <a:t>學習區完全免試入學</a:t>
            </a:r>
          </a:p>
        </p:txBody>
      </p:sp>
      <p:sp>
        <p:nvSpPr>
          <p:cNvPr id="7" name="文字方塊 6">
            <a:extLst>
              <a:ext uri="{FF2B5EF4-FFF2-40B4-BE49-F238E27FC236}">
                <a16:creationId xmlns:a16="http://schemas.microsoft.com/office/drawing/2014/main" id="{312A93A4-7BB1-4E81-8D04-7E7AC88F48B3}"/>
              </a:ext>
            </a:extLst>
          </p:cNvPr>
          <p:cNvSpPr txBox="1"/>
          <p:nvPr/>
        </p:nvSpPr>
        <p:spPr>
          <a:xfrm>
            <a:off x="0" y="6388728"/>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實際招收科別及報考資訊請詳閱簡章。</a:t>
            </a:r>
          </a:p>
        </p:txBody>
      </p:sp>
      <p:pic>
        <p:nvPicPr>
          <p:cNvPr id="2" name="圖片 1"/>
          <p:cNvPicPr>
            <a:picLocks noChangeAspect="1"/>
          </p:cNvPicPr>
          <p:nvPr/>
        </p:nvPicPr>
        <p:blipFill>
          <a:blip r:embed="rId2"/>
          <a:stretch>
            <a:fillRect/>
          </a:stretch>
        </p:blipFill>
        <p:spPr>
          <a:xfrm>
            <a:off x="2366962" y="981075"/>
            <a:ext cx="4410075" cy="4895850"/>
          </a:xfrm>
          <a:prstGeom prst="rect">
            <a:avLst/>
          </a:prstGeom>
        </p:spPr>
      </p:pic>
    </p:spTree>
    <p:extLst>
      <p:ext uri="{BB962C8B-B14F-4D97-AF65-F5344CB8AC3E}">
        <p14:creationId xmlns:p14="http://schemas.microsoft.com/office/powerpoint/2010/main" val="66056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文字方塊 4"/>
          <p:cNvSpPr txBox="1">
            <a:spLocks noChangeArrowheads="1"/>
          </p:cNvSpPr>
          <p:nvPr/>
        </p:nvSpPr>
        <p:spPr bwMode="auto">
          <a:xfrm>
            <a:off x="2267744" y="826988"/>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a:t>
            </a:r>
            <a:r>
              <a:rPr kumimoji="1" lang="zh-TW" altLang="zh-TW" sz="3200" dirty="0">
                <a:solidFill>
                  <a:srgbClr val="FF0000"/>
                </a:solidFill>
                <a:latin typeface="微軟正黑體" pitchFamily="34" charset="-120"/>
                <a:ea typeface="微軟正黑體" pitchFamily="34" charset="-120"/>
              </a:rPr>
              <a:t>免試入學</a:t>
            </a:r>
            <a:r>
              <a:rPr kumimoji="1" lang="zh-TW" altLang="en-US" sz="3200" dirty="0">
                <a:solidFill>
                  <a:srgbClr val="FF0000"/>
                </a:solidFill>
                <a:latin typeface="微軟正黑體" pitchFamily="34" charset="-120"/>
                <a:ea typeface="微軟正黑體" pitchFamily="34" charset="-120"/>
              </a:rPr>
              <a:t>其他管道</a:t>
            </a:r>
          </a:p>
        </p:txBody>
      </p:sp>
      <p:graphicFrame>
        <p:nvGraphicFramePr>
          <p:cNvPr id="4" name="資料庫圖表 3"/>
          <p:cNvGraphicFramePr/>
          <p:nvPr>
            <p:extLst>
              <p:ext uri="{D42A27DB-BD31-4B8C-83A1-F6EECF244321}">
                <p14:modId xmlns:p14="http://schemas.microsoft.com/office/powerpoint/2010/main" val="1721457210"/>
              </p:ext>
            </p:extLst>
          </p:nvPr>
        </p:nvGraphicFramePr>
        <p:xfrm>
          <a:off x="539552" y="1412776"/>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文字方塊 4"/>
          <p:cNvSpPr txBox="1">
            <a:spLocks noChangeArrowheads="1"/>
          </p:cNvSpPr>
          <p:nvPr/>
        </p:nvSpPr>
        <p:spPr bwMode="auto">
          <a:xfrm>
            <a:off x="1547664" y="1700808"/>
            <a:ext cx="6408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原住民實驗教育班免試入學獨招</a:t>
            </a:r>
          </a:p>
        </p:txBody>
      </p:sp>
      <p:graphicFrame>
        <p:nvGraphicFramePr>
          <p:cNvPr id="5" name="表格 4"/>
          <p:cNvGraphicFramePr>
            <a:graphicFrameLocks noGrp="1"/>
          </p:cNvGraphicFramePr>
          <p:nvPr/>
        </p:nvGraphicFramePr>
        <p:xfrm>
          <a:off x="395536" y="2564904"/>
          <a:ext cx="8424936" cy="1645920"/>
        </p:xfrm>
        <a:graphic>
          <a:graphicData uri="http://schemas.openxmlformats.org/drawingml/2006/table">
            <a:tbl>
              <a:tblPr/>
              <a:tblGrid>
                <a:gridCol w="8424936">
                  <a:extLst>
                    <a:ext uri="{9D8B030D-6E8A-4147-A177-3AD203B41FA5}">
                      <a16:colId xmlns:a16="http://schemas.microsoft.com/office/drawing/2014/main" val="20000"/>
                    </a:ext>
                  </a:extLst>
                </a:gridCol>
              </a:tblGrid>
              <a:tr h="476457">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招生學校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9300">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國立屏北高中</a:t>
                      </a:r>
                      <a:endParaRPr kumimoji="0" lang="en-US" altLang="zh-TW" sz="3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電話：</a:t>
                      </a:r>
                      <a:r>
                        <a:rPr kumimoji="0" lang="en-US" altLang="zh-TW"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08-7937493 </a:t>
                      </a: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轉 </a:t>
                      </a:r>
                      <a:r>
                        <a:rPr kumimoji="0" lang="en-US" altLang="zh-TW"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604 </a:t>
                      </a:r>
                      <a:endPar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extLst>
                  <a:ext uri="{0D108BD9-81ED-4DB2-BD59-A6C34878D82A}">
                    <a16:rowId xmlns:a16="http://schemas.microsoft.com/office/drawing/2014/main" val="10001"/>
                  </a:ext>
                </a:extLst>
              </a:tr>
            </a:tbl>
          </a:graphicData>
        </a:graphic>
      </p:graphicFrame>
      <p:sp>
        <p:nvSpPr>
          <p:cNvPr id="6" name="文字方塊 5">
            <a:extLst>
              <a:ext uri="{FF2B5EF4-FFF2-40B4-BE49-F238E27FC236}">
                <a16:creationId xmlns:a16="http://schemas.microsoft.com/office/drawing/2014/main" id="{312A93A4-7BB1-4E81-8D04-7E7AC88F48B3}"/>
              </a:ext>
            </a:extLst>
          </p:cNvPr>
          <p:cNvSpPr txBox="1"/>
          <p:nvPr/>
        </p:nvSpPr>
        <p:spPr>
          <a:xfrm>
            <a:off x="-36512" y="5373216"/>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報考資訊請詳閱當學年度簡章。</a:t>
            </a:r>
          </a:p>
        </p:txBody>
      </p:sp>
    </p:spTree>
    <p:extLst>
      <p:ext uri="{BB962C8B-B14F-4D97-AF65-F5344CB8AC3E}">
        <p14:creationId xmlns:p14="http://schemas.microsoft.com/office/powerpoint/2010/main" val="170981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文字方塊 4"/>
          <p:cNvSpPr txBox="1">
            <a:spLocks noChangeArrowheads="1"/>
          </p:cNvSpPr>
          <p:nvPr/>
        </p:nvSpPr>
        <p:spPr bwMode="auto">
          <a:xfrm>
            <a:off x="1331640" y="548680"/>
            <a:ext cx="8569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屏東區特色招生</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甄選入學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體育班</a:t>
            </a:r>
          </a:p>
        </p:txBody>
      </p:sp>
      <p:graphicFrame>
        <p:nvGraphicFramePr>
          <p:cNvPr id="2" name="表格 1"/>
          <p:cNvGraphicFramePr>
            <a:graphicFrameLocks noGrp="1"/>
          </p:cNvGraphicFramePr>
          <p:nvPr>
            <p:extLst>
              <p:ext uri="{D42A27DB-BD31-4B8C-83A1-F6EECF244321}">
                <p14:modId xmlns:p14="http://schemas.microsoft.com/office/powerpoint/2010/main" val="90603202"/>
              </p:ext>
            </p:extLst>
          </p:nvPr>
        </p:nvGraphicFramePr>
        <p:xfrm>
          <a:off x="539552" y="1170249"/>
          <a:ext cx="7993062" cy="5212745"/>
        </p:xfrm>
        <a:graphic>
          <a:graphicData uri="http://schemas.openxmlformats.org/drawingml/2006/table">
            <a:tbl>
              <a:tblPr/>
              <a:tblGrid>
                <a:gridCol w="3624262">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tblGrid>
              <a:tr h="579211">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班別</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學校</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9211">
                <a:tc rowSpan="8">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體育班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國立屏東高中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57921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國立內埔農工</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57921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國立潮州高中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289606">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縣立大同高中</a:t>
                      </a:r>
                    </a:p>
                  </a:txBody>
                  <a:tcPr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r h="28960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縣立枋寮高中</a:t>
                      </a:r>
                    </a:p>
                  </a:txBody>
                  <a:tcPr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756256823"/>
                  </a:ext>
                </a:extLst>
              </a:tr>
              <a:tr h="57921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縣立來義高中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57921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縣立東港高中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6"/>
                  </a:ext>
                </a:extLst>
              </a:tr>
              <a:tr h="579211">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私立民生家商</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文字方塊 4"/>
          <p:cNvSpPr txBox="1">
            <a:spLocks noChangeArrowheads="1"/>
          </p:cNvSpPr>
          <p:nvPr/>
        </p:nvSpPr>
        <p:spPr bwMode="auto">
          <a:xfrm>
            <a:off x="1403648" y="764704"/>
            <a:ext cx="6840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屏東區特色招生</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甄選入學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藝才班</a:t>
            </a:r>
          </a:p>
        </p:txBody>
      </p:sp>
      <p:graphicFrame>
        <p:nvGraphicFramePr>
          <p:cNvPr id="2" name="表格 1"/>
          <p:cNvGraphicFramePr>
            <a:graphicFrameLocks noGrp="1"/>
          </p:cNvGraphicFramePr>
          <p:nvPr>
            <p:extLst>
              <p:ext uri="{D42A27DB-BD31-4B8C-83A1-F6EECF244321}">
                <p14:modId xmlns:p14="http://schemas.microsoft.com/office/powerpoint/2010/main" val="2511018582"/>
              </p:ext>
            </p:extLst>
          </p:nvPr>
        </p:nvGraphicFramePr>
        <p:xfrm>
          <a:off x="575469" y="1700808"/>
          <a:ext cx="7993062" cy="2316352"/>
        </p:xfrm>
        <a:graphic>
          <a:graphicData uri="http://schemas.openxmlformats.org/drawingml/2006/table">
            <a:tbl>
              <a:tblPr/>
              <a:tblGrid>
                <a:gridCol w="3624262">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tblGrid>
              <a:tr h="579041">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班別</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學校</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9041">
                <a:tc rowSpan="2">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美術班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a:ln>
                            <a:noFill/>
                          </a:ln>
                          <a:solidFill>
                            <a:srgbClr val="30311D"/>
                          </a:solidFill>
                          <a:effectLst/>
                          <a:latin typeface="微軟正黑體" panose="020B0604030504040204" pitchFamily="34" charset="-120"/>
                          <a:ea typeface="微軟正黑體" panose="020B0604030504040204" pitchFamily="34" charset="-120"/>
                        </a:rPr>
                        <a:t>屏東高中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extLst>
                  <a:ext uri="{0D108BD9-81ED-4DB2-BD59-A6C34878D82A}">
                    <a16:rowId xmlns:a16="http://schemas.microsoft.com/office/drawing/2014/main" val="10001"/>
                  </a:ext>
                </a:extLst>
              </a:tr>
              <a:tr h="57904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大同高中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579041">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音樂班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屏東女中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extLst>
                  <a:ext uri="{0D108BD9-81ED-4DB2-BD59-A6C34878D82A}">
                    <a16:rowId xmlns:a16="http://schemas.microsoft.com/office/drawing/2014/main" val="10003"/>
                  </a:ext>
                </a:extLst>
              </a:tr>
            </a:tbl>
          </a:graphicData>
        </a:graphic>
      </p:graphicFrame>
      <p:sp>
        <p:nvSpPr>
          <p:cNvPr id="3" name="矩形 2"/>
          <p:cNvSpPr/>
          <p:nvPr/>
        </p:nvSpPr>
        <p:spPr>
          <a:xfrm>
            <a:off x="0" y="5229200"/>
            <a:ext cx="9144000" cy="830997"/>
          </a:xfrm>
          <a:prstGeom prst="rect">
            <a:avLst/>
          </a:prstGeom>
          <a:solidFill>
            <a:schemeClr val="accent5">
              <a:lumMod val="40000"/>
              <a:lumOff val="60000"/>
            </a:schemeClr>
          </a:solidFill>
        </p:spPr>
        <p:txBody>
          <a:bodyPr wrap="square">
            <a:spAutoFit/>
          </a:bodyPr>
          <a:lstStyle/>
          <a:p>
            <a:pPr algn="ctr"/>
            <a:r>
              <a:rPr lang="zh-TW" altLang="en-US" sz="2400" dirty="0">
                <a:latin typeface="微軟正黑體" panose="020B0604030504040204" pitchFamily="34" charset="-120"/>
                <a:ea typeface="微軟正黑體" panose="020B0604030504040204" pitchFamily="34" charset="-120"/>
              </a:rPr>
              <a:t>只要對藝術才能有興趣之國中畢業生且具該類科術科能力者，</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都可以報考。</a:t>
            </a:r>
          </a:p>
        </p:txBody>
      </p:sp>
      <p:sp>
        <p:nvSpPr>
          <p:cNvPr id="6" name="文字方塊 5">
            <a:extLst>
              <a:ext uri="{FF2B5EF4-FFF2-40B4-BE49-F238E27FC236}">
                <a16:creationId xmlns:a16="http://schemas.microsoft.com/office/drawing/2014/main" id="{312A93A4-7BB1-4E81-8D04-7E7AC88F48B3}"/>
              </a:ext>
            </a:extLst>
          </p:cNvPr>
          <p:cNvSpPr txBox="1"/>
          <p:nvPr/>
        </p:nvSpPr>
        <p:spPr>
          <a:xfrm>
            <a:off x="19605" y="6006272"/>
            <a:ext cx="90364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實際招收科別及報考資訊請詳閱簡章。</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oup 68"/>
          <p:cNvGraphicFramePr>
            <a:graphicFrameLocks noGrp="1"/>
          </p:cNvGraphicFramePr>
          <p:nvPr>
            <p:extLst>
              <p:ext uri="{D42A27DB-BD31-4B8C-83A1-F6EECF244321}">
                <p14:modId xmlns:p14="http://schemas.microsoft.com/office/powerpoint/2010/main" val="1332715525"/>
              </p:ext>
            </p:extLst>
          </p:nvPr>
        </p:nvGraphicFramePr>
        <p:xfrm>
          <a:off x="0" y="1412776"/>
          <a:ext cx="9144000" cy="4176796"/>
        </p:xfrm>
        <a:graphic>
          <a:graphicData uri="http://schemas.openxmlformats.org/drawingml/2006/table">
            <a:tbl>
              <a:tblPr/>
              <a:tblGrid>
                <a:gridCol w="984229">
                  <a:extLst>
                    <a:ext uri="{9D8B030D-6E8A-4147-A177-3AD203B41FA5}">
                      <a16:colId xmlns:a16="http://schemas.microsoft.com/office/drawing/2014/main" val="20000"/>
                    </a:ext>
                  </a:extLst>
                </a:gridCol>
                <a:gridCol w="2511951">
                  <a:extLst>
                    <a:ext uri="{9D8B030D-6E8A-4147-A177-3AD203B41FA5}">
                      <a16:colId xmlns:a16="http://schemas.microsoft.com/office/drawing/2014/main" val="20001"/>
                    </a:ext>
                  </a:extLst>
                </a:gridCol>
                <a:gridCol w="2920663">
                  <a:extLst>
                    <a:ext uri="{9D8B030D-6E8A-4147-A177-3AD203B41FA5}">
                      <a16:colId xmlns:a16="http://schemas.microsoft.com/office/drawing/2014/main" val="20002"/>
                    </a:ext>
                  </a:extLst>
                </a:gridCol>
                <a:gridCol w="2727157">
                  <a:extLst>
                    <a:ext uri="{9D8B030D-6E8A-4147-A177-3AD203B41FA5}">
                      <a16:colId xmlns:a16="http://schemas.microsoft.com/office/drawing/2014/main" val="20004"/>
                    </a:ext>
                  </a:extLst>
                </a:gridCol>
              </a:tblGrid>
              <a:tr h="5040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班別</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音樂班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美術班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舞蹈班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23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北區</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1800"/>
                        </a:lnSpc>
                        <a:spcAft>
                          <a:spcPts val="0"/>
                        </a:spcAft>
                      </a:pPr>
                      <a:r>
                        <a:rPr lang="zh-TW" sz="2000" b="1" kern="100" dirty="0">
                          <a:solidFill>
                            <a:srgbClr val="000000"/>
                          </a:solidFill>
                          <a:latin typeface="微軟正黑體" panose="020B0604030504040204" pitchFamily="34" charset="-120"/>
                          <a:ea typeface="微軟正黑體" panose="020B0604030504040204" pitchFamily="34" charset="-120"/>
                          <a:cs typeface="標楷體"/>
                        </a:rPr>
                        <a:t> </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武陵高中</a:t>
                      </a:r>
                      <a:endParaRPr lang="zh-TW" sz="2000" b="1" kern="100" dirty="0">
                        <a:solidFill>
                          <a:srgbClr val="000000"/>
                        </a:solidFill>
                        <a:latin typeface="微軟正黑體" panose="020B0604030504040204" pitchFamily="34" charset="-120"/>
                        <a:ea typeface="微軟正黑體" panose="020B0604030504040204" pitchFamily="34" charset="-120"/>
                        <a:cs typeface="標楷體"/>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zh-TW" altLang="en-US" sz="1600" b="1" kern="100" dirty="0">
                          <a:solidFill>
                            <a:srgbClr val="000000"/>
                          </a:solidFill>
                          <a:latin typeface="微軟正黑體" panose="020B0604030504040204" pitchFamily="34" charset="-120"/>
                          <a:ea typeface="微軟正黑體" panose="020B0604030504040204" pitchFamily="34" charset="-120"/>
                          <a:cs typeface="標楷體"/>
                        </a:rPr>
                        <a:t>（北）基隆高中</a:t>
                      </a:r>
                      <a:br>
                        <a:rPr lang="en-US" altLang="zh-TW" sz="1600" b="1" kern="100" dirty="0">
                          <a:solidFill>
                            <a:srgbClr val="000000"/>
                          </a:solidFill>
                          <a:latin typeface="微軟正黑體" panose="020B0604030504040204" pitchFamily="34" charset="-120"/>
                          <a:ea typeface="微軟正黑體" panose="020B0604030504040204" pitchFamily="34" charset="-120"/>
                          <a:cs typeface="標楷體"/>
                        </a:rPr>
                      </a:br>
                      <a:r>
                        <a:rPr lang="zh-TW" altLang="en-US" sz="1600" b="1" kern="100" dirty="0">
                          <a:solidFill>
                            <a:srgbClr val="000000"/>
                          </a:solidFill>
                          <a:latin typeface="微軟正黑體" panose="020B0604030504040204" pitchFamily="34" charset="-120"/>
                          <a:ea typeface="微軟正黑體" panose="020B0604030504040204" pitchFamily="34" charset="-120"/>
                          <a:cs typeface="標楷體"/>
                        </a:rPr>
                        <a:t>（桃）陽明高中</a:t>
                      </a:r>
                      <a:endParaRPr lang="en-US" altLang="zh-TW" sz="1600" b="1" kern="100" dirty="0">
                        <a:solidFill>
                          <a:srgbClr val="000000"/>
                        </a:solidFill>
                        <a:latin typeface="微軟正黑體" panose="020B0604030504040204" pitchFamily="34" charset="-120"/>
                        <a:ea typeface="微軟正黑體" panose="020B0604030504040204" pitchFamily="34" charset="-120"/>
                        <a:cs typeface="標楷體"/>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1400"/>
                        </a:lnSpc>
                        <a:spcAft>
                          <a:spcPts val="0"/>
                        </a:spcAft>
                      </a:pP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蘭陽高中</a:t>
                      </a:r>
                      <a:endParaRPr lang="zh-TW" sz="2000" b="1" kern="100" dirty="0">
                        <a:solidFill>
                          <a:srgbClr val="000000"/>
                        </a:solidFill>
                        <a:latin typeface="微軟正黑體" panose="020B0604030504040204" pitchFamily="34" charset="-120"/>
                        <a:ea typeface="微軟正黑體" panose="020B0604030504040204" pitchFamily="34" charset="-120"/>
                        <a:cs typeface="標楷體"/>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2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bg1"/>
                          </a:solidFill>
                          <a:effectLst/>
                          <a:latin typeface="微軟正黑體" pitchFamily="34" charset="-120"/>
                          <a:ea typeface="微軟正黑體" pitchFamily="34" charset="-120"/>
                          <a:cs typeface="Times New Roman" pitchFamily="18" charset="0"/>
                        </a:rPr>
                        <a:t>中區</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bg1"/>
                          </a:solidFill>
                          <a:effectLst/>
                          <a:latin typeface="微軟正黑體" pitchFamily="34" charset="-120"/>
                          <a:ea typeface="微軟正黑體" pitchFamily="34" charset="-120"/>
                        </a:rPr>
                        <a:t>嘉義高中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bg1"/>
                          </a:solidFill>
                          <a:effectLst/>
                          <a:latin typeface="微軟正黑體" pitchFamily="34" charset="-120"/>
                          <a:ea typeface="微軟正黑體" pitchFamily="34" charset="-120"/>
                        </a:rPr>
                        <a:t>員林高中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algn="ctr"/>
                      <a:endParaRPr lang="zh-TW" altLang="en-US" sz="2000" b="1" dirty="0">
                        <a:latin typeface="微軟正黑體" panose="020B0604030504040204" pitchFamily="34" charset="-120"/>
                        <a:ea typeface="微軟正黑體" panose="020B0604030504040204" pitchFamily="34" charset="-120"/>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0003"/>
                  </a:ext>
                </a:extLst>
              </a:tr>
              <a:tr h="633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南區</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屏東女中</a:t>
                      </a:r>
                      <a:endPar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屏東高中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左營高中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3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桃園區</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20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內壢高中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algn="ctr"/>
                      <a:endParaRPr lang="zh-TW" altLang="en-US" sz="2000" b="1" dirty="0">
                        <a:latin typeface="微軟正黑體" panose="020B0604030504040204" pitchFamily="34" charset="-120"/>
                        <a:ea typeface="微軟正黑體" panose="020B0604030504040204" pitchFamily="34" charset="-120"/>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0005"/>
                  </a:ext>
                </a:extLst>
              </a:tr>
              <a:tr h="14412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獨招</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gridSpan="3">
                  <a:txBody>
                    <a:bodyPr/>
                    <a:lstStyle/>
                    <a:p>
                      <a:pPr algn="l">
                        <a:lnSpc>
                          <a:spcPts val="1800"/>
                        </a:lnSpc>
                        <a:spcAft>
                          <a:spcPts val="0"/>
                        </a:spcAft>
                      </a:pP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馬公高中</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音、美、舞</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b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b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彰化成功高中</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音</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b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b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臺東女中</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美</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b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b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花蓮女中</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美</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endParaRPr lang="zh-TW" altLang="en-US" sz="2000" b="1" kern="100" dirty="0">
                        <a:solidFill>
                          <a:srgbClr val="000000"/>
                        </a:solidFill>
                        <a:latin typeface="微軟正黑體" panose="020B0604030504040204" pitchFamily="34" charset="-120"/>
                        <a:ea typeface="微軟正黑體" panose="020B0604030504040204" pitchFamily="34" charset="-120"/>
                        <a:cs typeface="標楷體"/>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marL="0" algn="ctr" defTabSz="914400" rtl="0" eaLnBrk="1" latinLnBrk="0" hangingPunct="1">
                        <a:lnSpc>
                          <a:spcPts val="1800"/>
                        </a:lnSpc>
                        <a:spcAft>
                          <a:spcPts val="0"/>
                        </a:spcAft>
                      </a:pPr>
                      <a:endParaRPr lang="zh-TW" altLang="en-US" sz="2000" b="0" kern="100" dirty="0">
                        <a:solidFill>
                          <a:srgbClr val="000000"/>
                        </a:solidFill>
                        <a:latin typeface="微軟正黑體" panose="020B0604030504040204" pitchFamily="34" charset="-120"/>
                        <a:ea typeface="微軟正黑體" panose="020B0604030504040204" pitchFamily="34" charset="-120"/>
                        <a:cs typeface="標楷體"/>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marL="0" marR="0" lvl="0" indent="0" algn="ctr" defTabSz="914400" rtl="0" eaLnBrk="1" fontAlgn="base" latinLnBrk="0" hangingPunct="1">
                        <a:lnSpc>
                          <a:spcPts val="1800"/>
                        </a:lnSpc>
                        <a:spcBef>
                          <a:spcPct val="0"/>
                        </a:spcBef>
                        <a:spcAft>
                          <a:spcPts val="0"/>
                        </a:spcAft>
                        <a:buClrTx/>
                        <a:buSzTx/>
                        <a:buFontTx/>
                        <a:buNone/>
                        <a:tabLst/>
                      </a:pPr>
                      <a:endParaRPr lang="zh-TW" altLang="en-US" sz="2000" b="0" kern="100" dirty="0">
                        <a:solidFill>
                          <a:srgbClr val="000000"/>
                        </a:solidFill>
                        <a:latin typeface="微軟正黑體" panose="020B0604030504040204" pitchFamily="34" charset="-120"/>
                        <a:ea typeface="微軟正黑體" panose="020B0604030504040204" pitchFamily="34" charset="-120"/>
                        <a:cs typeface="標楷體"/>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6"/>
                  </a:ext>
                </a:extLst>
              </a:tr>
            </a:tbl>
          </a:graphicData>
        </a:graphic>
      </p:graphicFrame>
      <p:sp>
        <p:nvSpPr>
          <p:cNvPr id="4" name="矩形 3"/>
          <p:cNvSpPr/>
          <p:nvPr/>
        </p:nvSpPr>
        <p:spPr>
          <a:xfrm>
            <a:off x="0" y="5824651"/>
            <a:ext cx="9144000" cy="523220"/>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zh-TW" sz="2800" b="1" dirty="0">
                <a:solidFill>
                  <a:schemeClr val="tx1"/>
                </a:solidFill>
                <a:latin typeface="微軟正黑體" pitchFamily="34" charset="-120"/>
                <a:ea typeface="微軟正黑體" pitchFamily="34" charset="-120"/>
                <a:cs typeface="華康仿宋體W6"/>
              </a:rPr>
              <a:t>※</a:t>
            </a:r>
            <a:r>
              <a:rPr lang="zh-TW" altLang="en-US" sz="2800" b="1" dirty="0">
                <a:solidFill>
                  <a:srgbClr val="0033CC"/>
                </a:solidFill>
                <a:latin typeface="微軟正黑體" pitchFamily="34" charset="-120"/>
                <a:ea typeface="微軟正黑體" pitchFamily="34" charset="-120"/>
                <a:cs typeface="華康仿宋體W6"/>
              </a:rPr>
              <a:t>戲劇班</a:t>
            </a:r>
            <a:r>
              <a:rPr lang="zh-TW" altLang="en-US" sz="2800" b="1" dirty="0">
                <a:solidFill>
                  <a:schemeClr val="tx1"/>
                </a:solidFill>
                <a:latin typeface="微軟正黑體" pitchFamily="34" charset="-120"/>
                <a:ea typeface="微軟正黑體" pitchFamily="34" charset="-120"/>
                <a:cs typeface="華康仿宋體W6"/>
              </a:rPr>
              <a:t>全國</a:t>
            </a:r>
            <a:r>
              <a:rPr lang="en-US" altLang="en-US" sz="2800" b="1" dirty="0">
                <a:solidFill>
                  <a:schemeClr val="tx1"/>
                </a:solidFill>
                <a:latin typeface="微軟正黑體" pitchFamily="34" charset="-120"/>
                <a:ea typeface="微軟正黑體" pitchFamily="34" charset="-120"/>
                <a:cs typeface="華康仿宋體W6"/>
              </a:rPr>
              <a:t>1</a:t>
            </a:r>
            <a:r>
              <a:rPr lang="zh-TW" altLang="en-US" sz="2800" b="1" dirty="0">
                <a:solidFill>
                  <a:schemeClr val="tx1"/>
                </a:solidFill>
                <a:latin typeface="微軟正黑體" pitchFamily="34" charset="-120"/>
                <a:ea typeface="微軟正黑體" pitchFamily="34" charset="-120"/>
                <a:cs typeface="華康仿宋體W6"/>
              </a:rPr>
              <a:t>區</a:t>
            </a:r>
            <a:r>
              <a:rPr lang="en-US" altLang="en-US" sz="2800" b="1" dirty="0">
                <a:solidFill>
                  <a:schemeClr val="tx1"/>
                </a:solidFill>
                <a:latin typeface="微軟正黑體" pitchFamily="34" charset="-120"/>
                <a:ea typeface="微軟正黑體" pitchFamily="34" charset="-120"/>
                <a:cs typeface="華康仿宋體W6"/>
              </a:rPr>
              <a:t>1</a:t>
            </a:r>
            <a:r>
              <a:rPr lang="zh-TW" altLang="en-US" sz="2800" b="1" dirty="0">
                <a:solidFill>
                  <a:schemeClr val="tx1"/>
                </a:solidFill>
                <a:latin typeface="微軟正黑體" pitchFamily="34" charset="-120"/>
                <a:ea typeface="微軟正黑體" pitchFamily="34" charset="-120"/>
                <a:cs typeface="華康仿宋體W6"/>
              </a:rPr>
              <a:t>校 主辦學校</a:t>
            </a:r>
            <a:r>
              <a:rPr lang="en-US" altLang="zh-TW" sz="2800" b="1" dirty="0">
                <a:solidFill>
                  <a:schemeClr val="tx1"/>
                </a:solidFill>
                <a:latin typeface="微軟正黑體" pitchFamily="34" charset="-120"/>
                <a:ea typeface="微軟正黑體" pitchFamily="34" charset="-120"/>
                <a:cs typeface="華康仿宋體W6"/>
              </a:rPr>
              <a:t>:</a:t>
            </a:r>
            <a:r>
              <a:rPr lang="zh-TW" altLang="en-US" sz="2800" b="1" dirty="0">
                <a:solidFill>
                  <a:srgbClr val="0033CC"/>
                </a:solidFill>
                <a:latin typeface="微軟正黑體" pitchFamily="34" charset="-120"/>
                <a:ea typeface="微軟正黑體" pitchFamily="34" charset="-120"/>
                <a:cs typeface="華康仿宋體W6"/>
              </a:rPr>
              <a:t>臺北市立復興高級中學</a:t>
            </a:r>
            <a:endParaRPr lang="zh-TW" altLang="en-US" sz="2800" b="1" dirty="0">
              <a:solidFill>
                <a:srgbClr val="0033CC"/>
              </a:solidFill>
              <a:latin typeface="微軟正黑體" pitchFamily="34" charset="-120"/>
              <a:ea typeface="微軟正黑體" pitchFamily="34" charset="-120"/>
            </a:endParaRPr>
          </a:p>
        </p:txBody>
      </p:sp>
      <p:sp>
        <p:nvSpPr>
          <p:cNvPr id="5" name="六邊形 4"/>
          <p:cNvSpPr/>
          <p:nvPr/>
        </p:nvSpPr>
        <p:spPr>
          <a:xfrm>
            <a:off x="755781" y="379227"/>
            <a:ext cx="8098970" cy="961054"/>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114</a:t>
            </a:r>
            <a:r>
              <a:rPr lang="zh-TW" altLang="en-US" sz="2800" b="1" dirty="0">
                <a:solidFill>
                  <a:schemeClr val="tx1"/>
                </a:solidFill>
                <a:latin typeface="微軟正黑體" panose="020B0604030504040204" pitchFamily="34" charset="-120"/>
                <a:ea typeface="微軟正黑體" panose="020B0604030504040204" pitchFamily="34" charset="-120"/>
              </a:rPr>
              <a:t>學年度藝術才能班甄選入學主辦學校</a:t>
            </a:r>
          </a:p>
        </p:txBody>
      </p:sp>
    </p:spTree>
    <p:extLst>
      <p:ext uri="{BB962C8B-B14F-4D97-AF65-F5344CB8AC3E}">
        <p14:creationId xmlns:p14="http://schemas.microsoft.com/office/powerpoint/2010/main" val="175490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41">
            <a:extLst>
              <a:ext uri="{FF2B5EF4-FFF2-40B4-BE49-F238E27FC236}">
                <a16:creationId xmlns:a16="http://schemas.microsoft.com/office/drawing/2014/main" id="{61A1FB2A-1BAD-4E7F-B049-E848B3BEEC2F}"/>
              </a:ext>
            </a:extLst>
          </p:cNvPr>
          <p:cNvSpPr>
            <a:spLocks noChangeArrowheads="1"/>
          </p:cNvSpPr>
          <p:nvPr/>
        </p:nvSpPr>
        <p:spPr bwMode="auto">
          <a:xfrm>
            <a:off x="458667" y="445717"/>
            <a:ext cx="2088232" cy="100818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適性入學</a:t>
            </a:r>
          </a:p>
        </p:txBody>
      </p:sp>
      <p:sp>
        <p:nvSpPr>
          <p:cNvPr id="26" name="Rectangle 41">
            <a:extLst>
              <a:ext uri="{FF2B5EF4-FFF2-40B4-BE49-F238E27FC236}">
                <a16:creationId xmlns:a16="http://schemas.microsoft.com/office/drawing/2014/main" id="{AB68D209-E85D-4DC5-A8AE-92021C5B965F}"/>
              </a:ext>
            </a:extLst>
          </p:cNvPr>
          <p:cNvSpPr>
            <a:spLocks noChangeArrowheads="1"/>
          </p:cNvSpPr>
          <p:nvPr/>
        </p:nvSpPr>
        <p:spPr bwMode="auto">
          <a:xfrm>
            <a:off x="68152" y="3595800"/>
            <a:ext cx="2088232" cy="100818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學制</a:t>
            </a:r>
          </a:p>
        </p:txBody>
      </p:sp>
      <p:sp>
        <p:nvSpPr>
          <p:cNvPr id="27" name="Rectangle 41">
            <a:hlinkClick r:id="rId3" action="ppaction://hlinksldjump"/>
            <a:extLst>
              <a:ext uri="{FF2B5EF4-FFF2-40B4-BE49-F238E27FC236}">
                <a16:creationId xmlns:a16="http://schemas.microsoft.com/office/drawing/2014/main" id="{3D74403F-C371-4CE2-8A28-DECB743A04BE}"/>
              </a:ext>
            </a:extLst>
          </p:cNvPr>
          <p:cNvSpPr>
            <a:spLocks noChangeArrowheads="1"/>
          </p:cNvSpPr>
          <p:nvPr/>
        </p:nvSpPr>
        <p:spPr bwMode="auto">
          <a:xfrm>
            <a:off x="5489848" y="83612"/>
            <a:ext cx="2088232" cy="77310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升學管道</a:t>
            </a:r>
          </a:p>
        </p:txBody>
      </p:sp>
      <p:sp>
        <p:nvSpPr>
          <p:cNvPr id="28" name="Rectangle 41">
            <a:hlinkClick r:id="rId4" action="ppaction://hlinksldjump"/>
            <a:extLst>
              <a:ext uri="{FF2B5EF4-FFF2-40B4-BE49-F238E27FC236}">
                <a16:creationId xmlns:a16="http://schemas.microsoft.com/office/drawing/2014/main" id="{BB511949-695A-474F-B75B-D4CF41D3BA02}"/>
              </a:ext>
            </a:extLst>
          </p:cNvPr>
          <p:cNvSpPr>
            <a:spLocks noChangeArrowheads="1"/>
          </p:cNvSpPr>
          <p:nvPr/>
        </p:nvSpPr>
        <p:spPr bwMode="auto">
          <a:xfrm>
            <a:off x="4330822" y="991986"/>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完全免試</a:t>
            </a:r>
          </a:p>
        </p:txBody>
      </p:sp>
      <p:sp>
        <p:nvSpPr>
          <p:cNvPr id="32" name="Rectangle 41">
            <a:hlinkClick r:id="rId5" action="ppaction://hlinksldjump"/>
            <a:extLst>
              <a:ext uri="{FF2B5EF4-FFF2-40B4-BE49-F238E27FC236}">
                <a16:creationId xmlns:a16="http://schemas.microsoft.com/office/drawing/2014/main" id="{B878E6AD-8189-4963-AF6E-5B36095A331A}"/>
              </a:ext>
            </a:extLst>
          </p:cNvPr>
          <p:cNvSpPr>
            <a:spLocks noChangeArrowheads="1"/>
          </p:cNvSpPr>
          <p:nvPr/>
        </p:nvSpPr>
        <p:spPr bwMode="auto">
          <a:xfrm>
            <a:off x="1636912" y="2328279"/>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高中</a:t>
            </a:r>
          </a:p>
        </p:txBody>
      </p:sp>
      <p:sp>
        <p:nvSpPr>
          <p:cNvPr id="33" name="Rectangle 41">
            <a:hlinkClick r:id="rId6" action="ppaction://hlinksldjump"/>
            <a:extLst>
              <a:ext uri="{FF2B5EF4-FFF2-40B4-BE49-F238E27FC236}">
                <a16:creationId xmlns:a16="http://schemas.microsoft.com/office/drawing/2014/main" id="{C27D996E-75F0-4AE8-A5D5-853F34F2628C}"/>
              </a:ext>
            </a:extLst>
          </p:cNvPr>
          <p:cNvSpPr>
            <a:spLocks noChangeArrowheads="1"/>
          </p:cNvSpPr>
          <p:nvPr/>
        </p:nvSpPr>
        <p:spPr bwMode="auto">
          <a:xfrm>
            <a:off x="1139043" y="5805008"/>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五專</a:t>
            </a:r>
          </a:p>
        </p:txBody>
      </p:sp>
      <p:sp>
        <p:nvSpPr>
          <p:cNvPr id="34" name="Rectangle 41">
            <a:extLst>
              <a:ext uri="{FF2B5EF4-FFF2-40B4-BE49-F238E27FC236}">
                <a16:creationId xmlns:a16="http://schemas.microsoft.com/office/drawing/2014/main" id="{23F39981-8A61-42B3-A0F8-026E5A45F8F3}"/>
              </a:ext>
            </a:extLst>
          </p:cNvPr>
          <p:cNvSpPr>
            <a:spLocks noChangeArrowheads="1"/>
          </p:cNvSpPr>
          <p:nvPr/>
        </p:nvSpPr>
        <p:spPr bwMode="auto">
          <a:xfrm>
            <a:off x="4330822" y="1683047"/>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直升</a:t>
            </a:r>
          </a:p>
        </p:txBody>
      </p:sp>
      <p:sp>
        <p:nvSpPr>
          <p:cNvPr id="35" name="Rectangle 41">
            <a:hlinkClick r:id="rId7" action="ppaction://hlinksldjump"/>
            <a:extLst>
              <a:ext uri="{FF2B5EF4-FFF2-40B4-BE49-F238E27FC236}">
                <a16:creationId xmlns:a16="http://schemas.microsoft.com/office/drawing/2014/main" id="{618032E8-1FE3-4472-868D-4321511FC7C1}"/>
              </a:ext>
            </a:extLst>
          </p:cNvPr>
          <p:cNvSpPr>
            <a:spLocks noChangeArrowheads="1"/>
          </p:cNvSpPr>
          <p:nvPr/>
        </p:nvSpPr>
        <p:spPr bwMode="auto">
          <a:xfrm>
            <a:off x="6686803" y="1003517"/>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就學區免試</a:t>
            </a:r>
          </a:p>
        </p:txBody>
      </p:sp>
      <p:sp>
        <p:nvSpPr>
          <p:cNvPr id="36" name="Rectangle 41">
            <a:hlinkClick r:id="rId8" action="ppaction://hlinksldjump"/>
            <a:extLst>
              <a:ext uri="{FF2B5EF4-FFF2-40B4-BE49-F238E27FC236}">
                <a16:creationId xmlns:a16="http://schemas.microsoft.com/office/drawing/2014/main" id="{7AFDF2BC-ADA3-4E53-883B-7D6D1898B007}"/>
              </a:ext>
            </a:extLst>
          </p:cNvPr>
          <p:cNvSpPr>
            <a:spLocks noChangeArrowheads="1"/>
          </p:cNvSpPr>
          <p:nvPr/>
        </p:nvSpPr>
        <p:spPr bwMode="auto">
          <a:xfrm>
            <a:off x="4333459" y="2396883"/>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技優甄審</a:t>
            </a:r>
          </a:p>
        </p:txBody>
      </p:sp>
      <p:sp>
        <p:nvSpPr>
          <p:cNvPr id="37" name="Rectangle 41">
            <a:extLst>
              <a:ext uri="{FF2B5EF4-FFF2-40B4-BE49-F238E27FC236}">
                <a16:creationId xmlns:a16="http://schemas.microsoft.com/office/drawing/2014/main" id="{8AB4591B-F011-418C-B4CB-CB0A36410B9C}"/>
              </a:ext>
            </a:extLst>
          </p:cNvPr>
          <p:cNvSpPr>
            <a:spLocks noChangeArrowheads="1"/>
          </p:cNvSpPr>
          <p:nvPr/>
        </p:nvSpPr>
        <p:spPr bwMode="auto">
          <a:xfrm>
            <a:off x="6686803" y="2420013"/>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離島</a:t>
            </a:r>
          </a:p>
        </p:txBody>
      </p:sp>
      <p:sp>
        <p:nvSpPr>
          <p:cNvPr id="38" name="Rectangle 41">
            <a:extLst>
              <a:ext uri="{FF2B5EF4-FFF2-40B4-BE49-F238E27FC236}">
                <a16:creationId xmlns:a16="http://schemas.microsoft.com/office/drawing/2014/main" id="{EC594C61-8940-46EB-B52D-75BB4A2AC138}"/>
              </a:ext>
            </a:extLst>
          </p:cNvPr>
          <p:cNvSpPr>
            <a:spLocks noChangeArrowheads="1"/>
          </p:cNvSpPr>
          <p:nvPr/>
        </p:nvSpPr>
        <p:spPr bwMode="auto">
          <a:xfrm>
            <a:off x="7306243" y="5720930"/>
            <a:ext cx="1214099"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2000" b="1" dirty="0">
                <a:latin typeface="微軟正黑體" panose="020B0604030504040204" pitchFamily="34" charset="-120"/>
                <a:ea typeface="微軟正黑體" panose="020B0604030504040204" pitchFamily="34" charset="-120"/>
              </a:rPr>
              <a:t>聯合免試</a:t>
            </a:r>
          </a:p>
        </p:txBody>
      </p:sp>
      <p:sp>
        <p:nvSpPr>
          <p:cNvPr id="39" name="Rectangle 41">
            <a:extLst>
              <a:ext uri="{FF2B5EF4-FFF2-40B4-BE49-F238E27FC236}">
                <a16:creationId xmlns:a16="http://schemas.microsoft.com/office/drawing/2014/main" id="{EFF592FC-984E-4349-9A1C-D2B73C4849AE}"/>
              </a:ext>
            </a:extLst>
          </p:cNvPr>
          <p:cNvSpPr>
            <a:spLocks noChangeArrowheads="1"/>
          </p:cNvSpPr>
          <p:nvPr/>
        </p:nvSpPr>
        <p:spPr bwMode="auto">
          <a:xfrm>
            <a:off x="5827428" y="5705089"/>
            <a:ext cx="1233561" cy="63223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2000" b="1" dirty="0">
                <a:latin typeface="微軟正黑體" panose="020B0604030504040204" pitchFamily="34" charset="-120"/>
                <a:ea typeface="微軟正黑體" panose="020B0604030504040204" pitchFamily="34" charset="-120"/>
              </a:rPr>
              <a:t>優先免試</a:t>
            </a:r>
          </a:p>
        </p:txBody>
      </p:sp>
      <p:sp>
        <p:nvSpPr>
          <p:cNvPr id="14" name="Rectangle 41">
            <a:hlinkClick r:id="rId9" action="ppaction://hlinksldjump"/>
            <a:extLst>
              <a:ext uri="{FF2B5EF4-FFF2-40B4-BE49-F238E27FC236}">
                <a16:creationId xmlns:a16="http://schemas.microsoft.com/office/drawing/2014/main" id="{55FFDBE1-38CF-4C8A-8C21-0FBC582AAF2E}"/>
              </a:ext>
            </a:extLst>
          </p:cNvPr>
          <p:cNvSpPr>
            <a:spLocks noChangeArrowheads="1"/>
          </p:cNvSpPr>
          <p:nvPr/>
        </p:nvSpPr>
        <p:spPr bwMode="auto">
          <a:xfrm>
            <a:off x="6690656" y="1689499"/>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特色招生</a:t>
            </a:r>
          </a:p>
        </p:txBody>
      </p:sp>
      <p:sp>
        <p:nvSpPr>
          <p:cNvPr id="15" name="Rectangle 41">
            <a:hlinkClick r:id="rId10" action="ppaction://hlinksldjump"/>
            <a:extLst>
              <a:ext uri="{FF2B5EF4-FFF2-40B4-BE49-F238E27FC236}">
                <a16:creationId xmlns:a16="http://schemas.microsoft.com/office/drawing/2014/main" id="{87875698-66F0-433D-B78C-D9DC34E5A326}"/>
              </a:ext>
            </a:extLst>
          </p:cNvPr>
          <p:cNvSpPr>
            <a:spLocks noChangeArrowheads="1"/>
          </p:cNvSpPr>
          <p:nvPr/>
        </p:nvSpPr>
        <p:spPr bwMode="auto">
          <a:xfrm>
            <a:off x="4342181" y="3133571"/>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原住民獨招</a:t>
            </a:r>
          </a:p>
        </p:txBody>
      </p:sp>
      <p:sp>
        <p:nvSpPr>
          <p:cNvPr id="16" name="Rectangle 41">
            <a:extLst>
              <a:ext uri="{FF2B5EF4-FFF2-40B4-BE49-F238E27FC236}">
                <a16:creationId xmlns:a16="http://schemas.microsoft.com/office/drawing/2014/main" id="{C129B0E0-9CE9-4755-809E-6EF29A1E0919}"/>
              </a:ext>
            </a:extLst>
          </p:cNvPr>
          <p:cNvSpPr>
            <a:spLocks noChangeArrowheads="1"/>
          </p:cNvSpPr>
          <p:nvPr/>
        </p:nvSpPr>
        <p:spPr bwMode="auto">
          <a:xfrm>
            <a:off x="6686803" y="3123894"/>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免試續招</a:t>
            </a:r>
          </a:p>
        </p:txBody>
      </p:sp>
      <p:sp>
        <p:nvSpPr>
          <p:cNvPr id="17" name="Rectangle 41">
            <a:extLst>
              <a:ext uri="{FF2B5EF4-FFF2-40B4-BE49-F238E27FC236}">
                <a16:creationId xmlns:a16="http://schemas.microsoft.com/office/drawing/2014/main" id="{2D641010-D69B-44BD-809C-2E19618E33C5}"/>
              </a:ext>
            </a:extLst>
          </p:cNvPr>
          <p:cNvSpPr>
            <a:spLocks noChangeArrowheads="1"/>
          </p:cNvSpPr>
          <p:nvPr/>
        </p:nvSpPr>
        <p:spPr bwMode="auto">
          <a:xfrm>
            <a:off x="4342181" y="3829915"/>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運動績優</a:t>
            </a:r>
          </a:p>
        </p:txBody>
      </p:sp>
      <p:sp>
        <p:nvSpPr>
          <p:cNvPr id="18" name="Rectangle 41">
            <a:hlinkClick r:id="rId11" action="ppaction://hlinksldjump"/>
            <a:extLst>
              <a:ext uri="{FF2B5EF4-FFF2-40B4-BE49-F238E27FC236}">
                <a16:creationId xmlns:a16="http://schemas.microsoft.com/office/drawing/2014/main" id="{9C939A9A-AB48-4121-98E2-DF2556B62A33}"/>
              </a:ext>
            </a:extLst>
          </p:cNvPr>
          <p:cNvSpPr>
            <a:spLocks noChangeArrowheads="1"/>
          </p:cNvSpPr>
          <p:nvPr/>
        </p:nvSpPr>
        <p:spPr bwMode="auto">
          <a:xfrm>
            <a:off x="6701408" y="3843287"/>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適性安置</a:t>
            </a:r>
          </a:p>
        </p:txBody>
      </p:sp>
      <p:sp>
        <p:nvSpPr>
          <p:cNvPr id="19" name="Rectangle 41">
            <a:hlinkClick r:id="rId12" action="ppaction://hlinksldjump"/>
            <a:extLst>
              <a:ext uri="{FF2B5EF4-FFF2-40B4-BE49-F238E27FC236}">
                <a16:creationId xmlns:a16="http://schemas.microsoft.com/office/drawing/2014/main" id="{C00B54B7-25E6-400A-A590-FF9549334F95}"/>
              </a:ext>
            </a:extLst>
          </p:cNvPr>
          <p:cNvSpPr>
            <a:spLocks noChangeArrowheads="1"/>
          </p:cNvSpPr>
          <p:nvPr/>
        </p:nvSpPr>
        <p:spPr bwMode="auto">
          <a:xfrm>
            <a:off x="4346847" y="4537445"/>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lang="zh-TW" altLang="en-US" sz="3000" dirty="0">
                <a:latin typeface="微軟正黑體" panose="020B0604030504040204" pitchFamily="34" charset="-120"/>
                <a:ea typeface="微軟正黑體" panose="020B0604030504040204" pitchFamily="34" charset="-120"/>
              </a:rPr>
              <a:t>實用技能</a:t>
            </a:r>
            <a:endParaRPr kumimoji="0" lang="zh-TW" altLang="en-US" sz="3000"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600DB52B-0955-4368-91BD-3E0D3D598919}"/>
              </a:ext>
            </a:extLst>
          </p:cNvPr>
          <p:cNvSpPr/>
          <p:nvPr/>
        </p:nvSpPr>
        <p:spPr>
          <a:xfrm>
            <a:off x="4211960" y="912522"/>
            <a:ext cx="4644008" cy="44391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接點: 肘形 3">
            <a:extLst>
              <a:ext uri="{FF2B5EF4-FFF2-40B4-BE49-F238E27FC236}">
                <a16:creationId xmlns:a16="http://schemas.microsoft.com/office/drawing/2014/main" id="{5A715331-ECBF-4209-9FDD-F32857261F46}"/>
              </a:ext>
            </a:extLst>
          </p:cNvPr>
          <p:cNvCxnSpPr>
            <a:stCxn id="32" idx="3"/>
            <a:endCxn id="2" idx="1"/>
          </p:cNvCxnSpPr>
          <p:nvPr/>
        </p:nvCxnSpPr>
        <p:spPr>
          <a:xfrm>
            <a:off x="3725144" y="2652315"/>
            <a:ext cx="486816" cy="47977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A2364107-7205-4D71-ABE8-FB0701365540}"/>
              </a:ext>
            </a:extLst>
          </p:cNvPr>
          <p:cNvSpPr/>
          <p:nvPr/>
        </p:nvSpPr>
        <p:spPr>
          <a:xfrm>
            <a:off x="4211960" y="5517232"/>
            <a:ext cx="4644008" cy="9850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接點: 肘形 5">
            <a:extLst>
              <a:ext uri="{FF2B5EF4-FFF2-40B4-BE49-F238E27FC236}">
                <a16:creationId xmlns:a16="http://schemas.microsoft.com/office/drawing/2014/main" id="{0DFC96FE-1F97-49DA-97B4-6E67E00B7854}"/>
              </a:ext>
            </a:extLst>
          </p:cNvPr>
          <p:cNvCxnSpPr>
            <a:stCxn id="33" idx="3"/>
            <a:endCxn id="24" idx="1"/>
          </p:cNvCxnSpPr>
          <p:nvPr/>
        </p:nvCxnSpPr>
        <p:spPr>
          <a:xfrm flipV="1">
            <a:off x="3227275" y="6009751"/>
            <a:ext cx="984685" cy="11929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接點: 肘形 8">
            <a:extLst>
              <a:ext uri="{FF2B5EF4-FFF2-40B4-BE49-F238E27FC236}">
                <a16:creationId xmlns:a16="http://schemas.microsoft.com/office/drawing/2014/main" id="{C3D0349E-33B0-4E2B-8C5A-4A72D3D3417E}"/>
              </a:ext>
            </a:extLst>
          </p:cNvPr>
          <p:cNvCxnSpPr>
            <a:stCxn id="26" idx="2"/>
            <a:endCxn id="33" idx="1"/>
          </p:cNvCxnSpPr>
          <p:nvPr/>
        </p:nvCxnSpPr>
        <p:spPr>
          <a:xfrm rot="16200000" flipH="1">
            <a:off x="363124" y="5353125"/>
            <a:ext cx="1525062" cy="2677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接點: 肘形 10">
            <a:extLst>
              <a:ext uri="{FF2B5EF4-FFF2-40B4-BE49-F238E27FC236}">
                <a16:creationId xmlns:a16="http://schemas.microsoft.com/office/drawing/2014/main" id="{3D8DB399-2651-4425-8082-86206964D347}"/>
              </a:ext>
            </a:extLst>
          </p:cNvPr>
          <p:cNvCxnSpPr>
            <a:stCxn id="26" idx="0"/>
            <a:endCxn id="32" idx="1"/>
          </p:cNvCxnSpPr>
          <p:nvPr/>
        </p:nvCxnSpPr>
        <p:spPr>
          <a:xfrm rot="5400000" flipH="1" flipV="1">
            <a:off x="902848" y="2861736"/>
            <a:ext cx="943485" cy="52464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Rectangle 41">
            <a:hlinkClick r:id="rId13" action="ppaction://hlinksldjump"/>
            <a:extLst>
              <a:ext uri="{FF2B5EF4-FFF2-40B4-BE49-F238E27FC236}">
                <a16:creationId xmlns:a16="http://schemas.microsoft.com/office/drawing/2014/main" id="{EC3FA2C8-5E92-48BA-9EDA-AC5F5A4AD8FD}"/>
              </a:ext>
            </a:extLst>
          </p:cNvPr>
          <p:cNvSpPr>
            <a:spLocks noChangeArrowheads="1"/>
          </p:cNvSpPr>
          <p:nvPr/>
        </p:nvSpPr>
        <p:spPr bwMode="auto">
          <a:xfrm>
            <a:off x="2987824" y="3246896"/>
            <a:ext cx="1097579" cy="443947"/>
          </a:xfrm>
          <a:prstGeom prst="rect">
            <a:avLst/>
          </a:prstGeom>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普高</a:t>
            </a:r>
          </a:p>
        </p:txBody>
      </p:sp>
      <p:sp>
        <p:nvSpPr>
          <p:cNvPr id="41" name="Rectangle 41">
            <a:hlinkClick r:id="rId14" action="ppaction://hlinksldjump"/>
            <a:extLst>
              <a:ext uri="{FF2B5EF4-FFF2-40B4-BE49-F238E27FC236}">
                <a16:creationId xmlns:a16="http://schemas.microsoft.com/office/drawing/2014/main" id="{3763A924-58F0-45EE-A241-74527C47A2F3}"/>
              </a:ext>
            </a:extLst>
          </p:cNvPr>
          <p:cNvSpPr>
            <a:spLocks noChangeArrowheads="1"/>
          </p:cNvSpPr>
          <p:nvPr/>
        </p:nvSpPr>
        <p:spPr bwMode="auto">
          <a:xfrm>
            <a:off x="2973607" y="3765169"/>
            <a:ext cx="1097579" cy="443947"/>
          </a:xfrm>
          <a:prstGeom prst="rect">
            <a:avLst/>
          </a:prstGeom>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技高</a:t>
            </a:r>
          </a:p>
        </p:txBody>
      </p:sp>
      <p:sp>
        <p:nvSpPr>
          <p:cNvPr id="42" name="Rectangle 41">
            <a:hlinkClick r:id="rId15" action="ppaction://hlinksldjump"/>
            <a:extLst>
              <a:ext uri="{FF2B5EF4-FFF2-40B4-BE49-F238E27FC236}">
                <a16:creationId xmlns:a16="http://schemas.microsoft.com/office/drawing/2014/main" id="{FD61216C-E2B8-4942-9329-C68C0CF7503A}"/>
              </a:ext>
            </a:extLst>
          </p:cNvPr>
          <p:cNvSpPr>
            <a:spLocks noChangeArrowheads="1"/>
          </p:cNvSpPr>
          <p:nvPr/>
        </p:nvSpPr>
        <p:spPr bwMode="auto">
          <a:xfrm>
            <a:off x="2987824" y="4307295"/>
            <a:ext cx="1083362" cy="443947"/>
          </a:xfrm>
          <a:prstGeom prst="rect">
            <a:avLst/>
          </a:prstGeom>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綜高</a:t>
            </a:r>
          </a:p>
        </p:txBody>
      </p:sp>
      <p:cxnSp>
        <p:nvCxnSpPr>
          <p:cNvPr id="13" name="接點: 肘形 12">
            <a:extLst>
              <a:ext uri="{FF2B5EF4-FFF2-40B4-BE49-F238E27FC236}">
                <a16:creationId xmlns:a16="http://schemas.microsoft.com/office/drawing/2014/main" id="{2C7C6F7B-9BFD-4203-8DCF-5AC22E2DE0BF}"/>
              </a:ext>
            </a:extLst>
          </p:cNvPr>
          <p:cNvCxnSpPr>
            <a:endCxn id="40" idx="1"/>
          </p:cNvCxnSpPr>
          <p:nvPr/>
        </p:nvCxnSpPr>
        <p:spPr>
          <a:xfrm rot="16200000" flipH="1">
            <a:off x="2521102" y="3002147"/>
            <a:ext cx="492519" cy="44092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接點: 肘形 21">
            <a:extLst>
              <a:ext uri="{FF2B5EF4-FFF2-40B4-BE49-F238E27FC236}">
                <a16:creationId xmlns:a16="http://schemas.microsoft.com/office/drawing/2014/main" id="{37CCF538-D264-47A1-8B78-4E286FC3E01F}"/>
              </a:ext>
            </a:extLst>
          </p:cNvPr>
          <p:cNvCxnSpPr>
            <a:endCxn id="41" idx="1"/>
          </p:cNvCxnSpPr>
          <p:nvPr/>
        </p:nvCxnSpPr>
        <p:spPr>
          <a:xfrm rot="16200000" flipH="1">
            <a:off x="2254857" y="3268393"/>
            <a:ext cx="1010792" cy="42670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接點: 肘形 28">
            <a:extLst>
              <a:ext uri="{FF2B5EF4-FFF2-40B4-BE49-F238E27FC236}">
                <a16:creationId xmlns:a16="http://schemas.microsoft.com/office/drawing/2014/main" id="{A55F53F3-978E-4EB2-B86A-AD8A2819C961}"/>
              </a:ext>
            </a:extLst>
          </p:cNvPr>
          <p:cNvCxnSpPr>
            <a:endCxn id="42" idx="1"/>
          </p:cNvCxnSpPr>
          <p:nvPr/>
        </p:nvCxnSpPr>
        <p:spPr>
          <a:xfrm rot="16200000" flipH="1">
            <a:off x="1990901" y="3532346"/>
            <a:ext cx="1552920" cy="44092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Rectangle 41">
            <a:extLst>
              <a:ext uri="{FF2B5EF4-FFF2-40B4-BE49-F238E27FC236}">
                <a16:creationId xmlns:a16="http://schemas.microsoft.com/office/drawing/2014/main" id="{8AB4591B-F011-418C-B4CB-CB0A36410B9C}"/>
              </a:ext>
            </a:extLst>
          </p:cNvPr>
          <p:cNvSpPr>
            <a:spLocks noChangeArrowheads="1"/>
          </p:cNvSpPr>
          <p:nvPr/>
        </p:nvSpPr>
        <p:spPr bwMode="auto">
          <a:xfrm>
            <a:off x="6687255" y="4562680"/>
            <a:ext cx="2088232" cy="64807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lang="zh-TW" altLang="en-US" sz="3000" dirty="0">
                <a:latin typeface="微軟正黑體" panose="020B0604030504040204" pitchFamily="34" charset="-120"/>
                <a:ea typeface="微軟正黑體" panose="020B0604030504040204" pitchFamily="34" charset="-120"/>
              </a:rPr>
              <a:t>建教合作</a:t>
            </a:r>
            <a:endParaRPr kumimoji="0" lang="zh-TW" altLang="en-US" sz="3000" b="1" dirty="0">
              <a:latin typeface="微軟正黑體" panose="020B0604030504040204" pitchFamily="34" charset="-120"/>
              <a:ea typeface="微軟正黑體" panose="020B0604030504040204" pitchFamily="34" charset="-120"/>
            </a:endParaRPr>
          </a:p>
        </p:txBody>
      </p:sp>
      <p:sp>
        <p:nvSpPr>
          <p:cNvPr id="44" name="Rectangle 41">
            <a:extLst>
              <a:ext uri="{FF2B5EF4-FFF2-40B4-BE49-F238E27FC236}">
                <a16:creationId xmlns:a16="http://schemas.microsoft.com/office/drawing/2014/main" id="{EFF592FC-984E-4349-9A1C-D2B73C4849AE}"/>
              </a:ext>
            </a:extLst>
          </p:cNvPr>
          <p:cNvSpPr>
            <a:spLocks noChangeArrowheads="1"/>
          </p:cNvSpPr>
          <p:nvPr/>
        </p:nvSpPr>
        <p:spPr bwMode="auto">
          <a:xfrm>
            <a:off x="4342181" y="5705089"/>
            <a:ext cx="1226875" cy="66391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0000" tIns="46800" rIns="90000" bIns="46800" anchor="ctr"/>
          <a:lstStyle/>
          <a:p>
            <a:pPr algn="ctr">
              <a:defRPr/>
            </a:pPr>
            <a:r>
              <a:rPr kumimoji="0" lang="zh-TW" altLang="en-US" sz="2000" dirty="0">
                <a:latin typeface="微軟正黑體" panose="020B0604030504040204" pitchFamily="34" charset="-120"/>
                <a:ea typeface="微軟正黑體" panose="020B0604030504040204" pitchFamily="34" charset="-120"/>
              </a:rPr>
              <a:t>完全免試</a:t>
            </a:r>
          </a:p>
        </p:txBody>
      </p:sp>
    </p:spTree>
    <p:extLst>
      <p:ext uri="{BB962C8B-B14F-4D97-AF65-F5344CB8AC3E}">
        <p14:creationId xmlns:p14="http://schemas.microsoft.com/office/powerpoint/2010/main" val="124299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文字方塊 4"/>
          <p:cNvSpPr txBox="1">
            <a:spLocks noChangeArrowheads="1"/>
          </p:cNvSpPr>
          <p:nvPr/>
        </p:nvSpPr>
        <p:spPr bwMode="auto">
          <a:xfrm>
            <a:off x="25776" y="263549"/>
            <a:ext cx="90787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3200" dirty="0">
                <a:solidFill>
                  <a:srgbClr val="FF0000"/>
                </a:solidFill>
                <a:latin typeface="微軟正黑體" pitchFamily="34" charset="-120"/>
                <a:ea typeface="微軟正黑體" pitchFamily="34" charset="-120"/>
              </a:rPr>
              <a:t>屏東區實用技能學程</a:t>
            </a:r>
            <a:r>
              <a:rPr kumimoji="1" lang="en-US" altLang="zh-TW" sz="3200" dirty="0">
                <a:latin typeface="微軟正黑體" pitchFamily="34" charset="-120"/>
                <a:ea typeface="微軟正黑體" pitchFamily="34" charset="-120"/>
              </a:rPr>
              <a:t>114</a:t>
            </a:r>
            <a:r>
              <a:rPr kumimoji="1" lang="zh-TW" altLang="en-US" sz="3200" dirty="0">
                <a:latin typeface="微軟正黑體" pitchFamily="34" charset="-120"/>
                <a:ea typeface="微軟正黑體" pitchFamily="34" charset="-120"/>
              </a:rPr>
              <a:t>年</a:t>
            </a:r>
            <a:r>
              <a:rPr kumimoji="1" lang="en-US" altLang="zh-TW" sz="3200" dirty="0">
                <a:latin typeface="微軟正黑體" pitchFamily="34" charset="-120"/>
                <a:ea typeface="微軟正黑體" pitchFamily="34" charset="-120"/>
              </a:rPr>
              <a:t>5</a:t>
            </a:r>
            <a:r>
              <a:rPr kumimoji="1" lang="zh-TW" altLang="en-US" sz="3200" dirty="0">
                <a:latin typeface="微軟正黑體" pitchFamily="34" charset="-120"/>
                <a:ea typeface="微軟正黑體" pitchFamily="34" charset="-120"/>
              </a:rPr>
              <a:t>月</a:t>
            </a:r>
            <a:r>
              <a:rPr kumimoji="1" lang="en-US" altLang="zh-TW" sz="3200" dirty="0">
                <a:latin typeface="微軟正黑體" pitchFamily="34" charset="-120"/>
                <a:ea typeface="微軟正黑體" pitchFamily="34" charset="-120"/>
              </a:rPr>
              <a:t>23-24</a:t>
            </a:r>
            <a:r>
              <a:rPr kumimoji="1" lang="zh-TW" altLang="en-US" sz="3200" dirty="0">
                <a:latin typeface="微軟正黑體" pitchFamily="34" charset="-120"/>
                <a:ea typeface="微軟正黑體" pitchFamily="34" charset="-120"/>
              </a:rPr>
              <a:t>日</a:t>
            </a:r>
            <a:endParaRPr kumimoji="1" lang="en-US" altLang="zh-TW" sz="3200" dirty="0">
              <a:latin typeface="微軟正黑體" pitchFamily="34" charset="-120"/>
              <a:ea typeface="微軟正黑體" pitchFamily="34" charset="-120"/>
            </a:endParaRPr>
          </a:p>
          <a:p>
            <a:pPr algn="ctr" eaLnBrk="1" hangingPunct="1"/>
            <a:r>
              <a:rPr kumimoji="1" lang="zh-TW" altLang="en-US" sz="3200" b="0" dirty="0">
                <a:latin typeface="微軟正黑體" pitchFamily="34" charset="-120"/>
                <a:ea typeface="微軟正黑體" pitchFamily="34" charset="-120"/>
              </a:rPr>
              <a:t>應屆國中生向國中輔導室報名</a:t>
            </a:r>
          </a:p>
        </p:txBody>
      </p:sp>
      <p:sp>
        <p:nvSpPr>
          <p:cNvPr id="3" name="文字方塊 2">
            <a:extLst>
              <a:ext uri="{FF2B5EF4-FFF2-40B4-BE49-F238E27FC236}">
                <a16:creationId xmlns:a16="http://schemas.microsoft.com/office/drawing/2014/main" id="{312A93A4-7BB1-4E81-8D04-7E7AC88F48B3}"/>
              </a:ext>
            </a:extLst>
          </p:cNvPr>
          <p:cNvSpPr txBox="1"/>
          <p:nvPr/>
        </p:nvSpPr>
        <p:spPr>
          <a:xfrm>
            <a:off x="-13744" y="6027003"/>
            <a:ext cx="91577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實際招收科別以簡章為準。</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屏東區實用技能學程承辦學校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佳冬高農</a:t>
            </a:r>
          </a:p>
        </p:txBody>
      </p:sp>
      <p:graphicFrame>
        <p:nvGraphicFramePr>
          <p:cNvPr id="5" name="表格 4"/>
          <p:cNvGraphicFramePr>
            <a:graphicFrameLocks noGrp="1"/>
          </p:cNvGraphicFramePr>
          <p:nvPr>
            <p:extLst>
              <p:ext uri="{D42A27DB-BD31-4B8C-83A1-F6EECF244321}">
                <p14:modId xmlns:p14="http://schemas.microsoft.com/office/powerpoint/2010/main" val="3643262009"/>
              </p:ext>
            </p:extLst>
          </p:nvPr>
        </p:nvGraphicFramePr>
        <p:xfrm>
          <a:off x="497694" y="1340767"/>
          <a:ext cx="8136906" cy="4542433"/>
        </p:xfrm>
        <a:graphic>
          <a:graphicData uri="http://schemas.openxmlformats.org/drawingml/2006/table">
            <a:tbl>
              <a:tblPr/>
              <a:tblGrid>
                <a:gridCol w="2950472">
                  <a:extLst>
                    <a:ext uri="{9D8B030D-6E8A-4147-A177-3AD203B41FA5}">
                      <a16:colId xmlns:a16="http://schemas.microsoft.com/office/drawing/2014/main" val="20000"/>
                    </a:ext>
                  </a:extLst>
                </a:gridCol>
                <a:gridCol w="5186434">
                  <a:extLst>
                    <a:ext uri="{9D8B030D-6E8A-4147-A177-3AD203B41FA5}">
                      <a16:colId xmlns:a16="http://schemas.microsoft.com/office/drawing/2014/main" val="20001"/>
                    </a:ext>
                  </a:extLst>
                </a:gridCol>
              </a:tblGrid>
              <a:tr h="269637">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學校</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科別</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3176">
                <a:tc rowSpan="3">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國立佳冬高農</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食品群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烘焙食品科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29317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農業群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園藝技術科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293176">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動力機械群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機車修護科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518961">
                <a:tc rowSpan="3">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國立東港海事</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動力機械群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機車修護科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411226">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食品群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烘焙食品科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16483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商管群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商用資訊科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293176">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國立恆春工商</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餐旅群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餐飲技術科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r h="293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私立民生家商</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餐旅群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餐飲技術科</a:t>
                      </a:r>
                      <a:endPar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美容造型群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美容造型科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標題 1"/>
          <p:cNvSpPr>
            <a:spLocks noGrp="1"/>
          </p:cNvSpPr>
          <p:nvPr>
            <p:ph type="title"/>
          </p:nvPr>
        </p:nvSpPr>
        <p:spPr>
          <a:xfrm>
            <a:off x="2693988" y="544999"/>
            <a:ext cx="6571343" cy="1049235"/>
          </a:xfrm>
        </p:spPr>
        <p:txBody>
          <a:bodyPr/>
          <a:lstStyle/>
          <a:p>
            <a:pPr eaLnBrk="1" hangingPunct="1"/>
            <a:r>
              <a:rPr lang="zh-TW" altLang="en-US" b="1" dirty="0">
                <a:latin typeface="微軟正黑體" panose="020B0604030504040204" pitchFamily="34" charset="-120"/>
                <a:ea typeface="微軟正黑體" panose="020B0604030504040204" pitchFamily="34" charset="-120"/>
                <a:cs typeface="Arial Unicode MS" panose="020B0604020202020204" pitchFamily="34" charset="-120"/>
              </a:rPr>
              <a:t>五專招生管道說明</a:t>
            </a:r>
          </a:p>
        </p:txBody>
      </p:sp>
      <p:sp>
        <p:nvSpPr>
          <p:cNvPr id="25603" name="內容版面配置區 2"/>
          <p:cNvSpPr>
            <a:spLocks noGrp="1"/>
          </p:cNvSpPr>
          <p:nvPr>
            <p:ph idx="1"/>
          </p:nvPr>
        </p:nvSpPr>
        <p:spPr>
          <a:xfrm>
            <a:off x="457200" y="1340768"/>
            <a:ext cx="8435280" cy="5256212"/>
          </a:xfrm>
        </p:spPr>
        <p:txBody>
          <a:bodyPr>
            <a:normAutofit/>
          </a:bodyPr>
          <a:lstStyle/>
          <a:p>
            <a:pPr eaLnBrk="1" hangingPunct="1"/>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有意願就讀五專之免試生共有</a:t>
            </a:r>
            <a:r>
              <a:rPr lang="en-US" altLang="zh-TW" sz="2800"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4</a:t>
            </a:r>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次機會，其中又以</a:t>
            </a:r>
            <a:r>
              <a:rPr lang="zh-TW" altLang="en-US" sz="28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五專優先免試入學</a:t>
            </a:r>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名額最多。</a:t>
            </a:r>
            <a:endParaRPr lang="en-US" altLang="zh-TW" sz="2800" dirty="0">
              <a:latin typeface="微軟正黑體" panose="020B0604030504040204" pitchFamily="34" charset="-120"/>
              <a:ea typeface="微軟正黑體" panose="020B0604030504040204" pitchFamily="34"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2400" dirty="0">
              <a:latin typeface="標楷體" panose="03000509000000000000" pitchFamily="65" charset="-120"/>
              <a:cs typeface="Arial Unicode MS" panose="020B0604020202020204" pitchFamily="34" charset="-120"/>
            </a:endParaRPr>
          </a:p>
          <a:p>
            <a:pPr eaLnBrk="1" hangingPunct="1"/>
            <a:r>
              <a:rPr lang="zh-TW" altLang="en-US" sz="2400" dirty="0">
                <a:latin typeface="微軟正黑體" panose="020B0604030504040204" pitchFamily="34" charset="-120"/>
                <a:ea typeface="微軟正黑體" panose="020B0604030504040204" pitchFamily="34" charset="-120"/>
                <a:cs typeface="Arial Unicode MS" panose="020B0604020202020204" pitchFamily="34" charset="-120"/>
              </a:rPr>
              <a:t>五專優先免試入學、聯合免試入學之</a:t>
            </a:r>
            <a:r>
              <a:rPr lang="zh-TW" altLang="en-US" sz="2400"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「超額比序項目積分」採計方式、「同分比序項目順序」、</a:t>
            </a:r>
            <a:r>
              <a:rPr lang="zh-TW" altLang="en-US" sz="2400" dirty="0">
                <a:latin typeface="微軟正黑體" panose="020B0604030504040204" pitchFamily="34" charset="-120"/>
                <a:ea typeface="微軟正黑體" panose="020B0604030504040204" pitchFamily="34" charset="-120"/>
                <a:cs typeface="Arial Unicode MS" panose="020B0604020202020204" pitchFamily="34" charset="-120"/>
              </a:rPr>
              <a:t>辦理方式、錄取方式等皆有所不同，請報名學生務必注意。</a:t>
            </a:r>
            <a:endParaRPr lang="en-US" altLang="zh-TW" sz="2400" dirty="0">
              <a:latin typeface="微軟正黑體" panose="020B0604030504040204" pitchFamily="34" charset="-120"/>
              <a:ea typeface="微軟正黑體" panose="020B0604030504040204" pitchFamily="34" charset="-120"/>
              <a:cs typeface="Arial Unicode MS" panose="020B0604020202020204"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631" y="2742504"/>
            <a:ext cx="1791888" cy="1828457"/>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747" y="2717774"/>
            <a:ext cx="1840360" cy="1877918"/>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7036" y="2592753"/>
            <a:ext cx="1864896" cy="1902955"/>
          </a:xfrm>
          <a:prstGeom prst="rect">
            <a:avLst/>
          </a:prstGeom>
        </p:spPr>
      </p:pic>
      <p:sp>
        <p:nvSpPr>
          <p:cNvPr id="5" name="文字方塊 4"/>
          <p:cNvSpPr txBox="1"/>
          <p:nvPr/>
        </p:nvSpPr>
        <p:spPr>
          <a:xfrm>
            <a:off x="3571628" y="3968874"/>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優免</a:t>
            </a:r>
          </a:p>
        </p:txBody>
      </p:sp>
      <p:sp>
        <p:nvSpPr>
          <p:cNvPr id="9" name="文字方塊 8"/>
          <p:cNvSpPr txBox="1"/>
          <p:nvPr/>
        </p:nvSpPr>
        <p:spPr>
          <a:xfrm>
            <a:off x="5656863" y="4069356"/>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聯免</a:t>
            </a:r>
          </a:p>
        </p:txBody>
      </p:sp>
      <p:sp>
        <p:nvSpPr>
          <p:cNvPr id="10" name="文字方塊 9"/>
          <p:cNvSpPr txBox="1"/>
          <p:nvPr/>
        </p:nvSpPr>
        <p:spPr>
          <a:xfrm>
            <a:off x="7801916" y="3968874"/>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續招</a:t>
            </a:r>
          </a:p>
        </p:txBody>
      </p:sp>
      <p:pic>
        <p:nvPicPr>
          <p:cNvPr id="11" name="圖片 10">
            <a:extLst>
              <a:ext uri="{FF2B5EF4-FFF2-40B4-BE49-F238E27FC236}">
                <a16:creationId xmlns:a16="http://schemas.microsoft.com/office/drawing/2014/main" id="{6E53D472-CCD8-4C4C-A81C-39C0B6F520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658" y="2790240"/>
            <a:ext cx="1745106" cy="1780721"/>
          </a:xfrm>
          <a:prstGeom prst="rect">
            <a:avLst/>
          </a:prstGeom>
        </p:spPr>
      </p:pic>
      <p:sp>
        <p:nvSpPr>
          <p:cNvPr id="12" name="文字方塊 11">
            <a:extLst>
              <a:ext uri="{FF2B5EF4-FFF2-40B4-BE49-F238E27FC236}">
                <a16:creationId xmlns:a16="http://schemas.microsoft.com/office/drawing/2014/main" id="{06B0A1F9-156B-4511-B25F-7B7473CD634D}"/>
              </a:ext>
            </a:extLst>
          </p:cNvPr>
          <p:cNvSpPr txBox="1"/>
          <p:nvPr/>
        </p:nvSpPr>
        <p:spPr>
          <a:xfrm>
            <a:off x="1874062" y="4108117"/>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cs typeface="Times New Roman" panose="02020603050405020304" pitchFamily="18" charset="0"/>
              </a:rPr>
              <a:t>完免</a:t>
            </a:r>
          </a:p>
        </p:txBody>
      </p:sp>
    </p:spTree>
    <p:extLst>
      <p:ext uri="{BB962C8B-B14F-4D97-AF65-F5344CB8AC3E}">
        <p14:creationId xmlns:p14="http://schemas.microsoft.com/office/powerpoint/2010/main" val="79878109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820517"/>
            <a:ext cx="6717432" cy="587388"/>
          </a:xfrm>
        </p:spPr>
        <p:txBody>
          <a:bodyPr>
            <a:normAutofit fontScale="90000"/>
          </a:bodyPr>
          <a:lstStyle/>
          <a:p>
            <a:pPr algn="ctr">
              <a:lnSpc>
                <a:spcPct val="110000"/>
              </a:lnSpc>
              <a:spcBef>
                <a:spcPts val="1000"/>
              </a:spcBef>
              <a:buClr>
                <a:srgbClr val="3102A6"/>
              </a:buClr>
              <a:buSzPct val="75000"/>
              <a:tabLst>
                <a:tab pos="2244725" algn="l"/>
              </a:tabLst>
            </a:pPr>
            <a:r>
              <a:rPr lang="zh-TW" altLang="en-US" sz="3500" b="1" cap="none" dirty="0">
                <a:solidFill>
                  <a:srgbClr val="0000CC"/>
                </a:solidFill>
                <a:latin typeface="微軟正黑體" panose="020B0604030504040204" pitchFamily="34" charset="-120"/>
                <a:ea typeface="微軟正黑體" panose="020B0604030504040204" pitchFamily="34" charset="-120"/>
                <a:cs typeface="Times New Roman" pitchFamily="18" charset="0"/>
              </a:rPr>
              <a:t>五專免試入學</a:t>
            </a:r>
          </a:p>
        </p:txBody>
      </p:sp>
      <p:sp>
        <p:nvSpPr>
          <p:cNvPr id="5" name="流程圖: 程序 4">
            <a:extLst>
              <a:ext uri="{FF2B5EF4-FFF2-40B4-BE49-F238E27FC236}">
                <a16:creationId xmlns:a16="http://schemas.microsoft.com/office/drawing/2014/main" id="{8AC7359D-1575-4AA6-B46E-CAEB5A2C8F29}"/>
              </a:ext>
            </a:extLst>
          </p:cNvPr>
          <p:cNvSpPr/>
          <p:nvPr/>
        </p:nvSpPr>
        <p:spPr>
          <a:xfrm>
            <a:off x="3172780" y="1537185"/>
            <a:ext cx="2966594" cy="4216827"/>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五專優先免試入學之免試就學區為</a:t>
            </a:r>
            <a:r>
              <a:rPr lang="zh-TW" altLang="zh-TW" sz="2000" dirty="0">
                <a:solidFill>
                  <a:srgbClr val="FF0000"/>
                </a:solidFill>
                <a:latin typeface="微軟正黑體" panose="020B0604030504040204" pitchFamily="34" charset="-120"/>
                <a:ea typeface="微軟正黑體" panose="020B0604030504040204" pitchFamily="34" charset="-120"/>
              </a:rPr>
              <a:t>全國一區</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招收對象為國中畢業生及具有同等學力者。</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可依志向網路選填</a:t>
            </a:r>
            <a:r>
              <a:rPr lang="en-US" altLang="zh-TW" sz="2000" dirty="0">
                <a:latin typeface="微軟正黑體" panose="020B0604030504040204" pitchFamily="34" charset="-120"/>
                <a:ea typeface="微軟正黑體" panose="020B0604030504040204" pitchFamily="34" charset="-120"/>
              </a:rPr>
              <a:t>30</a:t>
            </a:r>
            <a:r>
              <a:rPr lang="zh-TW" altLang="zh-TW" sz="2000" dirty="0">
                <a:latin typeface="微軟正黑體" panose="020B0604030504040204" pitchFamily="34" charset="-120"/>
                <a:ea typeface="微軟正黑體" panose="020B0604030504040204" pitchFamily="34" charset="-120"/>
              </a:rPr>
              <a:t>個校科（組）為志願，經由招生委員會以電腦統一分發</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p:txBody>
      </p:sp>
      <p:sp>
        <p:nvSpPr>
          <p:cNvPr id="6" name="流程圖: 程序 5">
            <a:extLst>
              <a:ext uri="{FF2B5EF4-FFF2-40B4-BE49-F238E27FC236}">
                <a16:creationId xmlns:a16="http://schemas.microsoft.com/office/drawing/2014/main" id="{F0D3DF25-DA52-4D11-86E2-5B51EADA9873}"/>
              </a:ext>
            </a:extLst>
          </p:cNvPr>
          <p:cNvSpPr/>
          <p:nvPr/>
        </p:nvSpPr>
        <p:spPr>
          <a:xfrm>
            <a:off x="6228184" y="1556792"/>
            <a:ext cx="2736304" cy="4128995"/>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1" indent="-342900">
              <a:lnSpc>
                <a:spcPct val="125000"/>
              </a:lnSpc>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全國一區，分北、中、南三個招生委員會辦理</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學生可分別向北、中、南區聯合免試入學招生委員會報名，但各區</a:t>
            </a:r>
            <a:r>
              <a:rPr lang="zh-TW" altLang="zh-TW" sz="2000" dirty="0">
                <a:solidFill>
                  <a:srgbClr val="FF0000"/>
                </a:solidFill>
                <a:latin typeface="微軟正黑體" panose="020B0604030504040204" pitchFamily="34" charset="-120"/>
                <a:ea typeface="微軟正黑體" panose="020B0604030504040204" pitchFamily="34" charset="-120"/>
              </a:rPr>
              <a:t>限選擇一所</a:t>
            </a:r>
            <a:r>
              <a:rPr lang="zh-TW" altLang="zh-TW" sz="2000" dirty="0">
                <a:latin typeface="微軟正黑體" panose="020B0604030504040204" pitchFamily="34" charset="-120"/>
                <a:ea typeface="微軟正黑體" panose="020B0604030504040204" pitchFamily="34" charset="-120"/>
              </a:rPr>
              <a:t>五專招生學校申請。</a:t>
            </a:r>
            <a:endParaRPr lang="en-US" altLang="zh-TW" sz="2000" dirty="0">
              <a:latin typeface="微軟正黑體" panose="020B0604030504040204" pitchFamily="34" charset="-120"/>
              <a:ea typeface="微軟正黑體" panose="020B0604030504040204" pitchFamily="34" charset="-120"/>
            </a:endParaRPr>
          </a:p>
        </p:txBody>
      </p:sp>
      <p:sp>
        <p:nvSpPr>
          <p:cNvPr id="7" name="流程圖: 程序 6">
            <a:extLst>
              <a:ext uri="{FF2B5EF4-FFF2-40B4-BE49-F238E27FC236}">
                <a16:creationId xmlns:a16="http://schemas.microsoft.com/office/drawing/2014/main" id="{419B6997-4EA9-4F7E-AAF5-CB6FB24B955D}"/>
              </a:ext>
            </a:extLst>
          </p:cNvPr>
          <p:cNvSpPr/>
          <p:nvPr/>
        </p:nvSpPr>
        <p:spPr>
          <a:xfrm>
            <a:off x="3384256" y="1614696"/>
            <a:ext cx="2543641" cy="566125"/>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200" dirty="0">
                <a:latin typeface="微軟正黑體" panose="020B0604030504040204" pitchFamily="34" charset="-120"/>
                <a:ea typeface="微軟正黑體" panose="020B0604030504040204" pitchFamily="34" charset="-120"/>
              </a:rPr>
              <a:t>優先免試</a:t>
            </a:r>
          </a:p>
        </p:txBody>
      </p:sp>
      <p:sp>
        <p:nvSpPr>
          <p:cNvPr id="8" name="流程圖: 程序 7">
            <a:extLst>
              <a:ext uri="{FF2B5EF4-FFF2-40B4-BE49-F238E27FC236}">
                <a16:creationId xmlns:a16="http://schemas.microsoft.com/office/drawing/2014/main" id="{921955F1-C924-4177-80B5-D0E999936752}"/>
              </a:ext>
            </a:extLst>
          </p:cNvPr>
          <p:cNvSpPr/>
          <p:nvPr/>
        </p:nvSpPr>
        <p:spPr>
          <a:xfrm>
            <a:off x="6516216" y="1608716"/>
            <a:ext cx="2052228" cy="538741"/>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3200" dirty="0">
                <a:latin typeface="微軟正黑體" panose="020B0604030504040204" pitchFamily="34" charset="-120"/>
                <a:ea typeface="微軟正黑體" panose="020B0604030504040204" pitchFamily="34" charset="-120"/>
              </a:rPr>
              <a:t>聯合免試</a:t>
            </a:r>
          </a:p>
        </p:txBody>
      </p:sp>
      <p:sp>
        <p:nvSpPr>
          <p:cNvPr id="3" name="矩形 2"/>
          <p:cNvSpPr/>
          <p:nvPr/>
        </p:nvSpPr>
        <p:spPr>
          <a:xfrm>
            <a:off x="620592" y="6015052"/>
            <a:ext cx="7839840" cy="646331"/>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技專校院招生策略委員會 </a:t>
            </a:r>
            <a:r>
              <a:rPr lang="en-US" altLang="zh-TW" dirty="0">
                <a:latin typeface="微軟正黑體" panose="020B0604030504040204" pitchFamily="34" charset="-120"/>
                <a:ea typeface="微軟正黑體" panose="020B0604030504040204" pitchFamily="34" charset="-120"/>
              </a:rPr>
              <a:t>https://www.techadmi.edu.tw</a:t>
            </a:r>
          </a:p>
          <a:p>
            <a:pPr algn="ctr"/>
            <a:r>
              <a:rPr lang="zh-TW" altLang="en-US" dirty="0">
                <a:latin typeface="微軟正黑體" panose="020B0604030504040204" pitchFamily="34" charset="-120"/>
                <a:ea typeface="微軟正黑體" panose="020B0604030504040204" pitchFamily="34" charset="-120"/>
              </a:rPr>
              <a:t>技專校院招生委員會聯合會 </a:t>
            </a:r>
            <a:r>
              <a:rPr lang="en-US" altLang="zh-TW" dirty="0">
                <a:latin typeface="微軟正黑體" panose="020B0604030504040204" pitchFamily="34" charset="-120"/>
                <a:ea typeface="微軟正黑體" panose="020B0604030504040204" pitchFamily="34" charset="-120"/>
              </a:rPr>
              <a:t>https://www.jctv.ntut.edu.tw</a:t>
            </a:r>
            <a:endParaRPr lang="zh-TW" altLang="en-US" dirty="0">
              <a:latin typeface="微軟正黑體" panose="020B0604030504040204" pitchFamily="34" charset="-120"/>
              <a:ea typeface="微軟正黑體" panose="020B0604030504040204" pitchFamily="34" charset="-120"/>
            </a:endParaRPr>
          </a:p>
        </p:txBody>
      </p:sp>
      <p:sp>
        <p:nvSpPr>
          <p:cNvPr id="9" name="流程圖: 程序 8">
            <a:extLst>
              <a:ext uri="{FF2B5EF4-FFF2-40B4-BE49-F238E27FC236}">
                <a16:creationId xmlns:a16="http://schemas.microsoft.com/office/drawing/2014/main" id="{8AC7359D-1575-4AA6-B46E-CAEB5A2C8F29}"/>
              </a:ext>
            </a:extLst>
          </p:cNvPr>
          <p:cNvSpPr/>
          <p:nvPr/>
        </p:nvSpPr>
        <p:spPr>
          <a:xfrm>
            <a:off x="55748" y="1565308"/>
            <a:ext cx="2973016" cy="429234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全國不分區辦理</a:t>
            </a:r>
            <a:r>
              <a:rPr lang="zh-TW" altLang="en-US" sz="2000" dirty="0">
                <a:solidFill>
                  <a:srgbClr val="FF0000"/>
                </a:solidFill>
                <a:latin typeface="微軟正黑體" panose="020B0604030504040204" pitchFamily="34" charset="-120"/>
                <a:ea typeface="微軟正黑體" panose="020B0604030504040204" pitchFamily="34" charset="-120"/>
              </a:rPr>
              <a:t>單獨招生</a:t>
            </a:r>
            <a:r>
              <a:rPr lang="zh-TW" altLang="en-US" sz="2000" dirty="0">
                <a:latin typeface="微軟正黑體" panose="020B0604030504040204" pitchFamily="34" charset="-120"/>
                <a:ea typeface="微軟正黑體" panose="020B0604030504040204" pitchFamily="34" charset="-120"/>
              </a:rPr>
              <a:t>，共</a:t>
            </a:r>
            <a:r>
              <a:rPr lang="en-US" altLang="zh-TW" sz="2000" dirty="0">
                <a:latin typeface="微軟正黑體" panose="020B0604030504040204" pitchFamily="34" charset="-120"/>
                <a:ea typeface="微軟正黑體" panose="020B0604030504040204" pitchFamily="34" charset="-120"/>
              </a:rPr>
              <a:t>32</a:t>
            </a:r>
            <a:r>
              <a:rPr lang="zh-TW" altLang="en-US" sz="2000" dirty="0">
                <a:latin typeface="微軟正黑體" panose="020B0604030504040204" pitchFamily="34" charset="-120"/>
                <a:ea typeface="微軟正黑體" panose="020B0604030504040204" pitchFamily="34" charset="-120"/>
              </a:rPr>
              <a:t>所</a:t>
            </a:r>
            <a:r>
              <a:rPr lang="en-US" altLang="zh-TW" sz="2000" dirty="0">
                <a:latin typeface="微軟正黑體" panose="020B0604030504040204" pitchFamily="34" charset="-120"/>
                <a:ea typeface="微軟正黑體" panose="020B0604030504040204" pitchFamily="34" charset="-120"/>
              </a:rPr>
              <a:t>126</a:t>
            </a:r>
            <a:r>
              <a:rPr lang="zh-TW" altLang="en-US" sz="2000" dirty="0">
                <a:latin typeface="微軟正黑體" panose="020B0604030504040204" pitchFamily="34" charset="-120"/>
                <a:ea typeface="微軟正黑體" panose="020B0604030504040204" pitchFamily="34" charset="-120"/>
              </a:rPr>
              <a:t>科五專學校參加。</a:t>
            </a:r>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 完全不採計國中教育會考成績。</a:t>
            </a:r>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僅限國中應屆畢業生參加。</a:t>
            </a:r>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每位免試生僅得選擇</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個學校科組志願</a:t>
            </a:r>
            <a:endParaRPr lang="en-US" altLang="zh-TW" sz="2000" dirty="0">
              <a:latin typeface="微軟正黑體" panose="020B0604030504040204" pitchFamily="34" charset="-120"/>
              <a:ea typeface="微軟正黑體" panose="020B0604030504040204" pitchFamily="34" charset="-120"/>
            </a:endParaRPr>
          </a:p>
        </p:txBody>
      </p:sp>
      <p:sp>
        <p:nvSpPr>
          <p:cNvPr id="10" name="流程圖: 程序 9">
            <a:extLst>
              <a:ext uri="{FF2B5EF4-FFF2-40B4-BE49-F238E27FC236}">
                <a16:creationId xmlns:a16="http://schemas.microsoft.com/office/drawing/2014/main" id="{419B6997-4EA9-4F7E-AAF5-CB6FB24B955D}"/>
              </a:ext>
            </a:extLst>
          </p:cNvPr>
          <p:cNvSpPr/>
          <p:nvPr/>
        </p:nvSpPr>
        <p:spPr>
          <a:xfrm>
            <a:off x="379985" y="1595023"/>
            <a:ext cx="2543641" cy="566125"/>
          </a:xfrm>
          <a:prstGeom prst="flowChartProcess">
            <a:avLst/>
          </a:prstGeom>
          <a:solidFill>
            <a:schemeClr val="bg2">
              <a:lumMod val="1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200" dirty="0">
                <a:latin typeface="微軟正黑體" panose="020B0604030504040204" pitchFamily="34" charset="-120"/>
                <a:ea typeface="微軟正黑體" panose="020B0604030504040204" pitchFamily="34" charset="-120"/>
              </a:rPr>
              <a:t>完全免試</a:t>
            </a:r>
          </a:p>
        </p:txBody>
      </p:sp>
      <p:sp>
        <p:nvSpPr>
          <p:cNvPr id="4" name="文字方塊 3"/>
          <p:cNvSpPr txBox="1"/>
          <p:nvPr/>
        </p:nvSpPr>
        <p:spPr>
          <a:xfrm>
            <a:off x="4114800" y="2973754"/>
            <a:ext cx="65" cy="276999"/>
          </a:xfrm>
          <a:prstGeom prst="rect">
            <a:avLst/>
          </a:prstGeom>
          <a:noFill/>
        </p:spPr>
        <p:txBody>
          <a:bodyPr wrap="none" lIns="0" tIns="0" rIns="0" bIns="0" rtlCol="0">
            <a:spAutoFit/>
          </a:bodyPr>
          <a:lstStyle/>
          <a:p>
            <a:endParaRPr lang="zh-TW" altLang="en-US" dirty="0"/>
          </a:p>
        </p:txBody>
      </p:sp>
    </p:spTree>
    <p:extLst>
      <p:ext uri="{BB962C8B-B14F-4D97-AF65-F5344CB8AC3E}">
        <p14:creationId xmlns:p14="http://schemas.microsoft.com/office/powerpoint/2010/main" val="182408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12"/>
          <p:cNvSpPr/>
          <p:nvPr/>
        </p:nvSpPr>
        <p:spPr>
          <a:xfrm>
            <a:off x="774113" y="646078"/>
            <a:ext cx="8241044" cy="523220"/>
          </a:xfrm>
          <a:prstGeom prst="rect">
            <a:avLst/>
          </a:prstGeom>
        </p:spPr>
        <p:txBody>
          <a:bodyPr wrap="square">
            <a:spAutoFit/>
          </a:bodyPr>
          <a:lstStyle/>
          <a:p>
            <a:pPr lvl="0" algn="ctr">
              <a:defRPr/>
            </a:pPr>
            <a:r>
              <a:rPr kumimoji="0" lang="en-US" altLang="zh-TW" sz="2800" b="1" dirty="0">
                <a:solidFill>
                  <a:srgbClr val="333399"/>
                </a:solidFill>
                <a:latin typeface="Times New Roman" panose="02020603050405020304" pitchFamily="18" charset="0"/>
                <a:ea typeface="微軟正黑體" panose="020B0604030504040204" pitchFamily="34" charset="-120"/>
                <a:cs typeface="Times New Roman" panose="02020603050405020304" pitchFamily="18" charset="0"/>
              </a:rPr>
              <a:t>114</a:t>
            </a:r>
            <a:r>
              <a:rPr kumimoji="0" lang="zh-TW" altLang="en-US" sz="2800" b="1" dirty="0">
                <a:solidFill>
                  <a:srgbClr val="333399"/>
                </a:solidFill>
                <a:latin typeface="Times New Roman" panose="02020603050405020304" pitchFamily="18" charset="0"/>
                <a:ea typeface="微軟正黑體" panose="020B0604030504040204" pitchFamily="34" charset="-120"/>
                <a:cs typeface="Times New Roman" panose="02020603050405020304" pitchFamily="18" charset="0"/>
              </a:rPr>
              <a:t>學年度五專完全免試入學單獨招生學校</a:t>
            </a:r>
            <a:endParaRPr kumimoji="0" lang="zh-TW" altLang="en-US" sz="2000" b="1" i="0" u="none" strike="noStrike" kern="1200" cap="none" spc="0" normalizeH="0" baseline="0" noProof="0" dirty="0">
              <a:ln>
                <a:noFill/>
              </a:ln>
              <a:solidFill>
                <a:srgbClr val="333399"/>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3" name="圓角矩形 7">
            <a:extLst>
              <a:ext uri="{FF2B5EF4-FFF2-40B4-BE49-F238E27FC236}">
                <a16:creationId xmlns:a16="http://schemas.microsoft.com/office/drawing/2014/main" id="{E3FDB499-DCE2-643F-8A32-CB822C7DFCCC}"/>
              </a:ext>
            </a:extLst>
          </p:cNvPr>
          <p:cNvSpPr/>
          <p:nvPr/>
        </p:nvSpPr>
        <p:spPr bwMode="auto">
          <a:xfrm>
            <a:off x="259819" y="2014853"/>
            <a:ext cx="2986998" cy="3188678"/>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4" name="圓角矩形 11">
            <a:extLst>
              <a:ext uri="{FF2B5EF4-FFF2-40B4-BE49-F238E27FC236}">
                <a16:creationId xmlns:a16="http://schemas.microsoft.com/office/drawing/2014/main" id="{71C11B45-E12D-D2E5-3E2B-C2F8E32677D9}"/>
              </a:ext>
            </a:extLst>
          </p:cNvPr>
          <p:cNvSpPr/>
          <p:nvPr/>
        </p:nvSpPr>
        <p:spPr bwMode="auto">
          <a:xfrm>
            <a:off x="5566434" y="1944664"/>
            <a:ext cx="3448723" cy="3159065"/>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A275D7A3-840E-89EC-8CBE-4D187994B406}"/>
              </a:ext>
            </a:extLst>
          </p:cNvPr>
          <p:cNvGraphicFramePr>
            <a:graphicFrameLocks noGrp="1"/>
          </p:cNvGraphicFramePr>
          <p:nvPr>
            <p:extLst>
              <p:ext uri="{D42A27DB-BD31-4B8C-83A1-F6EECF244321}">
                <p14:modId xmlns:p14="http://schemas.microsoft.com/office/powerpoint/2010/main" val="1724707641"/>
              </p:ext>
            </p:extLst>
          </p:nvPr>
        </p:nvGraphicFramePr>
        <p:xfrm>
          <a:off x="5364089" y="2060504"/>
          <a:ext cx="3599007" cy="2916776"/>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algn="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effectLst/>
                          <a:latin typeface="標楷體" panose="03000509000000000000" pitchFamily="65" charset="-120"/>
                          <a:ea typeface="標楷體" panose="03000509000000000000" pitchFamily="65" charset="-120"/>
                        </a:rPr>
                        <a:t>嘉南藥理大學</a:t>
                      </a:r>
                      <a:endParaRPr lang="zh-TW" altLang="en-US" sz="16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1600" dirty="0"/>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6" name="圓角矩形 10">
            <a:extLst>
              <a:ext uri="{FF2B5EF4-FFF2-40B4-BE49-F238E27FC236}">
                <a16:creationId xmlns:a16="http://schemas.microsoft.com/office/drawing/2014/main" id="{6A83BE18-BA7B-DB56-5D39-6DFACC646EFF}"/>
              </a:ext>
            </a:extLst>
          </p:cNvPr>
          <p:cNvSpPr/>
          <p:nvPr/>
        </p:nvSpPr>
        <p:spPr bwMode="auto">
          <a:xfrm>
            <a:off x="3706680" y="1923026"/>
            <a:ext cx="1421471" cy="1387279"/>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27" name="內容版面配置區 2">
            <a:extLst>
              <a:ext uri="{FF2B5EF4-FFF2-40B4-BE49-F238E27FC236}">
                <a16:creationId xmlns:a16="http://schemas.microsoft.com/office/drawing/2014/main" id="{CE59EB5D-E5B8-33CB-7080-325CAC8DC748}"/>
              </a:ext>
            </a:extLst>
          </p:cNvPr>
          <p:cNvGraphicFramePr>
            <a:graphicFrameLocks/>
          </p:cNvGraphicFramePr>
          <p:nvPr>
            <p:extLst>
              <p:ext uri="{D42A27DB-BD31-4B8C-83A1-F6EECF244321}">
                <p14:modId xmlns:p14="http://schemas.microsoft.com/office/powerpoint/2010/main" val="1579285025"/>
              </p:ext>
            </p:extLst>
          </p:nvPr>
        </p:nvGraphicFramePr>
        <p:xfrm>
          <a:off x="3451334" y="2112481"/>
          <a:ext cx="1899312" cy="1008368"/>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131269">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16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8" name="圓角矩形 1">
            <a:extLst>
              <a:ext uri="{FF2B5EF4-FFF2-40B4-BE49-F238E27FC236}">
                <a16:creationId xmlns:a16="http://schemas.microsoft.com/office/drawing/2014/main" id="{DBB23D14-5904-7BDD-CF9F-1A2D699B1CEC}"/>
              </a:ext>
            </a:extLst>
          </p:cNvPr>
          <p:cNvSpPr/>
          <p:nvPr/>
        </p:nvSpPr>
        <p:spPr bwMode="auto">
          <a:xfrm>
            <a:off x="0" y="1484784"/>
            <a:ext cx="3275856"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圓角矩形 6">
            <a:extLst>
              <a:ext uri="{FF2B5EF4-FFF2-40B4-BE49-F238E27FC236}">
                <a16:creationId xmlns:a16="http://schemas.microsoft.com/office/drawing/2014/main" id="{13FF2E89-5F42-9F91-1E0E-E4585CD8F826}"/>
              </a:ext>
            </a:extLst>
          </p:cNvPr>
          <p:cNvSpPr/>
          <p:nvPr/>
        </p:nvSpPr>
        <p:spPr bwMode="auto">
          <a:xfrm>
            <a:off x="5817981" y="1368600"/>
            <a:ext cx="273630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圓角矩形 5">
            <a:extLst>
              <a:ext uri="{FF2B5EF4-FFF2-40B4-BE49-F238E27FC236}">
                <a16:creationId xmlns:a16="http://schemas.microsoft.com/office/drawing/2014/main" id="{E6EEF955-7678-5357-6EDC-D44CE5246C39}"/>
              </a:ext>
            </a:extLst>
          </p:cNvPr>
          <p:cNvSpPr/>
          <p:nvPr/>
        </p:nvSpPr>
        <p:spPr bwMode="auto">
          <a:xfrm>
            <a:off x="3565833" y="1438143"/>
            <a:ext cx="1798256"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1" name="表格 30">
            <a:extLst>
              <a:ext uri="{FF2B5EF4-FFF2-40B4-BE49-F238E27FC236}">
                <a16:creationId xmlns:a16="http://schemas.microsoft.com/office/drawing/2014/main" id="{D7AC22F5-B23B-620C-D8A5-CD2DB8D08C84}"/>
              </a:ext>
            </a:extLst>
          </p:cNvPr>
          <p:cNvGraphicFramePr>
            <a:graphicFrameLocks noGrp="1"/>
          </p:cNvGraphicFramePr>
          <p:nvPr>
            <p:extLst>
              <p:ext uri="{D42A27DB-BD31-4B8C-83A1-F6EECF244321}">
                <p14:modId xmlns:p14="http://schemas.microsoft.com/office/powerpoint/2010/main" val="2752441935"/>
              </p:ext>
            </p:extLst>
          </p:nvPr>
        </p:nvGraphicFramePr>
        <p:xfrm>
          <a:off x="-459776" y="2060504"/>
          <a:ext cx="3974061" cy="3036586"/>
        </p:xfrm>
        <a:graphic>
          <a:graphicData uri="http://schemas.openxmlformats.org/drawingml/2006/table">
            <a:tbl>
              <a:tblPr bandRow="1">
                <a:tableStyleId>{5C22544A-7EE6-4342-B048-85BDC9FD1C3A}</a:tableStyleId>
              </a:tblPr>
              <a:tblGrid>
                <a:gridCol w="2054057">
                  <a:extLst>
                    <a:ext uri="{9D8B030D-6E8A-4147-A177-3AD203B41FA5}">
                      <a16:colId xmlns:a16="http://schemas.microsoft.com/office/drawing/2014/main" val="20000"/>
                    </a:ext>
                  </a:extLst>
                </a:gridCol>
                <a:gridCol w="1920004">
                  <a:extLst>
                    <a:ext uri="{9D8B030D-6E8A-4147-A177-3AD203B41FA5}">
                      <a16:colId xmlns:a16="http://schemas.microsoft.com/office/drawing/2014/main" val="20001"/>
                    </a:ext>
                  </a:extLst>
                </a:gridCol>
              </a:tblGrid>
              <a:tr h="4337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798">
                <a:tc>
                  <a:txBody>
                    <a:bodyPr/>
                    <a:lstStyle/>
                    <a:p>
                      <a:pPr algn="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3798">
                <a:tc>
                  <a:txBody>
                    <a:bodyPr/>
                    <a:lstStyle/>
                    <a:p>
                      <a:pPr algn="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16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3798">
                <a:tc>
                  <a:txBody>
                    <a:bodyPr/>
                    <a:lstStyle/>
                    <a:p>
                      <a:pPr algn="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379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37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37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6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703308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a:spLocks noGrp="1"/>
          </p:cNvSpPr>
          <p:nvPr>
            <p:ph type="title"/>
          </p:nvPr>
        </p:nvSpPr>
        <p:spPr>
          <a:xfrm>
            <a:off x="1629597" y="692696"/>
            <a:ext cx="7539679" cy="792088"/>
          </a:xfrm>
        </p:spPr>
        <p:txBody>
          <a:bodyPr>
            <a:normAutofit/>
          </a:bodyPr>
          <a:lstStyle/>
          <a:p>
            <a:pPr>
              <a:lnSpc>
                <a:spcPct val="100000"/>
              </a:lnSpc>
              <a:spcBef>
                <a:spcPts val="0"/>
              </a:spcBef>
            </a:pPr>
            <a:r>
              <a:rPr lang="zh-TW" altLang="en-US" sz="36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r>
              <a:rPr lang="en-US" altLang="zh-TW" sz="36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8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altLang="zh-TW" sz="3600" dirty="0"/>
          </a:p>
        </p:txBody>
      </p:sp>
      <p:graphicFrame>
        <p:nvGraphicFramePr>
          <p:cNvPr id="5" name="表格 4">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932746423"/>
              </p:ext>
            </p:extLst>
          </p:nvPr>
        </p:nvGraphicFramePr>
        <p:xfrm>
          <a:off x="597962" y="1356260"/>
          <a:ext cx="7971727" cy="4940913"/>
        </p:xfrm>
        <a:graphic>
          <a:graphicData uri="http://schemas.openxmlformats.org/drawingml/2006/table">
            <a:tbl>
              <a:tblPr firstRow="1" bandRow="1">
                <a:tableStyleId>{5940675A-B579-460E-94D1-54222C63F5DA}</a:tableStyleId>
              </a:tblPr>
              <a:tblGrid>
                <a:gridCol w="2588902">
                  <a:extLst>
                    <a:ext uri="{9D8B030D-6E8A-4147-A177-3AD203B41FA5}">
                      <a16:colId xmlns:a16="http://schemas.microsoft.com/office/drawing/2014/main" val="20000"/>
                    </a:ext>
                  </a:extLst>
                </a:gridCol>
                <a:gridCol w="5382825">
                  <a:extLst>
                    <a:ext uri="{9D8B030D-6E8A-4147-A177-3AD203B41FA5}">
                      <a16:colId xmlns:a16="http://schemas.microsoft.com/office/drawing/2014/main" val="20001"/>
                    </a:ext>
                  </a:extLst>
                </a:gridCol>
              </a:tblGrid>
              <a:tr h="479291">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5552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86134">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01041">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7211">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758796">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63753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a:spLocks noGrp="1"/>
          </p:cNvSpPr>
          <p:nvPr>
            <p:ph type="title"/>
          </p:nvPr>
        </p:nvSpPr>
        <p:spPr>
          <a:xfrm>
            <a:off x="939084" y="1124744"/>
            <a:ext cx="7560840" cy="547242"/>
          </a:xfrm>
        </p:spPr>
        <p:txBody>
          <a:bodyPr>
            <a:normAutofit fontScale="90000"/>
          </a:bodyPr>
          <a:lstStyle/>
          <a:p>
            <a:pPr algn="ctr">
              <a:lnSpc>
                <a:spcPct val="100000"/>
              </a:lnSpc>
              <a:spcBef>
                <a:spcPts val="0"/>
              </a:spcBef>
            </a:pPr>
            <a:r>
              <a:rPr lang="zh-TW" altLang="en-US" sz="36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r>
              <a:rPr lang="en-US" altLang="zh-TW" sz="36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800" b="1" kern="0" dirty="0">
                <a:solidFill>
                  <a:prstClr val="black"/>
                </a:solidFill>
                <a:latin typeface="微軟正黑體" panose="020B0604030504040204" pitchFamily="34" charset="-120"/>
                <a:ea typeface="微軟正黑體" panose="020B0604030504040204" pitchFamily="34" charset="-120"/>
                <a:cs typeface="Arial" pitchFamily="34" charset="0"/>
              </a:rPr>
              <a:t>重要提醒</a:t>
            </a:r>
            <a:endParaRPr lang="en-US" altLang="zh-TW" sz="3600"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467544" y="1916832"/>
            <a:ext cx="85039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dirty="0">
                <a:ea typeface="微軟正黑體" panose="020B0604030504040204" pitchFamily="34" charset="-120"/>
              </a:rPr>
              <a:t>高級中等學校各就學區優先免試入學及五專優先免試入學可同時報名，但二者皆錄取時，</a:t>
            </a:r>
            <a:r>
              <a:rPr lang="zh-TW" altLang="en-US"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r>
              <a:rPr lang="zh-TW" altLang="en-US" dirty="0">
                <a:solidFill>
                  <a:srgbClr val="FF0000"/>
                </a:solidFill>
                <a:ea typeface="微軟正黑體" panose="020B0604030504040204" pitchFamily="34" charset="-120"/>
              </a:rPr>
              <a:t>（報到後放棄錄取資格截止日：</a:t>
            </a:r>
            <a:r>
              <a:rPr lang="en-US" altLang="zh-TW" dirty="0">
                <a:solidFill>
                  <a:srgbClr val="FF0000"/>
                </a:solidFill>
                <a:ea typeface="微軟正黑體" panose="020B0604030504040204" pitchFamily="34" charset="-120"/>
              </a:rPr>
              <a:t>114</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6</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17</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星期二</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 </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a:t>
            </a:r>
            <a:r>
              <a:rPr lang="en-US" altLang="zh-TW" dirty="0">
                <a:solidFill>
                  <a:srgbClr val="FF0000"/>
                </a:solidFill>
                <a:ea typeface="微軟正黑體" panose="020B0604030504040204" pitchFamily="34" charset="-120"/>
              </a:rPr>
              <a:t>00</a:t>
            </a:r>
            <a:r>
              <a:rPr lang="zh-TW" altLang="en-US" dirty="0">
                <a:solidFill>
                  <a:srgbClr val="FF0000"/>
                </a:solidFill>
                <a:ea typeface="微軟正黑體" panose="020B0604030504040204" pitchFamily="34" charset="-120"/>
              </a:rPr>
              <a:t>止）</a:t>
            </a:r>
            <a:r>
              <a:rPr lang="zh-TW" altLang="en-US" dirty="0">
                <a:ea typeface="微軟正黑體" panose="020B0604030504040204" pitchFamily="34" charset="-120"/>
              </a:rPr>
              <a:t>。</a:t>
            </a:r>
            <a:endParaRPr lang="en-US" altLang="zh-TW" dirty="0">
              <a:ea typeface="微軟正黑體" panose="020B0604030504040204" pitchFamily="34" charset="-120"/>
            </a:endParaRPr>
          </a:p>
          <a:p>
            <a:pPr>
              <a:spcBef>
                <a:spcPts val="1200"/>
              </a:spcBef>
            </a:pPr>
            <a:r>
              <a:rPr lang="zh-TW" altLang="en-US" dirty="0">
                <a:ea typeface="微軟正黑體" panose="020B0604030504040204" pitchFamily="34" charset="-120"/>
              </a:rPr>
              <a:t>五專優先免試入學錄取且報到者，若</a:t>
            </a:r>
            <a:r>
              <a:rPr lang="zh-TW" altLang="en-US" dirty="0">
                <a:solidFill>
                  <a:srgbClr val="FF0000"/>
                </a:solidFill>
                <a:ea typeface="微軟正黑體" panose="020B0604030504040204" pitchFamily="34" charset="-120"/>
              </a:rPr>
              <a:t>未依簡章規定日期前辦理放棄錄取資格，則不可報名北、中、南區五專聯合免試入學及免試續招</a:t>
            </a:r>
            <a:r>
              <a:rPr lang="zh-TW" altLang="en-US" dirty="0">
                <a:ea typeface="微軟正黑體" panose="020B0604030504040204" pitchFamily="34" charset="-120"/>
              </a:rPr>
              <a:t>。</a:t>
            </a:r>
          </a:p>
          <a:p>
            <a:pPr>
              <a:spcBef>
                <a:spcPts val="1200"/>
              </a:spcBef>
            </a:pPr>
            <a:r>
              <a:rPr lang="zh-TW" altLang="en-US" dirty="0">
                <a:ea typeface="微軟正黑體" panose="020B0604030504040204" pitchFamily="34" charset="-120"/>
              </a:rPr>
              <a:t>「日常生活評量、體適能、適性輔導」</a:t>
            </a:r>
            <a:r>
              <a:rPr lang="zh-TW" altLang="en-US" dirty="0">
                <a:solidFill>
                  <a:srgbClr val="0000FF"/>
                </a:solidFill>
                <a:ea typeface="微軟正黑體" panose="020B0604030504040204" pitchFamily="34" charset="-120"/>
              </a:rPr>
              <a:t>未納入</a:t>
            </a:r>
            <a:r>
              <a:rPr lang="zh-TW" altLang="en-US" dirty="0">
                <a:ea typeface="微軟正黑體" panose="020B0604030504040204" pitchFamily="34" charset="-120"/>
              </a:rPr>
              <a:t>五專優先免試入學之超額比序項目中，亦無招生學校「自訂項目」。</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621448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a:spLocks noGrp="1"/>
          </p:cNvSpPr>
          <p:nvPr>
            <p:ph type="title"/>
          </p:nvPr>
        </p:nvSpPr>
        <p:spPr>
          <a:xfrm>
            <a:off x="2195736" y="654851"/>
            <a:ext cx="5472608" cy="1143000"/>
          </a:xfrm>
        </p:spPr>
        <p:txBody>
          <a:bodyPr>
            <a:normAutofit/>
          </a:bodyPr>
          <a:lstStyle/>
          <a:p>
            <a:pPr>
              <a:lnSpc>
                <a:spcPct val="100000"/>
              </a:lnSpc>
              <a:spcBef>
                <a:spcPts val="0"/>
              </a:spcBef>
            </a:pPr>
            <a:r>
              <a:rPr lang="zh-TW" altLang="en-US" sz="36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r>
              <a:rPr lang="en-US" altLang="zh-TW" sz="36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8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altLang="zh-TW" sz="3600" dirty="0"/>
          </a:p>
        </p:txBody>
      </p:sp>
      <p:graphicFrame>
        <p:nvGraphicFramePr>
          <p:cNvPr id="6" name="表格 5">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56060028"/>
              </p:ext>
            </p:extLst>
          </p:nvPr>
        </p:nvGraphicFramePr>
        <p:xfrm>
          <a:off x="596155" y="1340768"/>
          <a:ext cx="8529387" cy="518658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spTree>
    <p:extLst>
      <p:ext uri="{BB962C8B-B14F-4D97-AF65-F5344CB8AC3E}">
        <p14:creationId xmlns:p14="http://schemas.microsoft.com/office/powerpoint/2010/main" val="3304121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圓角矩形 11"/>
          <p:cNvSpPr/>
          <p:nvPr/>
        </p:nvSpPr>
        <p:spPr bwMode="auto">
          <a:xfrm>
            <a:off x="3203695" y="2118500"/>
            <a:ext cx="3160998" cy="4163618"/>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648399755"/>
              </p:ext>
            </p:extLst>
          </p:nvPr>
        </p:nvGraphicFramePr>
        <p:xfrm>
          <a:off x="3128552" y="2333836"/>
          <a:ext cx="3311284" cy="3471428"/>
        </p:xfrm>
        <a:graphic>
          <a:graphicData uri="http://schemas.openxmlformats.org/drawingml/2006/table">
            <a:tbl>
              <a:tblPr bandRow="1">
                <a:tableStyleId>{5C22544A-7EE6-4342-B048-85BDC9FD1C3A}</a:tableStyleId>
              </a:tblPr>
              <a:tblGrid>
                <a:gridCol w="1688944">
                  <a:extLst>
                    <a:ext uri="{9D8B030D-6E8A-4147-A177-3AD203B41FA5}">
                      <a16:colId xmlns:a16="http://schemas.microsoft.com/office/drawing/2014/main" val="20000"/>
                    </a:ext>
                  </a:extLst>
                </a:gridCol>
                <a:gridCol w="1622340">
                  <a:extLst>
                    <a:ext uri="{9D8B030D-6E8A-4147-A177-3AD203B41FA5}">
                      <a16:colId xmlns:a16="http://schemas.microsoft.com/office/drawing/2014/main" val="20001"/>
                    </a:ext>
                  </a:extLst>
                </a:gridCol>
              </a:tblGrid>
              <a:tr h="388213">
                <a:tc>
                  <a:txBody>
                    <a:bodyPr/>
                    <a:lstStyle/>
                    <a:p>
                      <a:pPr algn="r"/>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8213">
                <a:tc>
                  <a:txBody>
                    <a:bodyPr/>
                    <a:lstStyle/>
                    <a:p>
                      <a:pPr algn="r"/>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臺東專校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臺南醫護專校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8213">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rPr>
                        <a:t>嘉南藥理大學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4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1800" dirty="0">
                        <a:solidFill>
                          <a:schemeClr val="tx1"/>
                        </a:solidFill>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圓角矩形 6"/>
          <p:cNvSpPr/>
          <p:nvPr/>
        </p:nvSpPr>
        <p:spPr bwMode="auto">
          <a:xfrm>
            <a:off x="3059832" y="1514823"/>
            <a:ext cx="344872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南區</a:t>
            </a:r>
          </a:p>
        </p:txBody>
      </p:sp>
      <p:sp>
        <p:nvSpPr>
          <p:cNvPr id="13" name="矩形 12"/>
          <p:cNvSpPr/>
          <p:nvPr/>
        </p:nvSpPr>
        <p:spPr>
          <a:xfrm>
            <a:off x="467544" y="955799"/>
            <a:ext cx="8241044" cy="523220"/>
          </a:xfrm>
          <a:prstGeom prst="rect">
            <a:avLst/>
          </a:prstGeom>
        </p:spPr>
        <p:txBody>
          <a:bodyPr wrap="square">
            <a:spAutoFit/>
          </a:bodyPr>
          <a:lstStyle/>
          <a:p>
            <a:pPr lvl="0" algn="ctr">
              <a:defRPr/>
            </a:pPr>
            <a:r>
              <a:rPr kumimoji="0" lang="en-US" altLang="zh-TW" sz="2800" b="1" dirty="0">
                <a:solidFill>
                  <a:srgbClr val="333399"/>
                </a:solidFill>
                <a:latin typeface="Times New Roman" panose="02020603050405020304" pitchFamily="18" charset="0"/>
                <a:ea typeface="微軟正黑體" panose="020B0604030504040204" pitchFamily="34" charset="-120"/>
                <a:cs typeface="Times New Roman" panose="02020603050405020304" pitchFamily="18" charset="0"/>
              </a:rPr>
              <a:t>114</a:t>
            </a:r>
            <a:r>
              <a:rPr kumimoji="0" lang="zh-TW" altLang="en-US" sz="2800" b="1" dirty="0">
                <a:solidFill>
                  <a:srgbClr val="333399"/>
                </a:solidFill>
                <a:latin typeface="Times New Roman" panose="02020603050405020304" pitchFamily="18" charset="0"/>
                <a:ea typeface="微軟正黑體" panose="020B0604030504040204" pitchFamily="34" charset="-120"/>
                <a:cs typeface="Times New Roman" panose="02020603050405020304" pitchFamily="18" charset="0"/>
              </a:rPr>
              <a:t>學年度聯合免試五專招生學校</a:t>
            </a:r>
            <a:endParaRPr kumimoji="0" lang="zh-TW" altLang="en-US" sz="2000" b="1" i="0" u="none" strike="noStrike" kern="1200" cap="none" spc="0" normalizeH="0" baseline="0" noProof="0" dirty="0">
              <a:ln>
                <a:noFill/>
              </a:ln>
              <a:solidFill>
                <a:srgbClr val="333399"/>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6174912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文字方塊 20">
            <a:extLst>
              <a:ext uri="{FF2B5EF4-FFF2-40B4-BE49-F238E27FC236}">
                <a16:creationId xmlns:a16="http://schemas.microsoft.com/office/drawing/2014/main" id="{94DD2015-D320-1D77-3AF5-ADBB0606E689}"/>
              </a:ext>
            </a:extLst>
          </p:cNvPr>
          <p:cNvSpPr txBox="1"/>
          <p:nvPr/>
        </p:nvSpPr>
        <p:spPr>
          <a:xfrm>
            <a:off x="6314041" y="3880184"/>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22" name="矩形 21">
            <a:extLst>
              <a:ext uri="{FF2B5EF4-FFF2-40B4-BE49-F238E27FC236}">
                <a16:creationId xmlns:a16="http://schemas.microsoft.com/office/drawing/2014/main" id="{0429AA11-8190-06F9-D660-567923CCB339}"/>
              </a:ext>
            </a:extLst>
          </p:cNvPr>
          <p:cNvSpPr/>
          <p:nvPr/>
        </p:nvSpPr>
        <p:spPr>
          <a:xfrm>
            <a:off x="172473" y="4485831"/>
            <a:ext cx="6070881" cy="1080000"/>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23" name="矩形 22">
            <a:extLst>
              <a:ext uri="{FF2B5EF4-FFF2-40B4-BE49-F238E27FC236}">
                <a16:creationId xmlns:a16="http://schemas.microsoft.com/office/drawing/2014/main" id="{64522891-72DA-8484-F26C-BB8F107DA278}"/>
              </a:ext>
            </a:extLst>
          </p:cNvPr>
          <p:cNvSpPr/>
          <p:nvPr/>
        </p:nvSpPr>
        <p:spPr>
          <a:xfrm>
            <a:off x="172473" y="3923741"/>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24" name="圖片 23">
            <a:extLst>
              <a:ext uri="{FF2B5EF4-FFF2-40B4-BE49-F238E27FC236}">
                <a16:creationId xmlns:a16="http://schemas.microsoft.com/office/drawing/2014/main" id="{E4CFD367-D258-999C-5195-66DCC3D0AF06}"/>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5065674" y="4571321"/>
            <a:ext cx="900000" cy="899999"/>
          </a:xfrm>
          <a:prstGeom prst="rect">
            <a:avLst/>
          </a:prstGeom>
        </p:spPr>
      </p:pic>
      <p:sp>
        <p:nvSpPr>
          <p:cNvPr id="25" name="矩形 24">
            <a:extLst>
              <a:ext uri="{FF2B5EF4-FFF2-40B4-BE49-F238E27FC236}">
                <a16:creationId xmlns:a16="http://schemas.microsoft.com/office/drawing/2014/main" id="{DBEA5F49-FFFD-3BF1-FBF3-CD760620BD1D}"/>
              </a:ext>
            </a:extLst>
          </p:cNvPr>
          <p:cNvSpPr/>
          <p:nvPr/>
        </p:nvSpPr>
        <p:spPr>
          <a:xfrm>
            <a:off x="1502125" y="4982477"/>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26" name="矩形 25">
            <a:extLst>
              <a:ext uri="{FF2B5EF4-FFF2-40B4-BE49-F238E27FC236}">
                <a16:creationId xmlns:a16="http://schemas.microsoft.com/office/drawing/2014/main" id="{B8825EF7-19C8-C2E3-6611-0F3CD356A74C}"/>
              </a:ext>
            </a:extLst>
          </p:cNvPr>
          <p:cNvSpPr/>
          <p:nvPr/>
        </p:nvSpPr>
        <p:spPr>
          <a:xfrm>
            <a:off x="172473" y="4575222"/>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4FAA26B5-5DEA-8D64-F1E9-F49EC4C0C953}"/>
              </a:ext>
            </a:extLst>
          </p:cNvPr>
          <p:cNvSpPr txBox="1"/>
          <p:nvPr/>
        </p:nvSpPr>
        <p:spPr>
          <a:xfrm>
            <a:off x="6794430" y="3880184"/>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28" name="矩形 27">
            <a:extLst>
              <a:ext uri="{FF2B5EF4-FFF2-40B4-BE49-F238E27FC236}">
                <a16:creationId xmlns:a16="http://schemas.microsoft.com/office/drawing/2014/main" id="{B8899EAF-DFFF-ED4F-79E2-B0BED19791E9}"/>
              </a:ext>
            </a:extLst>
          </p:cNvPr>
          <p:cNvSpPr/>
          <p:nvPr/>
        </p:nvSpPr>
        <p:spPr bwMode="auto">
          <a:xfrm>
            <a:off x="2129628" y="2388175"/>
            <a:ext cx="6865222"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9" name="矩形 28">
            <a:extLst>
              <a:ext uri="{FF2B5EF4-FFF2-40B4-BE49-F238E27FC236}">
                <a16:creationId xmlns:a16="http://schemas.microsoft.com/office/drawing/2014/main" id="{6AB8821E-959C-2851-D3EC-405556485EB7}"/>
              </a:ext>
            </a:extLst>
          </p:cNvPr>
          <p:cNvSpPr/>
          <p:nvPr/>
        </p:nvSpPr>
        <p:spPr bwMode="auto">
          <a:xfrm>
            <a:off x="2227314" y="2478175"/>
            <a:ext cx="6650868"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30" name="矩形 29">
            <a:extLst>
              <a:ext uri="{FF2B5EF4-FFF2-40B4-BE49-F238E27FC236}">
                <a16:creationId xmlns:a16="http://schemas.microsoft.com/office/drawing/2014/main" id="{09C6C76D-2D18-4D80-0357-14E9B5F64069}"/>
              </a:ext>
            </a:extLst>
          </p:cNvPr>
          <p:cNvSpPr/>
          <p:nvPr/>
        </p:nvSpPr>
        <p:spPr>
          <a:xfrm>
            <a:off x="3424671" y="2510279"/>
            <a:ext cx="5399235"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技專校院招生資訊查詢系統</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五專完全免試入學</a:t>
            </a:r>
            <a:endParaRPr kumimoji="1" lang="zh-TW" altLang="en-US" sz="2000" b="1" dirty="0">
              <a:solidFill>
                <a:prstClr val="black"/>
              </a:solidFill>
              <a:latin typeface="Arial" panose="020B0604020202020204" pitchFamily="34" charset="0"/>
            </a:endParaRPr>
          </a:p>
        </p:txBody>
      </p:sp>
      <p:sp>
        <p:nvSpPr>
          <p:cNvPr id="31" name="矩形 30">
            <a:extLst>
              <a:ext uri="{FF2B5EF4-FFF2-40B4-BE49-F238E27FC236}">
                <a16:creationId xmlns:a16="http://schemas.microsoft.com/office/drawing/2014/main" id="{11AB8E02-12BA-87D9-D751-E62A4CA99B34}"/>
              </a:ext>
            </a:extLst>
          </p:cNvPr>
          <p:cNvSpPr/>
          <p:nvPr/>
        </p:nvSpPr>
        <p:spPr>
          <a:xfrm>
            <a:off x="3424671" y="2879611"/>
            <a:ext cx="5232394" cy="338554"/>
          </a:xfrm>
          <a:prstGeom prst="rect">
            <a:avLst/>
          </a:prstGeom>
        </p:spPr>
        <p:txBody>
          <a:bodyPr wrap="none">
            <a:spAutoFit/>
          </a:bodyPr>
          <a:lstStyle/>
          <a:p>
            <a:pPr eaLnBrk="0" fontAlgn="base" hangingPunct="0">
              <a:spcBef>
                <a:spcPct val="0"/>
              </a:spcBef>
              <a:spcAft>
                <a:spcPct val="0"/>
              </a:spcAft>
            </a:pPr>
            <a:r>
              <a:rPr kumimoji="1" lang="en-US" altLang="zh-TW" sz="1600" dirty="0">
                <a:solidFill>
                  <a:srgbClr val="0000FF"/>
                </a:solidFill>
                <a:latin typeface="Times New Roman" pitchFamily="18" charset="0"/>
                <a:ea typeface="微軟正黑體" panose="020B0604030504040204" pitchFamily="34" charset="-120"/>
                <a:cs typeface="Times New Roman" pitchFamily="18" charset="0"/>
              </a:rPr>
              <a:t>https://www.techadmi.edu.tw/comms.php?comid=come20</a:t>
            </a:r>
          </a:p>
        </p:txBody>
      </p:sp>
      <p:sp>
        <p:nvSpPr>
          <p:cNvPr id="32" name="文字方塊 31">
            <a:extLst>
              <a:ext uri="{FF2B5EF4-FFF2-40B4-BE49-F238E27FC236}">
                <a16:creationId xmlns:a16="http://schemas.microsoft.com/office/drawing/2014/main" id="{4B290F53-FEEA-6659-5F78-9815B7347D71}"/>
              </a:ext>
            </a:extLst>
          </p:cNvPr>
          <p:cNvSpPr txBox="1"/>
          <p:nvPr/>
        </p:nvSpPr>
        <p:spPr>
          <a:xfrm rot="10800000">
            <a:off x="740078" y="2232166"/>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3" name="文字方塊 32">
            <a:extLst>
              <a:ext uri="{FF2B5EF4-FFF2-40B4-BE49-F238E27FC236}">
                <a16:creationId xmlns:a16="http://schemas.microsoft.com/office/drawing/2014/main" id="{B712FCD0-7FA7-EC87-BBCB-E0F3AFB7573A}"/>
              </a:ext>
            </a:extLst>
          </p:cNvPr>
          <p:cNvSpPr txBox="1"/>
          <p:nvPr/>
        </p:nvSpPr>
        <p:spPr>
          <a:xfrm rot="10800000">
            <a:off x="277703" y="2225021"/>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pic>
        <p:nvPicPr>
          <p:cNvPr id="34" name="Picture 2">
            <a:extLst>
              <a:ext uri="{FF2B5EF4-FFF2-40B4-BE49-F238E27FC236}">
                <a16:creationId xmlns:a16="http://schemas.microsoft.com/office/drawing/2014/main" id="{A620D7FA-E316-D5B2-A69E-3CD8C10AD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08" y="2537019"/>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35" name="文字方塊 34">
            <a:extLst>
              <a:ext uri="{FF2B5EF4-FFF2-40B4-BE49-F238E27FC236}">
                <a16:creationId xmlns:a16="http://schemas.microsoft.com/office/drawing/2014/main" id="{E83A8E3B-719B-9B72-8A45-88B78D43D812}"/>
              </a:ext>
            </a:extLst>
          </p:cNvPr>
          <p:cNvSpPr txBox="1"/>
          <p:nvPr/>
        </p:nvSpPr>
        <p:spPr>
          <a:xfrm>
            <a:off x="2067769" y="1916832"/>
            <a:ext cx="6234544" cy="461665"/>
          </a:xfrm>
          <a:prstGeom prst="rect">
            <a:avLst/>
          </a:prstGeom>
          <a:noFill/>
        </p:spPr>
        <p:txBody>
          <a:bodyPr wrap="square">
            <a:spAutoFit/>
          </a:bodyPr>
          <a:lstStyle/>
          <a:p>
            <a:pPr eaLnBrk="0" fontAlgn="base" hangingPunct="0">
              <a:spcBef>
                <a:spcPct val="0"/>
              </a:spcBef>
              <a:spcAft>
                <a:spcPct val="0"/>
              </a:spcAft>
            </a:pPr>
            <a:r>
              <a:rPr lang="zh-TW" altLang="en-US"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完全免試</a:t>
            </a:r>
            <a:r>
              <a:rPr lang="zh-TW" altLang="en-US"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0B0F0"/>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1775146" y="830723"/>
            <a:ext cx="4647012" cy="523220"/>
          </a:xfrm>
          <a:prstGeom prst="rect">
            <a:avLst/>
          </a:prstGeom>
        </p:spPr>
        <p:txBody>
          <a:bodyPr wrap="square">
            <a:spAutoFit/>
          </a:bodyPr>
          <a:lstStyle/>
          <a:p>
            <a:pPr lvl="0" algn="just">
              <a:defRPr/>
            </a:pPr>
            <a:r>
              <a:rPr kumimoji="0" lang="zh-TW" altLang="en-US" sz="2800" b="1" dirty="0">
                <a:solidFill>
                  <a:srgbClr val="333399"/>
                </a:solidFill>
                <a:latin typeface="微軟正黑體" panose="020B0604030504040204" pitchFamily="34" charset="-120"/>
                <a:ea typeface="微軟正黑體" panose="020B0604030504040204" pitchFamily="34" charset="-120"/>
              </a:rPr>
              <a:t>招生資訊查詢</a:t>
            </a:r>
            <a:r>
              <a:rPr kumimoji="0" lang="en-US" altLang="zh-TW" sz="2800" b="1" i="0" u="none" strike="noStrike" kern="1200" cap="none" spc="0" normalizeH="0" baseline="0" noProof="0" dirty="0">
                <a:ln>
                  <a:noFill/>
                </a:ln>
                <a:solidFill>
                  <a:srgbClr val="333399"/>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a:ln>
                  <a:noFill/>
                </a:ln>
                <a:solidFill>
                  <a:srgbClr val="333399"/>
                </a:solidFill>
                <a:effectLst/>
                <a:uLnTx/>
                <a:uFillTx/>
                <a:latin typeface="微軟正黑體" panose="020B0604030504040204" pitchFamily="34" charset="-120"/>
                <a:ea typeface="微軟正黑體" panose="020B0604030504040204" pitchFamily="34" charset="-120"/>
              </a:rPr>
              <a:t>五專招生委員會</a:t>
            </a:r>
          </a:p>
        </p:txBody>
      </p:sp>
    </p:spTree>
    <p:extLst>
      <p:ext uri="{BB962C8B-B14F-4D97-AF65-F5344CB8AC3E}">
        <p14:creationId xmlns:p14="http://schemas.microsoft.com/office/powerpoint/2010/main" val="426925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1941212" y="279344"/>
            <a:ext cx="4647012" cy="523220"/>
          </a:xfrm>
          <a:prstGeom prst="rect">
            <a:avLst/>
          </a:prstGeom>
        </p:spPr>
        <p:txBody>
          <a:bodyPr wrap="square">
            <a:spAutoFit/>
          </a:bodyPr>
          <a:lstStyle/>
          <a:p>
            <a:pPr lvl="0" algn="just">
              <a:defRPr/>
            </a:pPr>
            <a:r>
              <a:rPr kumimoji="0" lang="zh-TW" altLang="en-US" sz="2800" b="1" dirty="0">
                <a:solidFill>
                  <a:srgbClr val="333399"/>
                </a:solidFill>
                <a:latin typeface="微軟正黑體" panose="020B0604030504040204" pitchFamily="34" charset="-120"/>
                <a:ea typeface="微軟正黑體" panose="020B0604030504040204" pitchFamily="34" charset="-120"/>
              </a:rPr>
              <a:t>招生資訊查詢</a:t>
            </a:r>
            <a:r>
              <a:rPr kumimoji="0" lang="en-US" altLang="zh-TW" sz="2800" b="1" i="0" u="none" strike="noStrike" kern="1200" cap="none" spc="0" normalizeH="0" baseline="0" noProof="0" dirty="0">
                <a:ln>
                  <a:noFill/>
                </a:ln>
                <a:solidFill>
                  <a:srgbClr val="333399"/>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a:ln>
                  <a:noFill/>
                </a:ln>
                <a:solidFill>
                  <a:srgbClr val="333399"/>
                </a:solidFill>
                <a:effectLst/>
                <a:uLnTx/>
                <a:uFillTx/>
                <a:latin typeface="微軟正黑體" panose="020B0604030504040204" pitchFamily="34" charset="-120"/>
                <a:ea typeface="微軟正黑體" panose="020B0604030504040204" pitchFamily="34" charset="-120"/>
              </a:rPr>
              <a:t>五專招生委員會</a:t>
            </a:r>
          </a:p>
        </p:txBody>
      </p:sp>
      <p:sp>
        <p:nvSpPr>
          <p:cNvPr id="36" name="矩形 35">
            <a:extLst>
              <a:ext uri="{FF2B5EF4-FFF2-40B4-BE49-F238E27FC236}">
                <a16:creationId xmlns:a16="http://schemas.microsoft.com/office/drawing/2014/main" id="{48AC869C-6F62-4053-91F0-49AE32F3896A}"/>
              </a:ext>
            </a:extLst>
          </p:cNvPr>
          <p:cNvSpPr/>
          <p:nvPr/>
        </p:nvSpPr>
        <p:spPr>
          <a:xfrm>
            <a:off x="2755656" y="3125498"/>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37" name="矩形 36">
            <a:extLst>
              <a:ext uri="{FF2B5EF4-FFF2-40B4-BE49-F238E27FC236}">
                <a16:creationId xmlns:a16="http://schemas.microsoft.com/office/drawing/2014/main" id="{37B24160-FD64-47A1-A50C-520EA99CF226}"/>
              </a:ext>
            </a:extLst>
          </p:cNvPr>
          <p:cNvSpPr/>
          <p:nvPr/>
        </p:nvSpPr>
        <p:spPr>
          <a:xfrm>
            <a:off x="1182820" y="1268776"/>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38" name="矩形 37">
            <a:extLst>
              <a:ext uri="{FF2B5EF4-FFF2-40B4-BE49-F238E27FC236}">
                <a16:creationId xmlns:a16="http://schemas.microsoft.com/office/drawing/2014/main" id="{938FA319-76CF-47E2-A68F-717FBDE423CA}"/>
              </a:ext>
            </a:extLst>
          </p:cNvPr>
          <p:cNvSpPr/>
          <p:nvPr/>
        </p:nvSpPr>
        <p:spPr>
          <a:xfrm>
            <a:off x="1110812" y="806632"/>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39" name="矩形 38">
            <a:extLst>
              <a:ext uri="{FF2B5EF4-FFF2-40B4-BE49-F238E27FC236}">
                <a16:creationId xmlns:a16="http://schemas.microsoft.com/office/drawing/2014/main" id="{832E8C62-FF70-45AF-BCDC-B5A7C29BE427}"/>
              </a:ext>
            </a:extLst>
          </p:cNvPr>
          <p:cNvSpPr/>
          <p:nvPr/>
        </p:nvSpPr>
        <p:spPr>
          <a:xfrm>
            <a:off x="1255692" y="1358776"/>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0" name="矩形 39">
            <a:extLst>
              <a:ext uri="{FF2B5EF4-FFF2-40B4-BE49-F238E27FC236}">
                <a16:creationId xmlns:a16="http://schemas.microsoft.com/office/drawing/2014/main" id="{51E8B18E-DBD8-4317-839E-1A9CBE0E7A1E}"/>
              </a:ext>
            </a:extLst>
          </p:cNvPr>
          <p:cNvSpPr/>
          <p:nvPr/>
        </p:nvSpPr>
        <p:spPr>
          <a:xfrm>
            <a:off x="2262940" y="1804386"/>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41" name="矩形 40">
            <a:extLst>
              <a:ext uri="{FF2B5EF4-FFF2-40B4-BE49-F238E27FC236}">
                <a16:creationId xmlns:a16="http://schemas.microsoft.com/office/drawing/2014/main" id="{C19E912A-F3F8-4F68-9F67-638094C1973F}"/>
              </a:ext>
            </a:extLst>
          </p:cNvPr>
          <p:cNvSpPr/>
          <p:nvPr/>
        </p:nvSpPr>
        <p:spPr>
          <a:xfrm>
            <a:off x="1187357" y="1430102"/>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42" name="圖片 41">
            <a:extLst>
              <a:ext uri="{FF2B5EF4-FFF2-40B4-BE49-F238E27FC236}">
                <a16:creationId xmlns:a16="http://schemas.microsoft.com/office/drawing/2014/main" id="{EF1612CB-D461-4C94-99A6-16358FA38241}"/>
              </a:ext>
            </a:extLst>
          </p:cNvPr>
          <p:cNvPicPr>
            <a:picLocks noChangeAspect="1"/>
          </p:cNvPicPr>
          <p:nvPr/>
        </p:nvPicPr>
        <p:blipFill rotWithShape="1">
          <a:blip r:embed="rId2">
            <a:extLst>
              <a:ext uri="{28A0092B-C50C-407E-A947-70E740481C1C}">
                <a14:useLocalDpi xmlns:a14="http://schemas.microsoft.com/office/drawing/2010/main" val="0"/>
              </a:ext>
            </a:extLst>
          </a:blip>
          <a:srcRect l="9142" t="9142" r="9140" b="9141"/>
          <a:stretch/>
        </p:blipFill>
        <p:spPr>
          <a:xfrm>
            <a:off x="6353701" y="1430776"/>
            <a:ext cx="900000" cy="900000"/>
          </a:xfrm>
          <a:prstGeom prst="rect">
            <a:avLst/>
          </a:prstGeom>
        </p:spPr>
      </p:pic>
      <p:sp>
        <p:nvSpPr>
          <p:cNvPr id="43" name="矩形 42">
            <a:extLst>
              <a:ext uri="{FF2B5EF4-FFF2-40B4-BE49-F238E27FC236}">
                <a16:creationId xmlns:a16="http://schemas.microsoft.com/office/drawing/2014/main" id="{8B98508D-1967-4349-8316-AB7A3AF04142}"/>
              </a:ext>
            </a:extLst>
          </p:cNvPr>
          <p:cNvSpPr/>
          <p:nvPr/>
        </p:nvSpPr>
        <p:spPr>
          <a:xfrm>
            <a:off x="2851305" y="3215498"/>
            <a:ext cx="6213119"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4" name="矩形 43">
            <a:extLst>
              <a:ext uri="{FF2B5EF4-FFF2-40B4-BE49-F238E27FC236}">
                <a16:creationId xmlns:a16="http://schemas.microsoft.com/office/drawing/2014/main" id="{C420B103-AEA7-446F-B0EC-E867AD324556}"/>
              </a:ext>
            </a:extLst>
          </p:cNvPr>
          <p:cNvSpPr/>
          <p:nvPr/>
        </p:nvSpPr>
        <p:spPr>
          <a:xfrm>
            <a:off x="5503070" y="3697647"/>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45" name="矩形 44">
            <a:extLst>
              <a:ext uri="{FF2B5EF4-FFF2-40B4-BE49-F238E27FC236}">
                <a16:creationId xmlns:a16="http://schemas.microsoft.com/office/drawing/2014/main" id="{5E827CD6-9097-4D4E-8515-BE69DAE5A065}"/>
              </a:ext>
            </a:extLst>
          </p:cNvPr>
          <p:cNvSpPr/>
          <p:nvPr/>
        </p:nvSpPr>
        <p:spPr>
          <a:xfrm>
            <a:off x="4427487" y="3323363"/>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46" name="圖片 45">
            <a:extLst>
              <a:ext uri="{FF2B5EF4-FFF2-40B4-BE49-F238E27FC236}">
                <a16:creationId xmlns:a16="http://schemas.microsoft.com/office/drawing/2014/main" id="{36665E95-FD05-450E-91E7-E42A20C484E3}"/>
              </a:ext>
            </a:extLst>
          </p:cNvPr>
          <p:cNvPicPr>
            <a:picLocks noChangeAspect="1"/>
          </p:cNvPicPr>
          <p:nvPr/>
        </p:nvPicPr>
        <p:blipFill rotWithShape="1">
          <a:blip r:embed="rId3">
            <a:extLst>
              <a:ext uri="{28A0092B-C50C-407E-A947-70E740481C1C}">
                <a14:useLocalDpi xmlns:a14="http://schemas.microsoft.com/office/drawing/2010/main" val="0"/>
              </a:ext>
            </a:extLst>
          </a:blip>
          <a:srcRect l="9915" t="9915" r="9915" b="9915"/>
          <a:stretch/>
        </p:blipFill>
        <p:spPr>
          <a:xfrm>
            <a:off x="3099787" y="3287498"/>
            <a:ext cx="900001" cy="900000"/>
          </a:xfrm>
          <a:prstGeom prst="rect">
            <a:avLst/>
          </a:prstGeom>
        </p:spPr>
      </p:pic>
      <p:sp>
        <p:nvSpPr>
          <p:cNvPr id="47" name="文字方塊 46">
            <a:extLst>
              <a:ext uri="{FF2B5EF4-FFF2-40B4-BE49-F238E27FC236}">
                <a16:creationId xmlns:a16="http://schemas.microsoft.com/office/drawing/2014/main" id="{FA5A8523-9EA2-4AEC-933E-E90E8D68505C}"/>
              </a:ext>
            </a:extLst>
          </p:cNvPr>
          <p:cNvSpPr txBox="1"/>
          <p:nvPr/>
        </p:nvSpPr>
        <p:spPr>
          <a:xfrm rot="10800000">
            <a:off x="1252405" y="2854822"/>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48" name="文字方塊 47">
            <a:extLst>
              <a:ext uri="{FF2B5EF4-FFF2-40B4-BE49-F238E27FC236}">
                <a16:creationId xmlns:a16="http://schemas.microsoft.com/office/drawing/2014/main" id="{70F300F3-647D-4F35-AFF8-93EB6A973D84}"/>
              </a:ext>
            </a:extLst>
          </p:cNvPr>
          <p:cNvSpPr txBox="1"/>
          <p:nvPr/>
        </p:nvSpPr>
        <p:spPr>
          <a:xfrm rot="10800000">
            <a:off x="772016" y="2854822"/>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49" name="文字方塊 48">
            <a:extLst>
              <a:ext uri="{FF2B5EF4-FFF2-40B4-BE49-F238E27FC236}">
                <a16:creationId xmlns:a16="http://schemas.microsoft.com/office/drawing/2014/main" id="{006D2180-3991-4366-B205-A97BC19142FF}"/>
              </a:ext>
            </a:extLst>
          </p:cNvPr>
          <p:cNvSpPr txBox="1"/>
          <p:nvPr/>
        </p:nvSpPr>
        <p:spPr>
          <a:xfrm>
            <a:off x="7645969" y="926694"/>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grpSp>
        <p:nvGrpSpPr>
          <p:cNvPr id="50" name="群組 49">
            <a:extLst>
              <a:ext uri="{FF2B5EF4-FFF2-40B4-BE49-F238E27FC236}">
                <a16:creationId xmlns:a16="http://schemas.microsoft.com/office/drawing/2014/main" id="{8977AF96-B909-BE2E-3BE2-7A87731BE3B5}"/>
              </a:ext>
            </a:extLst>
          </p:cNvPr>
          <p:cNvGrpSpPr/>
          <p:nvPr/>
        </p:nvGrpSpPr>
        <p:grpSpPr>
          <a:xfrm>
            <a:off x="103579" y="4744308"/>
            <a:ext cx="8368361" cy="1800493"/>
            <a:chOff x="103579" y="3763403"/>
            <a:chExt cx="8368361" cy="1800493"/>
          </a:xfrm>
        </p:grpSpPr>
        <p:sp>
          <p:nvSpPr>
            <p:cNvPr id="51" name="矩形 50">
              <a:extLst>
                <a:ext uri="{FF2B5EF4-FFF2-40B4-BE49-F238E27FC236}">
                  <a16:creationId xmlns:a16="http://schemas.microsoft.com/office/drawing/2014/main" id="{8F60504E-D747-4DCE-9571-32782DA518C2}"/>
                </a:ext>
              </a:extLst>
            </p:cNvPr>
            <p:cNvSpPr/>
            <p:nvPr/>
          </p:nvSpPr>
          <p:spPr>
            <a:xfrm>
              <a:off x="2083596" y="3960251"/>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2" name="矩形 51">
              <a:extLst>
                <a:ext uri="{FF2B5EF4-FFF2-40B4-BE49-F238E27FC236}">
                  <a16:creationId xmlns:a16="http://schemas.microsoft.com/office/drawing/2014/main" id="{096481FE-E1DB-4FA5-9905-AFD5ED722B95}"/>
                </a:ext>
              </a:extLst>
            </p:cNvPr>
            <p:cNvSpPr/>
            <p:nvPr/>
          </p:nvSpPr>
          <p:spPr>
            <a:xfrm>
              <a:off x="2140458" y="4050251"/>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3" name="矩形 52">
              <a:extLst>
                <a:ext uri="{FF2B5EF4-FFF2-40B4-BE49-F238E27FC236}">
                  <a16:creationId xmlns:a16="http://schemas.microsoft.com/office/drawing/2014/main" id="{228078A7-D37D-45D5-AB0C-30CEA09335BC}"/>
                </a:ext>
              </a:extLst>
            </p:cNvPr>
            <p:cNvSpPr/>
            <p:nvPr/>
          </p:nvSpPr>
          <p:spPr>
            <a:xfrm>
              <a:off x="3147706" y="4494935"/>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54" name="矩形 53">
              <a:extLst>
                <a:ext uri="{FF2B5EF4-FFF2-40B4-BE49-F238E27FC236}">
                  <a16:creationId xmlns:a16="http://schemas.microsoft.com/office/drawing/2014/main" id="{3FA9CF60-0B12-4DF3-A05A-51E1179EC5ED}"/>
                </a:ext>
              </a:extLst>
            </p:cNvPr>
            <p:cNvSpPr/>
            <p:nvPr/>
          </p:nvSpPr>
          <p:spPr>
            <a:xfrm>
              <a:off x="2072123" y="4120651"/>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5" name="圖片 54">
              <a:extLst>
                <a:ext uri="{FF2B5EF4-FFF2-40B4-BE49-F238E27FC236}">
                  <a16:creationId xmlns:a16="http://schemas.microsoft.com/office/drawing/2014/main" id="{B4EC6230-8F46-4B0D-9BA2-F4C338F4E1AC}"/>
                </a:ext>
              </a:extLst>
            </p:cNvPr>
            <p:cNvPicPr>
              <a:picLocks noChangeAspect="1"/>
            </p:cNvPicPr>
            <p:nvPr/>
          </p:nvPicPr>
          <p:blipFill rotWithShape="1">
            <a:blip r:embed="rId4">
              <a:extLst>
                <a:ext uri="{28A0092B-C50C-407E-A947-70E740481C1C}">
                  <a14:useLocalDpi xmlns:a14="http://schemas.microsoft.com/office/drawing/2010/main" val="0"/>
                </a:ext>
              </a:extLst>
            </a:blip>
            <a:srcRect l="9863" t="8570" r="8433" b="9311"/>
            <a:stretch/>
          </p:blipFill>
          <p:spPr>
            <a:xfrm>
              <a:off x="7180648" y="4052060"/>
              <a:ext cx="1028506" cy="1033726"/>
            </a:xfrm>
            <a:prstGeom prst="rect">
              <a:avLst/>
            </a:prstGeom>
          </p:spPr>
        </p:pic>
        <p:sp>
          <p:nvSpPr>
            <p:cNvPr id="56" name="文字方塊 55">
              <a:extLst>
                <a:ext uri="{FF2B5EF4-FFF2-40B4-BE49-F238E27FC236}">
                  <a16:creationId xmlns:a16="http://schemas.microsoft.com/office/drawing/2014/main" id="{EFE6AED0-17DD-3377-582F-051E382281C8}"/>
                </a:ext>
              </a:extLst>
            </p:cNvPr>
            <p:cNvSpPr txBox="1"/>
            <p:nvPr/>
          </p:nvSpPr>
          <p:spPr>
            <a:xfrm rot="10800000">
              <a:off x="583968" y="376340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57" name="文字方塊 56">
              <a:extLst>
                <a:ext uri="{FF2B5EF4-FFF2-40B4-BE49-F238E27FC236}">
                  <a16:creationId xmlns:a16="http://schemas.microsoft.com/office/drawing/2014/main" id="{5FB63BC7-F1FD-415B-2610-9B4A540F0F75}"/>
                </a:ext>
              </a:extLst>
            </p:cNvPr>
            <p:cNvSpPr txBox="1"/>
            <p:nvPr/>
          </p:nvSpPr>
          <p:spPr>
            <a:xfrm rot="10800000">
              <a:off x="103579" y="376340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
        <p:nvSpPr>
          <p:cNvPr id="58" name="文字方塊 57">
            <a:extLst>
              <a:ext uri="{FF2B5EF4-FFF2-40B4-BE49-F238E27FC236}">
                <a16:creationId xmlns:a16="http://schemas.microsoft.com/office/drawing/2014/main" id="{006D2180-3991-4366-B205-A97BC19142FF}"/>
              </a:ext>
            </a:extLst>
          </p:cNvPr>
          <p:cNvSpPr txBox="1"/>
          <p:nvPr/>
        </p:nvSpPr>
        <p:spPr>
          <a:xfrm>
            <a:off x="8131692" y="926694"/>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23640539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0DAE0B9D-B5C3-4865-A165-439ACBFFEF6B}"/>
              </a:ext>
            </a:extLst>
          </p:cNvPr>
          <p:cNvPicPr>
            <a:picLocks noChangeAspect="1"/>
          </p:cNvPicPr>
          <p:nvPr/>
        </p:nvPicPr>
        <p:blipFill rotWithShape="1">
          <a:blip r:embed="rId3"/>
          <a:srcRect l="21651" t="24788" r="23225" b="16384"/>
          <a:stretch/>
        </p:blipFill>
        <p:spPr>
          <a:xfrm>
            <a:off x="17624" y="1412775"/>
            <a:ext cx="9126375" cy="547582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標題 1"/>
          <p:cNvSpPr>
            <a:spLocks noGrp="1"/>
          </p:cNvSpPr>
          <p:nvPr>
            <p:ph type="title"/>
          </p:nvPr>
        </p:nvSpPr>
        <p:spPr>
          <a:xfrm>
            <a:off x="1348067" y="792242"/>
            <a:ext cx="6571343" cy="631776"/>
          </a:xfrm>
        </p:spPr>
        <p:txBody>
          <a:bodyPr/>
          <a:lstStyle/>
          <a:p>
            <a:pPr eaLnBrk="1" hangingPunct="1">
              <a:defRPr/>
            </a:pPr>
            <a:r>
              <a:rPr lang="zh-TW" altLang="en-US" b="1" dirty="0">
                <a:solidFill>
                  <a:srgbClr val="FF0000"/>
                </a:solidFill>
                <a:latin typeface="微軟正黑體" pitchFamily="34" charset="-120"/>
                <a:ea typeface="微軟正黑體" pitchFamily="34" charset="-120"/>
              </a:rPr>
              <a:t>屏東區招收普通科學校介紹</a:t>
            </a:r>
          </a:p>
        </p:txBody>
      </p:sp>
      <p:grpSp>
        <p:nvGrpSpPr>
          <p:cNvPr id="134147" name="內容版面配置區 25"/>
          <p:cNvGrpSpPr>
            <a:grpSpLocks noGrp="1"/>
          </p:cNvGrpSpPr>
          <p:nvPr/>
        </p:nvGrpSpPr>
        <p:grpSpPr bwMode="auto">
          <a:xfrm>
            <a:off x="240498" y="1369681"/>
            <a:ext cx="8257901" cy="4823507"/>
            <a:chOff x="402051" y="1121579"/>
            <a:chExt cx="9702133" cy="5469547"/>
          </a:xfrm>
        </p:grpSpPr>
        <p:sp>
          <p:nvSpPr>
            <p:cNvPr id="134148" name="Oval 8"/>
            <p:cNvSpPr>
              <a:spLocks noChangeArrowheads="1"/>
            </p:cNvSpPr>
            <p:nvPr/>
          </p:nvSpPr>
          <p:spPr bwMode="gray">
            <a:xfrm>
              <a:off x="1214468" y="2006584"/>
              <a:ext cx="1141412" cy="1101725"/>
            </a:xfrm>
            <a:prstGeom prst="ellipse">
              <a:avLst/>
            </a:prstGeom>
            <a:gradFill rotWithShape="0">
              <a:gsLst>
                <a:gs pos="0">
                  <a:schemeClr val="bg2"/>
                </a:gs>
                <a:gs pos="100000">
                  <a:srgbClr val="92D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來義</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高中</a:t>
              </a:r>
            </a:p>
          </p:txBody>
        </p:sp>
        <p:sp>
          <p:nvSpPr>
            <p:cNvPr id="28" name="Oval 5"/>
            <p:cNvSpPr>
              <a:spLocks noChangeArrowheads="1"/>
            </p:cNvSpPr>
            <p:nvPr/>
          </p:nvSpPr>
          <p:spPr bwMode="gray">
            <a:xfrm>
              <a:off x="402051" y="3080812"/>
              <a:ext cx="1143467" cy="1101585"/>
            </a:xfrm>
            <a:prstGeom prst="ellipse">
              <a:avLst/>
            </a:prstGeom>
            <a:gradFill rotWithShape="1">
              <a:gsLst>
                <a:gs pos="0">
                  <a:schemeClr val="accent1">
                    <a:lumMod val="20000"/>
                    <a:lumOff val="80000"/>
                  </a:schemeClr>
                </a:gs>
                <a:gs pos="100000">
                  <a:srgbClr val="0099CC"/>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潮州</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30" name="Oval 9"/>
            <p:cNvSpPr>
              <a:spLocks noChangeArrowheads="1"/>
            </p:cNvSpPr>
            <p:nvPr/>
          </p:nvSpPr>
          <p:spPr bwMode="gray">
            <a:xfrm>
              <a:off x="622327" y="4268776"/>
              <a:ext cx="1079025" cy="1103320"/>
            </a:xfrm>
            <a:prstGeom prst="ellipse">
              <a:avLst/>
            </a:prstGeom>
            <a:gradFill rotWithShape="1">
              <a:gsLst>
                <a:gs pos="0">
                  <a:schemeClr val="bg1">
                    <a:lumMod val="95000"/>
                  </a:schemeClr>
                </a:gs>
                <a:gs pos="100000">
                  <a:schemeClr val="bg2">
                    <a:lumMod val="50000"/>
                  </a:schemeClr>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東港</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134152" name="Oval 5"/>
            <p:cNvSpPr>
              <a:spLocks noChangeArrowheads="1"/>
            </p:cNvSpPr>
            <p:nvPr/>
          </p:nvSpPr>
          <p:spPr bwMode="gray">
            <a:xfrm>
              <a:off x="1793520" y="5373303"/>
              <a:ext cx="1143000" cy="1101725"/>
            </a:xfrm>
            <a:prstGeom prst="ellipse">
              <a:avLst/>
            </a:prstGeom>
            <a:gradFill rotWithShape="1">
              <a:gsLst>
                <a:gs pos="0">
                  <a:schemeClr val="bg1"/>
                </a:gs>
                <a:gs pos="100000">
                  <a:srgbClr val="00B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陸興</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高中</a:t>
              </a:r>
            </a:p>
          </p:txBody>
        </p:sp>
        <p:sp>
          <p:nvSpPr>
            <p:cNvPr id="32" name="Oval 5"/>
            <p:cNvSpPr>
              <a:spLocks noChangeArrowheads="1"/>
            </p:cNvSpPr>
            <p:nvPr/>
          </p:nvSpPr>
          <p:spPr bwMode="gray">
            <a:xfrm>
              <a:off x="3666258" y="5489541"/>
              <a:ext cx="1143467" cy="1101585"/>
            </a:xfrm>
            <a:prstGeom prst="ellipse">
              <a:avLst/>
            </a:prstGeom>
            <a:gradFill rotWithShape="1">
              <a:gsLst>
                <a:gs pos="0">
                  <a:schemeClr val="bg1">
                    <a:lumMod val="95000"/>
                  </a:schemeClr>
                </a:gs>
                <a:gs pos="100000">
                  <a:srgbClr val="9933FF"/>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美和</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33" name="Oval 5"/>
            <p:cNvSpPr>
              <a:spLocks noChangeArrowheads="1"/>
            </p:cNvSpPr>
            <p:nvPr/>
          </p:nvSpPr>
          <p:spPr bwMode="gray">
            <a:xfrm>
              <a:off x="6911260" y="4529885"/>
              <a:ext cx="1141815" cy="1101585"/>
            </a:xfrm>
            <a:prstGeom prst="ellipse">
              <a:avLst/>
            </a:prstGeom>
            <a:gradFill rotWithShape="1">
              <a:gsLst>
                <a:gs pos="0">
                  <a:schemeClr val="bg1">
                    <a:lumMod val="95000"/>
                  </a:schemeClr>
                </a:gs>
                <a:gs pos="100000">
                  <a:srgbClr val="FFC00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枋寮</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grpSp>
          <p:nvGrpSpPr>
            <p:cNvPr id="134155" name="群組 1"/>
            <p:cNvGrpSpPr>
              <a:grpSpLocks/>
            </p:cNvGrpSpPr>
            <p:nvPr/>
          </p:nvGrpSpPr>
          <p:grpSpPr bwMode="auto">
            <a:xfrm>
              <a:off x="1570067" y="2030094"/>
              <a:ext cx="8149416" cy="3591735"/>
              <a:chOff x="1398992" y="2515103"/>
              <a:chExt cx="8148022" cy="3591863"/>
            </a:xfrm>
          </p:grpSpPr>
          <p:sp>
            <p:nvSpPr>
              <p:cNvPr id="134164" name="AutoShape 6"/>
              <p:cNvSpPr>
                <a:spLocks noChangeArrowheads="1"/>
              </p:cNvSpPr>
              <p:nvPr/>
            </p:nvSpPr>
            <p:spPr bwMode="gray">
              <a:xfrm rot="-9207706">
                <a:off x="2047621" y="3669885"/>
                <a:ext cx="1245521" cy="216332"/>
              </a:xfrm>
              <a:prstGeom prst="rightArrow">
                <a:avLst>
                  <a:gd name="adj1" fmla="val 35167"/>
                  <a:gd name="adj2" fmla="val 111018"/>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nvGrpSpPr>
              <p:cNvPr id="134166" name="Group 28"/>
              <p:cNvGrpSpPr>
                <a:grpSpLocks/>
              </p:cNvGrpSpPr>
              <p:nvPr/>
            </p:nvGrpSpPr>
            <p:grpSpPr bwMode="auto">
              <a:xfrm>
                <a:off x="3574119" y="3431790"/>
                <a:ext cx="1387420" cy="1684077"/>
                <a:chOff x="4166" y="1706"/>
                <a:chExt cx="1252" cy="1252"/>
              </a:xfrm>
            </p:grpSpPr>
            <p:sp>
              <p:nvSpPr>
                <p:cNvPr id="13418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sp>
            <p:nvSpPr>
              <p:cNvPr id="134167" name="Text Box 33"/>
              <p:cNvSpPr txBox="1">
                <a:spLocks noChangeArrowheads="1"/>
              </p:cNvSpPr>
              <p:nvPr/>
            </p:nvSpPr>
            <p:spPr bwMode="gray">
              <a:xfrm>
                <a:off x="3590274" y="3706427"/>
                <a:ext cx="1312640" cy="11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普通科</a:t>
                </a:r>
                <a:endParaRPr kumimoji="1" lang="en-US" altLang="zh-TW" sz="3200" dirty="0">
                  <a:solidFill>
                    <a:srgbClr val="660066"/>
                  </a:solidFill>
                  <a:latin typeface="微軟正黑體" pitchFamily="34" charset="-120"/>
                  <a:ea typeface="微軟正黑體" pitchFamily="34" charset="-120"/>
                </a:endParaRPr>
              </a:p>
            </p:txBody>
          </p:sp>
          <p:sp>
            <p:nvSpPr>
              <p:cNvPr id="134168" name="AutoShape 6"/>
              <p:cNvSpPr>
                <a:spLocks noChangeArrowheads="1"/>
              </p:cNvSpPr>
              <p:nvPr/>
            </p:nvSpPr>
            <p:spPr bwMode="gray">
              <a:xfrm rot="10800000">
                <a:off x="1398992" y="4042637"/>
                <a:ext cx="1739602" cy="261946"/>
              </a:xfrm>
              <a:prstGeom prst="rightArrow">
                <a:avLst>
                  <a:gd name="adj1" fmla="val 35167"/>
                  <a:gd name="adj2" fmla="val 11102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0" name="AutoShape 6"/>
              <p:cNvSpPr>
                <a:spLocks noChangeArrowheads="1"/>
              </p:cNvSpPr>
              <p:nvPr/>
            </p:nvSpPr>
            <p:spPr bwMode="gray">
              <a:xfrm rot="9607885">
                <a:off x="1576490" y="4620901"/>
                <a:ext cx="1893350" cy="236052"/>
              </a:xfrm>
              <a:prstGeom prst="rightArrow">
                <a:avLst>
                  <a:gd name="adj1" fmla="val 35167"/>
                  <a:gd name="adj2" fmla="val 111027"/>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1" name="AutoShape 6"/>
              <p:cNvSpPr>
                <a:spLocks noChangeArrowheads="1"/>
              </p:cNvSpPr>
              <p:nvPr/>
            </p:nvSpPr>
            <p:spPr bwMode="gray">
              <a:xfrm rot="7742112">
                <a:off x="2441307" y="5220679"/>
                <a:ext cx="1420277" cy="352297"/>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2" name="AutoShape 6"/>
              <p:cNvSpPr>
                <a:spLocks noChangeArrowheads="1"/>
              </p:cNvSpPr>
              <p:nvPr/>
            </p:nvSpPr>
            <p:spPr bwMode="gray">
              <a:xfrm rot="6539961">
                <a:off x="3877849" y="5383799"/>
                <a:ext cx="726040" cy="285880"/>
              </a:xfrm>
              <a:prstGeom prst="rightArrow">
                <a:avLst>
                  <a:gd name="adj1" fmla="val 35167"/>
                  <a:gd name="adj2" fmla="val 111032"/>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3" name="AutoShape 6"/>
              <p:cNvSpPr>
                <a:spLocks noChangeArrowheads="1"/>
              </p:cNvSpPr>
              <p:nvPr/>
            </p:nvSpPr>
            <p:spPr bwMode="gray">
              <a:xfrm rot="3102181">
                <a:off x="4927547" y="5182255"/>
                <a:ext cx="751555" cy="292804"/>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5" name="AutoShape 6"/>
              <p:cNvSpPr>
                <a:spLocks noChangeArrowheads="1"/>
              </p:cNvSpPr>
              <p:nvPr/>
            </p:nvSpPr>
            <p:spPr bwMode="gray">
              <a:xfrm rot="2016891">
                <a:off x="5257265" y="4647714"/>
                <a:ext cx="1503490" cy="320946"/>
              </a:xfrm>
              <a:prstGeom prst="rightArrow">
                <a:avLst>
                  <a:gd name="adj1" fmla="val 35167"/>
                  <a:gd name="adj2" fmla="val 111029"/>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6" name="AutoShape 6"/>
              <p:cNvSpPr>
                <a:spLocks noChangeArrowheads="1"/>
              </p:cNvSpPr>
              <p:nvPr/>
            </p:nvSpPr>
            <p:spPr bwMode="gray">
              <a:xfrm>
                <a:off x="5314685" y="3917221"/>
                <a:ext cx="1806511" cy="315429"/>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7" name="AutoShape 6"/>
              <p:cNvSpPr>
                <a:spLocks noChangeArrowheads="1"/>
              </p:cNvSpPr>
              <p:nvPr/>
            </p:nvSpPr>
            <p:spPr bwMode="gray">
              <a:xfrm rot="5217470">
                <a:off x="8829949" y="2857208"/>
                <a:ext cx="1059170" cy="374960"/>
              </a:xfrm>
              <a:prstGeom prst="rightArrow">
                <a:avLst>
                  <a:gd name="adj1" fmla="val 33015"/>
                  <a:gd name="adj2" fmla="val 111027"/>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8" name="AutoShape 6"/>
              <p:cNvSpPr>
                <a:spLocks noChangeArrowheads="1"/>
              </p:cNvSpPr>
              <p:nvPr/>
            </p:nvSpPr>
            <p:spPr bwMode="gray">
              <a:xfrm rot="18220397">
                <a:off x="4560384" y="2930044"/>
                <a:ext cx="976021" cy="312466"/>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0" name="AutoShape 6"/>
              <p:cNvSpPr>
                <a:spLocks noChangeArrowheads="1"/>
              </p:cNvSpPr>
              <p:nvPr/>
            </p:nvSpPr>
            <p:spPr bwMode="gray">
              <a:xfrm rot="16200000">
                <a:off x="3977519" y="2829292"/>
                <a:ext cx="563583" cy="385696"/>
              </a:xfrm>
              <a:prstGeom prst="rightArrow">
                <a:avLst>
                  <a:gd name="adj1" fmla="val 35167"/>
                  <a:gd name="adj2" fmla="val 111031"/>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1" name="AutoShape 6"/>
              <p:cNvSpPr>
                <a:spLocks noChangeArrowheads="1"/>
              </p:cNvSpPr>
              <p:nvPr/>
            </p:nvSpPr>
            <p:spPr bwMode="gray">
              <a:xfrm rot="-7860206">
                <a:off x="2945678" y="3086171"/>
                <a:ext cx="650898" cy="350778"/>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sp>
          <p:nvSpPr>
            <p:cNvPr id="36" name="Oval 9"/>
            <p:cNvSpPr>
              <a:spLocks noChangeArrowheads="1"/>
            </p:cNvSpPr>
            <p:nvPr/>
          </p:nvSpPr>
          <p:spPr bwMode="gray">
            <a:xfrm>
              <a:off x="5193232" y="1209035"/>
              <a:ext cx="1080676" cy="1103319"/>
            </a:xfrm>
            <a:prstGeom prst="ellipse">
              <a:avLst/>
            </a:prstGeom>
            <a:gradFill rotWithShape="1">
              <a:gsLst>
                <a:gs pos="0">
                  <a:schemeClr val="bg1">
                    <a:lumMod val="95000"/>
                  </a:schemeClr>
                </a:gs>
                <a:gs pos="100000">
                  <a:srgbClr val="C0000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大同</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134158" name="Oval 7"/>
            <p:cNvSpPr>
              <a:spLocks noChangeArrowheads="1"/>
            </p:cNvSpPr>
            <p:nvPr/>
          </p:nvSpPr>
          <p:spPr bwMode="gray">
            <a:xfrm>
              <a:off x="8962772" y="3170797"/>
              <a:ext cx="1141412" cy="1101726"/>
            </a:xfrm>
            <a:prstGeom prst="ellipse">
              <a:avLst/>
            </a:prstGeom>
            <a:gradFill rotWithShape="1">
              <a:gsLst>
                <a:gs pos="0">
                  <a:schemeClr val="bg1"/>
                </a:gs>
                <a:gs pos="100000">
                  <a:srgbClr val="33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屏北</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高中</a:t>
              </a:r>
            </a:p>
          </p:txBody>
        </p:sp>
        <p:sp>
          <p:nvSpPr>
            <p:cNvPr id="38" name="Oval 9"/>
            <p:cNvSpPr>
              <a:spLocks noChangeArrowheads="1"/>
            </p:cNvSpPr>
            <p:nvPr/>
          </p:nvSpPr>
          <p:spPr bwMode="gray">
            <a:xfrm>
              <a:off x="7310628" y="3290984"/>
              <a:ext cx="1079023" cy="1103321"/>
            </a:xfrm>
            <a:prstGeom prst="ellipse">
              <a:avLst/>
            </a:prstGeom>
            <a:gradFill rotWithShape="1">
              <a:gsLst>
                <a:gs pos="0">
                  <a:schemeClr val="bg1">
                    <a:lumMod val="95000"/>
                  </a:schemeClr>
                </a:gs>
                <a:gs pos="100000">
                  <a:srgbClr val="00B05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屏東</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134160" name="Oval 9"/>
            <p:cNvSpPr>
              <a:spLocks noChangeArrowheads="1"/>
            </p:cNvSpPr>
            <p:nvPr/>
          </p:nvSpPr>
          <p:spPr bwMode="gray">
            <a:xfrm>
              <a:off x="5300246" y="5333906"/>
              <a:ext cx="1079500" cy="1103313"/>
            </a:xfrm>
            <a:prstGeom prst="ellipse">
              <a:avLst/>
            </a:prstGeom>
            <a:gradFill rotWithShape="1">
              <a:gsLst>
                <a:gs pos="0">
                  <a:schemeClr val="bg1"/>
                </a:gs>
                <a:gs pos="100000">
                  <a:srgbClr val="C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恆春</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工商</a:t>
              </a:r>
            </a:p>
          </p:txBody>
        </p:sp>
        <p:sp>
          <p:nvSpPr>
            <p:cNvPr id="40" name="Oval 9"/>
            <p:cNvSpPr>
              <a:spLocks noChangeArrowheads="1"/>
            </p:cNvSpPr>
            <p:nvPr/>
          </p:nvSpPr>
          <p:spPr bwMode="gray">
            <a:xfrm>
              <a:off x="6371748" y="1454924"/>
              <a:ext cx="1079023" cy="1103319"/>
            </a:xfrm>
            <a:prstGeom prst="ellipse">
              <a:avLst/>
            </a:prstGeom>
            <a:gradFill rotWithShape="1">
              <a:gsLst>
                <a:gs pos="0">
                  <a:schemeClr val="bg1">
                    <a:lumMod val="95000"/>
                  </a:schemeClr>
                </a:gs>
                <a:gs pos="100000">
                  <a:schemeClr val="tx2">
                    <a:lumMod val="60000"/>
                    <a:lumOff val="40000"/>
                  </a:schemeClr>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民生</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家商</a:t>
              </a:r>
            </a:p>
          </p:txBody>
        </p:sp>
        <p:sp>
          <p:nvSpPr>
            <p:cNvPr id="41" name="Oval 6"/>
            <p:cNvSpPr>
              <a:spLocks noChangeArrowheads="1"/>
            </p:cNvSpPr>
            <p:nvPr/>
          </p:nvSpPr>
          <p:spPr bwMode="gray">
            <a:xfrm>
              <a:off x="3895993" y="1121579"/>
              <a:ext cx="1140163" cy="1101585"/>
            </a:xfrm>
            <a:prstGeom prst="ellipse">
              <a:avLst/>
            </a:prstGeom>
            <a:gradFill rotWithShape="1">
              <a:gsLst>
                <a:gs pos="0">
                  <a:schemeClr val="bg1">
                    <a:lumMod val="95000"/>
                  </a:schemeClr>
                </a:gs>
                <a:gs pos="100000">
                  <a:schemeClr val="accent6"/>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屏東</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女中</a:t>
              </a:r>
            </a:p>
          </p:txBody>
        </p:sp>
        <p:sp>
          <p:nvSpPr>
            <p:cNvPr id="42" name="Oval 6"/>
            <p:cNvSpPr>
              <a:spLocks noChangeArrowheads="1"/>
            </p:cNvSpPr>
            <p:nvPr/>
          </p:nvSpPr>
          <p:spPr bwMode="gray">
            <a:xfrm>
              <a:off x="2484653" y="1287737"/>
              <a:ext cx="1141815" cy="1101583"/>
            </a:xfrm>
            <a:prstGeom prst="ellipse">
              <a:avLst/>
            </a:prstGeom>
            <a:gradFill rotWithShape="1">
              <a:gsLst>
                <a:gs pos="0">
                  <a:schemeClr val="bg1">
                    <a:lumMod val="95000"/>
                  </a:schemeClr>
                </a:gs>
                <a:gs pos="100000">
                  <a:srgbClr val="D60093"/>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屏榮</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grpSp>
      <p:sp>
        <p:nvSpPr>
          <p:cNvPr id="43" name="Oval 31"/>
          <p:cNvSpPr>
            <a:spLocks noChangeArrowheads="1"/>
          </p:cNvSpPr>
          <p:nvPr/>
        </p:nvSpPr>
        <p:spPr bwMode="gray">
          <a:xfrm>
            <a:off x="7538368" y="692961"/>
            <a:ext cx="1096192" cy="1353441"/>
          </a:xfrm>
          <a:prstGeom prst="ellipse">
            <a:avLst/>
          </a:prstGeom>
          <a:solidFill>
            <a:srgbClr val="FF7C80"/>
          </a:solidFill>
          <a:ln>
            <a:noFill/>
          </a:ln>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4" name="AutoShape 6"/>
          <p:cNvSpPr>
            <a:spLocks noChangeArrowheads="1"/>
          </p:cNvSpPr>
          <p:nvPr/>
        </p:nvSpPr>
        <p:spPr bwMode="gray">
          <a:xfrm rot="20257189">
            <a:off x="4560732" y="3033031"/>
            <a:ext cx="1271279" cy="308809"/>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7" name="Text Box 33"/>
          <p:cNvSpPr txBox="1">
            <a:spLocks noChangeArrowheads="1"/>
          </p:cNvSpPr>
          <p:nvPr/>
        </p:nvSpPr>
        <p:spPr bwMode="gray">
          <a:xfrm>
            <a:off x="7542366" y="881562"/>
            <a:ext cx="11174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綜合高中</a:t>
            </a:r>
            <a:endParaRPr kumimoji="1" lang="en-US" altLang="zh-TW" sz="3200" dirty="0">
              <a:solidFill>
                <a:srgbClr val="660066"/>
              </a:solidFill>
              <a:latin typeface="微軟正黑體" pitchFamily="34" charset="-120"/>
              <a:ea typeface="微軟正黑體" pitchFamily="34" charset="-120"/>
            </a:endParaRPr>
          </a:p>
        </p:txBody>
      </p:sp>
      <p:sp>
        <p:nvSpPr>
          <p:cNvPr id="46" name="AutoShape 6"/>
          <p:cNvSpPr>
            <a:spLocks noChangeArrowheads="1"/>
          </p:cNvSpPr>
          <p:nvPr/>
        </p:nvSpPr>
        <p:spPr bwMode="gray">
          <a:xfrm rot="19450757">
            <a:off x="4291792" y="2737534"/>
            <a:ext cx="860707" cy="265999"/>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8" name="Oval 5"/>
          <p:cNvSpPr>
            <a:spLocks noChangeArrowheads="1"/>
          </p:cNvSpPr>
          <p:nvPr/>
        </p:nvSpPr>
        <p:spPr bwMode="gray">
          <a:xfrm>
            <a:off x="6169064" y="2108000"/>
            <a:ext cx="973254" cy="971470"/>
          </a:xfrm>
          <a:prstGeom prst="ellipse">
            <a:avLst/>
          </a:prstGeom>
          <a:gradFill rotWithShape="1">
            <a:gsLst>
              <a:gs pos="0">
                <a:schemeClr val="bg1">
                  <a:lumMod val="95000"/>
                </a:schemeClr>
              </a:gs>
              <a:gs pos="100000">
                <a:srgbClr val="9933FF"/>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屏科</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實中</a:t>
            </a:r>
          </a:p>
        </p:txBody>
      </p:sp>
    </p:spTree>
    <p:extLst>
      <p:ext uri="{BB962C8B-B14F-4D97-AF65-F5344CB8AC3E}">
        <p14:creationId xmlns:p14="http://schemas.microsoft.com/office/powerpoint/2010/main" val="30780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標題 1"/>
          <p:cNvSpPr>
            <a:spLocks noGrp="1"/>
          </p:cNvSpPr>
          <p:nvPr>
            <p:ph type="title"/>
          </p:nvPr>
        </p:nvSpPr>
        <p:spPr>
          <a:xfrm>
            <a:off x="1426554" y="856185"/>
            <a:ext cx="6571343" cy="609000"/>
          </a:xfrm>
        </p:spPr>
        <p:txBody>
          <a:bodyPr/>
          <a:lstStyle/>
          <a:p>
            <a:pPr eaLnBrk="1" hangingPunct="1">
              <a:defRPr/>
            </a:pPr>
            <a:r>
              <a:rPr lang="zh-TW" altLang="en-US" b="1" dirty="0">
                <a:solidFill>
                  <a:srgbClr val="FF0000"/>
                </a:solidFill>
                <a:latin typeface="微軟正黑體" pitchFamily="34" charset="-120"/>
                <a:ea typeface="微軟正黑體" pitchFamily="34" charset="-120"/>
              </a:rPr>
              <a:t>屏東區技術型學校介紹</a:t>
            </a:r>
          </a:p>
        </p:txBody>
      </p:sp>
      <p:sp>
        <p:nvSpPr>
          <p:cNvPr id="134148" name="Oval 8"/>
          <p:cNvSpPr>
            <a:spLocks noChangeArrowheads="1"/>
          </p:cNvSpPr>
          <p:nvPr/>
        </p:nvSpPr>
        <p:spPr bwMode="gray">
          <a:xfrm>
            <a:off x="1869406" y="1881734"/>
            <a:ext cx="971505" cy="971594"/>
          </a:xfrm>
          <a:prstGeom prst="ellipse">
            <a:avLst/>
          </a:prstGeom>
          <a:gradFill rotWithShape="0">
            <a:gsLst>
              <a:gs pos="0">
                <a:schemeClr val="bg2"/>
              </a:gs>
              <a:gs pos="100000">
                <a:srgbClr val="92D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佳冬</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高農</a:t>
            </a:r>
          </a:p>
        </p:txBody>
      </p:sp>
      <p:sp>
        <p:nvSpPr>
          <p:cNvPr id="28" name="Oval 5"/>
          <p:cNvSpPr>
            <a:spLocks noChangeArrowheads="1"/>
          </p:cNvSpPr>
          <p:nvPr/>
        </p:nvSpPr>
        <p:spPr bwMode="gray">
          <a:xfrm>
            <a:off x="690021" y="2765312"/>
            <a:ext cx="973254" cy="971470"/>
          </a:xfrm>
          <a:prstGeom prst="ellipse">
            <a:avLst/>
          </a:prstGeom>
          <a:gradFill rotWithShape="1">
            <a:gsLst>
              <a:gs pos="0">
                <a:schemeClr val="accent1">
                  <a:lumMod val="20000"/>
                  <a:lumOff val="80000"/>
                </a:schemeClr>
              </a:gs>
              <a:gs pos="100000">
                <a:srgbClr val="0099CC"/>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東港</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海事</a:t>
            </a:r>
          </a:p>
        </p:txBody>
      </p:sp>
      <p:sp>
        <p:nvSpPr>
          <p:cNvPr id="134164" name="AutoShape 6"/>
          <p:cNvSpPr>
            <a:spLocks noChangeArrowheads="1"/>
          </p:cNvSpPr>
          <p:nvPr/>
        </p:nvSpPr>
        <p:spPr bwMode="gray">
          <a:xfrm rot="11469197">
            <a:off x="1799355" y="3419199"/>
            <a:ext cx="1060298" cy="190773"/>
          </a:xfrm>
          <a:prstGeom prst="rightArrow">
            <a:avLst>
              <a:gd name="adj1" fmla="val 35167"/>
              <a:gd name="adj2" fmla="val 111018"/>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nvGrpSpPr>
          <p:cNvPr id="134166" name="Group 28"/>
          <p:cNvGrpSpPr>
            <a:grpSpLocks/>
          </p:cNvGrpSpPr>
          <p:nvPr/>
        </p:nvGrpSpPr>
        <p:grpSpPr bwMode="auto">
          <a:xfrm>
            <a:off x="3098846" y="3209234"/>
            <a:ext cx="1181095" cy="1485108"/>
            <a:chOff x="4166" y="1706"/>
            <a:chExt cx="1252" cy="1252"/>
          </a:xfrm>
        </p:grpSpPr>
        <p:sp>
          <p:nvSpPr>
            <p:cNvPr id="13418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sp>
        <p:nvSpPr>
          <p:cNvPr id="134167" name="Text Box 33"/>
          <p:cNvSpPr txBox="1">
            <a:spLocks noChangeArrowheads="1"/>
          </p:cNvSpPr>
          <p:nvPr/>
        </p:nvSpPr>
        <p:spPr bwMode="gray">
          <a:xfrm>
            <a:off x="3112598" y="3451424"/>
            <a:ext cx="11174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技術型</a:t>
            </a:r>
            <a:endParaRPr kumimoji="1" lang="en-US" altLang="zh-TW" sz="3200" dirty="0">
              <a:solidFill>
                <a:srgbClr val="660066"/>
              </a:solidFill>
              <a:latin typeface="微軟正黑體" pitchFamily="34" charset="-120"/>
              <a:ea typeface="微軟正黑體" pitchFamily="34" charset="-120"/>
            </a:endParaRPr>
          </a:p>
        </p:txBody>
      </p:sp>
      <p:sp>
        <p:nvSpPr>
          <p:cNvPr id="134168" name="AutoShape 6"/>
          <p:cNvSpPr>
            <a:spLocks noChangeArrowheads="1"/>
          </p:cNvSpPr>
          <p:nvPr/>
        </p:nvSpPr>
        <p:spPr bwMode="gray">
          <a:xfrm rot="9305461">
            <a:off x="1753705" y="4154049"/>
            <a:ext cx="1213875" cy="268692"/>
          </a:xfrm>
          <a:prstGeom prst="rightArrow">
            <a:avLst>
              <a:gd name="adj1" fmla="val 35167"/>
              <a:gd name="adj2" fmla="val 11102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6" name="AutoShape 6"/>
          <p:cNvSpPr>
            <a:spLocks noChangeArrowheads="1"/>
          </p:cNvSpPr>
          <p:nvPr/>
        </p:nvSpPr>
        <p:spPr bwMode="gray">
          <a:xfrm rot="1172635">
            <a:off x="4441529" y="4060706"/>
            <a:ext cx="1537862" cy="278162"/>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7" name="AutoShape 6"/>
          <p:cNvSpPr>
            <a:spLocks noChangeArrowheads="1"/>
          </p:cNvSpPr>
          <p:nvPr/>
        </p:nvSpPr>
        <p:spPr bwMode="gray">
          <a:xfrm rot="5217470">
            <a:off x="7556887" y="2708267"/>
            <a:ext cx="934032" cy="319199"/>
          </a:xfrm>
          <a:prstGeom prst="rightArrow">
            <a:avLst>
              <a:gd name="adj1" fmla="val 33015"/>
              <a:gd name="adj2" fmla="val 111027"/>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8" name="AutoShape 6"/>
          <p:cNvSpPr>
            <a:spLocks noChangeArrowheads="1"/>
          </p:cNvSpPr>
          <p:nvPr/>
        </p:nvSpPr>
        <p:spPr bwMode="gray">
          <a:xfrm rot="19134407">
            <a:off x="4030884" y="2847916"/>
            <a:ext cx="860707" cy="265999"/>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0" name="AutoShape 6"/>
          <p:cNvSpPr>
            <a:spLocks noChangeArrowheads="1"/>
          </p:cNvSpPr>
          <p:nvPr/>
        </p:nvSpPr>
        <p:spPr bwMode="gray">
          <a:xfrm rot="16200000">
            <a:off x="3433643" y="2683814"/>
            <a:ext cx="496997" cy="328339"/>
          </a:xfrm>
          <a:prstGeom prst="rightArrow">
            <a:avLst>
              <a:gd name="adj1" fmla="val 35167"/>
              <a:gd name="adj2" fmla="val 111031"/>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1" name="AutoShape 6"/>
          <p:cNvSpPr>
            <a:spLocks noChangeArrowheads="1"/>
          </p:cNvSpPr>
          <p:nvPr/>
        </p:nvSpPr>
        <p:spPr bwMode="gray">
          <a:xfrm rot="13739794">
            <a:off x="2553914" y="2909810"/>
            <a:ext cx="573996" cy="298613"/>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36" name="Oval 9"/>
          <p:cNvSpPr>
            <a:spLocks noChangeArrowheads="1"/>
          </p:cNvSpPr>
          <p:nvPr/>
        </p:nvSpPr>
        <p:spPr bwMode="gray">
          <a:xfrm>
            <a:off x="4712226" y="1818780"/>
            <a:ext cx="919810" cy="973000"/>
          </a:xfrm>
          <a:prstGeom prst="ellipse">
            <a:avLst/>
          </a:prstGeom>
          <a:gradFill rotWithShape="1">
            <a:gsLst>
              <a:gs pos="0">
                <a:schemeClr val="bg1">
                  <a:lumMod val="95000"/>
                </a:schemeClr>
              </a:gs>
              <a:gs pos="100000">
                <a:srgbClr val="C0000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屏東</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高工</a:t>
            </a:r>
          </a:p>
        </p:txBody>
      </p:sp>
      <p:sp>
        <p:nvSpPr>
          <p:cNvPr id="134158" name="Oval 7"/>
          <p:cNvSpPr>
            <a:spLocks noChangeArrowheads="1"/>
          </p:cNvSpPr>
          <p:nvPr/>
        </p:nvSpPr>
        <p:spPr bwMode="gray">
          <a:xfrm>
            <a:off x="7539433" y="3406819"/>
            <a:ext cx="971505" cy="971595"/>
          </a:xfrm>
          <a:prstGeom prst="ellipse">
            <a:avLst/>
          </a:prstGeom>
          <a:gradFill rotWithShape="1">
            <a:gsLst>
              <a:gs pos="0">
                <a:schemeClr val="bg1"/>
              </a:gs>
              <a:gs pos="100000">
                <a:srgbClr val="33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屏北</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高中</a:t>
            </a:r>
          </a:p>
        </p:txBody>
      </p:sp>
      <p:sp>
        <p:nvSpPr>
          <p:cNvPr id="134160" name="Oval 9"/>
          <p:cNvSpPr>
            <a:spLocks noChangeArrowheads="1"/>
          </p:cNvSpPr>
          <p:nvPr/>
        </p:nvSpPr>
        <p:spPr bwMode="gray">
          <a:xfrm>
            <a:off x="773528" y="4207845"/>
            <a:ext cx="918809" cy="972994"/>
          </a:xfrm>
          <a:prstGeom prst="ellipse">
            <a:avLst/>
          </a:prstGeom>
          <a:gradFill rotWithShape="1">
            <a:gsLst>
              <a:gs pos="0">
                <a:schemeClr val="bg1"/>
              </a:gs>
              <a:gs pos="100000">
                <a:srgbClr val="C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恆春</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工商</a:t>
            </a:r>
          </a:p>
        </p:txBody>
      </p:sp>
      <p:sp>
        <p:nvSpPr>
          <p:cNvPr id="40" name="Oval 9"/>
          <p:cNvSpPr>
            <a:spLocks noChangeArrowheads="1"/>
          </p:cNvSpPr>
          <p:nvPr/>
        </p:nvSpPr>
        <p:spPr bwMode="gray">
          <a:xfrm>
            <a:off x="6006466" y="2541585"/>
            <a:ext cx="918403" cy="973000"/>
          </a:xfrm>
          <a:prstGeom prst="ellipse">
            <a:avLst/>
          </a:prstGeom>
          <a:gradFill rotWithShape="1">
            <a:gsLst>
              <a:gs pos="0">
                <a:schemeClr val="bg1">
                  <a:lumMod val="95000"/>
                </a:schemeClr>
              </a:gs>
              <a:gs pos="100000">
                <a:schemeClr val="tx2">
                  <a:lumMod val="60000"/>
                  <a:lumOff val="40000"/>
                </a:schemeClr>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民生</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家商</a:t>
            </a:r>
          </a:p>
        </p:txBody>
      </p:sp>
      <p:sp>
        <p:nvSpPr>
          <p:cNvPr id="41" name="Oval 6"/>
          <p:cNvSpPr>
            <a:spLocks noChangeArrowheads="1"/>
          </p:cNvSpPr>
          <p:nvPr/>
        </p:nvSpPr>
        <p:spPr bwMode="gray">
          <a:xfrm>
            <a:off x="3226880" y="1599646"/>
            <a:ext cx="970442" cy="971470"/>
          </a:xfrm>
          <a:prstGeom prst="ellipse">
            <a:avLst/>
          </a:prstGeom>
          <a:gradFill rotWithShape="1">
            <a:gsLst>
              <a:gs pos="0">
                <a:schemeClr val="bg1">
                  <a:lumMod val="95000"/>
                </a:schemeClr>
              </a:gs>
              <a:gs pos="100000">
                <a:schemeClr val="accent6"/>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內埔</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農工</a:t>
            </a:r>
          </a:p>
        </p:txBody>
      </p:sp>
      <p:sp>
        <p:nvSpPr>
          <p:cNvPr id="42" name="Oval 6"/>
          <p:cNvSpPr>
            <a:spLocks noChangeArrowheads="1"/>
          </p:cNvSpPr>
          <p:nvPr/>
        </p:nvSpPr>
        <p:spPr bwMode="gray">
          <a:xfrm>
            <a:off x="6145854" y="3964040"/>
            <a:ext cx="971848" cy="971469"/>
          </a:xfrm>
          <a:prstGeom prst="ellipse">
            <a:avLst/>
          </a:prstGeom>
          <a:gradFill rotWithShape="1">
            <a:gsLst>
              <a:gs pos="0">
                <a:schemeClr val="bg1">
                  <a:lumMod val="95000"/>
                </a:schemeClr>
              </a:gs>
              <a:gs pos="100000">
                <a:srgbClr val="D60093"/>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屏榮</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43" name="Oval 31"/>
          <p:cNvSpPr>
            <a:spLocks noChangeArrowheads="1"/>
          </p:cNvSpPr>
          <p:nvPr/>
        </p:nvSpPr>
        <p:spPr bwMode="gray">
          <a:xfrm>
            <a:off x="7391625" y="922925"/>
            <a:ext cx="1096192" cy="1353441"/>
          </a:xfrm>
          <a:prstGeom prst="ellipse">
            <a:avLst/>
          </a:prstGeom>
          <a:solidFill>
            <a:srgbClr val="FF7C80"/>
          </a:solidFill>
          <a:ln>
            <a:noFill/>
          </a:ln>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4" name="AutoShape 6"/>
          <p:cNvSpPr>
            <a:spLocks noChangeArrowheads="1"/>
          </p:cNvSpPr>
          <p:nvPr/>
        </p:nvSpPr>
        <p:spPr bwMode="gray">
          <a:xfrm rot="21076434">
            <a:off x="4567713" y="3170733"/>
            <a:ext cx="1191189" cy="257170"/>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7" name="Text Box 33"/>
          <p:cNvSpPr txBox="1">
            <a:spLocks noChangeArrowheads="1"/>
          </p:cNvSpPr>
          <p:nvPr/>
        </p:nvSpPr>
        <p:spPr bwMode="gray">
          <a:xfrm>
            <a:off x="7420654" y="1044044"/>
            <a:ext cx="11174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綜合高中</a:t>
            </a:r>
            <a:endParaRPr kumimoji="1" lang="en-US" altLang="zh-TW" sz="3200" dirty="0">
              <a:solidFill>
                <a:srgbClr val="660066"/>
              </a:solidFill>
              <a:latin typeface="微軟正黑體" pitchFamily="34" charset="-120"/>
              <a:ea typeface="微軟正黑體" pitchFamily="34" charset="-120"/>
            </a:endParaRPr>
          </a:p>
        </p:txBody>
      </p:sp>
    </p:spTree>
    <p:extLst>
      <p:ext uri="{BB962C8B-B14F-4D97-AF65-F5344CB8AC3E}">
        <p14:creationId xmlns:p14="http://schemas.microsoft.com/office/powerpoint/2010/main" val="879267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標題 1"/>
          <p:cNvSpPr>
            <a:spLocks noGrp="1"/>
          </p:cNvSpPr>
          <p:nvPr>
            <p:ph type="title"/>
          </p:nvPr>
        </p:nvSpPr>
        <p:spPr>
          <a:xfrm>
            <a:off x="1239328" y="700678"/>
            <a:ext cx="7360578" cy="568724"/>
          </a:xfrm>
        </p:spPr>
        <p:txBody>
          <a:bodyPr/>
          <a:lstStyle/>
          <a:p>
            <a:pPr eaLnBrk="1" hangingPunct="1">
              <a:defRPr/>
            </a:pPr>
            <a:r>
              <a:rPr lang="zh-TW" altLang="en-US" b="1" dirty="0">
                <a:solidFill>
                  <a:srgbClr val="333399"/>
                </a:solidFill>
                <a:latin typeface="微軟正黑體" pitchFamily="34" charset="-120"/>
                <a:ea typeface="微軟正黑體" pitchFamily="34" charset="-120"/>
              </a:rPr>
              <a:t>屏東區技術型高中專業群科介紹與說明</a:t>
            </a:r>
          </a:p>
        </p:txBody>
      </p:sp>
      <p:sp>
        <p:nvSpPr>
          <p:cNvPr id="39" name="投影片編號版面配置區 3">
            <a:extLst>
              <a:ext uri="{FF2B5EF4-FFF2-40B4-BE49-F238E27FC236}">
                <a16:creationId xmlns:a16="http://schemas.microsoft.com/office/drawing/2014/main" id="{80E2E73E-CFCA-C886-9F8A-309E5E39FC75}"/>
              </a:ext>
            </a:extLst>
          </p:cNvPr>
          <p:cNvSpPr txBox="1">
            <a:spLocks/>
          </p:cNvSpPr>
          <p:nvPr/>
        </p:nvSpPr>
        <p:spPr>
          <a:xfrm>
            <a:off x="872287" y="5640983"/>
            <a:ext cx="762000" cy="228600"/>
          </a:xfrm>
          <a:prstGeom prst="rect">
            <a:avLst/>
          </a:prstGeom>
        </p:spPr>
        <p:txBody>
          <a:bodyPr/>
          <a:lstStyle>
            <a:defPPr>
              <a:defRPr lang="en-US"/>
            </a:defPPr>
            <a:lvl1pPr algn="l" rtl="0" fontAlgn="base">
              <a:spcBef>
                <a:spcPct val="0"/>
              </a:spcBef>
              <a:spcAft>
                <a:spcPct val="0"/>
              </a:spcAft>
              <a:defRPr b="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b="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b="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b="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b="1" kern="1200">
                <a:solidFill>
                  <a:schemeClr val="tx1"/>
                </a:solidFill>
                <a:latin typeface="Arial" pitchFamily="34" charset="0"/>
                <a:ea typeface="新細明體" pitchFamily="18" charset="-120"/>
                <a:cs typeface="+mn-cs"/>
              </a:defRPr>
            </a:lvl5pPr>
            <a:lvl6pPr marL="2286000" algn="l" defTabSz="914400" rtl="0" eaLnBrk="1" latinLnBrk="0" hangingPunct="1">
              <a:defRPr b="1" kern="1200">
                <a:solidFill>
                  <a:schemeClr val="tx1"/>
                </a:solidFill>
                <a:latin typeface="Arial" pitchFamily="34" charset="0"/>
                <a:ea typeface="新細明體" pitchFamily="18" charset="-120"/>
                <a:cs typeface="+mn-cs"/>
              </a:defRPr>
            </a:lvl6pPr>
            <a:lvl7pPr marL="2743200" algn="l" defTabSz="914400" rtl="0" eaLnBrk="1" latinLnBrk="0" hangingPunct="1">
              <a:defRPr b="1" kern="1200">
                <a:solidFill>
                  <a:schemeClr val="tx1"/>
                </a:solidFill>
                <a:latin typeface="Arial" pitchFamily="34" charset="0"/>
                <a:ea typeface="新細明體" pitchFamily="18" charset="-120"/>
                <a:cs typeface="+mn-cs"/>
              </a:defRPr>
            </a:lvl7pPr>
            <a:lvl8pPr marL="3200400" algn="l" defTabSz="914400" rtl="0" eaLnBrk="1" latinLnBrk="0" hangingPunct="1">
              <a:defRPr b="1" kern="1200">
                <a:solidFill>
                  <a:schemeClr val="tx1"/>
                </a:solidFill>
                <a:latin typeface="Arial" pitchFamily="34" charset="0"/>
                <a:ea typeface="新細明體" pitchFamily="18" charset="-120"/>
                <a:cs typeface="+mn-cs"/>
              </a:defRPr>
            </a:lvl8pPr>
            <a:lvl9pPr marL="3657600" algn="l" defTabSz="914400" rtl="0" eaLnBrk="1" latinLnBrk="0" hangingPunct="1">
              <a:defRPr b="1" kern="1200">
                <a:solidFill>
                  <a:schemeClr val="tx1"/>
                </a:solidFill>
                <a:latin typeface="Arial" pitchFamily="34" charset="0"/>
                <a:ea typeface="新細明體" pitchFamily="18" charset="-120"/>
                <a:cs typeface="+mn-cs"/>
              </a:defRPr>
            </a:lvl9pPr>
          </a:lstStyle>
          <a:p>
            <a:pPr>
              <a:defRPr/>
            </a:pPr>
            <a:fld id="{B7FFADA6-F038-4F8F-964A-13937FB84C50}" type="slidenum">
              <a:rPr lang="en-US" altLang="zh-TW" smtClean="0">
                <a:solidFill>
                  <a:schemeClr val="bg1"/>
                </a:solidFill>
                <a:effectLst>
                  <a:outerShdw blurRad="38100" dist="38100" dir="2700000" algn="tl">
                    <a:srgbClr val="000000">
                      <a:alpha val="43137"/>
                    </a:srgbClr>
                  </a:outerShdw>
                </a:effectLst>
              </a:rPr>
              <a:pPr>
                <a:defRPr/>
              </a:pPr>
              <a:t>42</a:t>
            </a:fld>
            <a:endParaRPr lang="en-US" altLang="zh-TW" dirty="0">
              <a:solidFill>
                <a:schemeClr val="bg1"/>
              </a:solidFill>
              <a:effectLst>
                <a:outerShdw blurRad="38100" dist="38100" dir="2700000" algn="tl">
                  <a:srgbClr val="000000">
                    <a:alpha val="43137"/>
                  </a:srgbClr>
                </a:outerShdw>
              </a:effectLst>
            </a:endParaRPr>
          </a:p>
        </p:txBody>
      </p:sp>
      <p:grpSp>
        <p:nvGrpSpPr>
          <p:cNvPr id="43" name="群組 42">
            <a:extLst>
              <a:ext uri="{FF2B5EF4-FFF2-40B4-BE49-F238E27FC236}">
                <a16:creationId xmlns:a16="http://schemas.microsoft.com/office/drawing/2014/main" id="{72587357-2E86-E302-C0BC-AC3B6FE60189}"/>
              </a:ext>
            </a:extLst>
          </p:cNvPr>
          <p:cNvGrpSpPr/>
          <p:nvPr/>
        </p:nvGrpSpPr>
        <p:grpSpPr>
          <a:xfrm>
            <a:off x="1944075" y="1437200"/>
            <a:ext cx="7016992" cy="4490100"/>
            <a:chOff x="3735010" y="1751395"/>
            <a:chExt cx="6574749" cy="4490100"/>
          </a:xfrm>
        </p:grpSpPr>
        <p:sp>
          <p:nvSpPr>
            <p:cNvPr id="45" name="圓角矩形 9">
              <a:hlinkClick r:id="rId3" action="ppaction://hlinksldjump"/>
              <a:extLst>
                <a:ext uri="{FF2B5EF4-FFF2-40B4-BE49-F238E27FC236}">
                  <a16:creationId xmlns:a16="http://schemas.microsoft.com/office/drawing/2014/main" id="{B744A50E-F078-8A36-DD5E-D131550E240F}"/>
                </a:ext>
              </a:extLst>
            </p:cNvPr>
            <p:cNvSpPr/>
            <p:nvPr/>
          </p:nvSpPr>
          <p:spPr>
            <a:xfrm>
              <a:off x="3735010" y="1751395"/>
              <a:ext cx="2088356" cy="515843"/>
            </a:xfrm>
            <a:prstGeom prst="roundRect">
              <a:avLst/>
            </a:prstGeom>
            <a:solidFill>
              <a:schemeClr val="accent1">
                <a:lumMod val="60000"/>
                <a:lumOff val="40000"/>
              </a:schemeClr>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46" name="圓角矩形 10">
              <a:hlinkClick r:id="rId4" action="ppaction://hlinksldjump"/>
              <a:extLst>
                <a:ext uri="{FF2B5EF4-FFF2-40B4-BE49-F238E27FC236}">
                  <a16:creationId xmlns:a16="http://schemas.microsoft.com/office/drawing/2014/main" id="{F6392FF5-DFE8-9470-6F73-BD6890D37E1F}"/>
                </a:ext>
              </a:extLst>
            </p:cNvPr>
            <p:cNvSpPr/>
            <p:nvPr/>
          </p:nvSpPr>
          <p:spPr>
            <a:xfrm>
              <a:off x="6051548" y="1751395"/>
              <a:ext cx="2088356" cy="515843"/>
            </a:xfrm>
            <a:prstGeom prst="roundRect">
              <a:avLst/>
            </a:prstGeom>
            <a:solidFill>
              <a:schemeClr val="accent1">
                <a:lumMod val="60000"/>
                <a:lumOff val="40000"/>
              </a:schemeClr>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47" name="圓角矩形 11">
              <a:hlinkClick r:id="rId5" action="ppaction://hlinksldjump"/>
              <a:extLst>
                <a:ext uri="{FF2B5EF4-FFF2-40B4-BE49-F238E27FC236}">
                  <a16:creationId xmlns:a16="http://schemas.microsoft.com/office/drawing/2014/main" id="{26E55F57-3A08-896D-EFBB-4E70FE8BAB38}"/>
                </a:ext>
              </a:extLst>
            </p:cNvPr>
            <p:cNvSpPr/>
            <p:nvPr/>
          </p:nvSpPr>
          <p:spPr>
            <a:xfrm>
              <a:off x="3735010" y="2362401"/>
              <a:ext cx="2088356" cy="515843"/>
            </a:xfrm>
            <a:prstGeom prst="roundRect">
              <a:avLst/>
            </a:prstGeom>
            <a:solidFill>
              <a:schemeClr val="accent1">
                <a:lumMod val="60000"/>
                <a:lumOff val="40000"/>
              </a:schemeClr>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 電機與電子群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48" name="圓角矩形 12">
              <a:hlinkClick r:id="rId6" action="ppaction://hlinksldjump"/>
              <a:extLst>
                <a:ext uri="{FF2B5EF4-FFF2-40B4-BE49-F238E27FC236}">
                  <a16:creationId xmlns:a16="http://schemas.microsoft.com/office/drawing/2014/main" id="{352196E9-FFE7-F41E-240A-693366873357}"/>
                </a:ext>
              </a:extLst>
            </p:cNvPr>
            <p:cNvSpPr/>
            <p:nvPr/>
          </p:nvSpPr>
          <p:spPr>
            <a:xfrm>
              <a:off x="6051548" y="2361256"/>
              <a:ext cx="2088356" cy="515843"/>
            </a:xfrm>
            <a:prstGeom prst="roundRect">
              <a:avLst/>
            </a:prstGeom>
            <a:solidFill>
              <a:schemeClr val="accent1">
                <a:lumMod val="60000"/>
                <a:lumOff val="40000"/>
              </a:schemeClr>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49" name="圓角矩形 13">
              <a:hlinkClick r:id="rId3" action="ppaction://hlinksldjump"/>
              <a:extLst>
                <a:ext uri="{FF2B5EF4-FFF2-40B4-BE49-F238E27FC236}">
                  <a16:creationId xmlns:a16="http://schemas.microsoft.com/office/drawing/2014/main" id="{E1818244-A24A-B8DA-55E1-9AE4344E4069}"/>
                </a:ext>
              </a:extLst>
            </p:cNvPr>
            <p:cNvSpPr/>
            <p:nvPr/>
          </p:nvSpPr>
          <p:spPr>
            <a:xfrm>
              <a:off x="8221403" y="2356280"/>
              <a:ext cx="2088356" cy="515843"/>
            </a:xfrm>
            <a:prstGeom prst="roundRect">
              <a:avLst/>
            </a:prstGeom>
            <a:solidFill>
              <a:schemeClr val="accent1">
                <a:lumMod val="60000"/>
                <a:lumOff val="40000"/>
              </a:schemeClr>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50" name="圓角矩形 15">
              <a:hlinkClick r:id="rId7" action="ppaction://hlinksldjump"/>
              <a:extLst>
                <a:ext uri="{FF2B5EF4-FFF2-40B4-BE49-F238E27FC236}">
                  <a16:creationId xmlns:a16="http://schemas.microsoft.com/office/drawing/2014/main" id="{98814B1A-DD06-7737-4B53-B331BE887E7B}"/>
                </a:ext>
              </a:extLst>
            </p:cNvPr>
            <p:cNvSpPr/>
            <p:nvPr/>
          </p:nvSpPr>
          <p:spPr>
            <a:xfrm>
              <a:off x="3735010" y="3035051"/>
              <a:ext cx="2088356" cy="515844"/>
            </a:xfrm>
            <a:prstGeom prst="roundRect">
              <a:avLst/>
            </a:prstGeom>
            <a:solidFill>
              <a:schemeClr val="accent2"/>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rPr>
                <a:t>商業與管理群</a:t>
              </a:r>
            </a:p>
          </p:txBody>
        </p:sp>
        <p:sp>
          <p:nvSpPr>
            <p:cNvPr id="51" name="圓角矩形 16">
              <a:hlinkClick r:id="rId8" action="ppaction://hlinksldjump"/>
              <a:extLst>
                <a:ext uri="{FF2B5EF4-FFF2-40B4-BE49-F238E27FC236}">
                  <a16:creationId xmlns:a16="http://schemas.microsoft.com/office/drawing/2014/main" id="{859B064C-A091-568C-3506-6F8ADCAD580B}"/>
                </a:ext>
              </a:extLst>
            </p:cNvPr>
            <p:cNvSpPr/>
            <p:nvPr/>
          </p:nvSpPr>
          <p:spPr>
            <a:xfrm>
              <a:off x="6051548" y="3032761"/>
              <a:ext cx="2088356" cy="515844"/>
            </a:xfrm>
            <a:prstGeom prst="roundRect">
              <a:avLst/>
            </a:prstGeom>
            <a:solidFill>
              <a:schemeClr val="accent2"/>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52" name="圓角矩形 17">
              <a:hlinkClick r:id="rId9" action="ppaction://hlinksldjump"/>
              <a:extLst>
                <a:ext uri="{FF2B5EF4-FFF2-40B4-BE49-F238E27FC236}">
                  <a16:creationId xmlns:a16="http://schemas.microsoft.com/office/drawing/2014/main" id="{C2861410-65C9-3A72-A2D5-28BBDDA54A9B}"/>
                </a:ext>
              </a:extLst>
            </p:cNvPr>
            <p:cNvSpPr/>
            <p:nvPr/>
          </p:nvSpPr>
          <p:spPr>
            <a:xfrm>
              <a:off x="3735010" y="3707702"/>
              <a:ext cx="2088356" cy="515844"/>
            </a:xfrm>
            <a:prstGeom prst="roundRect">
              <a:avLst/>
            </a:prstGeom>
            <a:solidFill>
              <a:schemeClr val="accent6"/>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53" name="圓角矩形 18">
              <a:hlinkClick r:id="rId6" action="ppaction://hlinksldjump"/>
              <a:extLst>
                <a:ext uri="{FF2B5EF4-FFF2-40B4-BE49-F238E27FC236}">
                  <a16:creationId xmlns:a16="http://schemas.microsoft.com/office/drawing/2014/main" id="{705F2B40-2AF4-BDEF-28CD-28F4D698013D}"/>
                </a:ext>
              </a:extLst>
            </p:cNvPr>
            <p:cNvSpPr/>
            <p:nvPr/>
          </p:nvSpPr>
          <p:spPr>
            <a:xfrm>
              <a:off x="6051548" y="3704267"/>
              <a:ext cx="2088356" cy="515844"/>
            </a:xfrm>
            <a:prstGeom prst="roundRect">
              <a:avLst/>
            </a:prstGeom>
            <a:solidFill>
              <a:schemeClr val="accent6"/>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54" name="圓角矩形 19">
              <a:hlinkClick r:id="rId10" action="ppaction://hlinksldjump"/>
              <a:extLst>
                <a:ext uri="{FF2B5EF4-FFF2-40B4-BE49-F238E27FC236}">
                  <a16:creationId xmlns:a16="http://schemas.microsoft.com/office/drawing/2014/main" id="{6DBEB1A7-48F6-E393-A767-34A444D08239}"/>
                </a:ext>
              </a:extLst>
            </p:cNvPr>
            <p:cNvSpPr/>
            <p:nvPr/>
          </p:nvSpPr>
          <p:spPr>
            <a:xfrm>
              <a:off x="3735010" y="4380353"/>
              <a:ext cx="2088356" cy="515844"/>
            </a:xfrm>
            <a:prstGeom prst="roundRect">
              <a:avLst/>
            </a:prstGeom>
            <a:solidFill>
              <a:schemeClr val="accent4"/>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55" name="圓角矩形 20">
              <a:hlinkClick r:id="rId5" action="ppaction://hlinksldjump"/>
              <a:extLst>
                <a:ext uri="{FF2B5EF4-FFF2-40B4-BE49-F238E27FC236}">
                  <a16:creationId xmlns:a16="http://schemas.microsoft.com/office/drawing/2014/main" id="{D969B5CD-623D-343E-7E92-A42EBD421B81}"/>
                </a:ext>
              </a:extLst>
            </p:cNvPr>
            <p:cNvSpPr/>
            <p:nvPr/>
          </p:nvSpPr>
          <p:spPr>
            <a:xfrm>
              <a:off x="6051548" y="4375773"/>
              <a:ext cx="2088356" cy="515844"/>
            </a:xfrm>
            <a:prstGeom prst="roundRect">
              <a:avLst/>
            </a:prstGeom>
            <a:solidFill>
              <a:schemeClr val="accent4"/>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56" name="圓角矩形 21">
              <a:hlinkClick r:id="rId6" action="ppaction://hlinksldjump"/>
              <a:extLst>
                <a:ext uri="{FF2B5EF4-FFF2-40B4-BE49-F238E27FC236}">
                  <a16:creationId xmlns:a16="http://schemas.microsoft.com/office/drawing/2014/main" id="{7C0A6CF6-5C1C-AE84-BA06-21B2379B2FD6}"/>
                </a:ext>
              </a:extLst>
            </p:cNvPr>
            <p:cNvSpPr/>
            <p:nvPr/>
          </p:nvSpPr>
          <p:spPr>
            <a:xfrm>
              <a:off x="3735010" y="5053004"/>
              <a:ext cx="2088356" cy="515843"/>
            </a:xfrm>
            <a:prstGeom prst="roundRect">
              <a:avLst/>
            </a:prstGeom>
            <a:solidFill>
              <a:schemeClr val="accent5"/>
            </a:solidFill>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57" name="圓角矩形 22">
              <a:hlinkClick r:id="rId11" action="ppaction://hlinksldjump"/>
              <a:extLst>
                <a:ext uri="{FF2B5EF4-FFF2-40B4-BE49-F238E27FC236}">
                  <a16:creationId xmlns:a16="http://schemas.microsoft.com/office/drawing/2014/main" id="{7097D549-38E7-385E-99EB-7893C0B18A84}"/>
                </a:ext>
              </a:extLst>
            </p:cNvPr>
            <p:cNvSpPr/>
            <p:nvPr/>
          </p:nvSpPr>
          <p:spPr>
            <a:xfrm>
              <a:off x="6051548" y="5047279"/>
              <a:ext cx="2088356" cy="515843"/>
            </a:xfrm>
            <a:prstGeom prst="roundRect">
              <a:avLst/>
            </a:prstGeom>
            <a:solidFill>
              <a:schemeClr val="accent5"/>
            </a:solidFill>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58" name="圓角矩形 24">
              <a:hlinkClick r:id="rId12" action="ppaction://hlinksldjump"/>
              <a:extLst>
                <a:ext uri="{FF2B5EF4-FFF2-40B4-BE49-F238E27FC236}">
                  <a16:creationId xmlns:a16="http://schemas.microsoft.com/office/drawing/2014/main" id="{5136F666-39BD-A68D-09FF-8CEC4709B157}"/>
                </a:ext>
              </a:extLst>
            </p:cNvPr>
            <p:cNvSpPr/>
            <p:nvPr/>
          </p:nvSpPr>
          <p:spPr>
            <a:xfrm>
              <a:off x="3735010" y="5725652"/>
              <a:ext cx="2088356" cy="515843"/>
            </a:xfrm>
            <a:prstGeom prst="roundRect">
              <a:avLst/>
            </a:prstGeom>
            <a:solidFill>
              <a:srgbClr val="BD92DE"/>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grpSp>
      <p:sp>
        <p:nvSpPr>
          <p:cNvPr id="59" name="圓角矩形 9">
            <a:extLst>
              <a:ext uri="{FF2B5EF4-FFF2-40B4-BE49-F238E27FC236}">
                <a16:creationId xmlns:a16="http://schemas.microsoft.com/office/drawing/2014/main" id="{7AE4353C-15A7-528E-FE94-C3883D0FD09F}"/>
              </a:ext>
            </a:extLst>
          </p:cNvPr>
          <p:cNvSpPr/>
          <p:nvPr/>
        </p:nvSpPr>
        <p:spPr>
          <a:xfrm>
            <a:off x="119544" y="1700808"/>
            <a:ext cx="1391716" cy="515843"/>
          </a:xfrm>
          <a:prstGeom prst="roundRect">
            <a:avLst/>
          </a:prstGeom>
          <a:solidFill>
            <a:schemeClr val="accent1"/>
          </a:solidFill>
          <a:ln w="28575"/>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工業類</a:t>
            </a:r>
            <a:endPar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0" name="圓角矩形 16">
            <a:extLst>
              <a:ext uri="{FF2B5EF4-FFF2-40B4-BE49-F238E27FC236}">
                <a16:creationId xmlns:a16="http://schemas.microsoft.com/office/drawing/2014/main" id="{233164D0-E67C-1B64-DA2D-7D7728C53E19}"/>
              </a:ext>
            </a:extLst>
          </p:cNvPr>
          <p:cNvSpPr/>
          <p:nvPr/>
        </p:nvSpPr>
        <p:spPr>
          <a:xfrm>
            <a:off x="119544" y="2679104"/>
            <a:ext cx="1391716" cy="515844"/>
          </a:xfrm>
          <a:prstGeom prst="roundRect">
            <a:avLst/>
          </a:prstGeom>
          <a:solidFill>
            <a:schemeClr val="accent2"/>
          </a:solidFill>
          <a:ln w="28575"/>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商業類</a:t>
            </a:r>
            <a:endPar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1" name="圓角矩形 17">
            <a:extLst>
              <a:ext uri="{FF2B5EF4-FFF2-40B4-BE49-F238E27FC236}">
                <a16:creationId xmlns:a16="http://schemas.microsoft.com/office/drawing/2014/main" id="{A1EDE937-DEB2-50D4-206A-D2FB64853AA8}"/>
              </a:ext>
            </a:extLst>
          </p:cNvPr>
          <p:cNvSpPr/>
          <p:nvPr/>
        </p:nvSpPr>
        <p:spPr>
          <a:xfrm>
            <a:off x="119544" y="3354045"/>
            <a:ext cx="1391716" cy="515844"/>
          </a:xfrm>
          <a:prstGeom prst="roundRect">
            <a:avLst/>
          </a:prstGeom>
          <a:solidFill>
            <a:schemeClr val="accent6"/>
          </a:solidFill>
          <a:ln w="28575"/>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農業類</a:t>
            </a:r>
            <a:endPar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2" name="圓角矩形 19">
            <a:extLst>
              <a:ext uri="{FF2B5EF4-FFF2-40B4-BE49-F238E27FC236}">
                <a16:creationId xmlns:a16="http://schemas.microsoft.com/office/drawing/2014/main" id="{6B50AC51-2843-2CDF-3C7A-0508F121E232}"/>
              </a:ext>
            </a:extLst>
          </p:cNvPr>
          <p:cNvSpPr/>
          <p:nvPr/>
        </p:nvSpPr>
        <p:spPr>
          <a:xfrm>
            <a:off x="119544" y="4028986"/>
            <a:ext cx="1391716" cy="515844"/>
          </a:xfrm>
          <a:prstGeom prst="roundRect">
            <a:avLst/>
          </a:prstGeom>
          <a:solidFill>
            <a:schemeClr val="accent4"/>
          </a:solidFill>
          <a:ln w="28575"/>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家事類</a:t>
            </a:r>
            <a:endPar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3" name="圓角矩形 21">
            <a:extLst>
              <a:ext uri="{FF2B5EF4-FFF2-40B4-BE49-F238E27FC236}">
                <a16:creationId xmlns:a16="http://schemas.microsoft.com/office/drawing/2014/main" id="{043160E4-3024-F7EC-F7E6-6326EF798784}"/>
              </a:ext>
            </a:extLst>
          </p:cNvPr>
          <p:cNvSpPr/>
          <p:nvPr/>
        </p:nvSpPr>
        <p:spPr>
          <a:xfrm>
            <a:off x="119544" y="4693622"/>
            <a:ext cx="1391716" cy="515843"/>
          </a:xfrm>
          <a:prstGeom prst="roundRect">
            <a:avLst/>
          </a:prstGeom>
          <a:solidFill>
            <a:schemeClr val="accent5"/>
          </a:solidFill>
          <a:ln w="28575"/>
        </p:spPr>
        <p:style>
          <a:lnRef idx="3">
            <a:schemeClr val="lt1"/>
          </a:lnRef>
          <a:fillRef idx="1">
            <a:schemeClr val="accent6"/>
          </a:fillRef>
          <a:effectRef idx="1">
            <a:schemeClr val="accent6"/>
          </a:effectRef>
          <a:fontRef idx="minor">
            <a:schemeClr val="lt1"/>
          </a:fontRef>
        </p:style>
        <p:txBody>
          <a:bodyPr lIns="0" rIns="0" anchor="ctr"/>
          <a:lstStyle/>
          <a:p>
            <a:pPr algn="ctr" eaLnBrk="0" hangingPunct="0">
              <a:defRPr/>
            </a:pPr>
            <a:r>
              <a:rPr lang="zh-TW" altLang="en-US" sz="2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海事水產類</a:t>
            </a:r>
            <a:endParaRPr lang="zh-TW" altLang="en-US" sz="2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4" name="圓角矩形 24">
            <a:extLst>
              <a:ext uri="{FF2B5EF4-FFF2-40B4-BE49-F238E27FC236}">
                <a16:creationId xmlns:a16="http://schemas.microsoft.com/office/drawing/2014/main" id="{2E0DCEEA-926C-40F1-A50B-3D88DC00A068}"/>
              </a:ext>
            </a:extLst>
          </p:cNvPr>
          <p:cNvSpPr/>
          <p:nvPr/>
        </p:nvSpPr>
        <p:spPr>
          <a:xfrm>
            <a:off x="119544" y="5365128"/>
            <a:ext cx="1391716" cy="515843"/>
          </a:xfrm>
          <a:prstGeom prst="roundRect">
            <a:avLst/>
          </a:prstGeom>
          <a:solidFill>
            <a:srgbClr val="A163CF"/>
          </a:solidFill>
          <a:ln w="28575"/>
        </p:spPr>
        <p:style>
          <a:lnRef idx="3">
            <a:schemeClr val="lt1"/>
          </a:lnRef>
          <a:fillRef idx="1">
            <a:schemeClr val="accent5"/>
          </a:fillRef>
          <a:effectRef idx="1">
            <a:schemeClr val="accent5"/>
          </a:effectRef>
          <a:fontRef idx="minor">
            <a:schemeClr val="lt1"/>
          </a:fontRef>
        </p:style>
        <p:txBody>
          <a:bodyPr lIns="0" rIns="0" anchor="ctr"/>
          <a:lstStyle/>
          <a:p>
            <a:pPr algn="ctr" eaLnBrk="0" hangingPunct="0">
              <a:defRPr/>
            </a:pPr>
            <a:r>
              <a:rPr lang="zh-TW" altLang="en-US"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藝術與設計類</a:t>
            </a:r>
          </a:p>
        </p:txBody>
      </p:sp>
      <p:grpSp>
        <p:nvGrpSpPr>
          <p:cNvPr id="65" name="群組 64">
            <a:extLst>
              <a:ext uri="{FF2B5EF4-FFF2-40B4-BE49-F238E27FC236}">
                <a16:creationId xmlns:a16="http://schemas.microsoft.com/office/drawing/2014/main" id="{1C8738CC-45AD-4C36-1DC1-7E3A8F6A4ACB}"/>
              </a:ext>
            </a:extLst>
          </p:cNvPr>
          <p:cNvGrpSpPr/>
          <p:nvPr/>
        </p:nvGrpSpPr>
        <p:grpSpPr>
          <a:xfrm>
            <a:off x="1619672" y="1814227"/>
            <a:ext cx="273417" cy="4057991"/>
            <a:chOff x="3328303" y="2128422"/>
            <a:chExt cx="273417" cy="4057991"/>
          </a:xfrm>
        </p:grpSpPr>
        <p:sp>
          <p:nvSpPr>
            <p:cNvPr id="66" name="箭號: 向右 28">
              <a:extLst>
                <a:ext uri="{FF2B5EF4-FFF2-40B4-BE49-F238E27FC236}">
                  <a16:creationId xmlns:a16="http://schemas.microsoft.com/office/drawing/2014/main" id="{1C0277D9-C51C-274A-D19E-D550DBCC13E4}"/>
                </a:ext>
              </a:extLst>
            </p:cNvPr>
            <p:cNvSpPr/>
            <p:nvPr/>
          </p:nvSpPr>
          <p:spPr>
            <a:xfrm>
              <a:off x="3328303" y="3104052"/>
              <a:ext cx="273417" cy="377843"/>
            </a:xfrm>
            <a:prstGeom prst="right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67" name="箭號: 向右 29">
              <a:extLst>
                <a:ext uri="{FF2B5EF4-FFF2-40B4-BE49-F238E27FC236}">
                  <a16:creationId xmlns:a16="http://schemas.microsoft.com/office/drawing/2014/main" id="{A88E5323-4285-0F79-D93D-7BAFA8DEEA21}"/>
                </a:ext>
              </a:extLst>
            </p:cNvPr>
            <p:cNvSpPr/>
            <p:nvPr/>
          </p:nvSpPr>
          <p:spPr>
            <a:xfrm>
              <a:off x="3328303" y="2128422"/>
              <a:ext cx="273417" cy="37784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68" name="箭號: 向右 30">
              <a:extLst>
                <a:ext uri="{FF2B5EF4-FFF2-40B4-BE49-F238E27FC236}">
                  <a16:creationId xmlns:a16="http://schemas.microsoft.com/office/drawing/2014/main" id="{625EBB08-1762-0470-A8ED-00C5E7458A35}"/>
                </a:ext>
              </a:extLst>
            </p:cNvPr>
            <p:cNvSpPr/>
            <p:nvPr/>
          </p:nvSpPr>
          <p:spPr>
            <a:xfrm>
              <a:off x="3328303" y="3769745"/>
              <a:ext cx="273417" cy="377843"/>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69" name="箭號: 向右 31">
              <a:extLst>
                <a:ext uri="{FF2B5EF4-FFF2-40B4-BE49-F238E27FC236}">
                  <a16:creationId xmlns:a16="http://schemas.microsoft.com/office/drawing/2014/main" id="{1E6107FA-AA29-F681-0D3C-460D68434AAF}"/>
                </a:ext>
              </a:extLst>
            </p:cNvPr>
            <p:cNvSpPr/>
            <p:nvPr/>
          </p:nvSpPr>
          <p:spPr>
            <a:xfrm>
              <a:off x="3328303" y="4449353"/>
              <a:ext cx="273417" cy="377843"/>
            </a:xfrm>
            <a:prstGeom prst="right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70" name="箭號: 向右 32">
              <a:extLst>
                <a:ext uri="{FF2B5EF4-FFF2-40B4-BE49-F238E27FC236}">
                  <a16:creationId xmlns:a16="http://schemas.microsoft.com/office/drawing/2014/main" id="{72104E29-14AA-FFDC-5AC8-6CD847AEB1F3}"/>
                </a:ext>
              </a:extLst>
            </p:cNvPr>
            <p:cNvSpPr/>
            <p:nvPr/>
          </p:nvSpPr>
          <p:spPr>
            <a:xfrm>
              <a:off x="3328303" y="5116278"/>
              <a:ext cx="273417" cy="377843"/>
            </a:xfrm>
            <a:prstGeom prst="right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38100" dist="38100" dir="2700000" algn="tl">
                    <a:srgbClr val="000000">
                      <a:alpha val="43137"/>
                    </a:srgbClr>
                  </a:outerShdw>
                </a:effectLst>
              </a:endParaRPr>
            </a:p>
          </p:txBody>
        </p:sp>
        <p:sp>
          <p:nvSpPr>
            <p:cNvPr id="71" name="箭號: 向右 33">
              <a:extLst>
                <a:ext uri="{FF2B5EF4-FFF2-40B4-BE49-F238E27FC236}">
                  <a16:creationId xmlns:a16="http://schemas.microsoft.com/office/drawing/2014/main" id="{7F289E38-E899-CC91-E936-CEA3ECB10158}"/>
                </a:ext>
              </a:extLst>
            </p:cNvPr>
            <p:cNvSpPr/>
            <p:nvPr/>
          </p:nvSpPr>
          <p:spPr>
            <a:xfrm>
              <a:off x="3328303" y="5808570"/>
              <a:ext cx="273417" cy="377843"/>
            </a:xfrm>
            <a:prstGeom prst="rightArrow">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effectLst>
                  <a:outerShdw blurRad="38100" dist="38100" dir="2700000" algn="tl">
                    <a:srgbClr val="000000">
                      <a:alpha val="43137"/>
                    </a:srgbClr>
                  </a:outerShdw>
                </a:effectLst>
              </a:endParaRPr>
            </a:p>
          </p:txBody>
        </p:sp>
      </p:grpSp>
      <p:sp>
        <p:nvSpPr>
          <p:cNvPr id="72" name="矩形 71">
            <a:extLst>
              <a:ext uri="{FF2B5EF4-FFF2-40B4-BE49-F238E27FC236}">
                <a16:creationId xmlns:a16="http://schemas.microsoft.com/office/drawing/2014/main" id="{9B9F5741-76B5-46F1-80C0-C2680D881F6E}"/>
              </a:ext>
            </a:extLst>
          </p:cNvPr>
          <p:cNvSpPr/>
          <p:nvPr/>
        </p:nvSpPr>
        <p:spPr>
          <a:xfrm>
            <a:off x="1861864" y="1465338"/>
            <a:ext cx="4058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1"/>
                </a:solidFill>
                <a:effectLst/>
                <a:latin typeface="Microsoft YaHei UI" panose="020B0503020204020204" pitchFamily="34" charset="-122"/>
                <a:ea typeface="Microsoft YaHei UI" panose="020B0503020204020204" pitchFamily="34" charset="-122"/>
              </a:rPr>
              <a:t>1</a:t>
            </a:r>
            <a:endParaRPr lang="zh-TW" altLang="en-US" sz="2800" b="1" cap="none" spc="0" dirty="0">
              <a:ln/>
              <a:solidFill>
                <a:schemeClr val="accent1"/>
              </a:solidFill>
              <a:effectLst/>
              <a:latin typeface="Microsoft YaHei UI" panose="020B0503020204020204" pitchFamily="34" charset="-122"/>
              <a:ea typeface="Microsoft YaHei UI" panose="020B0503020204020204" pitchFamily="34" charset="-122"/>
            </a:endParaRPr>
          </a:p>
        </p:txBody>
      </p:sp>
      <p:sp>
        <p:nvSpPr>
          <p:cNvPr id="73" name="矩形 72">
            <a:extLst>
              <a:ext uri="{FF2B5EF4-FFF2-40B4-BE49-F238E27FC236}">
                <a16:creationId xmlns:a16="http://schemas.microsoft.com/office/drawing/2014/main" id="{12B75B8A-8195-E302-C1C8-60851658BF62}"/>
              </a:ext>
            </a:extLst>
          </p:cNvPr>
          <p:cNvSpPr/>
          <p:nvPr/>
        </p:nvSpPr>
        <p:spPr>
          <a:xfrm>
            <a:off x="4382144" y="1434362"/>
            <a:ext cx="4058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1"/>
                </a:solidFill>
                <a:effectLst/>
                <a:latin typeface="Microsoft YaHei UI" panose="020B0503020204020204" pitchFamily="34" charset="-122"/>
                <a:ea typeface="Microsoft YaHei UI" panose="020B0503020204020204" pitchFamily="34" charset="-122"/>
              </a:rPr>
              <a:t>2</a:t>
            </a:r>
            <a:endParaRPr lang="zh-TW" altLang="en-US" sz="2800" b="1" cap="none" spc="0" dirty="0">
              <a:ln/>
              <a:solidFill>
                <a:schemeClr val="accent1"/>
              </a:solidFill>
              <a:effectLst/>
              <a:latin typeface="Microsoft YaHei UI" panose="020B0503020204020204" pitchFamily="34" charset="-122"/>
              <a:ea typeface="Microsoft YaHei UI" panose="020B0503020204020204" pitchFamily="34" charset="-122"/>
            </a:endParaRPr>
          </a:p>
        </p:txBody>
      </p:sp>
      <p:sp>
        <p:nvSpPr>
          <p:cNvPr id="74" name="矩形 73">
            <a:extLst>
              <a:ext uri="{FF2B5EF4-FFF2-40B4-BE49-F238E27FC236}">
                <a16:creationId xmlns:a16="http://schemas.microsoft.com/office/drawing/2014/main" id="{361ED90D-4EED-374A-B60D-141A2A97427D}"/>
              </a:ext>
            </a:extLst>
          </p:cNvPr>
          <p:cNvSpPr/>
          <p:nvPr/>
        </p:nvSpPr>
        <p:spPr>
          <a:xfrm>
            <a:off x="1876879" y="2066961"/>
            <a:ext cx="4058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1"/>
                </a:solidFill>
                <a:effectLst/>
                <a:latin typeface="Microsoft YaHei UI" panose="020B0503020204020204" pitchFamily="34" charset="-122"/>
                <a:ea typeface="Microsoft YaHei UI" panose="020B0503020204020204" pitchFamily="34" charset="-122"/>
              </a:rPr>
              <a:t>3</a:t>
            </a:r>
            <a:endParaRPr lang="zh-TW" altLang="en-US" sz="2800" b="1" cap="none" spc="0" dirty="0">
              <a:ln/>
              <a:solidFill>
                <a:schemeClr val="accent1"/>
              </a:solidFill>
              <a:effectLst/>
              <a:latin typeface="Microsoft YaHei UI" panose="020B0503020204020204" pitchFamily="34" charset="-122"/>
              <a:ea typeface="Microsoft YaHei UI" panose="020B0503020204020204" pitchFamily="34" charset="-122"/>
            </a:endParaRPr>
          </a:p>
        </p:txBody>
      </p:sp>
      <p:sp>
        <p:nvSpPr>
          <p:cNvPr id="75" name="矩形 74">
            <a:extLst>
              <a:ext uri="{FF2B5EF4-FFF2-40B4-BE49-F238E27FC236}">
                <a16:creationId xmlns:a16="http://schemas.microsoft.com/office/drawing/2014/main" id="{F5578F2C-AEAD-F6C1-66EE-EB1E63053C58}"/>
              </a:ext>
            </a:extLst>
          </p:cNvPr>
          <p:cNvSpPr/>
          <p:nvPr/>
        </p:nvSpPr>
        <p:spPr>
          <a:xfrm>
            <a:off x="4384646" y="2057825"/>
            <a:ext cx="4058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1"/>
                </a:solidFill>
                <a:effectLst/>
                <a:latin typeface="Microsoft YaHei UI" panose="020B0503020204020204" pitchFamily="34" charset="-122"/>
                <a:ea typeface="Microsoft YaHei UI" panose="020B0503020204020204" pitchFamily="34" charset="-122"/>
              </a:rPr>
              <a:t>4</a:t>
            </a:r>
            <a:endParaRPr lang="zh-TW" altLang="en-US" sz="2800" b="1" cap="none" spc="0" dirty="0">
              <a:ln/>
              <a:solidFill>
                <a:schemeClr val="accent1"/>
              </a:solidFill>
              <a:effectLst/>
              <a:latin typeface="Microsoft YaHei UI" panose="020B0503020204020204" pitchFamily="34" charset="-122"/>
              <a:ea typeface="Microsoft YaHei UI" panose="020B0503020204020204" pitchFamily="34" charset="-122"/>
            </a:endParaRPr>
          </a:p>
        </p:txBody>
      </p:sp>
      <p:sp>
        <p:nvSpPr>
          <p:cNvPr id="76" name="矩形 75">
            <a:extLst>
              <a:ext uri="{FF2B5EF4-FFF2-40B4-BE49-F238E27FC236}">
                <a16:creationId xmlns:a16="http://schemas.microsoft.com/office/drawing/2014/main" id="{64C6C93E-3283-C314-569D-BF6ABFD3AEBA}"/>
              </a:ext>
            </a:extLst>
          </p:cNvPr>
          <p:cNvSpPr/>
          <p:nvPr/>
        </p:nvSpPr>
        <p:spPr>
          <a:xfrm>
            <a:off x="6660232" y="2049897"/>
            <a:ext cx="405880"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1"/>
                </a:solidFill>
                <a:effectLst/>
                <a:latin typeface="Microsoft YaHei UI" panose="020B0503020204020204" pitchFamily="34" charset="-122"/>
                <a:ea typeface="Microsoft YaHei UI" panose="020B0503020204020204" pitchFamily="34" charset="-122"/>
              </a:rPr>
              <a:t>5</a:t>
            </a:r>
            <a:endParaRPr lang="zh-TW" altLang="en-US" sz="2800" b="1" cap="none" spc="0" dirty="0">
              <a:ln/>
              <a:solidFill>
                <a:schemeClr val="accent1"/>
              </a:solidFill>
              <a:effectLst/>
              <a:latin typeface="Microsoft YaHei UI" panose="020B0503020204020204" pitchFamily="34" charset="-122"/>
              <a:ea typeface="Microsoft YaHei UI" panose="020B0503020204020204" pitchFamily="34" charset="-122"/>
            </a:endParaRPr>
          </a:p>
        </p:txBody>
      </p:sp>
      <p:sp>
        <p:nvSpPr>
          <p:cNvPr id="77" name="矩形 76">
            <a:extLst>
              <a:ext uri="{FF2B5EF4-FFF2-40B4-BE49-F238E27FC236}">
                <a16:creationId xmlns:a16="http://schemas.microsoft.com/office/drawing/2014/main" id="{4B9055B9-B3A5-EC25-E631-C0B722E506A6}"/>
              </a:ext>
            </a:extLst>
          </p:cNvPr>
          <p:cNvSpPr/>
          <p:nvPr/>
        </p:nvSpPr>
        <p:spPr>
          <a:xfrm>
            <a:off x="1876879" y="2724500"/>
            <a:ext cx="4058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2">
                    <a:lumMod val="75000"/>
                  </a:schemeClr>
                </a:solidFill>
                <a:effectLst/>
                <a:latin typeface="Microsoft YaHei UI" panose="020B0503020204020204" pitchFamily="34" charset="-122"/>
                <a:ea typeface="Microsoft YaHei UI" panose="020B0503020204020204" pitchFamily="34" charset="-122"/>
              </a:rPr>
              <a:t>6</a:t>
            </a:r>
            <a:endParaRPr lang="zh-TW" altLang="en-US" sz="2800" b="1" cap="none" spc="0" dirty="0">
              <a:ln/>
              <a:solidFill>
                <a:schemeClr val="accent2">
                  <a:lumMod val="75000"/>
                </a:schemeClr>
              </a:solidFill>
              <a:effectLst/>
              <a:latin typeface="Microsoft YaHei UI" panose="020B0503020204020204" pitchFamily="34" charset="-122"/>
              <a:ea typeface="Microsoft YaHei UI" panose="020B0503020204020204" pitchFamily="34" charset="-122"/>
            </a:endParaRPr>
          </a:p>
        </p:txBody>
      </p:sp>
      <p:sp>
        <p:nvSpPr>
          <p:cNvPr id="78" name="矩形 77">
            <a:extLst>
              <a:ext uri="{FF2B5EF4-FFF2-40B4-BE49-F238E27FC236}">
                <a16:creationId xmlns:a16="http://schemas.microsoft.com/office/drawing/2014/main" id="{3E17F2CD-5973-DB46-4BC6-FB48FE585651}"/>
              </a:ext>
            </a:extLst>
          </p:cNvPr>
          <p:cNvSpPr/>
          <p:nvPr/>
        </p:nvSpPr>
        <p:spPr>
          <a:xfrm>
            <a:off x="4388792" y="2724500"/>
            <a:ext cx="4058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2">
                    <a:lumMod val="75000"/>
                  </a:schemeClr>
                </a:solidFill>
                <a:effectLst/>
                <a:latin typeface="Microsoft YaHei UI" panose="020B0503020204020204" pitchFamily="34" charset="-122"/>
                <a:ea typeface="Microsoft YaHei UI" panose="020B0503020204020204" pitchFamily="34" charset="-122"/>
              </a:rPr>
              <a:t>7</a:t>
            </a:r>
            <a:endParaRPr lang="zh-TW" altLang="en-US" sz="2800" b="1" cap="none" spc="0" dirty="0">
              <a:ln/>
              <a:solidFill>
                <a:schemeClr val="accent2">
                  <a:lumMod val="75000"/>
                </a:schemeClr>
              </a:solidFill>
              <a:effectLst/>
              <a:latin typeface="Microsoft YaHei UI" panose="020B0503020204020204" pitchFamily="34" charset="-122"/>
              <a:ea typeface="Microsoft YaHei UI" panose="020B0503020204020204" pitchFamily="34" charset="-122"/>
            </a:endParaRPr>
          </a:p>
        </p:txBody>
      </p:sp>
      <p:sp>
        <p:nvSpPr>
          <p:cNvPr id="79" name="矩形 78">
            <a:extLst>
              <a:ext uri="{FF2B5EF4-FFF2-40B4-BE49-F238E27FC236}">
                <a16:creationId xmlns:a16="http://schemas.microsoft.com/office/drawing/2014/main" id="{505F86C0-C63A-CE5A-9C69-1C16254C347F}"/>
              </a:ext>
            </a:extLst>
          </p:cNvPr>
          <p:cNvSpPr/>
          <p:nvPr/>
        </p:nvSpPr>
        <p:spPr>
          <a:xfrm>
            <a:off x="1876879" y="3400837"/>
            <a:ext cx="4058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6">
                    <a:lumMod val="75000"/>
                  </a:schemeClr>
                </a:solidFill>
                <a:effectLst/>
                <a:latin typeface="Microsoft YaHei UI" panose="020B0503020204020204" pitchFamily="34" charset="-122"/>
                <a:ea typeface="Microsoft YaHei UI" panose="020B0503020204020204" pitchFamily="34" charset="-122"/>
              </a:rPr>
              <a:t>8</a:t>
            </a:r>
            <a:endParaRPr lang="zh-TW" altLang="en-US" sz="2800" b="1" cap="none" spc="0" dirty="0">
              <a:ln/>
              <a:solidFill>
                <a:schemeClr val="accent6">
                  <a:lumMod val="75000"/>
                </a:schemeClr>
              </a:solidFill>
              <a:effectLst/>
              <a:latin typeface="Microsoft YaHei UI" panose="020B0503020204020204" pitchFamily="34" charset="-122"/>
              <a:ea typeface="Microsoft YaHei UI" panose="020B0503020204020204" pitchFamily="34" charset="-122"/>
            </a:endParaRPr>
          </a:p>
        </p:txBody>
      </p:sp>
      <p:sp>
        <p:nvSpPr>
          <p:cNvPr id="80" name="矩形 79">
            <a:extLst>
              <a:ext uri="{FF2B5EF4-FFF2-40B4-BE49-F238E27FC236}">
                <a16:creationId xmlns:a16="http://schemas.microsoft.com/office/drawing/2014/main" id="{C7CD8420-5FD7-80D3-D27A-B875A7FE563D}"/>
              </a:ext>
            </a:extLst>
          </p:cNvPr>
          <p:cNvSpPr/>
          <p:nvPr/>
        </p:nvSpPr>
        <p:spPr>
          <a:xfrm>
            <a:off x="4396382" y="3400837"/>
            <a:ext cx="4058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0" dirty="0">
                <a:ln/>
                <a:solidFill>
                  <a:schemeClr val="accent6">
                    <a:lumMod val="75000"/>
                  </a:schemeClr>
                </a:solidFill>
                <a:effectLst/>
                <a:latin typeface="Microsoft YaHei UI" panose="020B0503020204020204" pitchFamily="34" charset="-122"/>
                <a:ea typeface="Microsoft YaHei UI" panose="020B0503020204020204" pitchFamily="34" charset="-122"/>
              </a:rPr>
              <a:t>9</a:t>
            </a:r>
            <a:endParaRPr lang="zh-TW" altLang="en-US" sz="2800" b="1" cap="none" spc="0" dirty="0">
              <a:ln/>
              <a:solidFill>
                <a:schemeClr val="accent6">
                  <a:lumMod val="75000"/>
                </a:schemeClr>
              </a:solidFill>
              <a:effectLst/>
              <a:latin typeface="Microsoft YaHei UI" panose="020B0503020204020204" pitchFamily="34" charset="-122"/>
              <a:ea typeface="Microsoft YaHei UI" panose="020B0503020204020204" pitchFamily="34" charset="-122"/>
            </a:endParaRPr>
          </a:p>
        </p:txBody>
      </p:sp>
      <p:sp>
        <p:nvSpPr>
          <p:cNvPr id="81" name="矩形 80">
            <a:extLst>
              <a:ext uri="{FF2B5EF4-FFF2-40B4-BE49-F238E27FC236}">
                <a16:creationId xmlns:a16="http://schemas.microsoft.com/office/drawing/2014/main" id="{BF2C3B8B-1DE4-042D-2186-391531810D26}"/>
              </a:ext>
            </a:extLst>
          </p:cNvPr>
          <p:cNvSpPr/>
          <p:nvPr/>
        </p:nvSpPr>
        <p:spPr>
          <a:xfrm>
            <a:off x="1889748" y="4087083"/>
            <a:ext cx="55015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300" dirty="0">
                <a:ln/>
                <a:solidFill>
                  <a:schemeClr val="accent4">
                    <a:lumMod val="75000"/>
                  </a:schemeClr>
                </a:solidFill>
                <a:effectLst/>
                <a:latin typeface="Microsoft YaHei UI" panose="020B0503020204020204" pitchFamily="34" charset="-122"/>
                <a:ea typeface="Microsoft YaHei UI" panose="020B0503020204020204" pitchFamily="34" charset="-122"/>
              </a:rPr>
              <a:t>10</a:t>
            </a:r>
            <a:endParaRPr lang="zh-TW" altLang="en-US" sz="2800" b="1" cap="none" spc="-300" dirty="0">
              <a:ln/>
              <a:solidFill>
                <a:schemeClr val="accent4">
                  <a:lumMod val="75000"/>
                </a:schemeClr>
              </a:solidFill>
              <a:effectLst/>
              <a:latin typeface="Microsoft YaHei UI" panose="020B0503020204020204" pitchFamily="34" charset="-122"/>
              <a:ea typeface="Microsoft YaHei UI" panose="020B0503020204020204" pitchFamily="34" charset="-122"/>
            </a:endParaRPr>
          </a:p>
        </p:txBody>
      </p:sp>
      <p:sp>
        <p:nvSpPr>
          <p:cNvPr id="82" name="矩形 81">
            <a:extLst>
              <a:ext uri="{FF2B5EF4-FFF2-40B4-BE49-F238E27FC236}">
                <a16:creationId xmlns:a16="http://schemas.microsoft.com/office/drawing/2014/main" id="{9C9AEB24-2DFF-0D19-76D0-D9ADD4991782}"/>
              </a:ext>
            </a:extLst>
          </p:cNvPr>
          <p:cNvSpPr/>
          <p:nvPr/>
        </p:nvSpPr>
        <p:spPr>
          <a:xfrm>
            <a:off x="4369466" y="4087083"/>
            <a:ext cx="55015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300" dirty="0">
                <a:ln/>
                <a:solidFill>
                  <a:schemeClr val="accent4">
                    <a:lumMod val="75000"/>
                  </a:schemeClr>
                </a:solidFill>
                <a:effectLst/>
                <a:latin typeface="Microsoft YaHei UI" panose="020B0503020204020204" pitchFamily="34" charset="-122"/>
                <a:ea typeface="Microsoft YaHei UI" panose="020B0503020204020204" pitchFamily="34" charset="-122"/>
              </a:rPr>
              <a:t>11</a:t>
            </a:r>
            <a:endParaRPr lang="zh-TW" altLang="en-US" sz="2800" b="1" cap="none" spc="-300" dirty="0">
              <a:ln/>
              <a:solidFill>
                <a:schemeClr val="accent4">
                  <a:lumMod val="75000"/>
                </a:schemeClr>
              </a:solidFill>
              <a:effectLst/>
              <a:latin typeface="Microsoft YaHei UI" panose="020B0503020204020204" pitchFamily="34" charset="-122"/>
              <a:ea typeface="Microsoft YaHei UI" panose="020B0503020204020204" pitchFamily="34" charset="-122"/>
            </a:endParaRPr>
          </a:p>
        </p:txBody>
      </p:sp>
      <p:sp>
        <p:nvSpPr>
          <p:cNvPr id="83" name="矩形 82">
            <a:extLst>
              <a:ext uri="{FF2B5EF4-FFF2-40B4-BE49-F238E27FC236}">
                <a16:creationId xmlns:a16="http://schemas.microsoft.com/office/drawing/2014/main" id="{23246635-DC49-4E23-88D2-4BE640853B15}"/>
              </a:ext>
            </a:extLst>
          </p:cNvPr>
          <p:cNvSpPr/>
          <p:nvPr/>
        </p:nvSpPr>
        <p:spPr>
          <a:xfrm>
            <a:off x="1908649" y="4760106"/>
            <a:ext cx="55015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300" dirty="0">
                <a:ln/>
                <a:solidFill>
                  <a:schemeClr val="accent5">
                    <a:lumMod val="75000"/>
                  </a:schemeClr>
                </a:solidFill>
                <a:effectLst/>
                <a:latin typeface="Microsoft YaHei UI" panose="020B0503020204020204" pitchFamily="34" charset="-122"/>
                <a:ea typeface="Microsoft YaHei UI" panose="020B0503020204020204" pitchFamily="34" charset="-122"/>
              </a:rPr>
              <a:t>12</a:t>
            </a:r>
            <a:endParaRPr lang="zh-TW" altLang="en-US" sz="2800" b="1" cap="none" spc="-300" dirty="0">
              <a:ln/>
              <a:solidFill>
                <a:schemeClr val="accent5">
                  <a:lumMod val="75000"/>
                </a:schemeClr>
              </a:solidFill>
              <a:effectLst/>
              <a:latin typeface="Microsoft YaHei UI" panose="020B0503020204020204" pitchFamily="34" charset="-122"/>
              <a:ea typeface="Microsoft YaHei UI" panose="020B0503020204020204" pitchFamily="34" charset="-122"/>
            </a:endParaRPr>
          </a:p>
        </p:txBody>
      </p:sp>
      <p:sp>
        <p:nvSpPr>
          <p:cNvPr id="84" name="矩形 83">
            <a:extLst>
              <a:ext uri="{FF2B5EF4-FFF2-40B4-BE49-F238E27FC236}">
                <a16:creationId xmlns:a16="http://schemas.microsoft.com/office/drawing/2014/main" id="{34EAFBAD-C2E7-EA54-81FB-62CC9A1B357A}"/>
              </a:ext>
            </a:extLst>
          </p:cNvPr>
          <p:cNvSpPr/>
          <p:nvPr/>
        </p:nvSpPr>
        <p:spPr>
          <a:xfrm>
            <a:off x="4369466" y="4760106"/>
            <a:ext cx="55015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300" dirty="0">
                <a:ln/>
                <a:solidFill>
                  <a:schemeClr val="accent5">
                    <a:lumMod val="75000"/>
                  </a:schemeClr>
                </a:solidFill>
                <a:effectLst/>
                <a:latin typeface="Microsoft YaHei UI" panose="020B0503020204020204" pitchFamily="34" charset="-122"/>
                <a:ea typeface="Microsoft YaHei UI" panose="020B0503020204020204" pitchFamily="34" charset="-122"/>
              </a:rPr>
              <a:t>13</a:t>
            </a:r>
            <a:endParaRPr lang="zh-TW" altLang="en-US" sz="2800" b="1" cap="none" spc="-300" dirty="0">
              <a:ln/>
              <a:solidFill>
                <a:schemeClr val="accent5">
                  <a:lumMod val="75000"/>
                </a:schemeClr>
              </a:solidFill>
              <a:effectLst/>
              <a:latin typeface="Microsoft YaHei UI" panose="020B0503020204020204" pitchFamily="34" charset="-122"/>
              <a:ea typeface="Microsoft YaHei UI" panose="020B0503020204020204" pitchFamily="34" charset="-122"/>
            </a:endParaRPr>
          </a:p>
        </p:txBody>
      </p:sp>
      <p:sp>
        <p:nvSpPr>
          <p:cNvPr id="85" name="矩形 84">
            <a:extLst>
              <a:ext uri="{FF2B5EF4-FFF2-40B4-BE49-F238E27FC236}">
                <a16:creationId xmlns:a16="http://schemas.microsoft.com/office/drawing/2014/main" id="{3C478171-F077-CF34-DB16-14CE3E09EE45}"/>
              </a:ext>
            </a:extLst>
          </p:cNvPr>
          <p:cNvSpPr/>
          <p:nvPr/>
        </p:nvSpPr>
        <p:spPr>
          <a:xfrm>
            <a:off x="1908648" y="5418835"/>
            <a:ext cx="55015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cap="none" spc="-300" dirty="0">
                <a:ln/>
                <a:solidFill>
                  <a:srgbClr val="7030A0"/>
                </a:solidFill>
                <a:effectLst/>
                <a:latin typeface="Microsoft YaHei UI" panose="020B0503020204020204" pitchFamily="34" charset="-122"/>
                <a:ea typeface="Microsoft YaHei UI" panose="020B0503020204020204" pitchFamily="34" charset="-122"/>
              </a:rPr>
              <a:t>14</a:t>
            </a:r>
            <a:endParaRPr lang="zh-TW" altLang="en-US" sz="2800" b="1" cap="none" spc="-300" dirty="0">
              <a:ln/>
              <a:solidFill>
                <a:srgbClr val="7030A0"/>
              </a:solidFill>
              <a:effectLst/>
              <a:latin typeface="Microsoft YaHei UI" panose="020B0503020204020204" pitchFamily="34" charset="-122"/>
              <a:ea typeface="Microsoft YaHei UI"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物件 8"/>
          <p:cNvGraphicFramePr>
            <a:graphicFrameLocks noChangeAspect="1"/>
          </p:cNvGraphicFramePr>
          <p:nvPr/>
        </p:nvGraphicFramePr>
        <p:xfrm>
          <a:off x="2935617" y="1988840"/>
          <a:ext cx="3209528" cy="3195263"/>
        </p:xfrm>
        <a:graphic>
          <a:graphicData uri="http://schemas.openxmlformats.org/presentationml/2006/ole">
            <mc:AlternateContent xmlns:mc="http://schemas.openxmlformats.org/markup-compatibility/2006">
              <mc:Choice xmlns:v="urn:schemas-microsoft-com:vml" Requires="v">
                <p:oleObj spid="_x0000_s14416" name="PhotoImpact" r:id="rId3" imgW="2857320" imgH="2844720" progId="PI3.Image">
                  <p:embed/>
                </p:oleObj>
              </mc:Choice>
              <mc:Fallback>
                <p:oleObj name="PhotoImpact" r:id="rId3" imgW="2857320" imgH="2844720" progId="PI3.Image">
                  <p:embed/>
                  <p:pic>
                    <p:nvPicPr>
                      <p:cNvPr id="0" name=""/>
                      <p:cNvPicPr/>
                      <p:nvPr/>
                    </p:nvPicPr>
                    <p:blipFill>
                      <a:blip r:embed="rId4"/>
                      <a:stretch>
                        <a:fillRect/>
                      </a:stretch>
                    </p:blipFill>
                    <p:spPr>
                      <a:xfrm>
                        <a:off x="2935617" y="1988840"/>
                        <a:ext cx="3209528" cy="3195263"/>
                      </a:xfrm>
                      <a:prstGeom prst="rect">
                        <a:avLst/>
                      </a:prstGeom>
                    </p:spPr>
                  </p:pic>
                </p:oleObj>
              </mc:Fallback>
            </mc:AlternateContent>
          </a:graphicData>
        </a:graphic>
      </p:graphicFrame>
      <p:sp>
        <p:nvSpPr>
          <p:cNvPr id="2" name="標題 1"/>
          <p:cNvSpPr>
            <a:spLocks noGrp="1"/>
          </p:cNvSpPr>
          <p:nvPr>
            <p:ph type="title"/>
          </p:nvPr>
        </p:nvSpPr>
        <p:spPr/>
        <p:txBody>
          <a:bodyPr>
            <a:normAutofit/>
          </a:bodyPr>
          <a:lstStyle/>
          <a:p>
            <a:pPr>
              <a:defRPr/>
            </a:pPr>
            <a:r>
              <a:rPr lang="zh-TW" altLang="en-US" sz="3600" b="1" dirty="0">
                <a:solidFill>
                  <a:schemeClr val="tx1">
                    <a:lumMod val="65000"/>
                    <a:lumOff val="35000"/>
                  </a:schemeClr>
                </a:solidFill>
                <a:effectLst/>
                <a:latin typeface="Microsoft JhengHei" panose="020B0604030504040204" pitchFamily="34" charset="-120"/>
                <a:ea typeface="Microsoft JhengHei" panose="020B0604030504040204" pitchFamily="34" charset="-120"/>
                <a:cs typeface="DFKai-SB" panose="03000509000000000000" pitchFamily="49" charset="-120"/>
              </a:rPr>
              <a:t>以</a:t>
            </a:r>
            <a:r>
              <a:rPr lang="zh-TW" altLang="en-US" sz="4800" b="1" dirty="0">
                <a:latin typeface="Microsoft JhengHei" panose="020B0604030504040204" pitchFamily="34" charset="-120"/>
                <a:ea typeface="Microsoft JhengHei" panose="020B0604030504040204" pitchFamily="34" charset="-120"/>
                <a:cs typeface="DFKai-SB" panose="03000509000000000000" pitchFamily="49" charset="-120"/>
              </a:rPr>
              <a:t>智慧型手機</a:t>
            </a:r>
            <a:r>
              <a:rPr lang="zh-TW" altLang="en-US" sz="3600" b="1" dirty="0">
                <a:solidFill>
                  <a:schemeClr val="tx1">
                    <a:lumMod val="65000"/>
                    <a:lumOff val="35000"/>
                  </a:schemeClr>
                </a:solidFill>
                <a:effectLst/>
                <a:latin typeface="Microsoft JhengHei" panose="020B0604030504040204" pitchFamily="34" charset="-120"/>
                <a:ea typeface="Microsoft JhengHei" panose="020B0604030504040204" pitchFamily="34" charset="-120"/>
                <a:cs typeface="DFKai-SB" panose="03000509000000000000" pitchFamily="49" charset="-120"/>
              </a:rPr>
              <a:t>為例</a:t>
            </a:r>
          </a:p>
        </p:txBody>
      </p:sp>
      <p:sp>
        <p:nvSpPr>
          <p:cNvPr id="6" name="圓角矩形圖說文字 5"/>
          <p:cNvSpPr/>
          <p:nvPr/>
        </p:nvSpPr>
        <p:spPr>
          <a:xfrm>
            <a:off x="548107" y="4653136"/>
            <a:ext cx="2583733" cy="576064"/>
          </a:xfrm>
          <a:prstGeom prst="wedgeRoundRectCallout">
            <a:avLst>
              <a:gd name="adj1" fmla="val 56210"/>
              <a:gd name="adj2" fmla="val -105315"/>
              <a:gd name="adj3" fmla="val 16667"/>
            </a:avLst>
          </a:prstGeom>
          <a:solidFill>
            <a:schemeClr val="accent2"/>
          </a:solidFill>
          <a:ln/>
        </p:spPr>
        <p:style>
          <a:lnRef idx="0">
            <a:schemeClr val="accent3"/>
          </a:lnRef>
          <a:fillRef idx="3">
            <a:schemeClr val="accent3"/>
          </a:fillRef>
          <a:effectRef idx="3">
            <a:schemeClr val="accent3"/>
          </a:effectRef>
          <a:fontRef idx="minor">
            <a:schemeClr val="lt1"/>
          </a:fontRef>
        </p:style>
        <p:txBody>
          <a:bodyPr tIns="288000" bIns="36000" anchor="ctr" anchorCtr="1"/>
          <a:lstStyle/>
          <a:p>
            <a:pPr algn="ctr">
              <a:spcBef>
                <a:spcPts val="600"/>
              </a:spcBef>
              <a:defRPr/>
            </a:pPr>
            <a:r>
              <a:rPr lang="zh-TW" altLang="en-US" sz="22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機身結構：機械群</a:t>
            </a:r>
          </a:p>
          <a:p>
            <a:pPr algn="ctr">
              <a:defRPr/>
            </a:pPr>
            <a:endParaRPr lang="zh-TW" altLang="en-US" sz="2200"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endParaRPr>
          </a:p>
        </p:txBody>
      </p:sp>
      <p:sp>
        <p:nvSpPr>
          <p:cNvPr id="10" name="圓角矩形圖說文字 9"/>
          <p:cNvSpPr/>
          <p:nvPr/>
        </p:nvSpPr>
        <p:spPr>
          <a:xfrm>
            <a:off x="6219949" y="1556792"/>
            <a:ext cx="2724150" cy="1872208"/>
          </a:xfrm>
          <a:prstGeom prst="wedgeRoundRectCallout">
            <a:avLst>
              <a:gd name="adj1" fmla="val -61531"/>
              <a:gd name="adj2" fmla="val 70370"/>
              <a:gd name="adj3" fmla="val 16667"/>
            </a:avLst>
          </a:prstGeom>
          <a:solidFill>
            <a:schemeClr val="accent1"/>
          </a:solidFill>
          <a:ln/>
        </p:spPr>
        <p:style>
          <a:lnRef idx="0">
            <a:schemeClr val="accent6"/>
          </a:lnRef>
          <a:fillRef idx="3">
            <a:schemeClr val="accent6"/>
          </a:fillRef>
          <a:effectRef idx="3">
            <a:schemeClr val="accent6"/>
          </a:effectRef>
          <a:fontRef idx="minor">
            <a:schemeClr val="lt1"/>
          </a:fontRef>
        </p:style>
        <p:txBody>
          <a:bodyPr tIns="288000" bIns="36000" anchor="ctr" anchorCtr="1"/>
          <a:lstStyle/>
          <a:p>
            <a:pPr algn="ctr">
              <a:spcBef>
                <a:spcPts val="0"/>
              </a:spcBef>
              <a:defRPr/>
            </a:pPr>
            <a:r>
              <a:rPr lang="en-US" altLang="zh-TW" sz="2400" b="1"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rPr>
              <a:t>App</a:t>
            </a:r>
            <a:r>
              <a:rPr lang="zh-TW" altLang="en-US" sz="2000"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rPr>
              <a:t>、數位</a:t>
            </a:r>
            <a:r>
              <a:rPr lang="zh-TW" altLang="zh-TW" sz="2000"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rPr>
              <a:t>內容</a:t>
            </a: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a:t>
            </a:r>
            <a:br>
              <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b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電機電子群</a:t>
            </a:r>
            <a:r>
              <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a:t>
            </a: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資訊科</a:t>
            </a:r>
            <a:endPar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endParaRPr>
          </a:p>
          <a:p>
            <a:pPr algn="ctr">
              <a:spcBef>
                <a:spcPts val="600"/>
              </a:spcBef>
              <a:defRPr/>
            </a:pP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商管群</a:t>
            </a:r>
            <a:r>
              <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a:t>
            </a: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資料處理科</a:t>
            </a:r>
            <a:endPar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endParaRPr>
          </a:p>
          <a:p>
            <a:pPr algn="ctr">
              <a:spcBef>
                <a:spcPts val="600"/>
              </a:spcBef>
              <a:defRPr/>
            </a:pP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設計群</a:t>
            </a:r>
            <a:r>
              <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a:t>
            </a: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廣告設計科</a:t>
            </a:r>
            <a:endPar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endParaRPr>
          </a:p>
        </p:txBody>
      </p:sp>
      <p:sp>
        <p:nvSpPr>
          <p:cNvPr id="11" name="圓角矩形圖說文字 10"/>
          <p:cNvSpPr/>
          <p:nvPr/>
        </p:nvSpPr>
        <p:spPr>
          <a:xfrm>
            <a:off x="260526" y="1484784"/>
            <a:ext cx="2962672" cy="692966"/>
          </a:xfrm>
          <a:prstGeom prst="wedgeRoundRectCallout">
            <a:avLst>
              <a:gd name="adj1" fmla="val 42984"/>
              <a:gd name="adj2" fmla="val 97257"/>
              <a:gd name="adj3" fmla="val 16667"/>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lIns="36000" tIns="288000" rIns="36000" bIns="36000" anchor="ctr" anchorCtr="1"/>
          <a:lstStyle/>
          <a:p>
            <a:pPr algn="ctr">
              <a:spcBef>
                <a:spcPts val="600"/>
              </a:spcBef>
              <a:defRPr/>
            </a:pPr>
            <a:r>
              <a:rPr lang="zh-TW" altLang="en-US" sz="22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電路系統：電機電子群</a:t>
            </a:r>
          </a:p>
          <a:p>
            <a:pPr algn="ctr">
              <a:defRPr/>
            </a:pPr>
            <a:endParaRPr lang="zh-TW" altLang="en-US" sz="2200"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endParaRPr>
          </a:p>
        </p:txBody>
      </p:sp>
    </p:spTree>
    <p:extLst>
      <p:ext uri="{BB962C8B-B14F-4D97-AF65-F5344CB8AC3E}">
        <p14:creationId xmlns:p14="http://schemas.microsoft.com/office/powerpoint/2010/main" val="741284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標題 1"/>
          <p:cNvSpPr>
            <a:spLocks noGrp="1"/>
          </p:cNvSpPr>
          <p:nvPr>
            <p:ph type="title"/>
          </p:nvPr>
        </p:nvSpPr>
        <p:spPr>
          <a:xfrm>
            <a:off x="457200" y="274638"/>
            <a:ext cx="8349698" cy="778098"/>
          </a:xfrm>
        </p:spPr>
        <p:txBody>
          <a:bodyPr/>
          <a:lstStyle/>
          <a:p>
            <a:r>
              <a:rPr lang="zh-TW" altLang="en-US" sz="4000" b="1" dirty="0">
                <a:latin typeface="Microsoft JhengHei" panose="020B0604030504040204" pitchFamily="34" charset="-120"/>
                <a:ea typeface="Microsoft JhengHei" panose="020B0604030504040204" pitchFamily="34" charset="-120"/>
              </a:rPr>
              <a:t>專業群科分析－</a:t>
            </a:r>
            <a:r>
              <a:rPr lang="zh-TW" altLang="en-US" sz="3600" dirty="0">
                <a:solidFill>
                  <a:srgbClr val="FF0000"/>
                </a:solidFill>
                <a:latin typeface="Microsoft JhengHei" panose="020B0604030504040204" pitchFamily="34" charset="-120"/>
                <a:ea typeface="Microsoft JhengHei" panose="020B0604030504040204" pitchFamily="34" charset="-120"/>
              </a:rPr>
              <a:t>以智慧型手機為例</a:t>
            </a:r>
            <a:endParaRPr lang="zh-TW" altLang="en-US" sz="3600" dirty="0">
              <a:solidFill>
                <a:srgbClr val="FF0000"/>
              </a:solidFill>
              <a:latin typeface="Microsoft JhengHei" panose="020B0604030504040204" pitchFamily="34" charset="-120"/>
              <a:ea typeface="Microsoft JhengHei" panose="020B0604030504040204" pitchFamily="34" charset="-120"/>
              <a:cs typeface="Arial Unicode MS" panose="020B0604020202020204" pitchFamily="34" charset="-120"/>
            </a:endParaRPr>
          </a:p>
        </p:txBody>
      </p:sp>
      <p:graphicFrame>
        <p:nvGraphicFramePr>
          <p:cNvPr id="2" name="表格 1"/>
          <p:cNvGraphicFramePr>
            <a:graphicFrameLocks noGrp="1"/>
          </p:cNvGraphicFramePr>
          <p:nvPr/>
        </p:nvGraphicFramePr>
        <p:xfrm>
          <a:off x="251520" y="1052736"/>
          <a:ext cx="8568952" cy="4458189"/>
        </p:xfrm>
        <a:graphic>
          <a:graphicData uri="http://schemas.openxmlformats.org/drawingml/2006/table">
            <a:tbl>
              <a:tblPr firstRow="1" firstCol="1" bandRow="1">
                <a:tableStyleId>{5C22544A-7EE6-4342-B048-85BDC9FD1C3A}</a:tableStyleId>
              </a:tblPr>
              <a:tblGrid>
                <a:gridCol w="1440222">
                  <a:extLst>
                    <a:ext uri="{9D8B030D-6E8A-4147-A177-3AD203B41FA5}">
                      <a16:colId xmlns:a16="http://schemas.microsoft.com/office/drawing/2014/main" val="20000"/>
                    </a:ext>
                  </a:extLst>
                </a:gridCol>
                <a:gridCol w="1944849">
                  <a:extLst>
                    <a:ext uri="{9D8B030D-6E8A-4147-A177-3AD203B41FA5}">
                      <a16:colId xmlns:a16="http://schemas.microsoft.com/office/drawing/2014/main" val="20001"/>
                    </a:ext>
                  </a:extLst>
                </a:gridCol>
                <a:gridCol w="1367457">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403958">
                <a:tc>
                  <a:txBody>
                    <a:bodyPr/>
                    <a:lstStyle/>
                    <a:p>
                      <a:pPr algn="ctr">
                        <a:spcAft>
                          <a:spcPts val="0"/>
                        </a:spcAft>
                      </a:pPr>
                      <a:r>
                        <a:rPr lang="zh-TW" sz="2000" kern="0" dirty="0">
                          <a:effectLst/>
                          <a:latin typeface="Microsoft JhengHei" panose="020B0604030504040204" pitchFamily="34" charset="-120"/>
                          <a:ea typeface="Microsoft JhengHei" panose="020B0604030504040204" pitchFamily="34" charset="-120"/>
                        </a:rPr>
                        <a:t>終端產品</a:t>
                      </a:r>
                      <a:endParaRPr lang="zh-TW" sz="200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tc>
                <a:tc>
                  <a:txBody>
                    <a:bodyPr/>
                    <a:lstStyle/>
                    <a:p>
                      <a:pPr algn="ctr">
                        <a:spcAft>
                          <a:spcPts val="0"/>
                        </a:spcAft>
                      </a:pPr>
                      <a:r>
                        <a:rPr lang="zh-TW" sz="2000" kern="0" dirty="0">
                          <a:effectLst/>
                          <a:latin typeface="Microsoft JhengHei" panose="020B0604030504040204" pitchFamily="34" charset="-120"/>
                          <a:ea typeface="Microsoft JhengHei" panose="020B0604030504040204" pitchFamily="34" charset="-120"/>
                        </a:rPr>
                        <a:t>製造</a:t>
                      </a:r>
                      <a:r>
                        <a:rPr lang="en-US" sz="2000" kern="0" dirty="0">
                          <a:effectLst/>
                          <a:latin typeface="Microsoft JhengHei" panose="020B0604030504040204" pitchFamily="34" charset="-120"/>
                          <a:ea typeface="Microsoft JhengHei" panose="020B0604030504040204" pitchFamily="34" charset="-120"/>
                        </a:rPr>
                        <a:t>/</a:t>
                      </a:r>
                      <a:r>
                        <a:rPr lang="zh-TW" sz="2000" kern="0" dirty="0">
                          <a:effectLst/>
                          <a:latin typeface="Microsoft JhengHei" panose="020B0604030504040204" pitchFamily="34" charset="-120"/>
                          <a:ea typeface="Microsoft JhengHei" panose="020B0604030504040204" pitchFamily="34" charset="-120"/>
                        </a:rPr>
                        <a:t>服務</a:t>
                      </a:r>
                      <a:endParaRPr lang="zh-TW" sz="200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tc>
                <a:tc>
                  <a:txBody>
                    <a:bodyPr/>
                    <a:lstStyle/>
                    <a:p>
                      <a:pPr algn="ctr">
                        <a:spcAft>
                          <a:spcPts val="0"/>
                        </a:spcAft>
                      </a:pPr>
                      <a:r>
                        <a:rPr lang="zh-TW" sz="2000" kern="0" dirty="0">
                          <a:effectLst/>
                          <a:latin typeface="Microsoft JhengHei" panose="020B0604030504040204" pitchFamily="34" charset="-120"/>
                          <a:ea typeface="Microsoft JhengHei" panose="020B0604030504040204" pitchFamily="34" charset="-120"/>
                        </a:rPr>
                        <a:t>職業分類</a:t>
                      </a:r>
                      <a:endParaRPr lang="zh-TW" sz="200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tc>
                <a:tc>
                  <a:txBody>
                    <a:bodyPr/>
                    <a:lstStyle/>
                    <a:p>
                      <a:pPr algn="ctr">
                        <a:spcAft>
                          <a:spcPts val="0"/>
                        </a:spcAft>
                      </a:pPr>
                      <a:r>
                        <a:rPr lang="zh-TW" altLang="en-US" sz="2000" kern="0" dirty="0">
                          <a:effectLst/>
                          <a:latin typeface="Microsoft JhengHei" panose="020B0604030504040204" pitchFamily="34" charset="-120"/>
                          <a:ea typeface="Microsoft JhengHei" panose="020B0604030504040204" pitchFamily="34" charset="-120"/>
                        </a:rPr>
                        <a:t>技高專業</a:t>
                      </a:r>
                      <a:r>
                        <a:rPr lang="zh-TW" sz="2000" kern="0" dirty="0">
                          <a:effectLst/>
                          <a:latin typeface="Microsoft JhengHei" panose="020B0604030504040204" pitchFamily="34" charset="-120"/>
                          <a:ea typeface="Microsoft JhengHei" panose="020B0604030504040204" pitchFamily="34" charset="-120"/>
                        </a:rPr>
                        <a:t>群科</a:t>
                      </a:r>
                      <a:endParaRPr lang="zh-TW" sz="200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tc>
                <a:tc>
                  <a:txBody>
                    <a:bodyPr/>
                    <a:lstStyle/>
                    <a:p>
                      <a:pPr algn="ctr">
                        <a:spcAft>
                          <a:spcPts val="0"/>
                        </a:spcAft>
                      </a:pPr>
                      <a:r>
                        <a:rPr lang="zh-TW" altLang="en-US" sz="2000" kern="0" dirty="0">
                          <a:effectLst/>
                          <a:latin typeface="Microsoft JhengHei" panose="020B0604030504040204" pitchFamily="34" charset="-120"/>
                          <a:ea typeface="Microsoft JhengHei" panose="020B0604030504040204" pitchFamily="34" charset="-120"/>
                        </a:rPr>
                        <a:t>科</a:t>
                      </a:r>
                      <a:r>
                        <a:rPr lang="zh-TW" sz="2000" kern="0" dirty="0">
                          <a:effectLst/>
                          <a:latin typeface="Microsoft JhengHei" panose="020B0604030504040204" pitchFamily="34" charset="-120"/>
                          <a:ea typeface="Microsoft JhengHei" panose="020B0604030504040204" pitchFamily="34" charset="-120"/>
                        </a:rPr>
                        <a:t>技校</a:t>
                      </a:r>
                      <a:r>
                        <a:rPr lang="zh-TW" altLang="en-US" sz="2000" kern="0" dirty="0">
                          <a:effectLst/>
                          <a:latin typeface="Microsoft JhengHei" panose="020B0604030504040204" pitchFamily="34" charset="-120"/>
                          <a:ea typeface="Microsoft JhengHei" panose="020B0604030504040204" pitchFamily="34" charset="-120"/>
                        </a:rPr>
                        <a:t>院</a:t>
                      </a:r>
                      <a:endParaRPr lang="zh-TW" sz="200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tc>
                <a:extLst>
                  <a:ext uri="{0D108BD9-81ED-4DB2-BD59-A6C34878D82A}">
                    <a16:rowId xmlns:a16="http://schemas.microsoft.com/office/drawing/2014/main" val="10000"/>
                  </a:ext>
                </a:extLst>
              </a:tr>
              <a:tr h="403958">
                <a:tc rowSpan="7">
                  <a:txBody>
                    <a:bodyPr/>
                    <a:lstStyle/>
                    <a:p>
                      <a:pPr algn="ctr">
                        <a:spcAft>
                          <a:spcPts val="0"/>
                        </a:spcAft>
                      </a:pPr>
                      <a:r>
                        <a:rPr lang="zh-TW" sz="2000" kern="0" dirty="0">
                          <a:effectLst/>
                          <a:latin typeface="Microsoft JhengHei" panose="020B0604030504040204" pitchFamily="34" charset="-120"/>
                          <a:ea typeface="Microsoft JhengHei" panose="020B0604030504040204" pitchFamily="34" charset="-120"/>
                        </a:rPr>
                        <a:t>智慧型手機</a:t>
                      </a:r>
                      <a:endParaRPr lang="en-US" altLang="zh-TW" sz="2000" kern="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en-US" altLang="zh-TW" sz="2000" kern="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en-US" altLang="zh-TW" sz="2000" kern="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en-US" altLang="zh-TW" sz="2000" kern="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en-US" altLang="zh-TW" sz="2000" kern="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en-US" altLang="zh-TW" sz="2000" kern="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en-US" altLang="zh-TW" sz="2000" kern="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en-US" altLang="zh-TW" sz="2000" kern="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zh-TW" sz="200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2000" kern="0" dirty="0">
                          <a:solidFill>
                            <a:schemeClr val="bg1"/>
                          </a:solidFill>
                          <a:effectLst/>
                          <a:latin typeface="Microsoft JhengHei" panose="020B0604030504040204" pitchFamily="34" charset="-120"/>
                          <a:ea typeface="Microsoft JhengHei" panose="020B0604030504040204" pitchFamily="34" charset="-120"/>
                        </a:rPr>
                        <a:t>造型</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a:t>
                      </a:r>
                      <a:r>
                        <a:rPr lang="zh-TW" altLang="zh-TW" sz="2000" kern="0" dirty="0">
                          <a:solidFill>
                            <a:schemeClr val="bg1"/>
                          </a:solidFill>
                          <a:effectLst/>
                          <a:latin typeface="Microsoft JhengHei" panose="020B0604030504040204" pitchFamily="34" charset="-120"/>
                          <a:ea typeface="Microsoft JhengHei" panose="020B0604030504040204" pitchFamily="34" charset="-120"/>
                        </a:rPr>
                        <a:t>機身結構設計與製造</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2"/>
                    </a:solidFill>
                  </a:tcPr>
                </a:tc>
                <a:tc>
                  <a:txBody>
                    <a:bodyPr/>
                    <a:lstStyle/>
                    <a:p>
                      <a:pPr algn="ctr">
                        <a:spcAft>
                          <a:spcPts val="0"/>
                        </a:spcAft>
                      </a:pPr>
                      <a:r>
                        <a:rPr lang="zh-TW" altLang="zh-TW" sz="2000" kern="0" dirty="0">
                          <a:solidFill>
                            <a:schemeClr val="bg1"/>
                          </a:solidFill>
                          <a:effectLst/>
                          <a:latin typeface="Microsoft JhengHei" panose="020B0604030504040204" pitchFamily="34" charset="-120"/>
                          <a:ea typeface="Microsoft JhengHei" panose="020B0604030504040204" pitchFamily="34" charset="-120"/>
                        </a:rPr>
                        <a:t>造型</a:t>
                      </a:r>
                      <a:r>
                        <a:rPr lang="zh-TW" sz="2000" kern="0" dirty="0">
                          <a:solidFill>
                            <a:schemeClr val="bg1"/>
                          </a:solidFill>
                          <a:effectLst/>
                          <a:latin typeface="Microsoft JhengHei" panose="020B0604030504040204" pitchFamily="34" charset="-120"/>
                          <a:ea typeface="Microsoft JhengHei" panose="020B0604030504040204" pitchFamily="34" charset="-120"/>
                        </a:rPr>
                        <a:t>設計</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2"/>
                    </a:solidFill>
                  </a:tcPr>
                </a:tc>
                <a:tc>
                  <a:txBody>
                    <a:bodyPr/>
                    <a:lstStyle/>
                    <a:p>
                      <a:pPr>
                        <a:spcAft>
                          <a:spcPts val="0"/>
                        </a:spcAft>
                      </a:pPr>
                      <a:r>
                        <a:rPr lang="zh-TW" altLang="en-US" sz="2000" kern="0" dirty="0">
                          <a:solidFill>
                            <a:schemeClr val="bg1"/>
                          </a:solidFill>
                          <a:effectLst/>
                          <a:latin typeface="Microsoft JhengHei" panose="020B0604030504040204" pitchFamily="34" charset="-120"/>
                          <a:ea typeface="Microsoft JhengHei" panose="020B0604030504040204" pitchFamily="34" charset="-120"/>
                        </a:rPr>
                        <a:t>電腦機械</a:t>
                      </a:r>
                      <a:r>
                        <a:rPr lang="zh-TW" sz="2000" kern="0" dirty="0">
                          <a:solidFill>
                            <a:schemeClr val="bg1"/>
                          </a:solidFill>
                          <a:effectLst/>
                          <a:latin typeface="Microsoft JhengHei" panose="020B0604030504040204" pitchFamily="34" charset="-120"/>
                          <a:ea typeface="Microsoft JhengHei" panose="020B0604030504040204" pitchFamily="34" charset="-120"/>
                        </a:rPr>
                        <a:t>製圖科</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2"/>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工業設計系</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2"/>
                    </a:solidFill>
                  </a:tcPr>
                </a:tc>
                <a:extLst>
                  <a:ext uri="{0D108BD9-81ED-4DB2-BD59-A6C34878D82A}">
                    <a16:rowId xmlns:a16="http://schemas.microsoft.com/office/drawing/2014/main" val="10001"/>
                  </a:ext>
                </a:extLst>
              </a:tr>
              <a:tr h="40395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模具製造</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2"/>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模具科、機械科</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2"/>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機械工程系</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等</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2"/>
                    </a:solidFill>
                  </a:tcPr>
                </a:tc>
                <a:extLst>
                  <a:ext uri="{0D108BD9-81ED-4DB2-BD59-A6C34878D82A}">
                    <a16:rowId xmlns:a16="http://schemas.microsoft.com/office/drawing/2014/main" val="10002"/>
                  </a:ext>
                </a:extLst>
              </a:tr>
              <a:tr h="516318">
                <a:tc vMerge="1">
                  <a:txBody>
                    <a:bodyPr/>
                    <a:lstStyle/>
                    <a:p>
                      <a:endParaRPr lang="zh-TW" altLang="en-US"/>
                    </a:p>
                  </a:txBody>
                  <a:tcPr/>
                </a:tc>
                <a:tc rowSpan="2">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電路系統設計與製造</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3"/>
                    </a:solidFill>
                  </a:tcPr>
                </a:tc>
                <a:tc>
                  <a:txBody>
                    <a:bodyPr/>
                    <a:lstStyle/>
                    <a:p>
                      <a:pPr algn="ctr">
                        <a:spcAft>
                          <a:spcPts val="0"/>
                        </a:spcAft>
                      </a:pPr>
                      <a:r>
                        <a:rPr lang="en-US" altLang="zh-TW" sz="2000" kern="0" dirty="0">
                          <a:solidFill>
                            <a:schemeClr val="bg1"/>
                          </a:solidFill>
                          <a:effectLst/>
                          <a:latin typeface="Microsoft JhengHei" panose="020B0604030504040204" pitchFamily="34" charset="-120"/>
                          <a:ea typeface="Microsoft JhengHei" panose="020B0604030504040204" pitchFamily="34" charset="-120"/>
                        </a:rPr>
                        <a:t>IC</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設計</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3"/>
                    </a:solidFill>
                  </a:tcPr>
                </a:tc>
                <a:tc>
                  <a:txBody>
                    <a:bodyPr/>
                    <a:lstStyle/>
                    <a:p>
                      <a:pPr>
                        <a:spcAft>
                          <a:spcPts val="0"/>
                        </a:spcAft>
                      </a:pPr>
                      <a:r>
                        <a:rPr lang="zh-TW" altLang="zh-TW" sz="2000" kern="0" dirty="0">
                          <a:solidFill>
                            <a:schemeClr val="bg1"/>
                          </a:solidFill>
                          <a:effectLst/>
                          <a:latin typeface="Microsoft JhengHei" panose="020B0604030504040204" pitchFamily="34" charset="-120"/>
                          <a:ea typeface="Microsoft JhengHei" panose="020B0604030504040204" pitchFamily="34" charset="-120"/>
                        </a:rPr>
                        <a:t>資訊科</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a:t>
                      </a:r>
                      <a:r>
                        <a:rPr lang="zh-TW" sz="2000" kern="0" dirty="0">
                          <a:solidFill>
                            <a:schemeClr val="bg1"/>
                          </a:solidFill>
                          <a:effectLst/>
                          <a:latin typeface="Microsoft JhengHei" panose="020B0604030504040204" pitchFamily="34" charset="-120"/>
                          <a:ea typeface="Microsoft JhengHei" panose="020B0604030504040204" pitchFamily="34" charset="-120"/>
                        </a:rPr>
                        <a:t>電子科</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2000" kern="0" dirty="0">
                          <a:solidFill>
                            <a:schemeClr val="bg1"/>
                          </a:solidFill>
                          <a:effectLst/>
                          <a:latin typeface="Microsoft JhengHei" panose="020B0604030504040204" pitchFamily="34" charset="-120"/>
                          <a:ea typeface="Microsoft JhengHei" panose="020B0604030504040204" pitchFamily="34" charset="-120"/>
                        </a:rPr>
                        <a:t>電子工程系</a:t>
                      </a:r>
                      <a:br>
                        <a:rPr lang="en-US" altLang="zh-TW" sz="2000" kern="0" dirty="0">
                          <a:solidFill>
                            <a:schemeClr val="bg1"/>
                          </a:solidFill>
                          <a:effectLst/>
                          <a:latin typeface="Microsoft JhengHei" panose="020B0604030504040204" pitchFamily="34" charset="-120"/>
                          <a:ea typeface="Microsoft JhengHei" panose="020B0604030504040204" pitchFamily="34" charset="-120"/>
                        </a:rPr>
                      </a:br>
                      <a:r>
                        <a:rPr lang="zh-TW" sz="2000" kern="0" dirty="0">
                          <a:solidFill>
                            <a:schemeClr val="bg1"/>
                          </a:solidFill>
                          <a:effectLst/>
                          <a:latin typeface="Microsoft JhengHei" panose="020B0604030504040204" pitchFamily="34" charset="-120"/>
                          <a:ea typeface="Microsoft JhengHei" panose="020B0604030504040204" pitchFamily="34" charset="-120"/>
                        </a:rPr>
                        <a:t>電機工程系</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等</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3"/>
                    </a:solidFill>
                  </a:tcPr>
                </a:tc>
                <a:extLst>
                  <a:ext uri="{0D108BD9-81ED-4DB2-BD59-A6C34878D82A}">
                    <a16:rowId xmlns:a16="http://schemas.microsoft.com/office/drawing/2014/main" val="10003"/>
                  </a:ext>
                </a:extLst>
              </a:tr>
              <a:tr h="57249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電子</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電路</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3"/>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電子科</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a:t>
                      </a:r>
                      <a:r>
                        <a:rPr lang="zh-TW" sz="2000" kern="0" dirty="0">
                          <a:solidFill>
                            <a:schemeClr val="bg1"/>
                          </a:solidFill>
                          <a:effectLst/>
                          <a:latin typeface="Microsoft JhengHei" panose="020B0604030504040204" pitchFamily="34" charset="-120"/>
                          <a:ea typeface="Microsoft JhengHei" panose="020B0604030504040204" pitchFamily="34" charset="-120"/>
                        </a:rPr>
                        <a:t>資訊科</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3"/>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電子工程系</a:t>
                      </a:r>
                      <a:br>
                        <a:rPr lang="en-US" altLang="zh-TW" sz="2000" kern="0" dirty="0">
                          <a:solidFill>
                            <a:schemeClr val="bg1"/>
                          </a:solidFill>
                          <a:effectLst/>
                          <a:latin typeface="Microsoft JhengHei" panose="020B0604030504040204" pitchFamily="34" charset="-120"/>
                          <a:ea typeface="Microsoft JhengHei" panose="020B0604030504040204" pitchFamily="34" charset="-120"/>
                        </a:rPr>
                      </a:br>
                      <a:r>
                        <a:rPr lang="zh-TW" sz="2000" kern="0" dirty="0">
                          <a:solidFill>
                            <a:schemeClr val="bg1"/>
                          </a:solidFill>
                          <a:effectLst/>
                          <a:latin typeface="Microsoft JhengHei" panose="020B0604030504040204" pitchFamily="34" charset="-120"/>
                          <a:ea typeface="Microsoft JhengHei" panose="020B0604030504040204" pitchFamily="34" charset="-120"/>
                        </a:rPr>
                        <a:t>資訊工程系</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等</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3"/>
                    </a:solidFill>
                  </a:tcPr>
                </a:tc>
                <a:extLst>
                  <a:ext uri="{0D108BD9-81ED-4DB2-BD59-A6C34878D82A}">
                    <a16:rowId xmlns:a16="http://schemas.microsoft.com/office/drawing/2014/main" val="10004"/>
                  </a:ext>
                </a:extLst>
              </a:tr>
              <a:tr h="807915">
                <a:tc vMerge="1">
                  <a:txBody>
                    <a:bodyPr/>
                    <a:lstStyle/>
                    <a:p>
                      <a:endParaRPr lang="zh-TW" altLang="en-US"/>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0" dirty="0">
                          <a:solidFill>
                            <a:schemeClr val="bg1"/>
                          </a:solidFill>
                          <a:effectLst/>
                          <a:latin typeface="Microsoft JhengHei" panose="020B0604030504040204" pitchFamily="34" charset="-120"/>
                          <a:ea typeface="Microsoft JhengHei" panose="020B0604030504040204" pitchFamily="34" charset="-120"/>
                        </a:rPr>
                        <a:t>應用程式與數位內容</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tc>
                  <a:txBody>
                    <a:bodyPr/>
                    <a:lstStyle/>
                    <a:p>
                      <a:pPr algn="ct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程式設計</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資訊科</a:t>
                      </a:r>
                      <a:br>
                        <a:rPr lang="en-US" sz="2000" kern="0" dirty="0">
                          <a:solidFill>
                            <a:schemeClr val="bg1"/>
                          </a:solidFill>
                          <a:effectLst/>
                          <a:latin typeface="Microsoft JhengHei" panose="020B0604030504040204" pitchFamily="34" charset="-120"/>
                          <a:ea typeface="Microsoft JhengHei" panose="020B0604030504040204" pitchFamily="34" charset="-120"/>
                        </a:rPr>
                      </a:br>
                      <a:r>
                        <a:rPr lang="zh-TW" sz="2000" kern="0" dirty="0">
                          <a:solidFill>
                            <a:schemeClr val="bg1"/>
                          </a:solidFill>
                          <a:effectLst/>
                          <a:latin typeface="Microsoft JhengHei" panose="020B0604030504040204" pitchFamily="34" charset="-120"/>
                          <a:ea typeface="Microsoft JhengHei" panose="020B0604030504040204" pitchFamily="34" charset="-120"/>
                        </a:rPr>
                        <a:t>資料處理科</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2000" kern="0" dirty="0">
                          <a:solidFill>
                            <a:schemeClr val="bg1"/>
                          </a:solidFill>
                          <a:effectLst/>
                          <a:latin typeface="Microsoft JhengHei" panose="020B0604030504040204" pitchFamily="34" charset="-120"/>
                          <a:ea typeface="Microsoft JhengHei" panose="020B0604030504040204" pitchFamily="34" charset="-120"/>
                        </a:rPr>
                        <a:t>資訊工程系</a:t>
                      </a:r>
                      <a:br>
                        <a:rPr lang="en-US" altLang="zh-TW" sz="2000" kern="0" dirty="0">
                          <a:solidFill>
                            <a:schemeClr val="bg1"/>
                          </a:solidFill>
                          <a:effectLst/>
                          <a:latin typeface="Microsoft JhengHei" panose="020B0604030504040204" pitchFamily="34" charset="-120"/>
                          <a:ea typeface="Microsoft JhengHei" panose="020B0604030504040204" pitchFamily="34" charset="-120"/>
                        </a:rPr>
                      </a:br>
                      <a:r>
                        <a:rPr lang="zh-TW" sz="2000" kern="0" dirty="0">
                          <a:solidFill>
                            <a:schemeClr val="bg1"/>
                          </a:solidFill>
                          <a:effectLst/>
                          <a:latin typeface="Microsoft JhengHei" panose="020B0604030504040204" pitchFamily="34" charset="-120"/>
                          <a:ea typeface="Microsoft JhengHei" panose="020B0604030504040204" pitchFamily="34" charset="-120"/>
                        </a:rPr>
                        <a:t>資訊管理系</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等</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extLst>
                  <a:ext uri="{0D108BD9-81ED-4DB2-BD59-A6C34878D82A}">
                    <a16:rowId xmlns:a16="http://schemas.microsoft.com/office/drawing/2014/main" val="10005"/>
                  </a:ext>
                </a:extLst>
              </a:tr>
              <a:tr h="39730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網頁設計</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資料處理科</a:t>
                      </a:r>
                      <a:br>
                        <a:rPr lang="en-US" sz="2000" kern="0" dirty="0">
                          <a:solidFill>
                            <a:schemeClr val="bg1"/>
                          </a:solidFill>
                          <a:effectLst/>
                          <a:latin typeface="Microsoft JhengHei" panose="020B0604030504040204" pitchFamily="34" charset="-120"/>
                          <a:ea typeface="Microsoft JhengHei" panose="020B0604030504040204" pitchFamily="34" charset="-120"/>
                        </a:rPr>
                      </a:br>
                      <a:r>
                        <a:rPr lang="zh-TW" altLang="en-US" sz="2000" kern="0" dirty="0">
                          <a:solidFill>
                            <a:schemeClr val="bg1"/>
                          </a:solidFill>
                          <a:effectLst/>
                          <a:latin typeface="Microsoft JhengHei" panose="020B0604030504040204" pitchFamily="34" charset="-120"/>
                          <a:ea typeface="Microsoft JhengHei" panose="020B0604030504040204" pitchFamily="34" charset="-120"/>
                        </a:rPr>
                        <a:t>多媒體設計</a:t>
                      </a:r>
                      <a:r>
                        <a:rPr lang="zh-TW" sz="2000" kern="0" dirty="0">
                          <a:solidFill>
                            <a:schemeClr val="bg1"/>
                          </a:solidFill>
                          <a:effectLst/>
                          <a:latin typeface="Microsoft JhengHei" panose="020B0604030504040204" pitchFamily="34" charset="-120"/>
                          <a:ea typeface="Microsoft JhengHei" panose="020B0604030504040204" pitchFamily="34" charset="-120"/>
                        </a:rPr>
                        <a:t>科</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資訊管理系</a:t>
                      </a:r>
                      <a:endParaRPr lang="en-US" altLang="zh-TW" sz="2000" kern="0" dirty="0">
                        <a:solidFill>
                          <a:schemeClr val="bg1"/>
                        </a:solidFill>
                        <a:effectLst/>
                        <a:latin typeface="Microsoft JhengHei" panose="020B0604030504040204" pitchFamily="34" charset="-120"/>
                        <a:ea typeface="Microsoft JhengHei"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kern="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多媒體設計系</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等</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extLst>
                  <a:ext uri="{0D108BD9-81ED-4DB2-BD59-A6C34878D82A}">
                    <a16:rowId xmlns:a16="http://schemas.microsoft.com/office/drawing/2014/main" val="10006"/>
                  </a:ext>
                </a:extLst>
              </a:tr>
              <a:tr h="513889">
                <a:tc vMerge="1">
                  <a:txBody>
                    <a:bodyPr/>
                    <a:lstStyle/>
                    <a:p>
                      <a:pPr algn="ctr">
                        <a:spcAft>
                          <a:spcPts val="0"/>
                        </a:spcAft>
                      </a:pPr>
                      <a:endParaRPr lang="zh-TW" sz="20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36197" marR="36197" marT="0" marB="0" anchor="ctr"/>
                </a:tc>
                <a:tc vMerge="1">
                  <a:txBody>
                    <a:bodyPr/>
                    <a:lstStyle/>
                    <a:p>
                      <a:pPr>
                        <a:spcAft>
                          <a:spcPts val="0"/>
                        </a:spcAft>
                      </a:pPr>
                      <a:endParaRPr lang="zh-TW" sz="20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36197" marR="36197" marT="0" marB="0" anchor="ctr"/>
                </a:tc>
                <a:tc>
                  <a:txBody>
                    <a:bodyPr/>
                    <a:lstStyle/>
                    <a:p>
                      <a:pPr algn="ctr">
                        <a:spcAft>
                          <a:spcPts val="0"/>
                        </a:spcAft>
                      </a:pPr>
                      <a:r>
                        <a:rPr lang="zh-TW" altLang="en-US" sz="2000" kern="0" dirty="0">
                          <a:solidFill>
                            <a:schemeClr val="bg1"/>
                          </a:solidFill>
                          <a:effectLst/>
                          <a:latin typeface="Microsoft JhengHei" panose="020B0604030504040204" pitchFamily="34" charset="-120"/>
                          <a:ea typeface="Microsoft JhengHei" panose="020B0604030504040204" pitchFamily="34" charset="-120"/>
                        </a:rPr>
                        <a:t>資料應用</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tc>
                  <a:txBody>
                    <a:bodyPr/>
                    <a:lstStyle/>
                    <a:p>
                      <a:pPr>
                        <a:spcAft>
                          <a:spcPts val="0"/>
                        </a:spcAft>
                      </a:pPr>
                      <a:r>
                        <a:rPr lang="zh-TW" sz="2000" kern="0" dirty="0">
                          <a:solidFill>
                            <a:schemeClr val="bg1"/>
                          </a:solidFill>
                          <a:effectLst/>
                          <a:latin typeface="Microsoft JhengHei" panose="020B0604030504040204" pitchFamily="34" charset="-120"/>
                          <a:ea typeface="Microsoft JhengHei" panose="020B0604030504040204" pitchFamily="34" charset="-120"/>
                        </a:rPr>
                        <a:t>資料處理科</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2000" kern="0" dirty="0">
                          <a:solidFill>
                            <a:schemeClr val="bg1"/>
                          </a:solidFill>
                          <a:effectLst/>
                          <a:latin typeface="Microsoft JhengHei" panose="020B0604030504040204" pitchFamily="34" charset="-120"/>
                          <a:ea typeface="Microsoft JhengHei" panose="020B0604030504040204" pitchFamily="34" charset="-120"/>
                        </a:rPr>
                        <a:t>資訊工程系</a:t>
                      </a:r>
                      <a:br>
                        <a:rPr lang="en-US" altLang="zh-TW" sz="2000" kern="0" dirty="0">
                          <a:solidFill>
                            <a:schemeClr val="bg1"/>
                          </a:solidFill>
                          <a:effectLst/>
                          <a:latin typeface="Microsoft JhengHei" panose="020B0604030504040204" pitchFamily="34" charset="-120"/>
                          <a:ea typeface="Microsoft JhengHei" panose="020B0604030504040204" pitchFamily="34" charset="-120"/>
                        </a:rPr>
                      </a:br>
                      <a:r>
                        <a:rPr lang="zh-TW" sz="2000" kern="0" dirty="0">
                          <a:solidFill>
                            <a:schemeClr val="bg1"/>
                          </a:solidFill>
                          <a:effectLst/>
                          <a:latin typeface="Microsoft JhengHei" panose="020B0604030504040204" pitchFamily="34" charset="-120"/>
                          <a:ea typeface="Microsoft JhengHei" panose="020B0604030504040204" pitchFamily="34" charset="-120"/>
                        </a:rPr>
                        <a:t>資訊管理系</a:t>
                      </a:r>
                      <a:r>
                        <a:rPr lang="zh-TW" altLang="en-US" sz="2000" kern="0" dirty="0">
                          <a:solidFill>
                            <a:schemeClr val="bg1"/>
                          </a:solidFill>
                          <a:effectLst/>
                          <a:latin typeface="Microsoft JhengHei" panose="020B0604030504040204" pitchFamily="34" charset="-120"/>
                          <a:ea typeface="Microsoft JhengHei" panose="020B0604030504040204" pitchFamily="34" charset="-120"/>
                        </a:rPr>
                        <a:t>等</a:t>
                      </a:r>
                      <a:endParaRPr lang="zh-TW" sz="2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197" marR="36197" marT="0" marB="0" anchor="ctr">
                    <a:solidFill>
                      <a:schemeClr val="accent1">
                        <a:lumMod val="75000"/>
                      </a:schemeClr>
                    </a:solidFill>
                  </a:tcPr>
                </a:tc>
                <a:extLst>
                  <a:ext uri="{0D108BD9-81ED-4DB2-BD59-A6C34878D82A}">
                    <a16:rowId xmlns:a16="http://schemas.microsoft.com/office/drawing/2014/main" val="10007"/>
                  </a:ext>
                </a:extLst>
              </a:tr>
            </a:tbl>
          </a:graphicData>
        </a:graphic>
      </p:graphicFrame>
      <p:sp>
        <p:nvSpPr>
          <p:cNvPr id="3" name="文字方塊 2"/>
          <p:cNvSpPr txBox="1"/>
          <p:nvPr/>
        </p:nvSpPr>
        <p:spPr>
          <a:xfrm>
            <a:off x="1604091" y="5589240"/>
            <a:ext cx="7143302" cy="646331"/>
          </a:xfrm>
          <a:prstGeom prst="rect">
            <a:avLst/>
          </a:prstGeom>
          <a:noFill/>
        </p:spPr>
        <p:txBody>
          <a:bodyPr wrap="none" rtlCol="0">
            <a:spAutoFit/>
          </a:bodyPr>
          <a:lstStyle/>
          <a:p>
            <a:pPr marL="0" indent="0">
              <a:spcBef>
                <a:spcPts val="600"/>
              </a:spcBef>
              <a:buFont typeface="Wingdings" pitchFamily="2" charset="2"/>
              <a:buNone/>
              <a:defRPr/>
            </a:pPr>
            <a:r>
              <a:rPr lang="zh-TW" altLang="en-US" dirty="0">
                <a:solidFill>
                  <a:srgbClr val="0000FF"/>
                </a:solidFill>
                <a:latin typeface="Microsoft JhengHei" panose="020B0604030504040204" pitchFamily="34" charset="-120"/>
                <a:ea typeface="Microsoft JhengHei" panose="020B0604030504040204" pitchFamily="34" charset="-120"/>
                <a:sym typeface="Wingdings"/>
              </a:rPr>
              <a:t>其他：</a:t>
            </a:r>
            <a:r>
              <a:rPr lang="en-US" altLang="zh-TW" dirty="0">
                <a:solidFill>
                  <a:schemeClr val="accent3">
                    <a:lumMod val="75000"/>
                  </a:schemeClr>
                </a:solidFill>
                <a:latin typeface="Microsoft JhengHei" panose="020B0604030504040204" pitchFamily="34" charset="-120"/>
                <a:ea typeface="Microsoft JhengHei" panose="020B0604030504040204" pitchFamily="34" charset="-120"/>
              </a:rPr>
              <a:t>▲</a:t>
            </a:r>
            <a:r>
              <a:rPr lang="zh-TW" altLang="en-US" dirty="0">
                <a:solidFill>
                  <a:srgbClr val="006600"/>
                </a:solidFill>
                <a:latin typeface="Microsoft JhengHei" panose="020B0604030504040204" pitchFamily="34" charset="-120"/>
                <a:ea typeface="Microsoft JhengHei" panose="020B0604030504040204" pitchFamily="34" charset="-120"/>
              </a:rPr>
              <a:t>廣告行銷、影音串流、電子商務</a:t>
            </a:r>
            <a:r>
              <a:rPr lang="en-US" altLang="zh-TW" dirty="0">
                <a:solidFill>
                  <a:srgbClr val="006600"/>
                </a:solidFill>
                <a:latin typeface="Microsoft JhengHei" panose="020B0604030504040204" pitchFamily="34" charset="-120"/>
                <a:ea typeface="Microsoft JhengHei" panose="020B0604030504040204" pitchFamily="34" charset="-120"/>
              </a:rPr>
              <a:t>…</a:t>
            </a:r>
          </a:p>
          <a:p>
            <a:pPr marL="0" indent="263525">
              <a:spcBef>
                <a:spcPts val="0"/>
              </a:spcBef>
              <a:buFont typeface="Wingdings" pitchFamily="2" charset="2"/>
              <a:buNone/>
              <a:defRPr/>
            </a:pPr>
            <a:r>
              <a:rPr lang="zh-TW" altLang="en-US" dirty="0">
                <a:solidFill>
                  <a:srgbClr val="0000FF"/>
                </a:solidFill>
                <a:latin typeface="Microsoft JhengHei" panose="020B0604030504040204" pitchFamily="34" charset="-120"/>
                <a:ea typeface="Microsoft JhengHei" panose="020B0604030504040204" pitchFamily="34" charset="-120"/>
              </a:rPr>
              <a:t>       </a:t>
            </a:r>
            <a:r>
              <a:rPr lang="en-US" altLang="zh-TW" dirty="0">
                <a:solidFill>
                  <a:srgbClr val="0000FF"/>
                </a:solidFill>
                <a:latin typeface="Microsoft JhengHei" panose="020B0604030504040204" pitchFamily="34" charset="-120"/>
                <a:ea typeface="Microsoft JhengHei" panose="020B0604030504040204" pitchFamily="34" charset="-120"/>
              </a:rPr>
              <a:t>▲</a:t>
            </a:r>
            <a:r>
              <a:rPr lang="zh-TW" altLang="en-US" dirty="0">
                <a:solidFill>
                  <a:srgbClr val="FF0000"/>
                </a:solidFill>
                <a:latin typeface="Microsoft JhengHei" panose="020B0604030504040204" pitchFamily="34" charset="-120"/>
                <a:ea typeface="Microsoft JhengHei" panose="020B0604030504040204" pitchFamily="34" charset="-120"/>
              </a:rPr>
              <a:t>動腦時間</a:t>
            </a:r>
            <a:r>
              <a:rPr lang="zh-TW" altLang="en-US" dirty="0">
                <a:solidFill>
                  <a:srgbClr val="0000FF"/>
                </a:solidFill>
                <a:latin typeface="Microsoft JhengHei" panose="020B0604030504040204" pitchFamily="34" charset="-120"/>
                <a:ea typeface="Microsoft JhengHei" panose="020B0604030504040204" pitchFamily="34" charset="-120"/>
              </a:rPr>
              <a:t>（社會組大部分系組在手機相關行業的角色呢？）</a:t>
            </a:r>
            <a:endParaRPr lang="zh-TW" altLang="en-US" dirty="0">
              <a:latin typeface="Microsoft JhengHei" panose="020B0604030504040204" pitchFamily="34" charset="-120"/>
              <a:ea typeface="Microsoft JhengHei" panose="020B0604030504040204" pitchFamily="34" charset="-120"/>
            </a:endParaRPr>
          </a:p>
        </p:txBody>
      </p:sp>
      <p:graphicFrame>
        <p:nvGraphicFramePr>
          <p:cNvPr id="5" name="物件 4"/>
          <p:cNvGraphicFramePr>
            <a:graphicFrameLocks noChangeAspect="1"/>
          </p:cNvGraphicFramePr>
          <p:nvPr/>
        </p:nvGraphicFramePr>
        <p:xfrm>
          <a:off x="375036" y="2924944"/>
          <a:ext cx="1316644" cy="1290687"/>
        </p:xfrm>
        <a:graphic>
          <a:graphicData uri="http://schemas.openxmlformats.org/presentationml/2006/ole">
            <mc:AlternateContent xmlns:mc="http://schemas.openxmlformats.org/markup-compatibility/2006">
              <mc:Choice xmlns:v="urn:schemas-microsoft-com:vml" Requires="v">
                <p:oleObj spid="_x0000_s15440" name="PhotoImpact" r:id="rId3" imgW="630720" imgH="566640" progId="PI3.Image">
                  <p:embed/>
                </p:oleObj>
              </mc:Choice>
              <mc:Fallback>
                <p:oleObj name="PhotoImpact" r:id="rId3" imgW="630720" imgH="566640" progId="PI3.Image">
                  <p:embed/>
                  <p:pic>
                    <p:nvPicPr>
                      <p:cNvPr id="0" name=""/>
                      <p:cNvPicPr/>
                      <p:nvPr/>
                    </p:nvPicPr>
                    <p:blipFill>
                      <a:blip r:embed="rId4"/>
                      <a:stretch>
                        <a:fillRect/>
                      </a:stretch>
                    </p:blipFill>
                    <p:spPr>
                      <a:xfrm>
                        <a:off x="375036" y="2924944"/>
                        <a:ext cx="1316644" cy="1290687"/>
                      </a:xfrm>
                      <a:prstGeom prst="rect">
                        <a:avLst/>
                      </a:prstGeom>
                    </p:spPr>
                  </p:pic>
                </p:oleObj>
              </mc:Fallback>
            </mc:AlternateContent>
          </a:graphicData>
        </a:graphic>
      </p:graphicFrame>
    </p:spTree>
    <p:extLst>
      <p:ext uri="{BB962C8B-B14F-4D97-AF65-F5344CB8AC3E}">
        <p14:creationId xmlns:p14="http://schemas.microsoft.com/office/powerpoint/2010/main" val="666555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85" name="Picture 8" descr="大雅汽車原廠電腦檢測,大雅汽車免費冷氣健檢,大雅汽車保養廠推薦,雙B保&amp;#3 - 傑德瑞汽車| JERDARY汽車| 大雅汽車保養廠,汽車冷氣維修,汽車 底盤維修,汽車冷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751" y="1190023"/>
            <a:ext cx="2004021" cy="1389879"/>
          </a:xfrm>
          <a:prstGeom prst="rect">
            <a:avLst/>
          </a:prstGeom>
          <a:noFill/>
          <a:extLst>
            <a:ext uri="{909E8E84-426E-40DD-AFC4-6F175D3DCCD1}">
              <a14:hiddenFill xmlns:a14="http://schemas.microsoft.com/office/drawing/2010/main">
                <a:solidFill>
                  <a:srgbClr val="FFFFFF"/>
                </a:solidFill>
              </a14:hiddenFill>
            </a:ext>
          </a:extLst>
        </p:spPr>
      </p:pic>
      <p:pic>
        <p:nvPicPr>
          <p:cNvPr id="50178" name="Picture 2" descr="為啥特斯拉不用單體電池，用幾千節小電池- 每日頭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688" y="4973089"/>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mem.com.tw/news/images/N08041100132008041115425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67544" y="1191514"/>
            <a:ext cx="1800200" cy="1121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461246" y="2325475"/>
            <a:ext cx="1813339" cy="707886"/>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2000" dirty="0">
                <a:solidFill>
                  <a:schemeClr val="bg1"/>
                </a:solidFill>
                <a:latin typeface="Microsoft JhengHei" panose="020B0604030504040204" pitchFamily="34" charset="-120"/>
                <a:ea typeface="Microsoft JhengHei" panose="020B0604030504040204" pitchFamily="34" charset="-120"/>
              </a:rPr>
              <a:t>機電系統設計與製造</a:t>
            </a:r>
          </a:p>
        </p:txBody>
      </p:sp>
      <p:sp>
        <p:nvSpPr>
          <p:cNvPr id="8" name="矩形 7"/>
          <p:cNvSpPr/>
          <p:nvPr/>
        </p:nvSpPr>
        <p:spPr>
          <a:xfrm>
            <a:off x="7091582" y="5445224"/>
            <a:ext cx="1930293" cy="400110"/>
          </a:xfrm>
          <a:prstGeom prst="rect">
            <a:avLst/>
          </a:prstGeom>
          <a:solidFill>
            <a:schemeClr val="tx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Ins="36000">
            <a:spAutoFit/>
          </a:bodyPr>
          <a:lstStyle/>
          <a:p>
            <a:r>
              <a:rPr lang="zh-TW" altLang="en-US" sz="2000" b="1" dirty="0">
                <a:solidFill>
                  <a:srgbClr val="0000FF"/>
                </a:solidFill>
                <a:latin typeface="Microsoft JhengHei" panose="020B0604030504040204" pitchFamily="34" charset="-120"/>
                <a:ea typeface="Microsoft JhengHei" panose="020B0604030504040204" pitchFamily="34" charset="-120"/>
              </a:rPr>
              <a:t>化工科、電機科</a:t>
            </a:r>
          </a:p>
        </p:txBody>
      </p:sp>
      <p:sp>
        <p:nvSpPr>
          <p:cNvPr id="9" name="矩形 8"/>
          <p:cNvSpPr/>
          <p:nvPr/>
        </p:nvSpPr>
        <p:spPr>
          <a:xfrm>
            <a:off x="7005591" y="2365859"/>
            <a:ext cx="2016283" cy="400110"/>
          </a:xfrm>
          <a:prstGeom prst="rect">
            <a:avLst/>
          </a:prstGeom>
          <a:solidFill>
            <a:srgbClr val="0000FF"/>
          </a:solidFill>
          <a:ln>
            <a:noFill/>
          </a:ln>
        </p:spPr>
        <p:style>
          <a:lnRef idx="1">
            <a:schemeClr val="accent6"/>
          </a:lnRef>
          <a:fillRef idx="2">
            <a:schemeClr val="accent6"/>
          </a:fillRef>
          <a:effectRef idx="1">
            <a:schemeClr val="accent6"/>
          </a:effectRef>
          <a:fontRef idx="minor">
            <a:schemeClr val="dk1"/>
          </a:fontRef>
        </p:style>
        <p:txBody>
          <a:bodyPr wrap="square" rIns="36000">
            <a:spAutoFit/>
          </a:bodyPr>
          <a:lstStyle/>
          <a:p>
            <a:r>
              <a:rPr lang="zh-TW" altLang="en-US" sz="2000" b="1" dirty="0">
                <a:solidFill>
                  <a:schemeClr val="bg1"/>
                </a:solidFill>
                <a:latin typeface="Microsoft JhengHei" panose="020B0604030504040204" pitchFamily="34" charset="-120"/>
                <a:ea typeface="Microsoft JhengHei" panose="020B0604030504040204" pitchFamily="34" charset="-120"/>
              </a:rPr>
              <a:t>資訊科、電子科</a:t>
            </a:r>
          </a:p>
        </p:txBody>
      </p:sp>
      <p:sp>
        <p:nvSpPr>
          <p:cNvPr id="13" name="矩形 12"/>
          <p:cNvSpPr/>
          <p:nvPr/>
        </p:nvSpPr>
        <p:spPr>
          <a:xfrm>
            <a:off x="7099154" y="4325034"/>
            <a:ext cx="1930294" cy="400110"/>
          </a:xfrm>
          <a:prstGeom prst="rect">
            <a:avLst/>
          </a:prstGeom>
          <a:solidFill>
            <a:schemeClr val="tx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wrap="square" rIns="36000">
            <a:spAutoFit/>
          </a:bodyPr>
          <a:lstStyle/>
          <a:p>
            <a:r>
              <a:rPr lang="zh-TW" altLang="en-US" sz="2000" b="1" dirty="0">
                <a:solidFill>
                  <a:schemeClr val="bg1"/>
                </a:solidFill>
                <a:latin typeface="Microsoft JhengHei" panose="020B0604030504040204" pitchFamily="34" charset="-120"/>
                <a:ea typeface="Microsoft JhengHei" panose="020B0604030504040204" pitchFamily="34" charset="-120"/>
              </a:rPr>
              <a:t>電機科、機電科 </a:t>
            </a:r>
          </a:p>
        </p:txBody>
      </p:sp>
      <p:pic>
        <p:nvPicPr>
          <p:cNvPr id="8200" name="Picture 8" descr="電機科工廠照片"/>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099154" y="3029428"/>
            <a:ext cx="1903618" cy="127814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肘形接點 10"/>
          <p:cNvCxnSpPr>
            <a:stCxn id="50180" idx="3"/>
            <a:endCxn id="8200" idx="1"/>
          </p:cNvCxnSpPr>
          <p:nvPr/>
        </p:nvCxnSpPr>
        <p:spPr>
          <a:xfrm flipV="1">
            <a:off x="5685007" y="3668500"/>
            <a:ext cx="1414147" cy="12612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接點 14"/>
          <p:cNvCxnSpPr>
            <a:stCxn id="3" idx="3"/>
            <a:endCxn id="50180" idx="1"/>
          </p:cNvCxnSpPr>
          <p:nvPr/>
        </p:nvCxnSpPr>
        <p:spPr>
          <a:xfrm>
            <a:off x="2267744" y="1752148"/>
            <a:ext cx="717824" cy="204248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肘形接點 16"/>
          <p:cNvCxnSpPr>
            <a:stCxn id="3" idx="3"/>
            <a:endCxn id="50182" idx="1"/>
          </p:cNvCxnSpPr>
          <p:nvPr/>
        </p:nvCxnSpPr>
        <p:spPr>
          <a:xfrm>
            <a:off x="2267744" y="1752148"/>
            <a:ext cx="717824" cy="19520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肘形接點 18"/>
          <p:cNvCxnSpPr>
            <a:stCxn id="3" idx="3"/>
            <a:endCxn id="50178" idx="1"/>
          </p:cNvCxnSpPr>
          <p:nvPr/>
        </p:nvCxnSpPr>
        <p:spPr>
          <a:xfrm>
            <a:off x="2267744" y="1752148"/>
            <a:ext cx="732944" cy="409247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肘形接點 21"/>
          <p:cNvCxnSpPr>
            <a:stCxn id="50178" idx="3"/>
            <a:endCxn id="8" idx="1"/>
          </p:cNvCxnSpPr>
          <p:nvPr/>
        </p:nvCxnSpPr>
        <p:spPr>
          <a:xfrm flipV="1">
            <a:off x="5620063" y="5645279"/>
            <a:ext cx="1471519" cy="19934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肘形接點 23"/>
          <p:cNvCxnSpPr>
            <a:endCxn id="50185" idx="1"/>
          </p:cNvCxnSpPr>
          <p:nvPr/>
        </p:nvCxnSpPr>
        <p:spPr>
          <a:xfrm>
            <a:off x="5565333" y="1768147"/>
            <a:ext cx="1433418" cy="11681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標題 1"/>
          <p:cNvSpPr>
            <a:spLocks noGrp="1"/>
          </p:cNvSpPr>
          <p:nvPr>
            <p:ph type="title"/>
          </p:nvPr>
        </p:nvSpPr>
        <p:spPr>
          <a:xfrm>
            <a:off x="457200" y="274638"/>
            <a:ext cx="8229600" cy="706090"/>
          </a:xfrm>
        </p:spPr>
        <p:txBody>
          <a:bodyPr>
            <a:normAutofit fontScale="90000"/>
          </a:bodyPr>
          <a:lstStyle/>
          <a:p>
            <a:r>
              <a:rPr lang="zh-TW" altLang="en-US" sz="4800" b="1" dirty="0">
                <a:latin typeface="Microsoft JhengHei" panose="020B0604030504040204" pitchFamily="34" charset="-120"/>
                <a:ea typeface="Microsoft JhengHei" panose="020B0604030504040204" pitchFamily="34" charset="-120"/>
              </a:rPr>
              <a:t>專業群科分析－</a:t>
            </a:r>
            <a:r>
              <a:rPr lang="zh-TW" altLang="en-US" dirty="0">
                <a:solidFill>
                  <a:srgbClr val="0000FF"/>
                </a:solidFill>
                <a:latin typeface="Microsoft JhengHei" panose="020B0604030504040204" pitchFamily="34" charset="-120"/>
                <a:ea typeface="Microsoft JhengHei" panose="020B0604030504040204" pitchFamily="34" charset="-120"/>
              </a:rPr>
              <a:t>以電動車為例</a:t>
            </a:r>
            <a:endParaRPr lang="zh-TW" altLang="en-US" dirty="0">
              <a:solidFill>
                <a:srgbClr val="0000FF"/>
              </a:solidFill>
              <a:latin typeface="Microsoft JhengHei" panose="020B0604030504040204" pitchFamily="34" charset="-120"/>
              <a:ea typeface="Microsoft JhengHei" panose="020B0604030504040204" pitchFamily="34" charset="-120"/>
              <a:cs typeface="Arial Unicode MS" panose="020B0604020202020204" pitchFamily="34" charset="-120"/>
            </a:endParaRPr>
          </a:p>
        </p:txBody>
      </p:sp>
      <p:sp>
        <p:nvSpPr>
          <p:cNvPr id="7" name="矩形 6"/>
          <p:cNvSpPr/>
          <p:nvPr/>
        </p:nvSpPr>
        <p:spPr>
          <a:xfrm>
            <a:off x="5220072" y="6304336"/>
            <a:ext cx="1300644" cy="411257"/>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36000" rIns="0" bIns="36000">
            <a:spAutoFit/>
          </a:bodyPr>
          <a:lstStyle/>
          <a:p>
            <a:r>
              <a:rPr lang="zh-TW" altLang="en-US" sz="2200" dirty="0">
                <a:solidFill>
                  <a:srgbClr val="0000FF"/>
                </a:solidFill>
                <a:latin typeface="Microsoft JhengHei" panose="020B0604030504040204" pitchFamily="34" charset="-120"/>
                <a:ea typeface="Microsoft JhengHei" panose="020B0604030504040204" pitchFamily="34" charset="-120"/>
              </a:rPr>
              <a:t>電池系統</a:t>
            </a:r>
          </a:p>
        </p:txBody>
      </p:sp>
      <p:pic>
        <p:nvPicPr>
          <p:cNvPr id="50180" name="Picture 4" descr="明報車網"/>
          <p:cNvPicPr>
            <a:picLocks noChangeAspect="1" noChangeArrowheads="1"/>
          </p:cNvPicPr>
          <p:nvPr/>
        </p:nvPicPr>
        <p:blipFill rotWithShape="1">
          <a:blip r:embed="rId6">
            <a:extLst>
              <a:ext uri="{28A0092B-C50C-407E-A947-70E740481C1C}">
                <a14:useLocalDpi xmlns:a14="http://schemas.microsoft.com/office/drawing/2010/main" val="0"/>
              </a:ext>
            </a:extLst>
          </a:blip>
          <a:srcRect l="1680" t="7402" r="2562" b="7336"/>
          <a:stretch/>
        </p:blipFill>
        <p:spPr bwMode="auto">
          <a:xfrm>
            <a:off x="2985568" y="2995453"/>
            <a:ext cx="2699439" cy="159835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220072" y="4163204"/>
            <a:ext cx="1313180" cy="430887"/>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zh-TW" altLang="en-US" sz="2200" dirty="0">
                <a:solidFill>
                  <a:schemeClr val="bg1"/>
                </a:solidFill>
                <a:latin typeface="Microsoft JhengHei" panose="020B0604030504040204" pitchFamily="34" charset="-120"/>
                <a:ea typeface="Microsoft JhengHei" panose="020B0604030504040204" pitchFamily="34" charset="-120"/>
              </a:rPr>
              <a:t>電動馬達</a:t>
            </a:r>
          </a:p>
        </p:txBody>
      </p:sp>
      <p:pic>
        <p:nvPicPr>
          <p:cNvPr id="50182" name="Picture 6" descr="Elon Musk: Tesla raises cost of 'self-driving' cars - BBC Ne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568" y="1191514"/>
            <a:ext cx="2699439" cy="151168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220072" y="2278033"/>
            <a:ext cx="1313180" cy="430887"/>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zh-TW" altLang="en-US" sz="2200" dirty="0">
                <a:solidFill>
                  <a:schemeClr val="bg1"/>
                </a:solidFill>
                <a:latin typeface="Microsoft JhengHei" panose="020B0604030504040204" pitchFamily="34" charset="-120"/>
                <a:ea typeface="Microsoft JhengHei" panose="020B0604030504040204" pitchFamily="34" charset="-120"/>
              </a:rPr>
              <a:t>車載系統</a:t>
            </a:r>
          </a:p>
        </p:txBody>
      </p:sp>
    </p:spTree>
    <p:extLst>
      <p:ext uri="{BB962C8B-B14F-4D97-AF65-F5344CB8AC3E}">
        <p14:creationId xmlns:p14="http://schemas.microsoft.com/office/powerpoint/2010/main" val="4192710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800" b="1" dirty="0">
                <a:latin typeface="Microsoft JhengHei" panose="020B0604030504040204" pitchFamily="34" charset="-120"/>
                <a:ea typeface="Microsoft JhengHei" panose="020B0604030504040204" pitchFamily="34" charset="-120"/>
              </a:rPr>
              <a:t>專業群科分析－</a:t>
            </a:r>
            <a:r>
              <a:rPr lang="zh-TW" altLang="en-US" dirty="0">
                <a:solidFill>
                  <a:srgbClr val="0000FF"/>
                </a:solidFill>
                <a:latin typeface="Microsoft JhengHei" panose="020B0604030504040204" pitchFamily="34" charset="-120"/>
                <a:ea typeface="Microsoft JhengHei" panose="020B0604030504040204" pitchFamily="34" charset="-120"/>
              </a:rPr>
              <a:t>以電動車為例</a:t>
            </a:r>
          </a:p>
        </p:txBody>
      </p:sp>
      <p:sp>
        <p:nvSpPr>
          <p:cNvPr id="3" name="內容版面配置區 2"/>
          <p:cNvSpPr>
            <a:spLocks noGrp="1"/>
          </p:cNvSpPr>
          <p:nvPr>
            <p:ph sz="quarter" idx="1"/>
          </p:nvPr>
        </p:nvSpPr>
        <p:spPr>
          <a:xfrm>
            <a:off x="251520" y="1268760"/>
            <a:ext cx="8784975" cy="5256584"/>
          </a:xfrm>
        </p:spPr>
        <p:txBody>
          <a:bodyPr>
            <a:normAutofit lnSpcReduction="10000"/>
          </a:bodyPr>
          <a:lstStyle/>
          <a:p>
            <a:pPr marL="0" indent="0">
              <a:lnSpc>
                <a:spcPct val="150000"/>
              </a:lnSpc>
              <a:buNone/>
            </a:pPr>
            <a:r>
              <a:rPr lang="en-US" altLang="zh-TW" sz="2800" dirty="0">
                <a:solidFill>
                  <a:schemeClr val="accent2"/>
                </a:solidFill>
                <a:latin typeface="Microsoft JhengHei" panose="020B0604030504040204" pitchFamily="34" charset="-120"/>
                <a:ea typeface="Microsoft JhengHei" panose="020B0604030504040204" pitchFamily="34" charset="-120"/>
              </a:rPr>
              <a:t>◆</a:t>
            </a:r>
            <a:r>
              <a:rPr lang="zh-TW" altLang="en-US" sz="2800" dirty="0">
                <a:latin typeface="Microsoft JhengHei" panose="020B0604030504040204" pitchFamily="34" charset="-120"/>
                <a:ea typeface="Microsoft JhengHei" panose="020B0604030504040204" pitchFamily="34" charset="-120"/>
              </a:rPr>
              <a:t>傳統汽車：</a:t>
            </a:r>
            <a:r>
              <a:rPr lang="zh-TW" altLang="en-US" sz="2800" dirty="0">
                <a:solidFill>
                  <a:srgbClr val="000000"/>
                </a:solidFill>
                <a:latin typeface="Microsoft JhengHei" panose="020B0604030504040204" pitchFamily="34" charset="-120"/>
                <a:ea typeface="Microsoft JhengHei" panose="020B0604030504040204" pitchFamily="34" charset="-120"/>
              </a:rPr>
              <a:t>機械、汽車、電子</a:t>
            </a:r>
            <a:endParaRPr lang="en-US" altLang="zh-TW" sz="2800" dirty="0">
              <a:solidFill>
                <a:srgbClr val="000000"/>
              </a:solidFill>
              <a:latin typeface="Microsoft JhengHei" panose="020B0604030504040204" pitchFamily="34" charset="-120"/>
              <a:ea typeface="Microsoft JhengHei" panose="020B0604030504040204" pitchFamily="34" charset="-120"/>
            </a:endParaRPr>
          </a:p>
          <a:p>
            <a:pPr marL="0" indent="0">
              <a:spcBef>
                <a:spcPts val="600"/>
              </a:spcBef>
              <a:buNone/>
            </a:pPr>
            <a:r>
              <a:rPr lang="en-US" altLang="zh-TW" sz="2800" dirty="0">
                <a:solidFill>
                  <a:schemeClr val="accent2"/>
                </a:solidFill>
                <a:latin typeface="Microsoft JhengHei" panose="020B0604030504040204" pitchFamily="34" charset="-120"/>
                <a:ea typeface="Microsoft JhengHei" panose="020B0604030504040204" pitchFamily="34" charset="-120"/>
              </a:rPr>
              <a:t>◆</a:t>
            </a:r>
            <a:r>
              <a:rPr lang="zh-TW" altLang="en-US" sz="2800" dirty="0">
                <a:solidFill>
                  <a:srgbClr val="0000FF"/>
                </a:solidFill>
                <a:latin typeface="Microsoft JhengHei" panose="020B0604030504040204" pitchFamily="34" charset="-120"/>
                <a:ea typeface="Microsoft JhengHei" panose="020B0604030504040204" pitchFamily="34" charset="-120"/>
              </a:rPr>
              <a:t>電動車</a:t>
            </a:r>
            <a:endParaRPr lang="en-US" altLang="zh-TW" sz="2800" dirty="0">
              <a:solidFill>
                <a:srgbClr val="0000FF"/>
              </a:solidFill>
              <a:latin typeface="Microsoft JhengHei" panose="020B0604030504040204" pitchFamily="34" charset="-120"/>
              <a:ea typeface="Microsoft JhengHei" panose="020B0604030504040204" pitchFamily="34" charset="-120"/>
            </a:endParaRPr>
          </a:p>
          <a:p>
            <a:pPr marL="0" indent="355600">
              <a:spcBef>
                <a:spcPts val="0"/>
              </a:spcBef>
              <a:buNone/>
            </a:pPr>
            <a:r>
              <a:rPr lang="zh-TW" altLang="en-US" sz="2800" dirty="0">
                <a:latin typeface="Microsoft JhengHei" panose="020B0604030504040204" pitchFamily="34" charset="-120"/>
                <a:ea typeface="Microsoft JhengHei" panose="020B0604030504040204" pitchFamily="34" charset="-120"/>
              </a:rPr>
              <a:t>傳統汽車結構</a:t>
            </a:r>
            <a:r>
              <a:rPr lang="en-US" altLang="zh-TW" sz="2800" dirty="0">
                <a:latin typeface="Microsoft JhengHei" panose="020B0604030504040204" pitchFamily="34" charset="-120"/>
                <a:ea typeface="Microsoft JhengHei" panose="020B0604030504040204" pitchFamily="34" charset="-120"/>
              </a:rPr>
              <a:t>+</a:t>
            </a:r>
            <a:r>
              <a:rPr lang="zh-TW" altLang="en-US" sz="2800" dirty="0">
                <a:solidFill>
                  <a:srgbClr val="0000FF"/>
                </a:solidFill>
                <a:latin typeface="Microsoft JhengHei" panose="020B0604030504040204" pitchFamily="34" charset="-120"/>
                <a:ea typeface="Microsoft JhengHei" panose="020B0604030504040204" pitchFamily="34" charset="-120"/>
              </a:rPr>
              <a:t>機電系統設計與製造</a:t>
            </a:r>
          </a:p>
          <a:p>
            <a:pPr marL="358775" indent="-3175">
              <a:spcBef>
                <a:spcPts val="300"/>
              </a:spcBef>
              <a:buNone/>
            </a:pPr>
            <a:r>
              <a:rPr lang="en-US" altLang="zh-TW" sz="2600" dirty="0">
                <a:solidFill>
                  <a:srgbClr val="0000FF"/>
                </a:solidFill>
                <a:latin typeface="Microsoft JhengHei" panose="020B0604030504040204" pitchFamily="34" charset="-120"/>
                <a:ea typeface="Microsoft JhengHei" panose="020B0604030504040204" pitchFamily="34" charset="-120"/>
                <a:sym typeface="Wingdings"/>
              </a:rPr>
              <a:t></a:t>
            </a:r>
            <a:r>
              <a:rPr lang="zh-TW" altLang="en-US" sz="2600" dirty="0">
                <a:solidFill>
                  <a:srgbClr val="0000FF"/>
                </a:solidFill>
                <a:latin typeface="Microsoft JhengHei" panose="020B0604030504040204" pitchFamily="34" charset="-120"/>
                <a:ea typeface="Microsoft JhengHei" panose="020B0604030504040204" pitchFamily="34" charset="-120"/>
                <a:sym typeface="Wingdings"/>
              </a:rPr>
              <a:t>電池系統</a:t>
            </a:r>
            <a:r>
              <a:rPr lang="en-US" altLang="zh-TW" sz="2400" dirty="0">
                <a:solidFill>
                  <a:srgbClr val="C00000"/>
                </a:solidFill>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2600" dirty="0">
                <a:solidFill>
                  <a:srgbClr val="0000FF"/>
                </a:solidFill>
                <a:latin typeface="Microsoft JhengHei" panose="020B0604030504040204" pitchFamily="34" charset="-120"/>
                <a:ea typeface="Microsoft JhengHei" panose="020B0604030504040204" pitchFamily="34" charset="-120"/>
              </a:rPr>
              <a:t>化工科、電機科</a:t>
            </a:r>
            <a:r>
              <a:rPr lang="en-US" altLang="zh-TW" sz="2400" dirty="0">
                <a:solidFill>
                  <a:srgbClr val="C00000"/>
                </a:solidFill>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2600" dirty="0">
                <a:latin typeface="Microsoft JhengHei" panose="020B0604030504040204" pitchFamily="34" charset="-120"/>
                <a:ea typeface="Microsoft JhengHei" panose="020B0604030504040204" pitchFamily="34" charset="-120"/>
              </a:rPr>
              <a:t>化工系、材料系</a:t>
            </a:r>
            <a:endParaRPr lang="en-US" altLang="zh-TW" sz="2600" dirty="0">
              <a:latin typeface="Microsoft JhengHei" panose="020B0604030504040204" pitchFamily="34" charset="-120"/>
              <a:ea typeface="Microsoft JhengHei" panose="020B0604030504040204" pitchFamily="34" charset="-120"/>
            </a:endParaRPr>
          </a:p>
          <a:p>
            <a:pPr marL="627063" indent="-271463">
              <a:spcBef>
                <a:spcPts val="300"/>
              </a:spcBef>
              <a:buFont typeface="Wingdings" panose="05000000000000000000" pitchFamily="2" charset="2"/>
              <a:buChar char="Ø"/>
            </a:pPr>
            <a:r>
              <a:rPr lang="zh-TW" altLang="en-US" sz="2600" dirty="0">
                <a:solidFill>
                  <a:srgbClr val="0000FF"/>
                </a:solidFill>
                <a:latin typeface="Microsoft JhengHei" panose="020B0604030504040204" pitchFamily="34" charset="-120"/>
                <a:ea typeface="Microsoft JhengHei" panose="020B0604030504040204" pitchFamily="34" charset="-120"/>
              </a:rPr>
              <a:t>電動馬達</a:t>
            </a:r>
            <a:r>
              <a:rPr lang="en-US" altLang="zh-TW" sz="2400" dirty="0">
                <a:solidFill>
                  <a:srgbClr val="C00000"/>
                </a:solidFill>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2600" dirty="0">
                <a:solidFill>
                  <a:srgbClr val="0000FF"/>
                </a:solidFill>
                <a:latin typeface="Microsoft JhengHei" panose="020B0604030504040204" pitchFamily="34" charset="-120"/>
                <a:ea typeface="Microsoft JhengHei" panose="020B0604030504040204" pitchFamily="34" charset="-120"/>
              </a:rPr>
              <a:t>電機科、機電科</a:t>
            </a:r>
            <a:r>
              <a:rPr lang="en-US" altLang="zh-TW" sz="2400" dirty="0">
                <a:solidFill>
                  <a:srgbClr val="C00000"/>
                </a:solidFill>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2600" dirty="0">
                <a:latin typeface="Microsoft JhengHei" panose="020B0604030504040204" pitchFamily="34" charset="-120"/>
                <a:ea typeface="Microsoft JhengHei" panose="020B0604030504040204" pitchFamily="34" charset="-120"/>
              </a:rPr>
              <a:t>電機工程系、機械工程系</a:t>
            </a:r>
            <a:endParaRPr lang="en-US" altLang="zh-TW" sz="2600" dirty="0">
              <a:latin typeface="Microsoft JhengHei" panose="020B0604030504040204" pitchFamily="34" charset="-120"/>
              <a:ea typeface="Microsoft JhengHei" panose="020B0604030504040204" pitchFamily="34" charset="-120"/>
            </a:endParaRPr>
          </a:p>
          <a:p>
            <a:pPr marL="358775" indent="-3175">
              <a:spcBef>
                <a:spcPts val="300"/>
              </a:spcBef>
              <a:buFont typeface="Wingdings" panose="05000000000000000000" pitchFamily="2" charset="2"/>
              <a:buChar char="Ø"/>
            </a:pPr>
            <a:r>
              <a:rPr lang="zh-TW" altLang="en-US" sz="2600" dirty="0">
                <a:solidFill>
                  <a:srgbClr val="0000FF"/>
                </a:solidFill>
                <a:latin typeface="Microsoft JhengHei" panose="020B0604030504040204" pitchFamily="34" charset="-120"/>
                <a:ea typeface="Microsoft JhengHei" panose="020B0604030504040204" pitchFamily="34" charset="-120"/>
              </a:rPr>
              <a:t>車載系統</a:t>
            </a:r>
            <a:r>
              <a:rPr lang="en-US" altLang="zh-TW" sz="2400" dirty="0">
                <a:solidFill>
                  <a:srgbClr val="C00000"/>
                </a:solidFill>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2600" dirty="0">
                <a:solidFill>
                  <a:srgbClr val="0000FF"/>
                </a:solidFill>
                <a:latin typeface="Microsoft JhengHei" panose="020B0604030504040204" pitchFamily="34" charset="-120"/>
                <a:ea typeface="Microsoft JhengHei" panose="020B0604030504040204" pitchFamily="34" charset="-120"/>
              </a:rPr>
              <a:t>資訊科、電子科</a:t>
            </a:r>
            <a:r>
              <a:rPr lang="en-US" altLang="zh-TW" sz="2400" dirty="0">
                <a:solidFill>
                  <a:srgbClr val="C00000"/>
                </a:solidFill>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2600" dirty="0">
                <a:latin typeface="Microsoft JhengHei" panose="020B0604030504040204" pitchFamily="34" charset="-120"/>
                <a:ea typeface="Microsoft JhengHei" panose="020B0604030504040204" pitchFamily="34" charset="-120"/>
              </a:rPr>
              <a:t>資訊工程系、電子工程系</a:t>
            </a:r>
            <a:endParaRPr lang="en-US" altLang="zh-TW" sz="2600" dirty="0">
              <a:latin typeface="Microsoft JhengHei" panose="020B0604030504040204" pitchFamily="34" charset="-120"/>
              <a:ea typeface="Microsoft JhengHei" panose="020B0604030504040204" pitchFamily="34" charset="-120"/>
            </a:endParaRPr>
          </a:p>
          <a:p>
            <a:pPr marL="358775" indent="-3175">
              <a:spcBef>
                <a:spcPts val="300"/>
              </a:spcBef>
              <a:buFont typeface="Wingdings" panose="05000000000000000000" pitchFamily="2" charset="2"/>
              <a:buChar char="Ø"/>
            </a:pPr>
            <a:r>
              <a:rPr lang="zh-TW" altLang="en-US" sz="2600" dirty="0">
                <a:solidFill>
                  <a:srgbClr val="0000FF"/>
                </a:solidFill>
                <a:latin typeface="Microsoft JhengHei" panose="020B0604030504040204" pitchFamily="34" charset="-120"/>
                <a:ea typeface="Microsoft JhengHei" panose="020B0604030504040204" pitchFamily="34" charset="-120"/>
              </a:rPr>
              <a:t>機械結構</a:t>
            </a:r>
            <a:r>
              <a:rPr lang="en-US" altLang="zh-TW" sz="2400" dirty="0">
                <a:solidFill>
                  <a:srgbClr val="C00000"/>
                </a:solidFill>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2600" dirty="0">
                <a:solidFill>
                  <a:srgbClr val="0000FF"/>
                </a:solidFill>
                <a:latin typeface="Microsoft JhengHei" panose="020B0604030504040204" pitchFamily="34" charset="-120"/>
                <a:ea typeface="Microsoft JhengHei" panose="020B0604030504040204" pitchFamily="34" charset="-120"/>
              </a:rPr>
              <a:t>機械科、</a:t>
            </a:r>
            <a:r>
              <a:rPr lang="zh-TW" altLang="en-US" sz="2400" dirty="0">
                <a:solidFill>
                  <a:srgbClr val="0000FF"/>
                </a:solidFill>
                <a:latin typeface="Microsoft JhengHei" panose="020B0604030504040204" pitchFamily="34" charset="-120"/>
                <a:ea typeface="Microsoft JhengHei" panose="020B0604030504040204" pitchFamily="34" charset="-120"/>
              </a:rPr>
              <a:t>動力機械科</a:t>
            </a:r>
            <a:r>
              <a:rPr lang="en-US" altLang="zh-TW" sz="2400" dirty="0">
                <a:solidFill>
                  <a:srgbClr val="C00000"/>
                </a:solidFill>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2400" spc="-150" dirty="0">
                <a:latin typeface="Microsoft JhengHei" panose="020B0604030504040204" pitchFamily="34" charset="-120"/>
                <a:ea typeface="Microsoft JhengHei" panose="020B0604030504040204" pitchFamily="34" charset="-120"/>
              </a:rPr>
              <a:t>機械工程系、車輛工程系</a:t>
            </a:r>
            <a:endParaRPr lang="zh-TW" altLang="en-US" sz="2600" spc="-150" dirty="0">
              <a:latin typeface="Microsoft JhengHei" panose="020B0604030504040204" pitchFamily="34" charset="-120"/>
              <a:ea typeface="Microsoft JhengHei" panose="020B0604030504040204" pitchFamily="34" charset="-120"/>
            </a:endParaRPr>
          </a:p>
          <a:p>
            <a:pPr marL="3175" indent="-3175">
              <a:spcBef>
                <a:spcPts val="300"/>
              </a:spcBef>
              <a:buNone/>
            </a:pPr>
            <a:r>
              <a:rPr lang="en-US" altLang="zh-TW" sz="2800" dirty="0">
                <a:solidFill>
                  <a:schemeClr val="accent2"/>
                </a:solidFill>
                <a:latin typeface="Microsoft JhengHei" panose="020B0604030504040204" pitchFamily="34" charset="-120"/>
                <a:ea typeface="Microsoft JhengHei" panose="020B0604030504040204" pitchFamily="34" charset="-120"/>
              </a:rPr>
              <a:t>◆</a:t>
            </a:r>
            <a:r>
              <a:rPr lang="zh-TW" altLang="en-US" sz="2800" b="1" dirty="0">
                <a:solidFill>
                  <a:srgbClr val="FF0000"/>
                </a:solidFill>
                <a:latin typeface="Microsoft JhengHei" panose="020B0604030504040204" pitchFamily="34" charset="-120"/>
                <a:ea typeface="Microsoft JhengHei" panose="020B0604030504040204" pitchFamily="34" charset="-120"/>
              </a:rPr>
              <a:t>自動駕駛汽車</a:t>
            </a:r>
            <a:endParaRPr lang="en-US" altLang="zh-TW" sz="2800" b="1" dirty="0">
              <a:solidFill>
                <a:srgbClr val="FF0000"/>
              </a:solidFill>
              <a:latin typeface="Microsoft JhengHei" panose="020B0604030504040204" pitchFamily="34" charset="-120"/>
              <a:ea typeface="Microsoft JhengHei" panose="020B0604030504040204" pitchFamily="34" charset="-120"/>
            </a:endParaRPr>
          </a:p>
          <a:p>
            <a:pPr marL="0" indent="355600">
              <a:lnSpc>
                <a:spcPct val="110000"/>
              </a:lnSpc>
              <a:spcBef>
                <a:spcPts val="0"/>
              </a:spcBef>
              <a:buNone/>
            </a:pPr>
            <a:r>
              <a:rPr lang="zh-TW" altLang="en-US" sz="2800" dirty="0">
                <a:solidFill>
                  <a:srgbClr val="FF0000"/>
                </a:solidFill>
                <a:latin typeface="Microsoft JhengHei" panose="020B0604030504040204" pitchFamily="34" charset="-120"/>
                <a:ea typeface="Microsoft JhengHei" panose="020B0604030504040204" pitchFamily="34" charset="-120"/>
              </a:rPr>
              <a:t>   加上車載電子、</a:t>
            </a:r>
            <a:r>
              <a:rPr lang="zh-TW" altLang="en-US" sz="2800" b="1" dirty="0">
                <a:solidFill>
                  <a:srgbClr val="FF0000"/>
                </a:solidFill>
                <a:latin typeface="Microsoft JhengHei" panose="020B0604030504040204" pitchFamily="34" charset="-120"/>
                <a:ea typeface="Microsoft JhengHei" panose="020B0604030504040204" pitchFamily="34" charset="-120"/>
              </a:rPr>
              <a:t>光學辨識</a:t>
            </a:r>
            <a:r>
              <a:rPr lang="zh-TW" altLang="en-US" sz="2800" dirty="0">
                <a:solidFill>
                  <a:srgbClr val="FF0000"/>
                </a:solidFill>
                <a:latin typeface="Microsoft JhengHei" panose="020B0604030504040204" pitchFamily="34" charset="-120"/>
                <a:ea typeface="Microsoft JhengHei" panose="020B0604030504040204" pitchFamily="34" charset="-120"/>
              </a:rPr>
              <a:t>、衛星導航、行動運算、</a:t>
            </a:r>
            <a:endParaRPr lang="en-US" altLang="zh-TW" sz="2800" dirty="0">
              <a:solidFill>
                <a:srgbClr val="FF0000"/>
              </a:solidFill>
              <a:latin typeface="Microsoft JhengHei" panose="020B0604030504040204" pitchFamily="34" charset="-120"/>
              <a:ea typeface="Microsoft JhengHei" panose="020B0604030504040204" pitchFamily="34" charset="-120"/>
            </a:endParaRPr>
          </a:p>
          <a:p>
            <a:pPr marL="0" indent="627063">
              <a:lnSpc>
                <a:spcPct val="110000"/>
              </a:lnSpc>
              <a:spcBef>
                <a:spcPts val="0"/>
              </a:spcBef>
              <a:buNone/>
            </a:pPr>
            <a:r>
              <a:rPr lang="en-US" altLang="zh-TW" sz="2800" b="1" dirty="0">
                <a:solidFill>
                  <a:srgbClr val="FF0000"/>
                </a:solidFill>
                <a:latin typeface="Microsoft JhengHei" panose="020B0604030504040204" pitchFamily="34" charset="-120"/>
                <a:ea typeface="Microsoft JhengHei" panose="020B0604030504040204" pitchFamily="34" charset="-120"/>
              </a:rPr>
              <a:t>5G</a:t>
            </a:r>
            <a:r>
              <a:rPr lang="zh-TW" altLang="en-US" sz="2800" b="1" dirty="0">
                <a:solidFill>
                  <a:srgbClr val="FF0000"/>
                </a:solidFill>
                <a:latin typeface="Microsoft JhengHei" panose="020B0604030504040204" pitchFamily="34" charset="-120"/>
                <a:ea typeface="Microsoft JhengHei" panose="020B0604030504040204" pitchFamily="34" charset="-120"/>
              </a:rPr>
              <a:t>網路</a:t>
            </a:r>
            <a:r>
              <a:rPr lang="zh-TW" altLang="en-US" sz="2800" dirty="0">
                <a:solidFill>
                  <a:srgbClr val="FF0000"/>
                </a:solidFill>
                <a:latin typeface="Microsoft JhengHei" panose="020B0604030504040204" pitchFamily="34" charset="-120"/>
                <a:ea typeface="Microsoft JhengHei" panose="020B0604030504040204" pitchFamily="34" charset="-120"/>
              </a:rPr>
              <a:t>、人機界面與城市規劃</a:t>
            </a:r>
            <a:r>
              <a:rPr lang="en-US" altLang="zh-TW" sz="2800" dirty="0">
                <a:solidFill>
                  <a:srgbClr val="FF0000"/>
                </a:solidFill>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313180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標題 4"/>
          <p:cNvSpPr>
            <a:spLocks noGrp="1"/>
          </p:cNvSpPr>
          <p:nvPr>
            <p:ph type="title"/>
          </p:nvPr>
        </p:nvSpPr>
        <p:spPr>
          <a:xfrm>
            <a:off x="2339752" y="692696"/>
            <a:ext cx="4352645" cy="536248"/>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defRPr/>
            </a:pPr>
            <a:r>
              <a:rPr lang="zh-TW" altLang="en-US" b="1" dirty="0">
                <a:solidFill>
                  <a:srgbClr val="FF0000"/>
                </a:solidFill>
                <a:latin typeface="微軟正黑體" pitchFamily="34" charset="-120"/>
                <a:ea typeface="微軟正黑體" pitchFamily="34" charset="-120"/>
              </a:rPr>
              <a:t>適性入學輔導核心理念</a:t>
            </a:r>
            <a:endParaRPr lang="zh-TW" altLang="en-US" b="1" dirty="0">
              <a:solidFill>
                <a:srgbClr val="FF0000"/>
              </a:solidFill>
              <a:ea typeface="新細明體" pitchFamily="18" charset="-120"/>
            </a:endParaRPr>
          </a:p>
        </p:txBody>
      </p:sp>
      <p:sp>
        <p:nvSpPr>
          <p:cNvPr id="6" name="內容版面配置區 2"/>
          <p:cNvSpPr txBox="1">
            <a:spLocks/>
          </p:cNvSpPr>
          <p:nvPr/>
        </p:nvSpPr>
        <p:spPr bwMode="auto">
          <a:xfrm>
            <a:off x="971600" y="1575402"/>
            <a:ext cx="7329510" cy="4785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Blip>
                <a:blip r:embed="rId3"/>
              </a:buBlip>
              <a:defRPr sz="3200" b="1" kern="1200">
                <a:solidFill>
                  <a:srgbClr val="006600"/>
                </a:solidFill>
                <a:latin typeface="微軟正黑體" pitchFamily="34" charset="-120"/>
                <a:ea typeface="微軟正黑體" pitchFamily="34" charset="-120"/>
                <a:cs typeface="+mn-cs"/>
              </a:defRPr>
            </a:lvl1pPr>
            <a:lvl2pPr marL="742950" indent="-285750" algn="l" rtl="0" fontAlgn="base">
              <a:spcBef>
                <a:spcPct val="20000"/>
              </a:spcBef>
              <a:spcAft>
                <a:spcPct val="0"/>
              </a:spcAft>
              <a:buFont typeface="Arial" pitchFamily="34" charset="0"/>
              <a:buChar char="–"/>
              <a:defRPr sz="2800" b="1" kern="1200">
                <a:solidFill>
                  <a:srgbClr val="660033"/>
                </a:solidFill>
                <a:latin typeface="微軟正黑體" pitchFamily="34" charset="-120"/>
                <a:ea typeface="微軟正黑體" pitchFamily="34" charset="-120"/>
                <a:cs typeface="+mn-cs"/>
              </a:defRPr>
            </a:lvl2pPr>
            <a:lvl3pPr marL="1143000" indent="-228600" algn="l" rtl="0" fontAlgn="base">
              <a:spcBef>
                <a:spcPct val="20000"/>
              </a:spcBef>
              <a:spcAft>
                <a:spcPct val="0"/>
              </a:spcAft>
              <a:buFont typeface="Arial" pitchFamily="34" charset="0"/>
              <a:buChar char="•"/>
              <a:defRPr sz="2400" b="1" kern="1200">
                <a:solidFill>
                  <a:srgbClr val="660033"/>
                </a:solidFill>
                <a:latin typeface="微軟正黑體" pitchFamily="34" charset="-120"/>
                <a:ea typeface="微軟正黑體" pitchFamily="34" charset="-120"/>
                <a:cs typeface="+mn-cs"/>
              </a:defRPr>
            </a:lvl3pPr>
            <a:lvl4pPr marL="1600200" indent="-228600" algn="l" rtl="0" fontAlgn="base">
              <a:spcBef>
                <a:spcPct val="20000"/>
              </a:spcBef>
              <a:spcAft>
                <a:spcPct val="0"/>
              </a:spcAft>
              <a:buFont typeface="Arial" pitchFamily="34" charset="0"/>
              <a:buChar char="–"/>
              <a:defRPr sz="2000" b="1" kern="1200">
                <a:solidFill>
                  <a:srgbClr val="660033"/>
                </a:solidFill>
                <a:latin typeface="微軟正黑體" pitchFamily="34" charset="-120"/>
                <a:ea typeface="微軟正黑體" pitchFamily="34" charset="-120"/>
                <a:cs typeface="+mn-cs"/>
              </a:defRPr>
            </a:lvl4pPr>
            <a:lvl5pPr marL="2057400" indent="-228600" algn="l" rtl="0" fontAlgn="base">
              <a:spcBef>
                <a:spcPct val="20000"/>
              </a:spcBef>
              <a:spcAft>
                <a:spcPct val="0"/>
              </a:spcAft>
              <a:buFont typeface="Arial" pitchFamily="34" charset="0"/>
              <a:buChar char="»"/>
              <a:defRPr sz="2000" b="1" kern="1200">
                <a:solidFill>
                  <a:srgbClr val="660033"/>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zh-TW" altLang="en-US"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rPr>
              <a:t>適性入學輔導是</a:t>
            </a:r>
            <a:r>
              <a:rPr kumimoji="0" lang="en-US" altLang="zh-TW"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rPr>
              <a:t>”</a:t>
            </a:r>
            <a:r>
              <a:rPr kumimoji="0" lang="zh-TW" altLang="en-US" sz="3200" b="1" i="0" u="sng"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t>安身立命</a:t>
            </a:r>
            <a:r>
              <a:rPr kumimoji="0" lang="en-US" altLang="zh-TW"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rPr>
              <a:t>”</a:t>
            </a:r>
            <a:r>
              <a:rPr kumimoji="0" lang="zh-TW" altLang="en-US"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rPr>
              <a:t>的過程</a:t>
            </a:r>
            <a:endParaRPr kumimoji="0" lang="en-US" altLang="zh-TW"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zh-TW" altLang="en-US"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rPr>
              <a:t>選你所適，愛你所選</a:t>
            </a:r>
            <a:endParaRPr kumimoji="0" lang="en-US" altLang="zh-TW"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zh-TW" altLang="en-US"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rPr>
              <a:t>總的來說，志願選填參考因素：</a:t>
            </a:r>
            <a:br>
              <a:rPr kumimoji="0" lang="en-US" altLang="zh-TW" sz="3200" b="1" i="0" u="none" strike="noStrike" kern="1200" cap="none" spc="0" normalizeH="0" baseline="0" noProof="0" dirty="0">
                <a:ln>
                  <a:noFill/>
                </a:ln>
                <a:solidFill>
                  <a:srgbClr val="000066"/>
                </a:solidFill>
                <a:effectLst/>
                <a:uLnTx/>
                <a:uFillTx/>
                <a:latin typeface="微軟正黑體" pitchFamily="34" charset="-120"/>
                <a:ea typeface="微軟正黑體" pitchFamily="34" charset="-120"/>
                <a:cs typeface="+mn-cs"/>
              </a:rPr>
            </a:br>
            <a:r>
              <a:rPr kumimoji="0" lang="en-US" altLang="zh-TW"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sym typeface="Webdings"/>
              </a:rPr>
              <a:t></a:t>
            </a:r>
            <a:r>
              <a:rPr kumimoji="0" lang="zh-TW" altLang="en-US"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t>性向所趨、</a:t>
            </a:r>
            <a:br>
              <a:rPr kumimoji="0" lang="en-US" altLang="zh-TW"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br>
            <a:r>
              <a:rPr kumimoji="0" lang="en-US" altLang="zh-TW"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sym typeface="Webdings"/>
              </a:rPr>
              <a:t></a:t>
            </a:r>
            <a:r>
              <a:rPr kumimoji="0" lang="zh-TW" altLang="en-US"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t>興趣所在、</a:t>
            </a:r>
            <a:br>
              <a:rPr kumimoji="0" lang="en-US" altLang="zh-TW"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br>
            <a:r>
              <a:rPr kumimoji="0" lang="en-US" altLang="zh-TW"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sym typeface="Webdings"/>
              </a:rPr>
              <a:t></a:t>
            </a:r>
            <a:r>
              <a:rPr kumimoji="0" lang="zh-TW" altLang="en-US"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t>能力所及、</a:t>
            </a:r>
            <a:br>
              <a:rPr kumimoji="0" lang="en-US" altLang="zh-TW"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br>
            <a:r>
              <a:rPr kumimoji="0" lang="en-US" altLang="zh-TW"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sym typeface="Webdings"/>
              </a:rPr>
              <a:t></a:t>
            </a:r>
            <a:r>
              <a:rPr kumimoji="0" lang="zh-TW" altLang="en-US"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rPr>
              <a:t>就近考量</a:t>
            </a:r>
            <a:r>
              <a:rPr kumimoji="0" lang="zh-TW" altLang="en-US"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sym typeface="Webdings"/>
              </a:rPr>
              <a:t>。</a:t>
            </a:r>
            <a:endParaRPr kumimoji="0" lang="en-US" altLang="zh-TW" sz="3200" b="1" i="0" u="none" strike="noStrike" kern="1200" cap="none" spc="0" normalizeH="0" baseline="0" noProof="0" dirty="0">
              <a:ln>
                <a:noFill/>
              </a:ln>
              <a:solidFill>
                <a:srgbClr val="C00000"/>
              </a:solidFill>
              <a:effectLst/>
              <a:uLnTx/>
              <a:uFillTx/>
              <a:latin typeface="微軟正黑體" pitchFamily="34" charset="-120"/>
              <a:ea typeface="微軟正黑體" pitchFamily="34" charset="-120"/>
              <a:cs typeface="+mn-cs"/>
            </a:endParaRPr>
          </a:p>
        </p:txBody>
      </p:sp>
      <p:pic>
        <p:nvPicPr>
          <p:cNvPr id="7" name="Picture 2" descr="http://img01.tooopen.com/Downs/images/2011/1/15/sy_20110115001422288738.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139952" y="3968100"/>
            <a:ext cx="5042427" cy="301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2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3.7037E-7 L 0.36632 0.00394 " pathEditMode="relative" rAng="0" ptsTypes="AA">
                                      <p:cBhvr>
                                        <p:cTn id="6" dur="2000" fill="hold"/>
                                        <p:tgtEl>
                                          <p:spTgt spid="7"/>
                                        </p:tgtEl>
                                        <p:attrNameLst>
                                          <p:attrName>ppt_x</p:attrName>
                                          <p:attrName>ppt_y</p:attrName>
                                        </p:attrNameLst>
                                      </p:cBhvr>
                                      <p:rCtr x="1831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B0A5C-7F0F-40D0-8EDC-88C982D578F3}"/>
              </a:ext>
            </a:extLst>
          </p:cNvPr>
          <p:cNvSpPr>
            <a:spLocks noGrp="1"/>
          </p:cNvSpPr>
          <p:nvPr>
            <p:ph type="title"/>
          </p:nvPr>
        </p:nvSpPr>
        <p:spPr>
          <a:xfrm>
            <a:off x="1358336" y="1087625"/>
            <a:ext cx="6571343" cy="1049235"/>
          </a:xfrm>
        </p:spPr>
        <p:txBody>
          <a:bodyPr/>
          <a:lstStyle/>
          <a:p>
            <a:pPr algn="l"/>
            <a:r>
              <a:rPr lang="zh-TW" altLang="en-US" b="1" dirty="0">
                <a:latin typeface="微軟正黑體" panose="020B0604030504040204" pitchFamily="34" charset="-120"/>
                <a:ea typeface="微軟正黑體" panose="020B0604030504040204" pitchFamily="34" charset="-120"/>
              </a:rPr>
              <a:t>學術傾向資賦優異學生</a:t>
            </a:r>
          </a:p>
        </p:txBody>
      </p:sp>
      <p:sp>
        <p:nvSpPr>
          <p:cNvPr id="8" name="流程圖: 文件 7">
            <a:extLst>
              <a:ext uri="{FF2B5EF4-FFF2-40B4-BE49-F238E27FC236}">
                <a16:creationId xmlns:a16="http://schemas.microsoft.com/office/drawing/2014/main" id="{04A6712C-211D-4FD7-8BB6-43DE33A52388}"/>
              </a:ext>
            </a:extLst>
          </p:cNvPr>
          <p:cNvSpPr/>
          <p:nvPr/>
        </p:nvSpPr>
        <p:spPr>
          <a:xfrm>
            <a:off x="4615407" y="2564904"/>
            <a:ext cx="2664296" cy="936104"/>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科學班甄選入學</a:t>
            </a:r>
          </a:p>
        </p:txBody>
      </p:sp>
      <p:sp>
        <p:nvSpPr>
          <p:cNvPr id="11" name="流程圖: 文件 10">
            <a:extLst>
              <a:ext uri="{FF2B5EF4-FFF2-40B4-BE49-F238E27FC236}">
                <a16:creationId xmlns:a16="http://schemas.microsoft.com/office/drawing/2014/main" id="{7459E34B-6A79-4B9A-91E1-20585353B4B8}"/>
              </a:ext>
            </a:extLst>
          </p:cNvPr>
          <p:cNvSpPr/>
          <p:nvPr/>
        </p:nvSpPr>
        <p:spPr>
          <a:xfrm>
            <a:off x="4644007" y="4221088"/>
            <a:ext cx="266429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特色招生考試分發</a:t>
            </a:r>
          </a:p>
        </p:txBody>
      </p:sp>
      <p:sp>
        <p:nvSpPr>
          <p:cNvPr id="9" name="箭號: 向右 8">
            <a:extLst>
              <a:ext uri="{FF2B5EF4-FFF2-40B4-BE49-F238E27FC236}">
                <a16:creationId xmlns:a16="http://schemas.microsoft.com/office/drawing/2014/main" id="{DFD20B73-8B40-404B-827B-AFE068CE2FA8}"/>
              </a:ext>
            </a:extLst>
          </p:cNvPr>
          <p:cNvSpPr/>
          <p:nvPr/>
        </p:nvSpPr>
        <p:spPr>
          <a:xfrm>
            <a:off x="3158344" y="3356992"/>
            <a:ext cx="909599" cy="57606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pic>
        <p:nvPicPr>
          <p:cNvPr id="12" name="圖片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038" y="2459208"/>
            <a:ext cx="2258752" cy="2575465"/>
          </a:xfrm>
          <a:prstGeom prst="rect">
            <a:avLst/>
          </a:prstGeom>
        </p:spPr>
      </p:pic>
      <p:sp>
        <p:nvSpPr>
          <p:cNvPr id="13" name="矩形 12"/>
          <p:cNvSpPr/>
          <p:nvPr/>
        </p:nvSpPr>
        <p:spPr>
          <a:xfrm>
            <a:off x="190478" y="6237312"/>
            <a:ext cx="2808312" cy="338554"/>
          </a:xfrm>
          <a:prstGeom prst="rect">
            <a:avLst/>
          </a:prstGeom>
        </p:spPr>
        <p:txBody>
          <a:bodyPr wrap="square">
            <a:spAutoFit/>
          </a:bodyPr>
          <a:lstStyle/>
          <a:p>
            <a:pPr lvl="0">
              <a:defRPr/>
            </a:pPr>
            <a:r>
              <a:rPr lang="zh-TW" altLang="en-US" sz="800" dirty="0"/>
              <a:t>圖示取自 </a:t>
            </a:r>
            <a:r>
              <a:rPr lang="en-US" altLang="zh-TW" sz="800" dirty="0" err="1"/>
              <a:t>Brgfx</a:t>
            </a:r>
            <a:r>
              <a:rPr lang="en-US" altLang="zh-TW" sz="800" dirty="0"/>
              <a:t> / </a:t>
            </a:r>
            <a:r>
              <a:rPr lang="en-US" altLang="zh-TW" sz="800" dirty="0" err="1"/>
              <a:t>Freepik</a:t>
            </a:r>
            <a:r>
              <a:rPr lang="zh-TW" altLang="en-US" sz="800" dirty="0"/>
              <a:t>，依其授權規定標註出處。</a:t>
            </a:r>
            <a:r>
              <a:rPr lang="en-US" altLang="zh-TW" sz="800" dirty="0"/>
              <a:t>http://www.freepik.com</a:t>
            </a:r>
            <a:endParaRPr lang="zh-CN" altLang="en-US" sz="800" dirty="0"/>
          </a:p>
        </p:txBody>
      </p:sp>
    </p:spTree>
    <p:extLst>
      <p:ext uri="{BB962C8B-B14F-4D97-AF65-F5344CB8AC3E}">
        <p14:creationId xmlns:p14="http://schemas.microsoft.com/office/powerpoint/2010/main" val="1933591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91A722-066A-442E-A247-99296DD62CAB}"/>
              </a:ext>
            </a:extLst>
          </p:cNvPr>
          <p:cNvSpPr>
            <a:spLocks noGrp="1"/>
          </p:cNvSpPr>
          <p:nvPr>
            <p:ph type="title"/>
          </p:nvPr>
        </p:nvSpPr>
        <p:spPr/>
        <p:txBody>
          <a:bodyPr/>
          <a:lstStyle/>
          <a:p>
            <a:pPr algn="l"/>
            <a:r>
              <a:rPr lang="zh-TW" altLang="en-US" b="1" dirty="0">
                <a:latin typeface="微軟正黑體" panose="020B0604030504040204" pitchFamily="34" charset="-120"/>
                <a:ea typeface="微軟正黑體" panose="020B0604030504040204" pitchFamily="34" charset="-120"/>
              </a:rPr>
              <a:t>技藝技術傾向學生</a:t>
            </a:r>
          </a:p>
        </p:txBody>
      </p:sp>
      <p:pic>
        <p:nvPicPr>
          <p:cNvPr id="4" name="圖片 3">
            <a:extLst>
              <a:ext uri="{FF2B5EF4-FFF2-40B4-BE49-F238E27FC236}">
                <a16:creationId xmlns:a16="http://schemas.microsoft.com/office/drawing/2014/main" id="{0BB9B7AF-7098-4953-A55C-44ADD236836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42648" y="2494430"/>
            <a:ext cx="939119" cy="2320498"/>
          </a:xfrm>
          <a:prstGeom prst="rect">
            <a:avLst/>
          </a:prstGeom>
        </p:spPr>
      </p:pic>
      <p:pic>
        <p:nvPicPr>
          <p:cNvPr id="5" name="圖片 4">
            <a:extLst>
              <a:ext uri="{FF2B5EF4-FFF2-40B4-BE49-F238E27FC236}">
                <a16:creationId xmlns:a16="http://schemas.microsoft.com/office/drawing/2014/main" id="{EDB36CEF-4708-46FC-A92D-F8AB7E63EBF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43803" y="2811300"/>
            <a:ext cx="1093654" cy="2327521"/>
          </a:xfrm>
          <a:prstGeom prst="rect">
            <a:avLst/>
          </a:prstGeom>
        </p:spPr>
      </p:pic>
      <p:sp>
        <p:nvSpPr>
          <p:cNvPr id="6" name="矩形: 摺角紙張 5">
            <a:extLst>
              <a:ext uri="{FF2B5EF4-FFF2-40B4-BE49-F238E27FC236}">
                <a16:creationId xmlns:a16="http://schemas.microsoft.com/office/drawing/2014/main" id="{8BC7B7BC-8909-448C-A48E-B516B5261E28}"/>
              </a:ext>
            </a:extLst>
          </p:cNvPr>
          <p:cNvSpPr/>
          <p:nvPr/>
        </p:nvSpPr>
        <p:spPr>
          <a:xfrm>
            <a:off x="393954" y="2621947"/>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技藝技能優良甄審入學</a:t>
            </a:r>
          </a:p>
        </p:txBody>
      </p:sp>
      <p:sp>
        <p:nvSpPr>
          <p:cNvPr id="9" name="矩形: 摺角紙張 8">
            <a:extLst>
              <a:ext uri="{FF2B5EF4-FFF2-40B4-BE49-F238E27FC236}">
                <a16:creationId xmlns:a16="http://schemas.microsoft.com/office/drawing/2014/main" id="{BDBB1069-436F-4E01-9383-785CCF2920CD}"/>
              </a:ext>
            </a:extLst>
          </p:cNvPr>
          <p:cNvSpPr/>
          <p:nvPr/>
        </p:nvSpPr>
        <p:spPr>
          <a:xfrm>
            <a:off x="2051720" y="1402459"/>
            <a:ext cx="2664296"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專業群科甄選入學</a:t>
            </a:r>
          </a:p>
        </p:txBody>
      </p:sp>
      <p:sp>
        <p:nvSpPr>
          <p:cNvPr id="10" name="矩形: 摺角紙張 9">
            <a:extLst>
              <a:ext uri="{FF2B5EF4-FFF2-40B4-BE49-F238E27FC236}">
                <a16:creationId xmlns:a16="http://schemas.microsoft.com/office/drawing/2014/main" id="{86FEF119-2874-4728-B4D1-BFCB392E9009}"/>
              </a:ext>
            </a:extLst>
          </p:cNvPr>
          <p:cNvSpPr/>
          <p:nvPr/>
        </p:nvSpPr>
        <p:spPr>
          <a:xfrm>
            <a:off x="5324244" y="1272648"/>
            <a:ext cx="2992171" cy="1082566"/>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五專優先免試入學</a:t>
            </a:r>
            <a:endParaRPr lang="en-US" altLang="zh-TW" dirty="0">
              <a:solidFill>
                <a:srgbClr val="FF0000"/>
              </a:solidFill>
              <a:latin typeface="微軟正黑體" panose="020B0604030504040204" pitchFamily="34" charset="-120"/>
              <a:ea typeface="微軟正黑體" panose="020B0604030504040204" pitchFamily="34" charset="-120"/>
            </a:endParaRPr>
          </a:p>
          <a:p>
            <a:pPr algn="ctr"/>
            <a:r>
              <a:rPr lang="zh-TW" altLang="en-US" dirty="0">
                <a:solidFill>
                  <a:srgbClr val="FF0000"/>
                </a:solidFill>
                <a:latin typeface="微軟正黑體" panose="020B0604030504040204" pitchFamily="34" charset="-120"/>
                <a:ea typeface="微軟正黑體" panose="020B0604030504040204" pitchFamily="34" charset="-120"/>
              </a:rPr>
              <a:t>五專聯合免試入學</a:t>
            </a:r>
            <a:br>
              <a:rPr lang="en-US" altLang="zh-TW" dirty="0">
                <a:solidFill>
                  <a:srgbClr val="FF0000"/>
                </a:solidFill>
                <a:latin typeface="微軟正黑體" panose="020B0604030504040204" pitchFamily="34" charset="-120"/>
                <a:ea typeface="微軟正黑體" panose="020B0604030504040204" pitchFamily="34" charset="-120"/>
              </a:rPr>
            </a:br>
            <a:r>
              <a:rPr lang="zh-TW" altLang="en-US" dirty="0">
                <a:solidFill>
                  <a:srgbClr val="FF0000"/>
                </a:solidFill>
                <a:latin typeface="微軟正黑體" panose="020B0604030504040204" pitchFamily="34" charset="-120"/>
                <a:ea typeface="微軟正黑體" panose="020B0604030504040204" pitchFamily="34" charset="-120"/>
              </a:rPr>
              <a:t>五專完全免試單獨招生</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
        <p:nvSpPr>
          <p:cNvPr id="11" name="矩形: 摺角紙張 10">
            <a:extLst>
              <a:ext uri="{FF2B5EF4-FFF2-40B4-BE49-F238E27FC236}">
                <a16:creationId xmlns:a16="http://schemas.microsoft.com/office/drawing/2014/main" id="{F186E820-E31A-40E7-B4A2-BE33DFA0FA65}"/>
              </a:ext>
            </a:extLst>
          </p:cNvPr>
          <p:cNvSpPr/>
          <p:nvPr/>
        </p:nvSpPr>
        <p:spPr>
          <a:xfrm>
            <a:off x="457200" y="3835700"/>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實用技能學程</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
        <p:nvSpPr>
          <p:cNvPr id="12" name="矩形: 摺角紙張 11">
            <a:extLst>
              <a:ext uri="{FF2B5EF4-FFF2-40B4-BE49-F238E27FC236}">
                <a16:creationId xmlns:a16="http://schemas.microsoft.com/office/drawing/2014/main" id="{799CE670-6199-42C4-9FD9-A1E912A44ACE}"/>
              </a:ext>
            </a:extLst>
          </p:cNvPr>
          <p:cNvSpPr/>
          <p:nvPr/>
        </p:nvSpPr>
        <p:spPr>
          <a:xfrm>
            <a:off x="6228184" y="4089206"/>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屏東區免試入學</a:t>
            </a:r>
            <a:endParaRPr lang="en-US" altLang="zh-TW" dirty="0">
              <a:solidFill>
                <a:srgbClr val="FF0000"/>
              </a:solidFill>
              <a:latin typeface="微軟正黑體" panose="020B0604030504040204" pitchFamily="34" charset="-120"/>
              <a:ea typeface="微軟正黑體" panose="020B0604030504040204" pitchFamily="34" charset="-120"/>
            </a:endParaRPr>
          </a:p>
          <a:p>
            <a:pPr algn="ctr"/>
            <a:r>
              <a:rPr lang="zh-TW" altLang="en-US" dirty="0">
                <a:solidFill>
                  <a:srgbClr val="FF0000"/>
                </a:solidFill>
                <a:latin typeface="微軟正黑體" panose="020B0604030504040204" pitchFamily="34" charset="-120"/>
                <a:ea typeface="微軟正黑體" panose="020B0604030504040204" pitchFamily="34" charset="-120"/>
              </a:rPr>
              <a:t>選填專業群科</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
        <p:nvSpPr>
          <p:cNvPr id="13" name="矩形: 摺角紙張 12">
            <a:extLst>
              <a:ext uri="{FF2B5EF4-FFF2-40B4-BE49-F238E27FC236}">
                <a16:creationId xmlns:a16="http://schemas.microsoft.com/office/drawing/2014/main" id="{B25055E7-9C98-46FB-9B62-C7999EEBC1BB}"/>
              </a:ext>
            </a:extLst>
          </p:cNvPr>
          <p:cNvSpPr/>
          <p:nvPr/>
        </p:nvSpPr>
        <p:spPr>
          <a:xfrm>
            <a:off x="1547664" y="5161269"/>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建教合作班</a:t>
            </a:r>
            <a:endParaRPr lang="en-US" altLang="zh-TW" dirty="0">
              <a:latin typeface="微軟正黑體" panose="020B0604030504040204" pitchFamily="34" charset="-120"/>
              <a:ea typeface="微軟正黑體" panose="020B0604030504040204" pitchFamily="34" charset="-120"/>
            </a:endParaRPr>
          </a:p>
        </p:txBody>
      </p:sp>
      <p:sp>
        <p:nvSpPr>
          <p:cNvPr id="14" name="矩形: 摺角紙張 13">
            <a:extLst>
              <a:ext uri="{FF2B5EF4-FFF2-40B4-BE49-F238E27FC236}">
                <a16:creationId xmlns:a16="http://schemas.microsoft.com/office/drawing/2014/main" id="{27BE9DB0-FF76-45A1-8D10-723ED29551F8}"/>
              </a:ext>
            </a:extLst>
          </p:cNvPr>
          <p:cNvSpPr/>
          <p:nvPr/>
        </p:nvSpPr>
        <p:spPr>
          <a:xfrm>
            <a:off x="4499992" y="5445642"/>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學習區完全免試入學選填專業群科</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
        <p:nvSpPr>
          <p:cNvPr id="15" name="矩形: 摺角紙張 14">
            <a:extLst>
              <a:ext uri="{FF2B5EF4-FFF2-40B4-BE49-F238E27FC236}">
                <a16:creationId xmlns:a16="http://schemas.microsoft.com/office/drawing/2014/main" id="{5CECD511-F87C-43D2-BD52-F2065FF3D56E}"/>
              </a:ext>
            </a:extLst>
          </p:cNvPr>
          <p:cNvSpPr/>
          <p:nvPr/>
        </p:nvSpPr>
        <p:spPr>
          <a:xfrm>
            <a:off x="6121855" y="2795660"/>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技術型及單科型學校免試獨招</a:t>
            </a:r>
          </a:p>
        </p:txBody>
      </p:sp>
    </p:spTree>
    <p:extLst>
      <p:ext uri="{BB962C8B-B14F-4D97-AF65-F5344CB8AC3E}">
        <p14:creationId xmlns:p14="http://schemas.microsoft.com/office/powerpoint/2010/main" val="390775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矩形 1"/>
          <p:cNvSpPr>
            <a:spLocks noChangeArrowheads="1"/>
          </p:cNvSpPr>
          <p:nvPr/>
        </p:nvSpPr>
        <p:spPr bwMode="auto">
          <a:xfrm>
            <a:off x="827584" y="818003"/>
            <a:ext cx="7128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3200" dirty="0">
                <a:solidFill>
                  <a:srgbClr val="FF0000"/>
                </a:solidFill>
                <a:latin typeface="微軟正黑體" pitchFamily="34" charset="-120"/>
                <a:ea typeface="微軟正黑體" pitchFamily="34" charset="-120"/>
              </a:rPr>
              <a:t>國中畢業生適性入學宣導網</a:t>
            </a:r>
          </a:p>
        </p:txBody>
      </p:sp>
      <p:sp>
        <p:nvSpPr>
          <p:cNvPr id="46084" name="副標題 4"/>
          <p:cNvSpPr txBox="1">
            <a:spLocks/>
          </p:cNvSpPr>
          <p:nvPr/>
        </p:nvSpPr>
        <p:spPr bwMode="auto">
          <a:xfrm>
            <a:off x="971600" y="1363019"/>
            <a:ext cx="74485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spcBef>
                <a:spcPct val="20000"/>
              </a:spcBef>
              <a:buFont typeface="Arial" pitchFamily="34" charset="0"/>
              <a:buNone/>
            </a:pPr>
            <a:r>
              <a:rPr lang="en-US" altLang="zh-TW" sz="2800" dirty="0"/>
              <a:t>https://shs.k12ea.gov.tw/site/adapt-k12ea</a:t>
            </a:r>
            <a:endParaRPr lang="zh-TW" altLang="en-US" sz="2800" dirty="0">
              <a:solidFill>
                <a:srgbClr val="FF0000"/>
              </a:solidFill>
              <a:latin typeface="微軟正黑體" pitchFamily="34" charset="-120"/>
              <a:ea typeface="微軟正黑體" pitchFamily="34" charset="-120"/>
            </a:endParaRPr>
          </a:p>
        </p:txBody>
      </p:sp>
      <p:pic>
        <p:nvPicPr>
          <p:cNvPr id="2" name="圖片 1"/>
          <p:cNvPicPr>
            <a:picLocks noChangeAspect="1"/>
          </p:cNvPicPr>
          <p:nvPr/>
        </p:nvPicPr>
        <p:blipFill rotWithShape="1">
          <a:blip r:embed="rId3"/>
          <a:srcRect t="12200" r="36844" b="17800"/>
          <a:stretch/>
        </p:blipFill>
        <p:spPr>
          <a:xfrm>
            <a:off x="862762" y="1827525"/>
            <a:ext cx="7579092" cy="4725144"/>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9645" y="0"/>
            <a:ext cx="1409700" cy="14097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E588E9-1013-4716-AD85-F7FC7F513F08}"/>
              </a:ext>
            </a:extLst>
          </p:cNvPr>
          <p:cNvSpPr>
            <a:spLocks noGrp="1"/>
          </p:cNvSpPr>
          <p:nvPr>
            <p:ph type="title"/>
          </p:nvPr>
        </p:nvSpPr>
        <p:spPr/>
        <p:txBody>
          <a:bodyPr/>
          <a:lstStyle/>
          <a:p>
            <a:pPr algn="l"/>
            <a:r>
              <a:rPr lang="zh-TW" altLang="en-US" b="1" dirty="0">
                <a:latin typeface="微軟正黑體" panose="020B0604030504040204" pitchFamily="34" charset="-120"/>
                <a:ea typeface="微軟正黑體" panose="020B0604030504040204" pitchFamily="34" charset="-120"/>
              </a:rPr>
              <a:t>藝才出眾的學生</a:t>
            </a:r>
          </a:p>
        </p:txBody>
      </p:sp>
      <p:pic>
        <p:nvPicPr>
          <p:cNvPr id="4098" name="Picture 2" descr="å¡éå¿ç«¥å­¦çè®¾è®¡">
            <a:extLst>
              <a:ext uri="{FF2B5EF4-FFF2-40B4-BE49-F238E27FC236}">
                <a16:creationId xmlns:a16="http://schemas.microsoft.com/office/drawing/2014/main" id="{373D0F6C-E908-4EF1-B99A-7DC02B1AB56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836" y="1484784"/>
            <a:ext cx="2952328" cy="2018450"/>
          </a:xfrm>
          <a:prstGeom prst="rect">
            <a:avLst/>
          </a:prstGeom>
          <a:noFill/>
          <a:extLst>
            <a:ext uri="{909E8E84-426E-40DD-AFC4-6F175D3DCCD1}">
              <a14:hiddenFill xmlns:a14="http://schemas.microsoft.com/office/drawing/2010/main">
                <a:solidFill>
                  <a:srgbClr val="FFFFFF"/>
                </a:solidFill>
              </a14:hiddenFill>
            </a:ext>
          </a:extLst>
        </p:spPr>
      </p:pic>
      <p:sp>
        <p:nvSpPr>
          <p:cNvPr id="5" name="流程圖: 換頁接點 4">
            <a:extLst>
              <a:ext uri="{FF2B5EF4-FFF2-40B4-BE49-F238E27FC236}">
                <a16:creationId xmlns:a16="http://schemas.microsoft.com/office/drawing/2014/main" id="{908A2BCE-0016-4DA2-9C7C-C5DB06114D2A}"/>
              </a:ext>
            </a:extLst>
          </p:cNvPr>
          <p:cNvSpPr/>
          <p:nvPr/>
        </p:nvSpPr>
        <p:spPr>
          <a:xfrm>
            <a:off x="1079612" y="4042221"/>
            <a:ext cx="2088232"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特色招生</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a:r>
              <a:rPr lang="zh-TW" altLang="en-US" b="1" dirty="0">
                <a:solidFill>
                  <a:srgbClr val="FF0000"/>
                </a:solidFill>
                <a:latin typeface="微軟正黑體" panose="020B0604030504040204" pitchFamily="34" charset="-120"/>
                <a:ea typeface="微軟正黑體" panose="020B0604030504040204" pitchFamily="34" charset="-120"/>
              </a:rPr>
              <a:t>藝才班甄選入學</a:t>
            </a:r>
          </a:p>
        </p:txBody>
      </p:sp>
      <p:sp>
        <p:nvSpPr>
          <p:cNvPr id="7" name="流程圖: 換頁接點 6">
            <a:extLst>
              <a:ext uri="{FF2B5EF4-FFF2-40B4-BE49-F238E27FC236}">
                <a16:creationId xmlns:a16="http://schemas.microsoft.com/office/drawing/2014/main" id="{9C778316-F099-4BA4-AF39-E6605729A26B}"/>
              </a:ext>
            </a:extLst>
          </p:cNvPr>
          <p:cNvSpPr/>
          <p:nvPr/>
        </p:nvSpPr>
        <p:spPr>
          <a:xfrm>
            <a:off x="3455876" y="4042221"/>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特色招生</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專業群科甄選入學</a:t>
            </a:r>
          </a:p>
        </p:txBody>
      </p:sp>
      <p:sp>
        <p:nvSpPr>
          <p:cNvPr id="6" name="文字方塊 5">
            <a:extLst>
              <a:ext uri="{FF2B5EF4-FFF2-40B4-BE49-F238E27FC236}">
                <a16:creationId xmlns:a16="http://schemas.microsoft.com/office/drawing/2014/main" id="{DBF9F2A5-8B9D-4B54-83BE-D33AB712AC29}"/>
              </a:ext>
            </a:extLst>
          </p:cNvPr>
          <p:cNvSpPr txBox="1"/>
          <p:nvPr/>
        </p:nvSpPr>
        <p:spPr>
          <a:xfrm>
            <a:off x="1187624" y="2169449"/>
            <a:ext cx="1723549" cy="830997"/>
          </a:xfrm>
          <a:prstGeom prst="rect">
            <a:avLst/>
          </a:prstGeom>
          <a:noFill/>
        </p:spPr>
        <p:txBody>
          <a:bodyPr wrap="none" rtlCol="0">
            <a:spAutoFit/>
          </a:bodyPr>
          <a:lstStyle/>
          <a:p>
            <a:r>
              <a:rPr lang="zh-TW" altLang="en-US" sz="2400" dirty="0">
                <a:latin typeface="微軟正黑體" panose="020B0604030504040204" pitchFamily="34" charset="-120"/>
                <a:ea typeface="微軟正黑體" panose="020B0604030504040204" pitchFamily="34" charset="-120"/>
              </a:rPr>
              <a:t>音樂、美術</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舞蹈、戲劇</a:t>
            </a:r>
          </a:p>
        </p:txBody>
      </p:sp>
      <p:sp>
        <p:nvSpPr>
          <p:cNvPr id="9" name="流程圖: 換頁接點 8">
            <a:extLst>
              <a:ext uri="{FF2B5EF4-FFF2-40B4-BE49-F238E27FC236}">
                <a16:creationId xmlns:a16="http://schemas.microsoft.com/office/drawing/2014/main" id="{F2DADA17-E45F-4824-86FB-8A04BEA98AF4}"/>
              </a:ext>
            </a:extLst>
          </p:cNvPr>
          <p:cNvSpPr/>
          <p:nvPr/>
        </p:nvSpPr>
        <p:spPr>
          <a:xfrm>
            <a:off x="5076056" y="4042221"/>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技藝技能優良甄審入學</a:t>
            </a:r>
          </a:p>
        </p:txBody>
      </p:sp>
    </p:spTree>
    <p:extLst>
      <p:ext uri="{BB962C8B-B14F-4D97-AF65-F5344CB8AC3E}">
        <p14:creationId xmlns:p14="http://schemas.microsoft.com/office/powerpoint/2010/main" val="3719739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71BD6F-A13E-45AB-A2C4-E160068057B0}"/>
              </a:ext>
            </a:extLst>
          </p:cNvPr>
          <p:cNvSpPr>
            <a:spLocks noGrp="1"/>
          </p:cNvSpPr>
          <p:nvPr>
            <p:ph type="title"/>
          </p:nvPr>
        </p:nvSpPr>
        <p:spPr>
          <a:xfrm>
            <a:off x="1463876" y="882762"/>
            <a:ext cx="8229600" cy="1143000"/>
          </a:xfrm>
        </p:spPr>
        <p:txBody>
          <a:bodyPr/>
          <a:lstStyle/>
          <a:p>
            <a:pPr algn="l"/>
            <a:r>
              <a:rPr lang="zh-TW" altLang="en-US" b="1" dirty="0">
                <a:latin typeface="微軟正黑體" panose="020B0604030504040204" pitchFamily="34" charset="-120"/>
                <a:ea typeface="微軟正黑體" panose="020B0604030504040204" pitchFamily="34" charset="-120"/>
              </a:rPr>
              <a:t>體育表現出眾的學生</a:t>
            </a:r>
          </a:p>
        </p:txBody>
      </p:sp>
      <p:sp>
        <p:nvSpPr>
          <p:cNvPr id="5" name="橢圓 4">
            <a:extLst>
              <a:ext uri="{FF2B5EF4-FFF2-40B4-BE49-F238E27FC236}">
                <a16:creationId xmlns:a16="http://schemas.microsoft.com/office/drawing/2014/main" id="{A71888DD-0C80-40A6-9A1A-CC667EC2F65D}"/>
              </a:ext>
            </a:extLst>
          </p:cNvPr>
          <p:cNvSpPr/>
          <p:nvPr/>
        </p:nvSpPr>
        <p:spPr>
          <a:xfrm>
            <a:off x="3207517" y="2025762"/>
            <a:ext cx="2371159" cy="1368152"/>
          </a:xfrm>
          <a:prstGeom prst="ellipse">
            <a:avLst/>
          </a:prstGeom>
          <a:solidFill>
            <a:schemeClr val="accent3">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特色招生體育班甄選入學</a:t>
            </a:r>
          </a:p>
        </p:txBody>
      </p:sp>
      <p:sp>
        <p:nvSpPr>
          <p:cNvPr id="6" name="橢圓 5">
            <a:extLst>
              <a:ext uri="{FF2B5EF4-FFF2-40B4-BE49-F238E27FC236}">
                <a16:creationId xmlns:a16="http://schemas.microsoft.com/office/drawing/2014/main" id="{F3EAFDCD-C38B-4142-B720-4E6F1BB4A964}"/>
              </a:ext>
            </a:extLst>
          </p:cNvPr>
          <p:cNvSpPr/>
          <p:nvPr/>
        </p:nvSpPr>
        <p:spPr>
          <a:xfrm>
            <a:off x="5868144" y="2644175"/>
            <a:ext cx="2371159" cy="1368152"/>
          </a:xfrm>
          <a:prstGeom prst="ellipse">
            <a:avLst/>
          </a:prstGeom>
          <a:solidFill>
            <a:srgbClr val="FFCC9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運動績優獨招</a:t>
            </a:r>
          </a:p>
        </p:txBody>
      </p:sp>
      <p:sp>
        <p:nvSpPr>
          <p:cNvPr id="7" name="橢圓 6">
            <a:extLst>
              <a:ext uri="{FF2B5EF4-FFF2-40B4-BE49-F238E27FC236}">
                <a16:creationId xmlns:a16="http://schemas.microsoft.com/office/drawing/2014/main" id="{7F23785F-F53E-44BD-BCC8-95F16434AA0A}"/>
              </a:ext>
            </a:extLst>
          </p:cNvPr>
          <p:cNvSpPr/>
          <p:nvPr/>
        </p:nvSpPr>
        <p:spPr>
          <a:xfrm>
            <a:off x="3207517" y="3737096"/>
            <a:ext cx="2371159" cy="1368152"/>
          </a:xfrm>
          <a:prstGeom prst="ellipse">
            <a:avLst/>
          </a:prstGeom>
          <a:solidFill>
            <a:schemeClr val="accent5">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運動績優甄審</a:t>
            </a:r>
          </a:p>
        </p:txBody>
      </p:sp>
      <p:sp>
        <p:nvSpPr>
          <p:cNvPr id="8" name="橢圓 7">
            <a:extLst>
              <a:ext uri="{FF2B5EF4-FFF2-40B4-BE49-F238E27FC236}">
                <a16:creationId xmlns:a16="http://schemas.microsoft.com/office/drawing/2014/main" id="{DAC51A64-ECF8-4E82-BBEE-A1B0C38E101F}"/>
              </a:ext>
            </a:extLst>
          </p:cNvPr>
          <p:cNvSpPr/>
          <p:nvPr/>
        </p:nvSpPr>
        <p:spPr>
          <a:xfrm>
            <a:off x="6012160" y="4329587"/>
            <a:ext cx="2371159" cy="1368152"/>
          </a:xfrm>
          <a:prstGeom prst="ellipse">
            <a:avLst/>
          </a:prstGeom>
          <a:solidFill>
            <a:srgbClr val="00B050"/>
          </a:solidFill>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運動績優甄試</a:t>
            </a:r>
          </a:p>
        </p:txBody>
      </p:sp>
      <p:pic>
        <p:nvPicPr>
          <p:cNvPr id="10" name="圖片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591" y="1994759"/>
            <a:ext cx="2129404" cy="3484674"/>
          </a:xfrm>
          <a:prstGeom prst="rect">
            <a:avLst/>
          </a:prstGeom>
        </p:spPr>
      </p:pic>
      <p:sp>
        <p:nvSpPr>
          <p:cNvPr id="11" name="矩形 10"/>
          <p:cNvSpPr/>
          <p:nvPr/>
        </p:nvSpPr>
        <p:spPr>
          <a:xfrm>
            <a:off x="179512" y="6432613"/>
            <a:ext cx="2808312" cy="338554"/>
          </a:xfrm>
          <a:prstGeom prst="rect">
            <a:avLst/>
          </a:prstGeom>
        </p:spPr>
        <p:txBody>
          <a:bodyPr wrap="square">
            <a:spAutoFit/>
          </a:bodyPr>
          <a:lstStyle/>
          <a:p>
            <a:pPr lvl="0">
              <a:defRPr/>
            </a:pPr>
            <a:r>
              <a:rPr lang="zh-TW" altLang="en-US" sz="800" dirty="0"/>
              <a:t>圖示取自 </a:t>
            </a:r>
            <a:r>
              <a:rPr lang="en-US" altLang="zh-TW" sz="800" dirty="0" err="1"/>
              <a:t>Brgfx</a:t>
            </a:r>
            <a:r>
              <a:rPr lang="en-US" altLang="zh-TW" sz="800" dirty="0"/>
              <a:t> / </a:t>
            </a:r>
            <a:r>
              <a:rPr lang="en-US" altLang="zh-TW" sz="800" dirty="0" err="1"/>
              <a:t>Freepik</a:t>
            </a:r>
            <a:r>
              <a:rPr lang="zh-TW" altLang="en-US" sz="800" dirty="0"/>
              <a:t>，依其授權規定標註出處。</a:t>
            </a:r>
            <a:r>
              <a:rPr lang="en-US" altLang="zh-TW" sz="800" dirty="0"/>
              <a:t>http://www.freepik.com</a:t>
            </a:r>
            <a:endParaRPr lang="zh-CN" altLang="en-US" sz="800" dirty="0"/>
          </a:p>
        </p:txBody>
      </p:sp>
    </p:spTree>
    <p:extLst>
      <p:ext uri="{BB962C8B-B14F-4D97-AF65-F5344CB8AC3E}">
        <p14:creationId xmlns:p14="http://schemas.microsoft.com/office/powerpoint/2010/main" val="3276937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7F1C92-6382-4633-A6F5-02CECF7BC8D6}"/>
              </a:ext>
            </a:extLst>
          </p:cNvPr>
          <p:cNvSpPr>
            <a:spLocks noGrp="1"/>
          </p:cNvSpPr>
          <p:nvPr>
            <p:ph type="title"/>
          </p:nvPr>
        </p:nvSpPr>
        <p:spPr>
          <a:xfrm>
            <a:off x="1475656" y="1179857"/>
            <a:ext cx="6571343" cy="1049235"/>
          </a:xfrm>
        </p:spPr>
        <p:txBody>
          <a:bodyPr/>
          <a:lstStyle/>
          <a:p>
            <a:pPr algn="l"/>
            <a:r>
              <a:rPr lang="zh-TW" altLang="en-US" b="1" dirty="0">
                <a:latin typeface="微軟正黑體" panose="020B0604030504040204" pitchFamily="34" charset="-120"/>
                <a:ea typeface="微軟正黑體" panose="020B0604030504040204" pitchFamily="34" charset="-120"/>
              </a:rPr>
              <a:t>身心障礙學生</a:t>
            </a:r>
          </a:p>
        </p:txBody>
      </p:sp>
      <p:sp>
        <p:nvSpPr>
          <p:cNvPr id="5" name="心形 4">
            <a:extLst>
              <a:ext uri="{FF2B5EF4-FFF2-40B4-BE49-F238E27FC236}">
                <a16:creationId xmlns:a16="http://schemas.microsoft.com/office/drawing/2014/main" id="{BA265EF2-D95A-46A7-9EDA-3AA360D7D24A}"/>
              </a:ext>
            </a:extLst>
          </p:cNvPr>
          <p:cNvSpPr/>
          <p:nvPr/>
        </p:nvSpPr>
        <p:spPr>
          <a:xfrm>
            <a:off x="1691680" y="1962795"/>
            <a:ext cx="2160240" cy="1894115"/>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身心障礙學生適性輔導安置</a:t>
            </a:r>
          </a:p>
        </p:txBody>
      </p:sp>
      <p:sp>
        <p:nvSpPr>
          <p:cNvPr id="6" name="心形 5">
            <a:extLst>
              <a:ext uri="{FF2B5EF4-FFF2-40B4-BE49-F238E27FC236}">
                <a16:creationId xmlns:a16="http://schemas.microsoft.com/office/drawing/2014/main" id="{C2B06334-8ADE-4E25-AA61-7B8631FA7372}"/>
              </a:ext>
            </a:extLst>
          </p:cNvPr>
          <p:cNvSpPr/>
          <p:nvPr/>
        </p:nvSpPr>
        <p:spPr>
          <a:xfrm>
            <a:off x="2898406" y="4472747"/>
            <a:ext cx="2160240" cy="1938131"/>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各入學管道均提供</a:t>
            </a: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en-US" dirty="0">
                <a:solidFill>
                  <a:srgbClr val="FF0000"/>
                </a:solidFill>
                <a:latin typeface="微軟正黑體" panose="020B0604030504040204" pitchFamily="34" charset="-120"/>
                <a:ea typeface="微軟正黑體" panose="020B0604030504040204" pitchFamily="34" charset="-120"/>
              </a:rPr>
              <a:t>外加名額</a:t>
            </a:r>
          </a:p>
        </p:txBody>
      </p:sp>
      <p:sp>
        <p:nvSpPr>
          <p:cNvPr id="7" name="箭號: 向左 6">
            <a:extLst>
              <a:ext uri="{FF2B5EF4-FFF2-40B4-BE49-F238E27FC236}">
                <a16:creationId xmlns:a16="http://schemas.microsoft.com/office/drawing/2014/main" id="{D277CAB3-1BC8-471F-B0EC-E5BC32E82705}"/>
              </a:ext>
            </a:extLst>
          </p:cNvPr>
          <p:cNvSpPr/>
          <p:nvPr/>
        </p:nvSpPr>
        <p:spPr>
          <a:xfrm>
            <a:off x="4167786" y="2390569"/>
            <a:ext cx="648072" cy="43204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 name="箭號: 向左 7">
            <a:extLst>
              <a:ext uri="{FF2B5EF4-FFF2-40B4-BE49-F238E27FC236}">
                <a16:creationId xmlns:a16="http://schemas.microsoft.com/office/drawing/2014/main" id="{7694C1F6-DFA8-4963-8C8E-40A1984FC2ED}"/>
              </a:ext>
            </a:extLst>
          </p:cNvPr>
          <p:cNvSpPr/>
          <p:nvPr/>
        </p:nvSpPr>
        <p:spPr>
          <a:xfrm rot="18064641">
            <a:off x="4888280" y="3858535"/>
            <a:ext cx="648072" cy="43204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229" y="1725279"/>
            <a:ext cx="1743298" cy="1823265"/>
          </a:xfrm>
          <a:prstGeom prst="rect">
            <a:avLst/>
          </a:prstGeom>
        </p:spPr>
      </p:pic>
      <p:sp>
        <p:nvSpPr>
          <p:cNvPr id="10" name="矩形 9"/>
          <p:cNvSpPr/>
          <p:nvPr/>
        </p:nvSpPr>
        <p:spPr>
          <a:xfrm>
            <a:off x="179512" y="6387570"/>
            <a:ext cx="2808312" cy="338554"/>
          </a:xfrm>
          <a:prstGeom prst="rect">
            <a:avLst/>
          </a:prstGeom>
        </p:spPr>
        <p:txBody>
          <a:bodyPr wrap="square">
            <a:spAutoFit/>
          </a:bodyPr>
          <a:lstStyle/>
          <a:p>
            <a:pPr lvl="0">
              <a:defRPr/>
            </a:pPr>
            <a:r>
              <a:rPr lang="zh-TW" altLang="en-US" sz="800" dirty="0"/>
              <a:t>圖示取自 </a:t>
            </a:r>
            <a:r>
              <a:rPr lang="en-US" altLang="zh-TW" sz="800" dirty="0" err="1"/>
              <a:t>Brgfx</a:t>
            </a:r>
            <a:r>
              <a:rPr lang="en-US" altLang="zh-TW" sz="800" dirty="0"/>
              <a:t> / </a:t>
            </a:r>
            <a:r>
              <a:rPr lang="en-US" altLang="zh-TW" sz="800" dirty="0" err="1"/>
              <a:t>Freepik</a:t>
            </a:r>
            <a:r>
              <a:rPr lang="zh-TW" altLang="en-US" sz="800" dirty="0"/>
              <a:t>，依其授權規定標註出處。</a:t>
            </a:r>
            <a:r>
              <a:rPr lang="en-US" altLang="zh-TW" sz="800" dirty="0"/>
              <a:t>http://www.freepik.com</a:t>
            </a:r>
            <a:endParaRPr lang="zh-CN" altLang="en-US" sz="800" dirty="0"/>
          </a:p>
        </p:txBody>
      </p:sp>
    </p:spTree>
    <p:extLst>
      <p:ext uri="{BB962C8B-B14F-4D97-AF65-F5344CB8AC3E}">
        <p14:creationId xmlns:p14="http://schemas.microsoft.com/office/powerpoint/2010/main" val="2879398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32F578-F53B-4D16-AEFA-7642363B62A8}"/>
              </a:ext>
            </a:extLst>
          </p:cNvPr>
          <p:cNvSpPr>
            <a:spLocks noGrp="1"/>
          </p:cNvSpPr>
          <p:nvPr>
            <p:ph type="title"/>
          </p:nvPr>
        </p:nvSpPr>
        <p:spPr>
          <a:xfrm>
            <a:off x="1403648" y="990661"/>
            <a:ext cx="8229600" cy="1143000"/>
          </a:xfrm>
        </p:spPr>
        <p:txBody>
          <a:bodyPr/>
          <a:lstStyle/>
          <a:p>
            <a:pPr algn="l"/>
            <a:r>
              <a:rPr lang="zh-TW" altLang="en-US" b="1" dirty="0">
                <a:latin typeface="微軟正黑體" panose="020B0604030504040204" pitchFamily="34" charset="-120"/>
                <a:ea typeface="微軟正黑體" panose="020B0604030504040204" pitchFamily="34" charset="-120"/>
              </a:rPr>
              <a:t>一般學生</a:t>
            </a:r>
          </a:p>
        </p:txBody>
      </p:sp>
      <p:pic>
        <p:nvPicPr>
          <p:cNvPr id="4" name="圖片 3">
            <a:extLst>
              <a:ext uri="{FF2B5EF4-FFF2-40B4-BE49-F238E27FC236}">
                <a16:creationId xmlns:a16="http://schemas.microsoft.com/office/drawing/2014/main" id="{E65768B1-C5D9-464A-B034-1E369A5B7B9F}"/>
              </a:ext>
            </a:extLst>
          </p:cNvPr>
          <p:cNvPicPr>
            <a:picLocks noChangeAspect="1"/>
          </p:cNvPicPr>
          <p:nvPr/>
        </p:nvPicPr>
        <p:blipFill rotWithShape="1">
          <a:blip r:embed="rId3">
            <a:clrChange>
              <a:clrFrom>
                <a:srgbClr val="FFFFFF"/>
              </a:clrFrom>
              <a:clrTo>
                <a:srgbClr val="FFFFFF">
                  <a:alpha val="0"/>
                </a:srgbClr>
              </a:clrTo>
            </a:clrChange>
          </a:blip>
          <a:srcRect l="4995" t="4368" r="3433" b="3247"/>
          <a:stretch/>
        </p:blipFill>
        <p:spPr>
          <a:xfrm>
            <a:off x="971600" y="2221838"/>
            <a:ext cx="2304256" cy="2765108"/>
          </a:xfrm>
          <a:prstGeom prst="rect">
            <a:avLst/>
          </a:prstGeom>
        </p:spPr>
      </p:pic>
      <p:sp>
        <p:nvSpPr>
          <p:cNvPr id="6" name="平行四邊形 5">
            <a:extLst>
              <a:ext uri="{FF2B5EF4-FFF2-40B4-BE49-F238E27FC236}">
                <a16:creationId xmlns:a16="http://schemas.microsoft.com/office/drawing/2014/main" id="{718DB7BF-79BA-4F3A-9484-0C9A2A8A7AF7}"/>
              </a:ext>
            </a:extLst>
          </p:cNvPr>
          <p:cNvSpPr/>
          <p:nvPr/>
        </p:nvSpPr>
        <p:spPr>
          <a:xfrm>
            <a:off x="4355976" y="1655301"/>
            <a:ext cx="3658918"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直升入學</a:t>
            </a:r>
          </a:p>
        </p:txBody>
      </p:sp>
      <p:sp>
        <p:nvSpPr>
          <p:cNvPr id="7" name="平行四邊形 6">
            <a:extLst>
              <a:ext uri="{FF2B5EF4-FFF2-40B4-BE49-F238E27FC236}">
                <a16:creationId xmlns:a16="http://schemas.microsoft.com/office/drawing/2014/main" id="{E092A844-CF06-4476-9978-6B028AAFB1F5}"/>
              </a:ext>
            </a:extLst>
          </p:cNvPr>
          <p:cNvSpPr/>
          <p:nvPr/>
        </p:nvSpPr>
        <p:spPr>
          <a:xfrm>
            <a:off x="4139952" y="2458298"/>
            <a:ext cx="3744416"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學習區完全免試入學</a:t>
            </a:r>
          </a:p>
        </p:txBody>
      </p:sp>
      <p:sp>
        <p:nvSpPr>
          <p:cNvPr id="8" name="平行四邊形 7">
            <a:extLst>
              <a:ext uri="{FF2B5EF4-FFF2-40B4-BE49-F238E27FC236}">
                <a16:creationId xmlns:a16="http://schemas.microsoft.com/office/drawing/2014/main" id="{79BB8CF0-8B1A-484E-9F5F-DFAFB867ED5E}"/>
              </a:ext>
            </a:extLst>
          </p:cNvPr>
          <p:cNvSpPr/>
          <p:nvPr/>
        </p:nvSpPr>
        <p:spPr>
          <a:xfrm>
            <a:off x="3779912" y="3957421"/>
            <a:ext cx="3816424" cy="791379"/>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a:solidFill>
                  <a:srgbClr val="FF0000"/>
                </a:solidFill>
                <a:latin typeface="微軟正黑體" panose="020B0604030504040204" pitchFamily="34" charset="-120"/>
                <a:ea typeface="微軟正黑體" panose="020B0604030504040204" pitchFamily="34" charset="-120"/>
              </a:rPr>
              <a:t>             五專完全免試</a:t>
            </a:r>
            <a:br>
              <a:rPr lang="en-US" altLang="zh-TW" dirty="0">
                <a:solidFill>
                  <a:srgbClr val="FF0000"/>
                </a:solidFill>
                <a:latin typeface="微軟正黑體" panose="020B0604030504040204" pitchFamily="34" charset="-120"/>
                <a:ea typeface="微軟正黑體" panose="020B0604030504040204" pitchFamily="34" charset="-120"/>
              </a:rPr>
            </a:br>
            <a:r>
              <a:rPr lang="zh-TW" altLang="en-US" dirty="0">
                <a:solidFill>
                  <a:srgbClr val="FF0000"/>
                </a:solidFill>
                <a:latin typeface="微軟正黑體" panose="020B0604030504040204" pitchFamily="34" charset="-120"/>
                <a:ea typeface="微軟正黑體" panose="020B0604030504040204" pitchFamily="34" charset="-120"/>
              </a:rPr>
              <a:t>             五專優先免試</a:t>
            </a:r>
            <a:br>
              <a:rPr lang="en-US" altLang="zh-TW" dirty="0">
                <a:solidFill>
                  <a:srgbClr val="FF0000"/>
                </a:solidFill>
                <a:latin typeface="微軟正黑體" panose="020B0604030504040204" pitchFamily="34" charset="-120"/>
                <a:ea typeface="微軟正黑體" panose="020B0604030504040204" pitchFamily="34" charset="-120"/>
              </a:rPr>
            </a:br>
            <a:r>
              <a:rPr lang="zh-TW" altLang="en-US" dirty="0">
                <a:solidFill>
                  <a:srgbClr val="FF0000"/>
                </a:solidFill>
                <a:latin typeface="微軟正黑體" panose="020B0604030504040204" pitchFamily="34" charset="-120"/>
                <a:ea typeface="微軟正黑體" panose="020B0604030504040204" pitchFamily="34" charset="-120"/>
              </a:rPr>
              <a:t>         五專聯合免試入學</a:t>
            </a:r>
          </a:p>
        </p:txBody>
      </p:sp>
      <p:sp>
        <p:nvSpPr>
          <p:cNvPr id="9" name="平行四邊形 8">
            <a:extLst>
              <a:ext uri="{FF2B5EF4-FFF2-40B4-BE49-F238E27FC236}">
                <a16:creationId xmlns:a16="http://schemas.microsoft.com/office/drawing/2014/main" id="{D7126A95-886C-4B7C-AD05-8B3AF2CF3B51}"/>
              </a:ext>
            </a:extLst>
          </p:cNvPr>
          <p:cNvSpPr/>
          <p:nvPr/>
        </p:nvSpPr>
        <p:spPr>
          <a:xfrm>
            <a:off x="3419872" y="4925995"/>
            <a:ext cx="5266928" cy="1143000"/>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其他，例如：</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進修部非應屆獨招</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技術型及單科型學校免試獨招</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0" name="平行四邊形 9">
            <a:extLst>
              <a:ext uri="{FF2B5EF4-FFF2-40B4-BE49-F238E27FC236}">
                <a16:creationId xmlns:a16="http://schemas.microsoft.com/office/drawing/2014/main" id="{E092A844-CF06-4476-9978-6B028AAFB1F5}"/>
              </a:ext>
            </a:extLst>
          </p:cNvPr>
          <p:cNvSpPr/>
          <p:nvPr/>
        </p:nvSpPr>
        <p:spPr>
          <a:xfrm>
            <a:off x="3959932" y="3261295"/>
            <a:ext cx="3744416"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屏東區免試入學</a:t>
            </a:r>
          </a:p>
        </p:txBody>
      </p:sp>
      <p:sp>
        <p:nvSpPr>
          <p:cNvPr id="11" name="矩形 10"/>
          <p:cNvSpPr/>
          <p:nvPr/>
        </p:nvSpPr>
        <p:spPr>
          <a:xfrm>
            <a:off x="179512" y="6387570"/>
            <a:ext cx="2808312" cy="338554"/>
          </a:xfrm>
          <a:prstGeom prst="rect">
            <a:avLst/>
          </a:prstGeom>
        </p:spPr>
        <p:txBody>
          <a:bodyPr wrap="square">
            <a:spAutoFit/>
          </a:bodyPr>
          <a:lstStyle/>
          <a:p>
            <a:pPr lvl="0">
              <a:defRPr/>
            </a:pPr>
            <a:r>
              <a:rPr lang="zh-TW" altLang="en-US" sz="800" dirty="0"/>
              <a:t>圖示取自 </a:t>
            </a:r>
            <a:r>
              <a:rPr lang="en-US" altLang="zh-TW" sz="800" dirty="0" err="1"/>
              <a:t>Brgfx</a:t>
            </a:r>
            <a:r>
              <a:rPr lang="en-US" altLang="zh-TW" sz="800" dirty="0"/>
              <a:t> / </a:t>
            </a:r>
            <a:r>
              <a:rPr lang="en-US" altLang="zh-TW" sz="800" dirty="0" err="1"/>
              <a:t>Freepik</a:t>
            </a:r>
            <a:r>
              <a:rPr lang="zh-TW" altLang="en-US" sz="800" dirty="0"/>
              <a:t>，依其授權規定標註出處。</a:t>
            </a:r>
            <a:r>
              <a:rPr lang="en-US" altLang="zh-TW" sz="800" dirty="0"/>
              <a:t>http://www.freepik.com</a:t>
            </a:r>
            <a:endParaRPr lang="zh-CN" altLang="en-US" sz="800" dirty="0"/>
          </a:p>
        </p:txBody>
      </p:sp>
    </p:spTree>
    <p:extLst>
      <p:ext uri="{BB962C8B-B14F-4D97-AF65-F5344CB8AC3E}">
        <p14:creationId xmlns:p14="http://schemas.microsoft.com/office/powerpoint/2010/main" val="2981771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標題 4"/>
          <p:cNvSpPr>
            <a:spLocks noGrp="1"/>
          </p:cNvSpPr>
          <p:nvPr>
            <p:ph type="title"/>
          </p:nvPr>
        </p:nvSpPr>
        <p:spPr>
          <a:xfrm>
            <a:off x="1619272" y="980728"/>
            <a:ext cx="6571343" cy="1049235"/>
          </a:xfrm>
        </p:spPr>
        <p:txBody>
          <a:bodyPr>
            <a:normAutofit fontScale="90000"/>
          </a:bodyPr>
          <a:lstStyle/>
          <a:p>
            <a:pPr eaLnBrk="1" hangingPunct="1">
              <a:defRPr/>
            </a:pPr>
            <a:r>
              <a:rPr lang="zh-TW" altLang="en-US" sz="3600" b="1" dirty="0">
                <a:solidFill>
                  <a:srgbClr val="FF0000"/>
                </a:solidFill>
                <a:latin typeface="微軟正黑體" pitchFamily="34" charset="-120"/>
                <a:ea typeface="微軟正黑體" pitchFamily="34" charset="-120"/>
              </a:rPr>
              <a:t>屏東區志願選填統計與輔導策略</a:t>
            </a:r>
            <a:endParaRPr lang="zh-TW" altLang="en-US" sz="3600" b="1" dirty="0">
              <a:solidFill>
                <a:srgbClr val="FF0000"/>
              </a:solidFill>
              <a:ea typeface="新細明體" pitchFamily="18" charset="-120"/>
            </a:endParaRPr>
          </a:p>
        </p:txBody>
      </p:sp>
      <p:graphicFrame>
        <p:nvGraphicFramePr>
          <p:cNvPr id="5" name="資料庫圖表 4"/>
          <p:cNvGraphicFramePr/>
          <p:nvPr/>
        </p:nvGraphicFramePr>
        <p:xfrm>
          <a:off x="1619272" y="17144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010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標題 4"/>
          <p:cNvSpPr>
            <a:spLocks noGrp="1"/>
          </p:cNvSpPr>
          <p:nvPr>
            <p:ph type="title"/>
          </p:nvPr>
        </p:nvSpPr>
        <p:spPr/>
        <p:txBody>
          <a:bodyPr/>
          <a:lstStyle/>
          <a:p>
            <a:pPr eaLnBrk="1" hangingPunct="1">
              <a:defRPr/>
            </a:pPr>
            <a:r>
              <a:rPr lang="zh-TW" altLang="en-US" b="1" dirty="0">
                <a:solidFill>
                  <a:srgbClr val="FF0000"/>
                </a:solidFill>
                <a:latin typeface="微軟正黑體" pitchFamily="34" charset="-120"/>
                <a:ea typeface="微軟正黑體" pitchFamily="34" charset="-120"/>
              </a:rPr>
              <a:t>屏東區志願選填統計與輔導策略</a:t>
            </a:r>
            <a:endParaRPr lang="zh-TW" altLang="en-US" b="1" dirty="0">
              <a:solidFill>
                <a:srgbClr val="FF0000"/>
              </a:solidFill>
              <a:ea typeface="新細明體" pitchFamily="18" charset="-120"/>
            </a:endParaRPr>
          </a:p>
        </p:txBody>
      </p:sp>
      <p:graphicFrame>
        <p:nvGraphicFramePr>
          <p:cNvPr id="4" name="內容版面配置區 5"/>
          <p:cNvGraphicFramePr>
            <a:graphicFrameLocks/>
          </p:cNvGraphicFramePr>
          <p:nvPr>
            <p:extLst>
              <p:ext uri="{D42A27DB-BD31-4B8C-83A1-F6EECF244321}">
                <p14:modId xmlns:p14="http://schemas.microsoft.com/office/powerpoint/2010/main" val="391585415"/>
              </p:ext>
            </p:extLst>
          </p:nvPr>
        </p:nvGraphicFramePr>
        <p:xfrm>
          <a:off x="500034" y="1484784"/>
          <a:ext cx="8003232" cy="464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095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內容版面配置區 3"/>
          <p:cNvGraphicFramePr>
            <a:graphicFrameLocks/>
          </p:cNvGraphicFramePr>
          <p:nvPr>
            <p:extLst>
              <p:ext uri="{D42A27DB-BD31-4B8C-83A1-F6EECF244321}">
                <p14:modId xmlns:p14="http://schemas.microsoft.com/office/powerpoint/2010/main" val="4244126905"/>
              </p:ext>
            </p:extLst>
          </p:nvPr>
        </p:nvGraphicFramePr>
        <p:xfrm>
          <a:off x="251519" y="1628800"/>
          <a:ext cx="8712968" cy="2271015"/>
        </p:xfrm>
        <a:graphic>
          <a:graphicData uri="http://schemas.openxmlformats.org/drawingml/2006/table">
            <a:tbl>
              <a:tblPr firstRow="1" bandRow="1"/>
              <a:tblGrid>
                <a:gridCol w="3888433">
                  <a:extLst>
                    <a:ext uri="{9D8B030D-6E8A-4147-A177-3AD203B41FA5}">
                      <a16:colId xmlns:a16="http://schemas.microsoft.com/office/drawing/2014/main" val="20000"/>
                    </a:ext>
                  </a:extLst>
                </a:gridCol>
                <a:gridCol w="4824535">
                  <a:extLst>
                    <a:ext uri="{9D8B030D-6E8A-4147-A177-3AD203B41FA5}">
                      <a16:colId xmlns:a16="http://schemas.microsoft.com/office/drawing/2014/main" val="20001"/>
                    </a:ext>
                  </a:extLst>
                </a:gridCol>
              </a:tblGrid>
              <a:tr h="4936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次數</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時間</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8886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chemeClr val="tx1"/>
                          </a:solidFill>
                          <a:latin typeface="微軟正黑體" pitchFamily="34" charset="-120"/>
                          <a:ea typeface="微軟正黑體" pitchFamily="34" charset="-120"/>
                        </a:rPr>
                        <a:t>國中學生</a:t>
                      </a:r>
                      <a:endParaRPr lang="en-US" altLang="zh-TW" sz="2400" b="1" dirty="0">
                        <a:solidFill>
                          <a:schemeClr val="tx1"/>
                        </a:solidFill>
                        <a:latin typeface="微軟正黑體" pitchFamily="34" charset="-120"/>
                        <a:ea typeface="微軟正黑體" pitchFamily="34" charset="-120"/>
                      </a:endParaRPr>
                    </a:p>
                    <a:p>
                      <a:pPr algn="ctr"/>
                      <a:r>
                        <a:rPr lang="zh-TW" altLang="en-US" sz="2400" b="1" dirty="0">
                          <a:solidFill>
                            <a:schemeClr val="tx1"/>
                          </a:solidFill>
                          <a:latin typeface="微軟正黑體" pitchFamily="34" charset="-120"/>
                          <a:ea typeface="微軟正黑體" pitchFamily="34" charset="-120"/>
                        </a:rPr>
                        <a:t>第一次模擬志願選填</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chemeClr val="tx1"/>
                          </a:solidFill>
                          <a:latin typeface="微軟正黑體" pitchFamily="34" charset="-120"/>
                          <a:ea typeface="微軟正黑體" pitchFamily="34" charset="-120"/>
                        </a:rPr>
                        <a:t>113</a:t>
                      </a:r>
                      <a:r>
                        <a:rPr lang="zh-TW" altLang="en-US" sz="2400" b="1" dirty="0">
                          <a:solidFill>
                            <a:schemeClr val="tx1"/>
                          </a:solidFill>
                          <a:latin typeface="微軟正黑體" pitchFamily="34" charset="-120"/>
                          <a:ea typeface="微軟正黑體" pitchFamily="34" charset="-120"/>
                        </a:rPr>
                        <a:t>年</a:t>
                      </a:r>
                      <a:r>
                        <a:rPr lang="en-US" altLang="zh-TW" sz="2400" b="1" dirty="0">
                          <a:solidFill>
                            <a:schemeClr val="tx1"/>
                          </a:solidFill>
                          <a:latin typeface="微軟正黑體" pitchFamily="34" charset="-120"/>
                          <a:ea typeface="微軟正黑體" pitchFamily="34" charset="-120"/>
                        </a:rPr>
                        <a:t>12</a:t>
                      </a:r>
                      <a:r>
                        <a:rPr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23</a:t>
                      </a:r>
                      <a:r>
                        <a:rPr lang="zh-TW" altLang="en-US" sz="2400" b="1" dirty="0">
                          <a:solidFill>
                            <a:schemeClr val="tx1"/>
                          </a:solidFill>
                          <a:latin typeface="微軟正黑體" pitchFamily="34" charset="-120"/>
                          <a:ea typeface="微軟正黑體" pitchFamily="34" charset="-120"/>
                        </a:rPr>
                        <a:t>日上午</a:t>
                      </a:r>
                      <a:r>
                        <a:rPr lang="en-US" altLang="zh-TW" sz="2400" b="1" dirty="0">
                          <a:solidFill>
                            <a:schemeClr val="tx1"/>
                          </a:solidFill>
                          <a:latin typeface="微軟正黑體" pitchFamily="34" charset="-120"/>
                          <a:ea typeface="微軟正黑體" pitchFamily="34" charset="-120"/>
                        </a:rPr>
                        <a:t>8</a:t>
                      </a:r>
                      <a:r>
                        <a:rPr lang="zh-TW" altLang="en-US" sz="2400" b="1" dirty="0">
                          <a:solidFill>
                            <a:schemeClr val="tx1"/>
                          </a:solidFill>
                          <a:latin typeface="微軟正黑體" pitchFamily="34" charset="-120"/>
                          <a:ea typeface="微軟正黑體" pitchFamily="34" charset="-120"/>
                        </a:rPr>
                        <a:t>時</a:t>
                      </a:r>
                      <a:endParaRPr lang="en-US" altLang="zh-TW" sz="2400" b="1" dirty="0">
                        <a:solidFill>
                          <a:schemeClr val="tx1"/>
                        </a:solidFill>
                        <a:latin typeface="微軟正黑體" pitchFamily="34" charset="-120"/>
                        <a:ea typeface="微軟正黑體" pitchFamily="34" charset="-120"/>
                      </a:endParaRPr>
                    </a:p>
                    <a:p>
                      <a:pPr algn="ctr"/>
                      <a:r>
                        <a:rPr lang="zh-TW" altLang="en-US" sz="2400" b="1" dirty="0">
                          <a:solidFill>
                            <a:schemeClr val="tx1"/>
                          </a:solidFill>
                          <a:latin typeface="微軟正黑體" pitchFamily="34" charset="-120"/>
                          <a:ea typeface="微軟正黑體" pitchFamily="34" charset="-120"/>
                        </a:rPr>
                        <a:t>至</a:t>
                      </a:r>
                      <a:r>
                        <a:rPr lang="en-US" altLang="zh-TW" sz="2400" b="1" dirty="0">
                          <a:solidFill>
                            <a:schemeClr val="tx1"/>
                          </a:solidFill>
                          <a:latin typeface="微軟正黑體" pitchFamily="34" charset="-120"/>
                          <a:ea typeface="微軟正黑體" pitchFamily="34" charset="-120"/>
                        </a:rPr>
                        <a:t>114</a:t>
                      </a:r>
                      <a:r>
                        <a:rPr lang="zh-TW" altLang="en-US" sz="2400" b="1" dirty="0">
                          <a:solidFill>
                            <a:schemeClr val="tx1"/>
                          </a:solidFill>
                          <a:latin typeface="微軟正黑體" pitchFamily="34" charset="-120"/>
                          <a:ea typeface="微軟正黑體" pitchFamily="34" charset="-120"/>
                        </a:rPr>
                        <a:t>年</a:t>
                      </a:r>
                      <a:r>
                        <a:rPr lang="en-US" altLang="zh-TW" sz="2400" b="1" dirty="0">
                          <a:solidFill>
                            <a:schemeClr val="tx1"/>
                          </a:solidFill>
                          <a:latin typeface="微軟正黑體" pitchFamily="34" charset="-120"/>
                          <a:ea typeface="微軟正黑體" pitchFamily="34" charset="-120"/>
                        </a:rPr>
                        <a:t>1</a:t>
                      </a:r>
                      <a:r>
                        <a:rPr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10</a:t>
                      </a:r>
                      <a:r>
                        <a:rPr lang="zh-TW" altLang="en-US" sz="2400" b="1" dirty="0">
                          <a:solidFill>
                            <a:schemeClr val="tx1"/>
                          </a:solidFill>
                          <a:latin typeface="微軟正黑體" pitchFamily="34" charset="-120"/>
                          <a:ea typeface="微軟正黑體" pitchFamily="34" charset="-120"/>
                        </a:rPr>
                        <a:t>日下午</a:t>
                      </a:r>
                      <a:r>
                        <a:rPr lang="en-US" altLang="zh-TW" sz="2400" b="1" dirty="0">
                          <a:solidFill>
                            <a:schemeClr val="tx1"/>
                          </a:solidFill>
                          <a:latin typeface="微軟正黑體" pitchFamily="34" charset="-120"/>
                          <a:ea typeface="微軟正黑體" pitchFamily="34" charset="-120"/>
                        </a:rPr>
                        <a:t>4</a:t>
                      </a:r>
                      <a:r>
                        <a:rPr lang="zh-TW" altLang="en-US" sz="2400" b="1" dirty="0">
                          <a:solidFill>
                            <a:schemeClr val="tx1"/>
                          </a:solidFill>
                          <a:latin typeface="微軟正黑體" pitchFamily="34" charset="-120"/>
                          <a:ea typeface="微軟正黑體" pitchFamily="34" charset="-120"/>
                        </a:rPr>
                        <a:t>時</a:t>
                      </a:r>
                      <a:endParaRPr lang="en-US" altLang="zh-TW" sz="2400" b="1" dirty="0">
                        <a:solidFill>
                          <a:schemeClr val="tx1"/>
                        </a:solidFill>
                        <a:latin typeface="微軟正黑體" pitchFamily="34" charset="-120"/>
                        <a:ea typeface="微軟正黑體" pitchFamily="34" charset="-12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8886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chemeClr val="tx1"/>
                          </a:solidFill>
                          <a:latin typeface="微軟正黑體" pitchFamily="34" charset="-120"/>
                          <a:ea typeface="微軟正黑體" pitchFamily="34" charset="-120"/>
                        </a:rPr>
                        <a:t>國中學生</a:t>
                      </a:r>
                      <a:endParaRPr lang="en-US" altLang="zh-TW" sz="2400" b="1" dirty="0">
                        <a:solidFill>
                          <a:schemeClr val="tx1"/>
                        </a:solidFill>
                        <a:latin typeface="微軟正黑體" pitchFamily="34" charset="-120"/>
                        <a:ea typeface="微軟正黑體" pitchFamily="34" charset="-120"/>
                      </a:endParaRPr>
                    </a:p>
                    <a:p>
                      <a:pPr algn="ctr"/>
                      <a:r>
                        <a:rPr lang="zh-TW" altLang="en-US" sz="2400" b="1" dirty="0">
                          <a:solidFill>
                            <a:schemeClr val="tx1"/>
                          </a:solidFill>
                          <a:latin typeface="微軟正黑體" pitchFamily="34" charset="-120"/>
                          <a:ea typeface="微軟正黑體" pitchFamily="34" charset="-120"/>
                        </a:rPr>
                        <a:t>第二次模擬志願選填</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chemeClr val="tx1"/>
                          </a:solidFill>
                          <a:latin typeface="微軟正黑體" pitchFamily="34" charset="-120"/>
                          <a:ea typeface="微軟正黑體" pitchFamily="34" charset="-120"/>
                        </a:rPr>
                        <a:t>114</a:t>
                      </a:r>
                      <a:r>
                        <a:rPr lang="zh-TW" altLang="en-US" sz="2400" b="1" dirty="0">
                          <a:solidFill>
                            <a:schemeClr val="tx1"/>
                          </a:solidFill>
                          <a:latin typeface="微軟正黑體" pitchFamily="34" charset="-120"/>
                          <a:ea typeface="微軟正黑體" pitchFamily="34" charset="-120"/>
                        </a:rPr>
                        <a:t>年</a:t>
                      </a:r>
                      <a:r>
                        <a:rPr lang="en-US" altLang="zh-TW" sz="2400" b="1" dirty="0">
                          <a:solidFill>
                            <a:schemeClr val="tx1"/>
                          </a:solidFill>
                          <a:latin typeface="微軟正黑體" pitchFamily="34" charset="-120"/>
                          <a:ea typeface="微軟正黑體" pitchFamily="34" charset="-120"/>
                        </a:rPr>
                        <a:t>3</a:t>
                      </a:r>
                      <a:r>
                        <a:rPr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24</a:t>
                      </a:r>
                      <a:r>
                        <a:rPr lang="zh-TW" altLang="en-US" sz="2400" b="1" dirty="0">
                          <a:solidFill>
                            <a:schemeClr val="tx1"/>
                          </a:solidFill>
                          <a:latin typeface="微軟正黑體" pitchFamily="34" charset="-120"/>
                          <a:ea typeface="微軟正黑體" pitchFamily="34" charset="-120"/>
                        </a:rPr>
                        <a:t>日上午</a:t>
                      </a:r>
                      <a:r>
                        <a:rPr lang="en-US" altLang="zh-TW" sz="2400" b="1" dirty="0">
                          <a:solidFill>
                            <a:schemeClr val="tx1"/>
                          </a:solidFill>
                          <a:latin typeface="微軟正黑體" pitchFamily="34" charset="-120"/>
                          <a:ea typeface="微軟正黑體" pitchFamily="34" charset="-120"/>
                        </a:rPr>
                        <a:t>8</a:t>
                      </a:r>
                      <a:r>
                        <a:rPr lang="zh-TW" altLang="en-US" sz="2400" b="1" dirty="0">
                          <a:solidFill>
                            <a:schemeClr val="tx1"/>
                          </a:solidFill>
                          <a:latin typeface="微軟正黑體" pitchFamily="34" charset="-120"/>
                          <a:ea typeface="微軟正黑體" pitchFamily="34" charset="-120"/>
                        </a:rPr>
                        <a:t>時</a:t>
                      </a:r>
                      <a:endParaRPr lang="en-US" altLang="zh-TW" sz="2400" b="1" dirty="0">
                        <a:solidFill>
                          <a:schemeClr val="tx1"/>
                        </a:solidFill>
                        <a:latin typeface="微軟正黑體" pitchFamily="34" charset="-120"/>
                        <a:ea typeface="微軟正黑體" pitchFamily="34" charset="-120"/>
                      </a:endParaRPr>
                    </a:p>
                    <a:p>
                      <a:pPr algn="ctr"/>
                      <a:r>
                        <a:rPr lang="zh-TW" altLang="en-US" sz="2400" b="1" dirty="0">
                          <a:solidFill>
                            <a:schemeClr val="tx1"/>
                          </a:solidFill>
                          <a:latin typeface="微軟正黑體" pitchFamily="34" charset="-120"/>
                          <a:ea typeface="微軟正黑體" pitchFamily="34" charset="-120"/>
                        </a:rPr>
                        <a:t>至</a:t>
                      </a:r>
                      <a:r>
                        <a:rPr lang="en-US" altLang="zh-TW" sz="2400" b="1" dirty="0">
                          <a:solidFill>
                            <a:schemeClr val="tx1"/>
                          </a:solidFill>
                          <a:latin typeface="微軟正黑體" pitchFamily="34" charset="-120"/>
                          <a:ea typeface="微軟正黑體" pitchFamily="34" charset="-120"/>
                        </a:rPr>
                        <a:t>4</a:t>
                      </a:r>
                      <a:r>
                        <a:rPr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11</a:t>
                      </a:r>
                      <a:r>
                        <a:rPr lang="zh-TW" altLang="en-US" sz="2400" b="1" dirty="0">
                          <a:solidFill>
                            <a:schemeClr val="tx1"/>
                          </a:solidFill>
                          <a:latin typeface="微軟正黑體" pitchFamily="34" charset="-120"/>
                          <a:ea typeface="微軟正黑體" pitchFamily="34" charset="-120"/>
                        </a:rPr>
                        <a:t>日中午</a:t>
                      </a:r>
                      <a:r>
                        <a:rPr lang="en-US" altLang="zh-TW" sz="2400" b="1" dirty="0">
                          <a:solidFill>
                            <a:schemeClr val="tx1"/>
                          </a:solidFill>
                          <a:latin typeface="微軟正黑體" pitchFamily="34" charset="-120"/>
                          <a:ea typeface="微軟正黑體" pitchFamily="34" charset="-120"/>
                        </a:rPr>
                        <a:t>12</a:t>
                      </a:r>
                      <a:r>
                        <a:rPr lang="zh-TW" altLang="en-US" sz="2400" b="1" dirty="0">
                          <a:solidFill>
                            <a:schemeClr val="tx1"/>
                          </a:solidFill>
                          <a:latin typeface="微軟正黑體" pitchFamily="34" charset="-120"/>
                          <a:ea typeface="微軟正黑體" pitchFamily="34" charset="-120"/>
                        </a:rPr>
                        <a:t>時</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
        <p:nvSpPr>
          <p:cNvPr id="4" name="矩形 3"/>
          <p:cNvSpPr/>
          <p:nvPr/>
        </p:nvSpPr>
        <p:spPr>
          <a:xfrm>
            <a:off x="2669011" y="764704"/>
            <a:ext cx="3877985" cy="584775"/>
          </a:xfrm>
          <a:prstGeom prst="rect">
            <a:avLst/>
          </a:prstGeom>
        </p:spPr>
        <p:txBody>
          <a:bodyPr wrap="none">
            <a:spAutoFit/>
          </a:bodyPr>
          <a:lstStyle/>
          <a:p>
            <a:r>
              <a:rPr kumimoji="1" lang="zh-TW" altLang="en-US" sz="3200" dirty="0">
                <a:solidFill>
                  <a:srgbClr val="006600"/>
                </a:solidFill>
                <a:latin typeface="微軟正黑體" pitchFamily="34" charset="-120"/>
                <a:ea typeface="微軟正黑體" pitchFamily="34" charset="-120"/>
              </a:rPr>
              <a:t>屏東區適性輔導時程</a:t>
            </a:r>
          </a:p>
        </p:txBody>
      </p:sp>
      <p:sp>
        <p:nvSpPr>
          <p:cNvPr id="2" name="矩形 1"/>
          <p:cNvSpPr/>
          <p:nvPr/>
        </p:nvSpPr>
        <p:spPr>
          <a:xfrm>
            <a:off x="-5862" y="4941168"/>
            <a:ext cx="9144000" cy="707886"/>
          </a:xfrm>
          <a:prstGeom prst="rect">
            <a:avLst/>
          </a:prstGeom>
          <a:solidFill>
            <a:schemeClr val="accent5">
              <a:lumMod val="40000"/>
              <a:lumOff val="60000"/>
            </a:schemeClr>
          </a:solidFill>
        </p:spPr>
        <p:txBody>
          <a:bodyPr wrap="square">
            <a:spAutoFit/>
          </a:bodyPr>
          <a:lstStyle/>
          <a:p>
            <a:pPr algn="ctr"/>
            <a:r>
              <a:rPr lang="zh-TW" altLang="en-US" sz="2000" dirty="0">
                <a:solidFill>
                  <a:srgbClr val="FF0000"/>
                </a:solidFill>
                <a:latin typeface="微軟正黑體" panose="020B0604030504040204" pitchFamily="34" charset="-120"/>
                <a:ea typeface="微軟正黑體" panose="020B0604030504040204" pitchFamily="34" charset="-120"/>
              </a:rPr>
              <a:t>屏東區免試入學正式志願選填</a:t>
            </a:r>
            <a:r>
              <a:rPr lang="en-US" altLang="zh-TW" sz="2000" dirty="0">
                <a:solidFill>
                  <a:srgbClr val="FF0000"/>
                </a:solidFill>
                <a:latin typeface="微軟正黑體" panose="020B0604030504040204" pitchFamily="34" charset="-120"/>
                <a:ea typeface="微軟正黑體" panose="020B0604030504040204" pitchFamily="34" charset="-120"/>
              </a:rPr>
              <a:t>:</a:t>
            </a:r>
          </a:p>
          <a:p>
            <a:pPr algn="ctr"/>
            <a:r>
              <a:rPr lang="en-US" altLang="zh-TW" sz="2000" dirty="0">
                <a:solidFill>
                  <a:srgbClr val="333399"/>
                </a:solidFill>
                <a:latin typeface="微軟正黑體" panose="020B0604030504040204" pitchFamily="34" charset="-120"/>
                <a:ea typeface="微軟正黑體" panose="020B0604030504040204" pitchFamily="34" charset="-120"/>
              </a:rPr>
              <a:t>114</a:t>
            </a:r>
            <a:r>
              <a:rPr lang="zh-TW" altLang="en-US" sz="2000" dirty="0">
                <a:solidFill>
                  <a:srgbClr val="333399"/>
                </a:solidFill>
                <a:latin typeface="微軟正黑體" panose="020B0604030504040204" pitchFamily="34" charset="-120"/>
                <a:ea typeface="微軟正黑體" panose="020B0604030504040204" pitchFamily="34" charset="-120"/>
              </a:rPr>
              <a:t>年</a:t>
            </a:r>
            <a:r>
              <a:rPr lang="en-US" altLang="zh-TW" sz="2000" dirty="0">
                <a:solidFill>
                  <a:srgbClr val="333399"/>
                </a:solidFill>
                <a:latin typeface="微軟正黑體" panose="020B0604030504040204" pitchFamily="34" charset="-120"/>
                <a:ea typeface="微軟正黑體" panose="020B0604030504040204" pitchFamily="34" charset="-120"/>
              </a:rPr>
              <a:t>6</a:t>
            </a:r>
            <a:r>
              <a:rPr lang="zh-TW" altLang="en-US" sz="2000" dirty="0">
                <a:solidFill>
                  <a:srgbClr val="333399"/>
                </a:solidFill>
                <a:latin typeface="微軟正黑體" panose="020B0604030504040204" pitchFamily="34" charset="-120"/>
                <a:ea typeface="微軟正黑體" panose="020B0604030504040204" pitchFamily="34" charset="-120"/>
              </a:rPr>
              <a:t>月</a:t>
            </a:r>
            <a:r>
              <a:rPr lang="en-US" altLang="zh-TW" sz="2000" dirty="0">
                <a:solidFill>
                  <a:srgbClr val="333399"/>
                </a:solidFill>
                <a:latin typeface="微軟正黑體" panose="020B0604030504040204" pitchFamily="34" charset="-120"/>
                <a:ea typeface="微軟正黑體" panose="020B0604030504040204" pitchFamily="34" charset="-120"/>
              </a:rPr>
              <a:t>20</a:t>
            </a:r>
            <a:r>
              <a:rPr lang="zh-TW" altLang="en-US" sz="2000" dirty="0">
                <a:solidFill>
                  <a:srgbClr val="333399"/>
                </a:solidFill>
                <a:latin typeface="微軟正黑體" panose="020B0604030504040204" pitchFamily="34" charset="-120"/>
                <a:ea typeface="微軟正黑體" panose="020B0604030504040204" pitchFamily="34" charset="-120"/>
              </a:rPr>
              <a:t>日</a:t>
            </a:r>
            <a:r>
              <a:rPr lang="en-US" altLang="zh-TW" sz="2000" dirty="0">
                <a:solidFill>
                  <a:srgbClr val="333399"/>
                </a:solidFill>
                <a:latin typeface="微軟正黑體" panose="020B0604030504040204" pitchFamily="34" charset="-120"/>
                <a:ea typeface="微軟正黑體" panose="020B0604030504040204" pitchFamily="34" charset="-120"/>
              </a:rPr>
              <a:t>(</a:t>
            </a:r>
            <a:r>
              <a:rPr lang="zh-TW" altLang="en-US" sz="2000" dirty="0">
                <a:solidFill>
                  <a:srgbClr val="333399"/>
                </a:solidFill>
                <a:latin typeface="微軟正黑體" panose="020B0604030504040204" pitchFamily="34" charset="-120"/>
                <a:ea typeface="微軟正黑體" panose="020B0604030504040204" pitchFamily="34" charset="-120"/>
              </a:rPr>
              <a:t>星期五</a:t>
            </a:r>
            <a:r>
              <a:rPr lang="en-US" altLang="zh-TW" sz="2000" dirty="0">
                <a:solidFill>
                  <a:srgbClr val="333399"/>
                </a:solidFill>
                <a:latin typeface="微軟正黑體" panose="020B0604030504040204" pitchFamily="34" charset="-120"/>
                <a:ea typeface="微軟正黑體" panose="020B0604030504040204" pitchFamily="34" charset="-120"/>
              </a:rPr>
              <a:t>)</a:t>
            </a:r>
            <a:r>
              <a:rPr lang="zh-TW" altLang="en-US" sz="2000" dirty="0">
                <a:solidFill>
                  <a:srgbClr val="333399"/>
                </a:solidFill>
                <a:latin typeface="微軟正黑體" panose="020B0604030504040204" pitchFamily="34" charset="-120"/>
                <a:ea typeface="微軟正黑體" panose="020B0604030504040204" pitchFamily="34" charset="-120"/>
              </a:rPr>
              <a:t>中午</a:t>
            </a:r>
            <a:r>
              <a:rPr lang="en-US" altLang="zh-TW" sz="2000" dirty="0">
                <a:solidFill>
                  <a:srgbClr val="333399"/>
                </a:solidFill>
                <a:latin typeface="微軟正黑體" panose="020B0604030504040204" pitchFamily="34" charset="-120"/>
                <a:ea typeface="微軟正黑體" panose="020B0604030504040204" pitchFamily="34" charset="-120"/>
              </a:rPr>
              <a:t>12</a:t>
            </a:r>
            <a:r>
              <a:rPr lang="zh-TW" altLang="en-US" sz="2000" dirty="0">
                <a:solidFill>
                  <a:srgbClr val="333399"/>
                </a:solidFill>
                <a:latin typeface="微軟正黑體" panose="020B0604030504040204" pitchFamily="34" charset="-120"/>
                <a:ea typeface="微軟正黑體" panose="020B0604030504040204" pitchFamily="34" charset="-120"/>
              </a:rPr>
              <a:t>時至</a:t>
            </a:r>
            <a:r>
              <a:rPr lang="en-US" altLang="zh-TW" sz="2000" dirty="0">
                <a:solidFill>
                  <a:srgbClr val="333399"/>
                </a:solidFill>
                <a:latin typeface="微軟正黑體" panose="020B0604030504040204" pitchFamily="34" charset="-120"/>
                <a:ea typeface="微軟正黑體" panose="020B0604030504040204" pitchFamily="34" charset="-120"/>
              </a:rPr>
              <a:t>114</a:t>
            </a:r>
            <a:r>
              <a:rPr lang="zh-TW" altLang="en-US" sz="2000" dirty="0">
                <a:solidFill>
                  <a:srgbClr val="333399"/>
                </a:solidFill>
                <a:latin typeface="微軟正黑體" panose="020B0604030504040204" pitchFamily="34" charset="-120"/>
                <a:ea typeface="微軟正黑體" panose="020B0604030504040204" pitchFamily="34" charset="-120"/>
              </a:rPr>
              <a:t>年</a:t>
            </a:r>
            <a:r>
              <a:rPr lang="en-US" altLang="zh-TW" sz="2000" dirty="0">
                <a:solidFill>
                  <a:srgbClr val="333399"/>
                </a:solidFill>
                <a:latin typeface="微軟正黑體" panose="020B0604030504040204" pitchFamily="34" charset="-120"/>
                <a:ea typeface="微軟正黑體" panose="020B0604030504040204" pitchFamily="34" charset="-120"/>
              </a:rPr>
              <a:t>6</a:t>
            </a:r>
            <a:r>
              <a:rPr lang="zh-TW" altLang="en-US" sz="2000" dirty="0">
                <a:solidFill>
                  <a:srgbClr val="333399"/>
                </a:solidFill>
                <a:latin typeface="微軟正黑體" panose="020B0604030504040204" pitchFamily="34" charset="-120"/>
                <a:ea typeface="微軟正黑體" panose="020B0604030504040204" pitchFamily="34" charset="-120"/>
              </a:rPr>
              <a:t>月</a:t>
            </a:r>
            <a:r>
              <a:rPr lang="en-US" altLang="zh-TW" sz="2000" dirty="0">
                <a:solidFill>
                  <a:srgbClr val="333399"/>
                </a:solidFill>
                <a:latin typeface="微軟正黑體" panose="020B0604030504040204" pitchFamily="34" charset="-120"/>
                <a:ea typeface="微軟正黑體" panose="020B0604030504040204" pitchFamily="34" charset="-120"/>
              </a:rPr>
              <a:t>25</a:t>
            </a:r>
            <a:r>
              <a:rPr lang="zh-TW" altLang="en-US" sz="2000" dirty="0">
                <a:solidFill>
                  <a:srgbClr val="333399"/>
                </a:solidFill>
                <a:latin typeface="微軟正黑體" panose="020B0604030504040204" pitchFamily="34" charset="-120"/>
                <a:ea typeface="微軟正黑體" panose="020B0604030504040204" pitchFamily="34" charset="-120"/>
              </a:rPr>
              <a:t>日</a:t>
            </a:r>
            <a:r>
              <a:rPr lang="en-US" altLang="zh-TW" sz="2000" dirty="0">
                <a:solidFill>
                  <a:srgbClr val="333399"/>
                </a:solidFill>
                <a:latin typeface="微軟正黑體" panose="020B0604030504040204" pitchFamily="34" charset="-120"/>
                <a:ea typeface="微軟正黑體" panose="020B0604030504040204" pitchFamily="34" charset="-120"/>
              </a:rPr>
              <a:t>(</a:t>
            </a:r>
            <a:r>
              <a:rPr lang="zh-TW" altLang="en-US" sz="2000" dirty="0">
                <a:solidFill>
                  <a:srgbClr val="333399"/>
                </a:solidFill>
                <a:latin typeface="微軟正黑體" panose="020B0604030504040204" pitchFamily="34" charset="-120"/>
                <a:ea typeface="微軟正黑體" panose="020B0604030504040204" pitchFamily="34" charset="-120"/>
              </a:rPr>
              <a:t>星期三</a:t>
            </a:r>
            <a:r>
              <a:rPr lang="en-US" altLang="zh-TW" sz="2000" dirty="0">
                <a:solidFill>
                  <a:srgbClr val="333399"/>
                </a:solidFill>
                <a:latin typeface="微軟正黑體" panose="020B0604030504040204" pitchFamily="34" charset="-120"/>
                <a:ea typeface="微軟正黑體" panose="020B0604030504040204" pitchFamily="34" charset="-120"/>
              </a:rPr>
              <a:t>)</a:t>
            </a:r>
            <a:r>
              <a:rPr lang="zh-TW" altLang="en-US" sz="2000" dirty="0">
                <a:solidFill>
                  <a:srgbClr val="333399"/>
                </a:solidFill>
                <a:latin typeface="微軟正黑體" panose="020B0604030504040204" pitchFamily="34" charset="-120"/>
                <a:ea typeface="微軟正黑體" panose="020B0604030504040204" pitchFamily="34" charset="-120"/>
              </a:rPr>
              <a:t>中午</a:t>
            </a:r>
            <a:r>
              <a:rPr lang="en-US" altLang="zh-TW" sz="2000" dirty="0">
                <a:solidFill>
                  <a:srgbClr val="333399"/>
                </a:solidFill>
                <a:latin typeface="微軟正黑體" panose="020B0604030504040204" pitchFamily="34" charset="-120"/>
                <a:ea typeface="微軟正黑體" panose="020B0604030504040204" pitchFamily="34" charset="-120"/>
              </a:rPr>
              <a:t>12</a:t>
            </a:r>
            <a:r>
              <a:rPr lang="zh-TW" altLang="en-US" sz="2000" dirty="0">
                <a:solidFill>
                  <a:srgbClr val="333399"/>
                </a:solidFill>
                <a:latin typeface="微軟正黑體" panose="020B0604030504040204" pitchFamily="34" charset="-120"/>
                <a:ea typeface="微軟正黑體" panose="020B0604030504040204" pitchFamily="34" charset="-120"/>
              </a:rPr>
              <a:t>時止</a:t>
            </a:r>
          </a:p>
        </p:txBody>
      </p:sp>
    </p:spTree>
    <p:extLst>
      <p:ext uri="{BB962C8B-B14F-4D97-AF65-F5344CB8AC3E}">
        <p14:creationId xmlns:p14="http://schemas.microsoft.com/office/powerpoint/2010/main" val="1470198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9A522C-D149-41DD-AA64-5F82E0B3729C}"/>
              </a:ext>
            </a:extLst>
          </p:cNvPr>
          <p:cNvSpPr>
            <a:spLocks noGrp="1"/>
          </p:cNvSpPr>
          <p:nvPr>
            <p:ph type="title"/>
          </p:nvPr>
        </p:nvSpPr>
        <p:spPr>
          <a:xfrm>
            <a:off x="1331640" y="1268760"/>
            <a:ext cx="6571343" cy="1049235"/>
          </a:xfrm>
        </p:spPr>
        <p:txBody>
          <a:bodyPr/>
          <a:lstStyle/>
          <a:p>
            <a:pPr algn="ctr"/>
            <a:r>
              <a:rPr lang="zh-TW" altLang="en-US" b="1" dirty="0">
                <a:solidFill>
                  <a:srgbClr val="0070C0"/>
                </a:solidFill>
                <a:latin typeface="新細明體" panose="02020500000000000000" pitchFamily="18" charset="-120"/>
                <a:ea typeface="新細明體" panose="02020500000000000000" pitchFamily="18" charset="-120"/>
              </a:rPr>
              <a:t>★</a:t>
            </a:r>
            <a:r>
              <a:rPr lang="zh-TW" altLang="en-US" b="1" dirty="0">
                <a:solidFill>
                  <a:srgbClr val="0070C0"/>
                </a:solidFill>
                <a:latin typeface="微軟正黑體" panose="020B0604030504040204" pitchFamily="34" charset="-120"/>
                <a:ea typeface="微軟正黑體" panose="020B0604030504040204" pitchFamily="34" charset="-120"/>
              </a:rPr>
              <a:t>溫馨提醒</a:t>
            </a:r>
            <a:r>
              <a:rPr lang="zh-TW" altLang="en-US" b="1" dirty="0">
                <a:solidFill>
                  <a:srgbClr val="0070C0"/>
                </a:solidFill>
                <a:latin typeface="新細明體" panose="02020500000000000000" pitchFamily="18" charset="-120"/>
                <a:ea typeface="新細明體" panose="02020500000000000000" pitchFamily="18" charset="-120"/>
              </a:rPr>
              <a:t>★</a:t>
            </a:r>
            <a:endParaRPr lang="zh-TW" altLang="en-US" b="1" dirty="0">
              <a:solidFill>
                <a:srgbClr val="0070C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D7274C5-7B2C-4584-AA0E-20208F1CE059}"/>
              </a:ext>
            </a:extLst>
          </p:cNvPr>
          <p:cNvSpPr>
            <a:spLocks noGrp="1"/>
          </p:cNvSpPr>
          <p:nvPr>
            <p:ph idx="1"/>
          </p:nvPr>
        </p:nvSpPr>
        <p:spPr>
          <a:xfrm>
            <a:off x="1043608" y="1988840"/>
            <a:ext cx="8229600" cy="4277071"/>
          </a:xfrm>
        </p:spPr>
        <p:txBody>
          <a:bodyPr>
            <a:normAutofit lnSpcReduction="10000"/>
          </a:bodyPr>
          <a:lstStyle/>
          <a:p>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考招分離</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，注意各入學管道重要日程</a:t>
            </a:r>
            <a:r>
              <a:rPr lang="en-US" altLang="zh-TW" sz="2800" dirty="0">
                <a:latin typeface="微軟正黑體" panose="020B0604030504040204" pitchFamily="34" charset="-120"/>
                <a:ea typeface="微軟正黑體" panose="020B0604030504040204" pitchFamily="34" charset="-120"/>
              </a:rPr>
              <a:t>!!</a:t>
            </a:r>
          </a:p>
          <a:p>
            <a:pPr lvl="1"/>
            <a:r>
              <a:rPr lang="zh-TW" altLang="en-US" sz="2000" b="1" dirty="0">
                <a:latin typeface="微軟正黑體" panose="020B0604030504040204" pitchFamily="34" charset="-120"/>
                <a:ea typeface="微軟正黑體" panose="020B0604030504040204" pitchFamily="34" charset="-120"/>
              </a:rPr>
              <a:t>報名國中教育會考，不意謂報名入學管道</a:t>
            </a:r>
            <a:endParaRPr lang="en-US" altLang="zh-TW" sz="2000" b="1"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有許多管道不採計國中教育會考</a:t>
            </a:r>
            <a:endParaRPr lang="en-US" altLang="zh-TW" sz="2000" dirty="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科學班甄選入學</a:t>
            </a:r>
            <a:endParaRPr lang="en-US" altLang="zh-TW" sz="2000" dirty="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學習區完全免試</a:t>
            </a:r>
            <a:endParaRPr lang="en-US" altLang="zh-TW" sz="2000" dirty="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技優甄審入學</a:t>
            </a:r>
            <a:endParaRPr lang="en-US" altLang="zh-TW" sz="2000" dirty="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部分就學區之優先免試入學</a:t>
            </a:r>
            <a:endParaRPr lang="en-US" altLang="zh-TW" sz="2000" dirty="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實用技能學程</a:t>
            </a:r>
            <a:endParaRPr lang="en-US" altLang="zh-TW" sz="2000" dirty="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建教合作班</a:t>
            </a:r>
            <a:endParaRPr lang="en-US" altLang="zh-TW" sz="2000" dirty="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屏東區原住民實驗教育班</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國立屏北高中</a:t>
            </a:r>
            <a:r>
              <a:rPr lang="en-US" altLang="zh-TW" sz="2000" dirty="0">
                <a:latin typeface="微軟正黑體" panose="020B0604030504040204" pitchFamily="34" charset="-120"/>
                <a:ea typeface="微軟正黑體" panose="020B0604030504040204" pitchFamily="34" charset="-120"/>
              </a:rPr>
              <a:t>)</a:t>
            </a:r>
            <a:endParaRPr lang="en-US" altLang="zh-TW" dirty="0"/>
          </a:p>
          <a:p>
            <a:endParaRPr lang="en-US" altLang="zh-TW" dirty="0"/>
          </a:p>
          <a:p>
            <a:endParaRPr lang="en-US" altLang="zh-TW" dirty="0"/>
          </a:p>
          <a:p>
            <a:endParaRPr lang="en-US" altLang="zh-TW" dirty="0"/>
          </a:p>
          <a:p>
            <a:endParaRPr lang="en-US" altLang="zh-TW" dirty="0"/>
          </a:p>
          <a:p>
            <a:pPr marL="0" indent="0">
              <a:buNone/>
            </a:pPr>
            <a:endParaRPr lang="en-US" altLang="zh-TW" dirty="0"/>
          </a:p>
          <a:p>
            <a:pPr marL="0" indent="0">
              <a:buNone/>
            </a:pPr>
            <a:endParaRPr lang="zh-TW" altLang="en-US" dirty="0"/>
          </a:p>
        </p:txBody>
      </p:sp>
    </p:spTree>
    <p:extLst>
      <p:ext uri="{BB962C8B-B14F-4D97-AF65-F5344CB8AC3E}">
        <p14:creationId xmlns:p14="http://schemas.microsoft.com/office/powerpoint/2010/main" val="3050747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9A522C-D149-41DD-AA64-5F82E0B3729C}"/>
              </a:ext>
            </a:extLst>
          </p:cNvPr>
          <p:cNvSpPr>
            <a:spLocks noGrp="1"/>
          </p:cNvSpPr>
          <p:nvPr>
            <p:ph type="title"/>
          </p:nvPr>
        </p:nvSpPr>
        <p:spPr>
          <a:xfrm>
            <a:off x="1322332" y="1279158"/>
            <a:ext cx="6571343" cy="1049235"/>
          </a:xfrm>
        </p:spPr>
        <p:txBody>
          <a:bodyPr/>
          <a:lstStyle/>
          <a:p>
            <a:pPr algn="ctr"/>
            <a:r>
              <a:rPr lang="zh-TW" altLang="en-US" b="1" dirty="0">
                <a:solidFill>
                  <a:srgbClr val="0070C0"/>
                </a:solidFill>
                <a:latin typeface="新細明體" panose="02020500000000000000" pitchFamily="18" charset="-120"/>
              </a:rPr>
              <a:t>★</a:t>
            </a:r>
            <a:r>
              <a:rPr lang="zh-TW" altLang="en-US" b="1" dirty="0">
                <a:solidFill>
                  <a:srgbClr val="0070C0"/>
                </a:solidFill>
                <a:latin typeface="微軟正黑體" panose="020B0604030504040204" pitchFamily="34" charset="-120"/>
                <a:ea typeface="微軟正黑體" panose="020B0604030504040204" pitchFamily="34" charset="-120"/>
              </a:rPr>
              <a:t>溫馨提醒</a:t>
            </a:r>
            <a:r>
              <a:rPr lang="zh-TW" altLang="en-US" b="1" dirty="0">
                <a:solidFill>
                  <a:srgbClr val="0070C0"/>
                </a:solidFill>
                <a:latin typeface="新細明體" panose="02020500000000000000" pitchFamily="18" charset="-120"/>
              </a:rPr>
              <a:t>★</a:t>
            </a:r>
            <a:endParaRPr lang="zh-TW" altLang="en-US" dirty="0"/>
          </a:p>
        </p:txBody>
      </p:sp>
      <p:sp>
        <p:nvSpPr>
          <p:cNvPr id="3" name="內容版面配置區 2">
            <a:extLst>
              <a:ext uri="{FF2B5EF4-FFF2-40B4-BE49-F238E27FC236}">
                <a16:creationId xmlns:a16="http://schemas.microsoft.com/office/drawing/2014/main" id="{FD7274C5-7B2C-4584-AA0E-20208F1CE059}"/>
              </a:ext>
            </a:extLst>
          </p:cNvPr>
          <p:cNvSpPr>
            <a:spLocks noGrp="1"/>
          </p:cNvSpPr>
          <p:nvPr>
            <p:ph idx="1"/>
          </p:nvPr>
        </p:nvSpPr>
        <p:spPr>
          <a:xfrm>
            <a:off x="614362" y="2348880"/>
            <a:ext cx="8229600" cy="4277071"/>
          </a:xfrm>
        </p:spPr>
        <p:txBody>
          <a:bodyPr/>
          <a:lstStyle/>
          <a:p>
            <a:r>
              <a:rPr lang="zh-TW" altLang="en-US" sz="2400" dirty="0">
                <a:latin typeface="微軟正黑體" panose="020B0604030504040204" pitchFamily="34" charset="-120"/>
                <a:ea typeface="微軟正黑體" panose="020B0604030504040204" pitchFamily="34" charset="-120"/>
              </a:rPr>
              <a:t>請學生及家長注意所參加之入學管道，</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報到與放棄錄取資格</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時間</a:t>
            </a:r>
            <a:endParaRPr lang="en-US" altLang="zh-TW" sz="24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一定要仔細思考，慎重決定。</a:t>
            </a:r>
            <a:endParaRPr lang="en-US" altLang="zh-TW" sz="2800" dirty="0">
              <a:latin typeface="微軟正黑體" panose="020B0604030504040204" pitchFamily="34" charset="-120"/>
              <a:ea typeface="微軟正黑體" panose="020B0604030504040204" pitchFamily="34" charset="-120"/>
            </a:endParaRPr>
          </a:p>
          <a:p>
            <a:r>
              <a:rPr lang="zh-TW" altLang="en-US" sz="2800" dirty="0">
                <a:solidFill>
                  <a:srgbClr val="FF0000"/>
                </a:solidFill>
                <a:latin typeface="微軟正黑體" panose="020B0604030504040204" pitchFamily="34" charset="-120"/>
                <a:ea typeface="微軟正黑體" panose="020B0604030504040204" pitchFamily="34" charset="-120"/>
              </a:rPr>
              <a:t>千萬不要逾期放棄。</a:t>
            </a:r>
            <a:endParaRPr lang="en-US" altLang="zh-TW" sz="2800" dirty="0">
              <a:solidFill>
                <a:srgbClr val="FF0000"/>
              </a:solidFill>
              <a:latin typeface="微軟正黑體" panose="020B0604030504040204" pitchFamily="34" charset="-120"/>
              <a:ea typeface="微軟正黑體" panose="020B0604030504040204" pitchFamily="34" charset="-120"/>
            </a:endParaRPr>
          </a:p>
          <a:p>
            <a:endParaRPr lang="en-US" altLang="zh-TW" dirty="0"/>
          </a:p>
          <a:p>
            <a:endParaRPr lang="en-US" altLang="zh-TW" dirty="0"/>
          </a:p>
          <a:p>
            <a:pPr marL="0" indent="0">
              <a:buNone/>
            </a:pPr>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1DE01A08-B8B9-43BA-822E-BD11164356D5}"/>
              </a:ext>
            </a:extLst>
          </p:cNvPr>
          <p:cNvSpPr/>
          <p:nvPr/>
        </p:nvSpPr>
        <p:spPr>
          <a:xfrm>
            <a:off x="971599" y="3429000"/>
            <a:ext cx="7272808" cy="1368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a:t>招生簡章中通常都會有一段話：</a:t>
            </a:r>
            <a:endParaRPr lang="en-US" altLang="zh-TW" dirty="0"/>
          </a:p>
          <a:p>
            <a:endParaRPr lang="en-US" altLang="zh-TW" dirty="0"/>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經任一管道錄取且報到學生，需於其招生簡章所規定之放棄錄取資格期限內，完成放棄錄取資格，始得報名</a:t>
            </a:r>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07262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2C07F0-1EA5-4CF5-B7C3-9E5C69C6E609}"/>
              </a:ext>
            </a:extLst>
          </p:cNvPr>
          <p:cNvSpPr>
            <a:spLocks noGrp="1"/>
          </p:cNvSpPr>
          <p:nvPr>
            <p:ph type="title"/>
          </p:nvPr>
        </p:nvSpPr>
        <p:spPr>
          <a:xfrm>
            <a:off x="1443490" y="1217777"/>
            <a:ext cx="6571343" cy="1049235"/>
          </a:xfrm>
        </p:spPr>
        <p:txBody>
          <a:bodyPr/>
          <a:lstStyle/>
          <a:p>
            <a:pPr algn="ctr"/>
            <a:r>
              <a:rPr lang="zh-TW" altLang="en-US" b="1" dirty="0">
                <a:solidFill>
                  <a:srgbClr val="0070C0"/>
                </a:solidFill>
                <a:latin typeface="新細明體" panose="02020500000000000000" pitchFamily="18" charset="-120"/>
              </a:rPr>
              <a:t>★</a:t>
            </a:r>
            <a:r>
              <a:rPr lang="zh-TW" altLang="en-US" b="1" dirty="0">
                <a:solidFill>
                  <a:srgbClr val="0070C0"/>
                </a:solidFill>
                <a:latin typeface="微軟正黑體" panose="020B0604030504040204" pitchFamily="34" charset="-120"/>
                <a:ea typeface="微軟正黑體" panose="020B0604030504040204" pitchFamily="34" charset="-120"/>
              </a:rPr>
              <a:t>溫馨提醒</a:t>
            </a:r>
            <a:r>
              <a:rPr lang="zh-TW" altLang="en-US" b="1" dirty="0">
                <a:solidFill>
                  <a:srgbClr val="0070C0"/>
                </a:solidFill>
                <a:latin typeface="新細明體" panose="02020500000000000000" pitchFamily="18" charset="-120"/>
              </a:rPr>
              <a:t>★</a:t>
            </a:r>
            <a:endParaRPr lang="zh-TW" altLang="en-US" dirty="0"/>
          </a:p>
        </p:txBody>
      </p:sp>
      <p:sp>
        <p:nvSpPr>
          <p:cNvPr id="3" name="內容版面配置區 2">
            <a:extLst>
              <a:ext uri="{FF2B5EF4-FFF2-40B4-BE49-F238E27FC236}">
                <a16:creationId xmlns:a16="http://schemas.microsoft.com/office/drawing/2014/main" id="{70EEBFB2-BBE5-49AD-8187-C584384F0833}"/>
              </a:ext>
            </a:extLst>
          </p:cNvPr>
          <p:cNvSpPr>
            <a:spLocks noGrp="1"/>
          </p:cNvSpPr>
          <p:nvPr>
            <p:ph idx="1"/>
          </p:nvPr>
        </p:nvSpPr>
        <p:spPr>
          <a:xfrm>
            <a:off x="395536" y="2060848"/>
            <a:ext cx="8352928" cy="3450613"/>
          </a:xfrm>
        </p:spPr>
        <p:txBody>
          <a:bodyPr/>
          <a:lstStyle/>
          <a:p>
            <a:pPr marL="0" indent="0">
              <a:buNone/>
            </a:pPr>
            <a:r>
              <a:rPr lang="zh-TW" altLang="en-US" sz="2800" b="1" dirty="0">
                <a:latin typeface="微軟正黑體" panose="020B0604030504040204" pitchFamily="34" charset="-120"/>
                <a:ea typeface="微軟正黑體" panose="020B0604030504040204" pitchFamily="34" charset="-120"/>
              </a:rPr>
              <a:t>           沒有簡章之招生行為，</a:t>
            </a:r>
            <a:endParaRPr lang="en-US" altLang="zh-TW" sz="2800" b="1" dirty="0">
              <a:latin typeface="微軟正黑體" panose="020B0604030504040204" pitchFamily="34" charset="-120"/>
              <a:ea typeface="微軟正黑體" panose="020B0604030504040204" pitchFamily="34" charset="-120"/>
            </a:endParaRPr>
          </a:p>
          <a:p>
            <a:pPr marL="0" indent="0">
              <a:buNone/>
            </a:pPr>
            <a:r>
              <a:rPr lang="zh-TW" altLang="en-US" sz="2800" b="1" dirty="0">
                <a:latin typeface="微軟正黑體" panose="020B0604030504040204" pitchFamily="34" charset="-120"/>
                <a:ea typeface="微軟正黑體" panose="020B0604030504040204" pitchFamily="34" charset="-120"/>
              </a:rPr>
              <a:t>           勿隨意同意招生學校要去就讀。</a:t>
            </a:r>
            <a:endParaRPr lang="en-US" altLang="zh-TW" sz="2800" b="1" dirty="0">
              <a:latin typeface="微軟正黑體" panose="020B0604030504040204" pitchFamily="34" charset="-120"/>
              <a:ea typeface="微軟正黑體" panose="020B0604030504040204" pitchFamily="34" charset="-120"/>
            </a:endParaRPr>
          </a:p>
          <a:p>
            <a:pPr lvl="1"/>
            <a:r>
              <a:rPr lang="zh-TW" altLang="en-US" sz="2400" dirty="0">
                <a:latin typeface="微軟正黑體" panose="020B0604030504040204" pitchFamily="34" charset="-120"/>
                <a:ea typeface="微軟正黑體" panose="020B0604030504040204" pitchFamily="34" charset="-120"/>
              </a:rPr>
              <a:t>保管好畢業證書</a:t>
            </a:r>
            <a:endParaRPr lang="en-US" altLang="zh-TW" sz="2400" dirty="0">
              <a:latin typeface="微軟正黑體" panose="020B0604030504040204" pitchFamily="34" charset="-120"/>
              <a:ea typeface="微軟正黑體" panose="020B0604030504040204" pitchFamily="34" charset="-120"/>
            </a:endParaRPr>
          </a:p>
          <a:p>
            <a:pPr lvl="1"/>
            <a:r>
              <a:rPr lang="zh-TW" altLang="en-US" sz="2400" dirty="0">
                <a:latin typeface="微軟正黑體" panose="020B0604030504040204" pitchFamily="34" charset="-120"/>
                <a:ea typeface="微軟正黑體" panose="020B0604030504040204" pitchFamily="34" charset="-120"/>
              </a:rPr>
              <a:t>勿隨意繳交入學相關費用</a:t>
            </a:r>
            <a:endParaRPr lang="en-US" altLang="zh-TW" sz="2400" dirty="0">
              <a:latin typeface="微軟正黑體" panose="020B0604030504040204" pitchFamily="34" charset="-120"/>
              <a:ea typeface="微軟正黑體" panose="020B0604030504040204" pitchFamily="34" charset="-120"/>
            </a:endParaRPr>
          </a:p>
          <a:p>
            <a:pPr lvl="1"/>
            <a:r>
              <a:rPr lang="zh-TW" altLang="en-US" sz="2400" dirty="0">
                <a:latin typeface="微軟正黑體" panose="020B0604030504040204" pitchFamily="34" charset="-120"/>
                <a:ea typeface="微軟正黑體" panose="020B0604030504040204" pitchFamily="34" charset="-120"/>
              </a:rPr>
              <a:t>有問題請向主管機關或各入學管道主辦學校反應，請求協助</a:t>
            </a:r>
            <a:endParaRPr lang="en-US" altLang="zh-TW" sz="2400"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63152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字方塊 7"/>
          <p:cNvSpPr txBox="1"/>
          <p:nvPr/>
        </p:nvSpPr>
        <p:spPr>
          <a:xfrm>
            <a:off x="2123728" y="239166"/>
            <a:ext cx="4896544" cy="646331"/>
          </a:xfrm>
          <a:prstGeom prst="rect">
            <a:avLst/>
          </a:prstGeom>
          <a:solidFill>
            <a:schemeClr val="accent5">
              <a:lumMod val="75000"/>
            </a:schemeClr>
          </a:solidFill>
        </p:spPr>
        <p:txBody>
          <a:bodyPr wrap="square" rtlCol="0">
            <a:spAutoFit/>
          </a:bodyPr>
          <a:lstStyle/>
          <a:p>
            <a:r>
              <a:rPr lang="en-US" altLang="zh-TW" sz="3600" dirty="0">
                <a:solidFill>
                  <a:srgbClr val="FF0000"/>
                </a:solidFill>
                <a:latin typeface="微軟正黑體" panose="020B0604030504040204" pitchFamily="34" charset="-120"/>
                <a:ea typeface="微軟正黑體" panose="020B0604030504040204" pitchFamily="34" charset="-120"/>
              </a:rPr>
              <a:t>114</a:t>
            </a:r>
            <a:r>
              <a:rPr lang="zh-TW" altLang="en-US" sz="3600" dirty="0">
                <a:solidFill>
                  <a:srgbClr val="FF0000"/>
                </a:solidFill>
                <a:latin typeface="微軟正黑體" panose="020B0604030504040204" pitchFamily="34" charset="-120"/>
                <a:ea typeface="微軟正黑體" panose="020B0604030504040204" pitchFamily="34" charset="-120"/>
              </a:rPr>
              <a:t>年適性入學小幫手</a:t>
            </a:r>
          </a:p>
        </p:txBody>
      </p:sp>
      <p:sp>
        <p:nvSpPr>
          <p:cNvPr id="9" name="文字方塊 8"/>
          <p:cNvSpPr txBox="1"/>
          <p:nvPr/>
        </p:nvSpPr>
        <p:spPr>
          <a:xfrm>
            <a:off x="243913" y="1647354"/>
            <a:ext cx="1879815"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3200" dirty="0">
                <a:solidFill>
                  <a:schemeClr val="bg1"/>
                </a:solidFill>
                <a:latin typeface="微軟正黑體" panose="020B0604030504040204" pitchFamily="34" charset="-120"/>
                <a:ea typeface="微軟正黑體" panose="020B0604030504040204" pitchFamily="34" charset="-120"/>
              </a:rPr>
              <a:t>適性入學</a:t>
            </a:r>
            <a:endParaRPr lang="en-US" altLang="zh-TW" sz="3200" dirty="0">
              <a:solidFill>
                <a:schemeClr val="bg1"/>
              </a:solidFill>
              <a:latin typeface="微軟正黑體" panose="020B0604030504040204" pitchFamily="34" charset="-120"/>
              <a:ea typeface="微軟正黑體" panose="020B0604030504040204" pitchFamily="34" charset="-120"/>
            </a:endParaRPr>
          </a:p>
          <a:p>
            <a:r>
              <a:rPr lang="zh-TW" altLang="en-US" sz="3200" dirty="0">
                <a:solidFill>
                  <a:schemeClr val="bg1"/>
                </a:solidFill>
                <a:latin typeface="微軟正黑體" panose="020B0604030504040204" pitchFamily="34" charset="-120"/>
                <a:ea typeface="微軟正黑體" panose="020B0604030504040204" pitchFamily="34" charset="-120"/>
              </a:rPr>
              <a:t>宣導手冊</a:t>
            </a:r>
          </a:p>
        </p:txBody>
      </p:sp>
      <p:sp>
        <p:nvSpPr>
          <p:cNvPr id="10" name="文字方塊 9"/>
          <p:cNvSpPr txBox="1"/>
          <p:nvPr/>
        </p:nvSpPr>
        <p:spPr>
          <a:xfrm>
            <a:off x="2411760" y="1647354"/>
            <a:ext cx="3830069"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屏東縣宣導摺頁</a:t>
            </a:r>
            <a:endParaRPr lang="en-US" altLang="zh-TW" sz="3200" dirty="0">
              <a:solidFill>
                <a:schemeClr val="bg1"/>
              </a:solidFill>
              <a:latin typeface="微軟正黑體" panose="020B0604030504040204" pitchFamily="34" charset="-120"/>
              <a:ea typeface="微軟正黑體" panose="020B0604030504040204" pitchFamily="34" charset="-120"/>
            </a:endParaRPr>
          </a:p>
          <a:p>
            <a:pPr algn="ctr"/>
            <a:r>
              <a:rPr lang="zh-TW" altLang="en-US" sz="3200" dirty="0">
                <a:solidFill>
                  <a:srgbClr val="FFFF00"/>
                </a:solidFill>
                <a:latin typeface="微軟正黑體" panose="020B0604030504040204" pitchFamily="34" charset="-120"/>
                <a:ea typeface="微軟正黑體" panose="020B0604030504040204" pitchFamily="34" charset="-120"/>
              </a:rPr>
              <a:t>留縣升學手冊</a:t>
            </a:r>
          </a:p>
        </p:txBody>
      </p:sp>
      <p:sp>
        <p:nvSpPr>
          <p:cNvPr id="11" name="文字方塊 10">
            <a:extLst>
              <a:ext uri="{FF2B5EF4-FFF2-40B4-BE49-F238E27FC236}">
                <a16:creationId xmlns:a16="http://schemas.microsoft.com/office/drawing/2014/main" id="{D3FB5844-3F4A-4636-9AC4-65D6C518C5E4}"/>
              </a:ext>
            </a:extLst>
          </p:cNvPr>
          <p:cNvSpPr txBox="1"/>
          <p:nvPr/>
        </p:nvSpPr>
        <p:spPr>
          <a:xfrm>
            <a:off x="6694527" y="1647354"/>
            <a:ext cx="233919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TW" sz="3200" dirty="0">
                <a:solidFill>
                  <a:schemeClr val="bg1"/>
                </a:solidFill>
                <a:latin typeface="微軟正黑體" panose="020B0604030504040204" pitchFamily="34" charset="-120"/>
                <a:ea typeface="微軟正黑體" panose="020B0604030504040204" pitchFamily="34" charset="-120"/>
              </a:rPr>
              <a:t>114</a:t>
            </a:r>
            <a:r>
              <a:rPr lang="zh-TW" altLang="en-US" sz="3200" dirty="0">
                <a:solidFill>
                  <a:schemeClr val="bg1"/>
                </a:solidFill>
                <a:latin typeface="微軟正黑體" panose="020B0604030504040204" pitchFamily="34" charset="-120"/>
                <a:ea typeface="微軟正黑體" panose="020B0604030504040204" pitchFamily="34" charset="-120"/>
              </a:rPr>
              <a:t>學年度重要日程表</a:t>
            </a:r>
          </a:p>
        </p:txBody>
      </p:sp>
      <p:sp>
        <p:nvSpPr>
          <p:cNvPr id="13" name="文字方塊 12"/>
          <p:cNvSpPr txBox="1"/>
          <p:nvPr/>
        </p:nvSpPr>
        <p:spPr>
          <a:xfrm>
            <a:off x="2613384" y="934971"/>
            <a:ext cx="362844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各入學管道簡章</a:t>
            </a:r>
          </a:p>
        </p:txBody>
      </p:sp>
      <p:sp>
        <p:nvSpPr>
          <p:cNvPr id="7" name="矩形 6"/>
          <p:cNvSpPr/>
          <p:nvPr/>
        </p:nvSpPr>
        <p:spPr>
          <a:xfrm>
            <a:off x="755576" y="3140968"/>
            <a:ext cx="720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a:solidFill>
                  <a:schemeClr val="tx1"/>
                </a:solidFill>
              </a:rPr>
              <a:t>3</a:t>
            </a:r>
            <a:endParaRPr lang="zh-TW" altLang="en-US" sz="1000" dirty="0">
              <a:solidFill>
                <a:schemeClr val="tx1"/>
              </a:solidFill>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527" y="2939875"/>
            <a:ext cx="1738353" cy="3545632"/>
          </a:xfrm>
          <a:prstGeom prst="rect">
            <a:avLst/>
          </a:prstGeom>
        </p:spPr>
      </p:pic>
      <p:pic>
        <p:nvPicPr>
          <p:cNvPr id="3" name="圖片 2"/>
          <p:cNvPicPr>
            <a:picLocks noChangeAspect="1"/>
          </p:cNvPicPr>
          <p:nvPr/>
        </p:nvPicPr>
        <p:blipFill>
          <a:blip r:embed="rId3"/>
          <a:stretch>
            <a:fillRect/>
          </a:stretch>
        </p:blipFill>
        <p:spPr>
          <a:xfrm>
            <a:off x="246333" y="2939875"/>
            <a:ext cx="2736304" cy="3812472"/>
          </a:xfrm>
          <a:prstGeom prst="rect">
            <a:avLst/>
          </a:prstGeom>
        </p:spPr>
      </p:pic>
      <p:pic>
        <p:nvPicPr>
          <p:cNvPr id="4" name="圖片 3"/>
          <p:cNvPicPr>
            <a:picLocks noChangeAspect="1"/>
          </p:cNvPicPr>
          <p:nvPr/>
        </p:nvPicPr>
        <p:blipFill>
          <a:blip r:embed="rId4"/>
          <a:stretch>
            <a:fillRect/>
          </a:stretch>
        </p:blipFill>
        <p:spPr>
          <a:xfrm>
            <a:off x="6156176" y="2952328"/>
            <a:ext cx="2786292" cy="3789040"/>
          </a:xfrm>
          <a:prstGeom prst="rect">
            <a:avLst/>
          </a:prstGeom>
        </p:spPr>
      </p:pic>
    </p:spTree>
    <p:extLst>
      <p:ext uri="{BB962C8B-B14F-4D97-AF65-F5344CB8AC3E}">
        <p14:creationId xmlns:p14="http://schemas.microsoft.com/office/powerpoint/2010/main" val="2714482244"/>
      </p:ext>
    </p:extLst>
  </p:cSld>
  <p:clrMapOvr>
    <a:masterClrMapping/>
  </p:clrMapOvr>
  <mc:AlternateContent xmlns:mc="http://schemas.openxmlformats.org/markup-compatibility/2006" xmlns:p14="http://schemas.microsoft.com/office/powerpoint/2010/main">
    <mc:Choice Requires="p14">
      <p:transition spd="slow" p14:dur="2000" advTm="85184"/>
    </mc:Choice>
    <mc:Fallback xmlns="">
      <p:transition spd="slow" advTm="85184"/>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CAECD6-8B43-45FE-A7B1-A1B2578C37B8}"/>
              </a:ext>
            </a:extLst>
          </p:cNvPr>
          <p:cNvSpPr>
            <a:spLocks noGrp="1"/>
          </p:cNvSpPr>
          <p:nvPr>
            <p:ph type="title"/>
          </p:nvPr>
        </p:nvSpPr>
        <p:spPr>
          <a:xfrm>
            <a:off x="1443490" y="1196752"/>
            <a:ext cx="6571343" cy="1049235"/>
          </a:xfrm>
        </p:spPr>
        <p:txBody>
          <a:bodyPr/>
          <a:lstStyle/>
          <a:p>
            <a:pPr algn="ctr"/>
            <a:r>
              <a:rPr lang="zh-TW" altLang="en-US" b="1" dirty="0">
                <a:solidFill>
                  <a:srgbClr val="0070C0"/>
                </a:solidFill>
                <a:latin typeface="新細明體" panose="02020500000000000000" pitchFamily="18" charset="-120"/>
              </a:rPr>
              <a:t>★</a:t>
            </a:r>
            <a:r>
              <a:rPr lang="zh-TW" altLang="en-US" b="1" dirty="0">
                <a:solidFill>
                  <a:srgbClr val="0070C0"/>
                </a:solidFill>
                <a:latin typeface="微軟正黑體" panose="020B0604030504040204" pitchFamily="34" charset="-120"/>
                <a:ea typeface="微軟正黑體" panose="020B0604030504040204" pitchFamily="34" charset="-120"/>
              </a:rPr>
              <a:t>溫馨提醒</a:t>
            </a:r>
            <a:r>
              <a:rPr lang="zh-TW" altLang="en-US" b="1" dirty="0">
                <a:solidFill>
                  <a:srgbClr val="0070C0"/>
                </a:solidFill>
                <a:latin typeface="新細明體" panose="02020500000000000000" pitchFamily="18" charset="-120"/>
              </a:rPr>
              <a:t>★</a:t>
            </a:r>
            <a:endParaRPr lang="zh-TW" altLang="en-US" dirty="0"/>
          </a:p>
        </p:txBody>
      </p:sp>
      <p:sp>
        <p:nvSpPr>
          <p:cNvPr id="3" name="內容版面配置區 2">
            <a:extLst>
              <a:ext uri="{FF2B5EF4-FFF2-40B4-BE49-F238E27FC236}">
                <a16:creationId xmlns:a16="http://schemas.microsoft.com/office/drawing/2014/main" id="{D1F9ECA3-4551-42C2-9E74-E1A39D013393}"/>
              </a:ext>
            </a:extLst>
          </p:cNvPr>
          <p:cNvSpPr>
            <a:spLocks noGrp="1"/>
          </p:cNvSpPr>
          <p:nvPr>
            <p:ph idx="1"/>
          </p:nvPr>
        </p:nvSpPr>
        <p:spPr>
          <a:xfrm>
            <a:off x="1056753" y="2060848"/>
            <a:ext cx="7344816" cy="3450613"/>
          </a:xfrm>
        </p:spPr>
        <p:txBody>
          <a:bodyPr>
            <a:normAutofit/>
          </a:bodyPr>
          <a:lstStyle/>
          <a:p>
            <a:r>
              <a:rPr lang="zh-TW" altLang="en-US" sz="2400" dirty="0">
                <a:latin typeface="微軟正黑體" panose="020B0604030504040204" pitchFamily="34" charset="-120"/>
                <a:ea typeface="微軟正黑體" panose="020B0604030504040204" pitchFamily="34" charset="-120"/>
              </a:rPr>
              <a:t>提醒家長及學生可以至想要就讀的高級中等學校的網站，瀏覽學校的三年課程規劃。</a:t>
            </a:r>
            <a:endParaRPr lang="en-US" altLang="zh-TW" sz="24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課程規劃要瀏覽適用</a:t>
            </a:r>
            <a:r>
              <a:rPr lang="en-US" altLang="zh-TW" sz="2000" dirty="0">
                <a:solidFill>
                  <a:srgbClr val="FF0000"/>
                </a:solidFill>
                <a:latin typeface="微軟正黑體" panose="020B0604030504040204" pitchFamily="34" charset="-120"/>
                <a:ea typeface="微軟正黑體" panose="020B0604030504040204" pitchFamily="34" charset="-120"/>
              </a:rPr>
              <a:t>114</a:t>
            </a:r>
            <a:r>
              <a:rPr lang="zh-TW" altLang="en-US" sz="2000" dirty="0">
                <a:solidFill>
                  <a:srgbClr val="FF0000"/>
                </a:solidFill>
                <a:latin typeface="微軟正黑體" panose="020B0604030504040204" pitchFamily="34" charset="-120"/>
                <a:ea typeface="微軟正黑體" panose="020B0604030504040204" pitchFamily="34" charset="-120"/>
              </a:rPr>
              <a:t>學年度入學</a:t>
            </a:r>
            <a:r>
              <a:rPr lang="zh-TW" altLang="en-US" sz="2000" dirty="0">
                <a:latin typeface="微軟正黑體" panose="020B0604030504040204" pitchFamily="34" charset="-120"/>
                <a:ea typeface="微軟正黑體" panose="020B0604030504040204" pitchFamily="34" charset="-120"/>
              </a:rPr>
              <a:t>學生</a:t>
            </a:r>
            <a:endParaRPr lang="en-US" altLang="zh-TW" sz="20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學習歷程的參採</a:t>
            </a:r>
            <a:endParaRPr lang="en-US" altLang="zh-TW" sz="20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學測及分科考試之科目及範圍均有變動</a:t>
            </a:r>
            <a:endParaRPr lang="en-US" altLang="zh-TW" sz="20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請學生及家長於入學高級中等學校後，務必注意各高級中等學校的宣導。</a:t>
            </a:r>
          </a:p>
        </p:txBody>
      </p:sp>
    </p:spTree>
    <p:extLst>
      <p:ext uri="{BB962C8B-B14F-4D97-AF65-F5344CB8AC3E}">
        <p14:creationId xmlns:p14="http://schemas.microsoft.com/office/powerpoint/2010/main" val="1466568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文字方塊 4"/>
          <p:cNvSpPr txBox="1">
            <a:spLocks noChangeArrowheads="1"/>
          </p:cNvSpPr>
          <p:nvPr/>
        </p:nvSpPr>
        <p:spPr bwMode="auto">
          <a:xfrm>
            <a:off x="2155807" y="778848"/>
            <a:ext cx="8569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600" dirty="0">
                <a:solidFill>
                  <a:srgbClr val="7030A0"/>
                </a:solidFill>
                <a:latin typeface="微軟正黑體" panose="020B0604030504040204" pitchFamily="34" charset="-120"/>
                <a:ea typeface="微軟正黑體" panose="020B0604030504040204" pitchFamily="34" charset="-120"/>
              </a:rPr>
              <a:t>屏東區諮詢專線、網站</a:t>
            </a:r>
          </a:p>
        </p:txBody>
      </p:sp>
      <p:sp>
        <p:nvSpPr>
          <p:cNvPr id="4" name="內容版面配置區 3"/>
          <p:cNvSpPr>
            <a:spLocks noGrp="1"/>
          </p:cNvSpPr>
          <p:nvPr>
            <p:ph idx="4294967295"/>
          </p:nvPr>
        </p:nvSpPr>
        <p:spPr>
          <a:xfrm>
            <a:off x="179512" y="1556792"/>
            <a:ext cx="8713788" cy="5400675"/>
          </a:xfrm>
        </p:spPr>
        <p:txBody>
          <a:bodyPr>
            <a:normAutofit/>
          </a:bodyPr>
          <a:lstStyle/>
          <a:p>
            <a:pPr marL="514350" indent="-457200" eaLnBrk="1" hangingPunct="1">
              <a:defRPr/>
            </a:pPr>
            <a:r>
              <a:rPr lang="zh-TW" altLang="en-US" sz="28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適性入學諮詢管道：</a:t>
            </a:r>
            <a:endParaRPr lang="en-US" altLang="zh-TW" sz="28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914400" lvl="1" indent="-457200" eaLnBrk="1" hangingPunct="1">
              <a:defRPr/>
            </a:pPr>
            <a:r>
              <a:rPr lang="zh-TW" altLang="en-US" sz="2000" b="1" dirty="0">
                <a:latin typeface="微軟正黑體" panose="020B0604030504040204" pitchFamily="34" charset="-120"/>
                <a:ea typeface="微軟正黑體" panose="020B0604030504040204" pitchFamily="34" charset="-120"/>
              </a:rPr>
              <a:t>各國中教務處、輔導室</a:t>
            </a:r>
            <a:endParaRPr lang="en-US" altLang="zh-TW" sz="2000" b="1" dirty="0">
              <a:latin typeface="微軟正黑體" panose="020B0604030504040204" pitchFamily="34" charset="-120"/>
              <a:ea typeface="微軟正黑體" panose="020B0604030504040204" pitchFamily="34" charset="-120"/>
            </a:endParaRPr>
          </a:p>
          <a:p>
            <a:pPr marL="914400" lvl="1" indent="-457200" eaLnBrk="1" hangingPunct="1">
              <a:defRPr/>
            </a:pPr>
            <a:r>
              <a:rPr lang="zh-TW" altLang="en-US" sz="2000" b="1" dirty="0">
                <a:latin typeface="微軟正黑體" panose="020B0604030504040204" pitchFamily="34" charset="-120"/>
                <a:ea typeface="微軟正黑體" panose="020B0604030504040204" pitchFamily="34" charset="-120"/>
              </a:rPr>
              <a:t>適性入學宣導團講師</a:t>
            </a:r>
            <a:endParaRPr lang="en-US" altLang="zh-TW" sz="2000" b="1" dirty="0">
              <a:latin typeface="微軟正黑體" panose="020B0604030504040204" pitchFamily="34" charset="-120"/>
              <a:ea typeface="微軟正黑體" panose="020B0604030504040204" pitchFamily="34" charset="-120"/>
            </a:endParaRPr>
          </a:p>
          <a:p>
            <a:pPr marL="914400" lvl="1" indent="-457200" eaLnBrk="1" hangingPunct="1">
              <a:defRPr/>
            </a:pPr>
            <a:r>
              <a:rPr lang="zh-TW" altLang="en-US" sz="2000" b="1" dirty="0">
                <a:latin typeface="微軟正黑體" panose="020B0604030504040204" pitchFamily="34" charset="-120"/>
                <a:ea typeface="微軟正黑體" panose="020B0604030504040204" pitchFamily="34" charset="-120"/>
              </a:rPr>
              <a:t>屏東縣政府</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教育處</a:t>
            </a:r>
            <a:r>
              <a:rPr lang="en-US" altLang="zh-TW" sz="2000" b="1" dirty="0">
                <a:latin typeface="微軟正黑體" panose="020B0604030504040204" pitchFamily="34" charset="-120"/>
                <a:ea typeface="微軟正黑體" panose="020B0604030504040204" pitchFamily="34" charset="-120"/>
              </a:rPr>
              <a:t>)08-7230415#3618</a:t>
            </a:r>
            <a:r>
              <a:rPr lang="zh-TW" altLang="en-US" sz="2000" b="1">
                <a:latin typeface="微軟正黑體" panose="020B0604030504040204" pitchFamily="34" charset="-120"/>
                <a:ea typeface="微軟正黑體" panose="020B0604030504040204" pitchFamily="34" charset="-120"/>
              </a:rPr>
              <a:t> 劉小姐</a:t>
            </a:r>
            <a:endParaRPr lang="en-US" altLang="zh-TW" sz="2000" b="1" dirty="0">
              <a:latin typeface="微軟正黑體" panose="020B0604030504040204" pitchFamily="34" charset="-120"/>
              <a:ea typeface="微軟正黑體" panose="020B0604030504040204" pitchFamily="34" charset="-120"/>
            </a:endParaRPr>
          </a:p>
          <a:p>
            <a:pPr marL="914400" lvl="1" indent="-457200" eaLnBrk="1" hangingPunct="1">
              <a:defRPr/>
            </a:pPr>
            <a:r>
              <a:rPr lang="zh-TW" altLang="en-US" sz="2000" b="1" dirty="0">
                <a:solidFill>
                  <a:srgbClr val="FF0000"/>
                </a:solidFill>
                <a:latin typeface="微軟正黑體" panose="020B0604030504040204" pitchFamily="34" charset="-120"/>
                <a:ea typeface="微軟正黑體" panose="020B0604030504040204" pitchFamily="34" charset="-120"/>
              </a:rPr>
              <a:t>教育部免付費諮詢專線</a:t>
            </a:r>
            <a:r>
              <a:rPr lang="en-US" altLang="zh-TW" sz="2000" b="1" dirty="0">
                <a:solidFill>
                  <a:srgbClr val="FF0000"/>
                </a:solidFill>
                <a:latin typeface="微軟正黑體" panose="020B0604030504040204" pitchFamily="34" charset="-120"/>
                <a:ea typeface="微軟正黑體" panose="020B0604030504040204" pitchFamily="34" charset="-120"/>
              </a:rPr>
              <a:t>0800-012-580</a:t>
            </a:r>
          </a:p>
          <a:p>
            <a:pPr marL="514350" indent="-457200" eaLnBrk="1" hangingPunct="1">
              <a:defRPr/>
            </a:pPr>
            <a:r>
              <a:rPr lang="zh-TW" altLang="en-US" sz="28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網路：</a:t>
            </a:r>
            <a:endParaRPr lang="en-US" altLang="zh-TW" sz="28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914400" lvl="1" indent="-457200">
              <a:defRPr/>
            </a:pPr>
            <a:r>
              <a:rPr lang="zh-TW" altLang="en-US" sz="2000" b="1" dirty="0">
                <a:latin typeface="微軟正黑體" panose="020B0604030504040204" pitchFamily="34" charset="-120"/>
                <a:ea typeface="微軟正黑體" panose="020B0604030504040204" pitchFamily="34" charset="-120"/>
              </a:rPr>
              <a:t>國中畢業生適性入學宣導網</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cs typeface="Times New Roman" panose="02020603050405020304" pitchFamily="18" charset="0"/>
              </a:rPr>
              <a:t>https://shs.k12ea.gov.tw/site/adapt-k12ea</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p>
          <a:p>
            <a:pPr marL="914400" lvl="1" indent="-457200">
              <a:defRPr/>
            </a:pPr>
            <a:r>
              <a:rPr lang="zh-TW" altLang="en-US" sz="2000" b="1" dirty="0">
                <a:latin typeface="微軟正黑體" panose="020B0604030504040204" pitchFamily="34" charset="-120"/>
                <a:ea typeface="微軟正黑體" panose="020B0604030504040204" pitchFamily="34" charset="-120"/>
              </a:rPr>
              <a:t>教育部國民及學前教育署宣導型網站整合入口服務</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cs typeface="Times New Roman" panose="02020603050405020304" pitchFamily="18" charset="0"/>
              </a:rPr>
              <a:t>https://shs.k12ea.gov.tw/</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p>
          <a:p>
            <a:pPr marL="914400" lvl="1" indent="-457200">
              <a:defRPr/>
            </a:pPr>
            <a:r>
              <a:rPr lang="zh-TW" altLang="en-US" sz="2000" b="1" dirty="0">
                <a:latin typeface="微軟正黑體" panose="020B0604030504040204" pitchFamily="34" charset="-120"/>
                <a:ea typeface="微軟正黑體" panose="020B0604030504040204" pitchFamily="34" charset="-120"/>
              </a:rPr>
              <a:t>屏東縣政府教育處網站</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(https://www.ptc.edu.tw)</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1"/>
            <a:ext cx="9143999" cy="6856477"/>
          </a:xfrm>
          <a:prstGeom prst="rect">
            <a:avLst/>
          </a:prstGeom>
        </p:spPr>
      </p:pic>
      <p:sp>
        <p:nvSpPr>
          <p:cNvPr id="86021" name="WordArt 5"/>
          <p:cNvSpPr>
            <a:spLocks noChangeArrowheads="1" noChangeShapeType="1" noTextEdit="1"/>
          </p:cNvSpPr>
          <p:nvPr/>
        </p:nvSpPr>
        <p:spPr bwMode="grayWhite">
          <a:xfrm>
            <a:off x="323528" y="1268760"/>
            <a:ext cx="3886200" cy="2520280"/>
          </a:xfrm>
          <a:prstGeom prst="rect">
            <a:avLst/>
          </a:prstGeom>
        </p:spPr>
        <p:txBody>
          <a:bodyPr wrap="none" fromWordArt="1">
            <a:prstTxWarp prst="textDeflate">
              <a:avLst>
                <a:gd name="adj"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cs typeface="Arial"/>
              </a:rPr>
              <a:t>感謝聆聽</a:t>
            </a:r>
            <a:endParaRPr lang="en-US" altLang="zh-TW"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cs typeface="Arial"/>
            </a:endParaRPr>
          </a:p>
          <a:p>
            <a:pPr algn="ctr">
              <a:defRPr/>
            </a:pPr>
            <a:r>
              <a:rPr lang="zh-TW" altLang="en-US"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cs typeface="Arial"/>
              </a:rPr>
              <a:t>敬請指教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a:xfrm>
            <a:off x="827584" y="3140968"/>
            <a:ext cx="7772400" cy="977900"/>
          </a:xfrm>
        </p:spPr>
        <p:txBody>
          <a:bodyPr>
            <a:normAutofit lnSpcReduction="10000"/>
          </a:bodyPr>
          <a:lstStyle/>
          <a:p>
            <a:pPr algn="ctr"/>
            <a:r>
              <a:rPr lang="zh-TW" altLang="en-US" sz="5400" b="1" dirty="0">
                <a:latin typeface="微軟正黑體" panose="020B0604030504040204" pitchFamily="34" charset="-120"/>
                <a:ea typeface="微軟正黑體" panose="020B0604030504040204" pitchFamily="34" charset="-120"/>
              </a:rPr>
              <a:t>國中教育會考說明</a:t>
            </a:r>
          </a:p>
        </p:txBody>
      </p:sp>
      <p:pic>
        <p:nvPicPr>
          <p:cNvPr id="3" name="Picture 2" descr="「屏東縣」的圖片搜尋結果">
            <a:extLst>
              <a:ext uri="{FF2B5EF4-FFF2-40B4-BE49-F238E27FC236}">
                <a16:creationId xmlns:a16="http://schemas.microsoft.com/office/drawing/2014/main" id="{0DFC03AB-E6A1-44D3-BACE-D4BD67C82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1" y="5517232"/>
            <a:ext cx="28575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0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2267744" y="476672"/>
            <a:ext cx="4287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chemeClr val="accent5">
                    <a:lumMod val="75000"/>
                  </a:schemeClr>
                </a:solidFill>
                <a:latin typeface="微軟正黑體" pitchFamily="34" charset="-120"/>
                <a:ea typeface="微軟正黑體" pitchFamily="34" charset="-120"/>
              </a:rPr>
              <a:t>國中教育會考注意事項</a:t>
            </a:r>
          </a:p>
        </p:txBody>
      </p:sp>
      <p:graphicFrame>
        <p:nvGraphicFramePr>
          <p:cNvPr id="3" name="資料庫圖表 2"/>
          <p:cNvGraphicFramePr/>
          <p:nvPr>
            <p:extLst>
              <p:ext uri="{D42A27DB-BD31-4B8C-83A1-F6EECF244321}">
                <p14:modId xmlns:p14="http://schemas.microsoft.com/office/powerpoint/2010/main" val="4267808745"/>
              </p:ext>
            </p:extLst>
          </p:nvPr>
        </p:nvGraphicFramePr>
        <p:xfrm>
          <a:off x="467544" y="1484784"/>
          <a:ext cx="835292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83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標題 2"/>
          <p:cNvSpPr>
            <a:spLocks noGrp="1"/>
          </p:cNvSpPr>
          <p:nvPr>
            <p:ph type="title"/>
          </p:nvPr>
        </p:nvSpPr>
        <p:spPr>
          <a:xfrm>
            <a:off x="1331640" y="620688"/>
            <a:ext cx="7570787" cy="850900"/>
          </a:xfrm>
          <a:effectLst>
            <a:outerShdw blurRad="50800" dist="38100" dir="2700000" algn="tl" rotWithShape="0">
              <a:prstClr val="black">
                <a:alpha val="40000"/>
              </a:prstClr>
            </a:outerShdw>
          </a:effectLst>
        </p:spPr>
        <p:txBody>
          <a:bodyPr>
            <a:normAutofit/>
          </a:bodyPr>
          <a:lstStyle/>
          <a:p>
            <a:pPr eaLnBrk="1" hangingPunct="1">
              <a:defRPr/>
            </a:pPr>
            <a:r>
              <a:rPr lang="zh-TW" altLang="en-US" sz="3600" b="1" dirty="0">
                <a:solidFill>
                  <a:srgbClr val="333399"/>
                </a:solidFill>
                <a:latin typeface="微軟正黑體" panose="020B0604030504040204" pitchFamily="34" charset="-120"/>
                <a:ea typeface="微軟正黑體" panose="020B0604030504040204" pitchFamily="34" charset="-120"/>
              </a:rPr>
              <a:t>國中教育會考考試科目及時間表</a:t>
            </a:r>
          </a:p>
        </p:txBody>
      </p:sp>
      <p:graphicFrame>
        <p:nvGraphicFramePr>
          <p:cNvPr id="8" name="Group 120"/>
          <p:cNvGraphicFramePr>
            <a:graphicFrameLocks/>
          </p:cNvGraphicFramePr>
          <p:nvPr>
            <p:extLst>
              <p:ext uri="{D42A27DB-BD31-4B8C-83A1-F6EECF244321}">
                <p14:modId xmlns:p14="http://schemas.microsoft.com/office/powerpoint/2010/main" val="1572597380"/>
              </p:ext>
            </p:extLst>
          </p:nvPr>
        </p:nvGraphicFramePr>
        <p:xfrm>
          <a:off x="179512" y="1312650"/>
          <a:ext cx="8856984" cy="4996669"/>
        </p:xfrm>
        <a:graphic>
          <a:graphicData uri="http://schemas.openxmlformats.org/drawingml/2006/table">
            <a:tbl>
              <a:tblPr firstRow="1"/>
              <a:tblGrid>
                <a:gridCol w="2322444">
                  <a:extLst>
                    <a:ext uri="{9D8B030D-6E8A-4147-A177-3AD203B41FA5}">
                      <a16:colId xmlns:a16="http://schemas.microsoft.com/office/drawing/2014/main" val="20000"/>
                    </a:ext>
                  </a:extLst>
                </a:gridCol>
                <a:gridCol w="2231307">
                  <a:extLst>
                    <a:ext uri="{9D8B030D-6E8A-4147-A177-3AD203B41FA5}">
                      <a16:colId xmlns:a16="http://schemas.microsoft.com/office/drawing/2014/main" val="20001"/>
                    </a:ext>
                  </a:extLst>
                </a:gridCol>
                <a:gridCol w="2380087">
                  <a:extLst>
                    <a:ext uri="{9D8B030D-6E8A-4147-A177-3AD203B41FA5}">
                      <a16:colId xmlns:a16="http://schemas.microsoft.com/office/drawing/2014/main" val="20002"/>
                    </a:ext>
                  </a:extLst>
                </a:gridCol>
                <a:gridCol w="1923146">
                  <a:extLst>
                    <a:ext uri="{9D8B030D-6E8A-4147-A177-3AD203B41FA5}">
                      <a16:colId xmlns:a16="http://schemas.microsoft.com/office/drawing/2014/main" val="20003"/>
                    </a:ext>
                  </a:extLst>
                </a:gridCol>
              </a:tblGrid>
              <a:tr h="549843">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b="1" i="0" u="none" strike="noStrike" cap="none" normalizeH="0" baseline="0" dirty="0">
                          <a:ln>
                            <a:noFill/>
                          </a:ln>
                          <a:solidFill>
                            <a:srgbClr val="000066"/>
                          </a:solidFill>
                          <a:effectLst/>
                          <a:latin typeface="微軟正黑體" pitchFamily="34" charset="-120"/>
                          <a:ea typeface="微軟正黑體" pitchFamily="34" charset="-120"/>
                        </a:rPr>
                        <a:t>測驗日期 </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0EBE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26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時間</a:t>
                      </a:r>
                      <a:endParaRPr lang="zh-TW" altLang="en-US" sz="2400" dirty="0">
                        <a:solidFill>
                          <a:schemeClr val="bg1"/>
                        </a:solidFill>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5</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月</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17</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六</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時間</a:t>
                      </a:r>
                      <a:endParaRPr lang="zh-TW" altLang="en-US" sz="2400" dirty="0">
                        <a:solidFill>
                          <a:schemeClr val="bg1"/>
                        </a:solidFill>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5</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月</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18</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extLst>
                  <a:ext uri="{0D108BD9-81ED-4DB2-BD59-A6C34878D82A}">
                    <a16:rowId xmlns:a16="http://schemas.microsoft.com/office/drawing/2014/main" val="10001"/>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8:30-9:40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社會</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8:30-9:40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自然</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2"/>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10:30-11:50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數學</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10:30-11:30</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英語</a:t>
                      </a: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閱讀</a:t>
                      </a: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extLst>
                  <a:ext uri="{0D108BD9-81ED-4DB2-BD59-A6C34878D82A}">
                    <a16:rowId xmlns:a16="http://schemas.microsoft.com/office/drawing/2014/main" val="10003"/>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endPar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12:05-12:30</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英語</a:t>
                      </a: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a:t>
                      </a:r>
                      <a:r>
                        <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聽力</a:t>
                      </a: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extLst>
                  <a:ext uri="{0D108BD9-81ED-4DB2-BD59-A6C34878D82A}">
                    <a16:rowId xmlns:a16="http://schemas.microsoft.com/office/drawing/2014/main" val="10004"/>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13:50-15:00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國文</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5"/>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15:50-16:40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寫作測驗</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6"/>
                  </a:ext>
                </a:extLst>
              </a:tr>
            </a:tbl>
          </a:graphicData>
        </a:graphic>
      </p:graphicFrame>
      <p:sp>
        <p:nvSpPr>
          <p:cNvPr id="4" name="矩形 2"/>
          <p:cNvSpPr>
            <a:spLocks noChangeArrowheads="1"/>
          </p:cNvSpPr>
          <p:nvPr/>
        </p:nvSpPr>
        <p:spPr bwMode="auto">
          <a:xfrm>
            <a:off x="2915816" y="6273225"/>
            <a:ext cx="662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lang="zh-TW" altLang="en-US" sz="3200" dirty="0">
                <a:solidFill>
                  <a:srgbClr val="FF0000"/>
                </a:solidFill>
                <a:latin typeface="標楷體" pitchFamily="65" charset="-120"/>
                <a:ea typeface="標楷體" pitchFamily="65" charset="-120"/>
              </a:rPr>
              <a:t>每位國中畢業生都要報名參加！</a:t>
            </a:r>
            <a:endParaRPr lang="zh-TW" altLang="en-US" sz="1600" dirty="0">
              <a:solidFill>
                <a:srgbClr val="000000"/>
              </a:solidFill>
            </a:endParaRPr>
          </a:p>
        </p:txBody>
      </p:sp>
    </p:spTree>
  </p:cSld>
  <p:clrMapOvr>
    <a:masterClrMapping/>
  </p:clrMapOvr>
  <p:transition spd="slow">
    <p:fade/>
  </p:transition>
</p:sld>
</file>

<file path=ppt/theme/theme1.xml><?xml version="1.0" encoding="utf-8"?>
<a:theme xmlns:a="http://schemas.openxmlformats.org/drawingml/2006/main" name="圖庫">
  <a:themeElements>
    <a:clrScheme name="圖庫">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圖庫">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庫">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17889</TotalTime>
  <Words>4797</Words>
  <Application>Microsoft Office PowerPoint</Application>
  <PresentationFormat>如螢幕大小 (4:3)</PresentationFormat>
  <Paragraphs>865</Paragraphs>
  <Slides>62</Slides>
  <Notes>37</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1</vt:i4>
      </vt:variant>
      <vt:variant>
        <vt:lpstr>投影片標題</vt:lpstr>
      </vt:variant>
      <vt:variant>
        <vt:i4>62</vt:i4>
      </vt:variant>
    </vt:vector>
  </HeadingPairs>
  <TitlesOfParts>
    <vt:vector size="76" baseType="lpstr">
      <vt:lpstr>Times New Roman</vt:lpstr>
      <vt:lpstr>標楷體</vt:lpstr>
      <vt:lpstr>Calibri</vt:lpstr>
      <vt:lpstr>新細明體</vt:lpstr>
      <vt:lpstr>Wingdings</vt:lpstr>
      <vt:lpstr>Microsoft YaHei UI</vt:lpstr>
      <vt:lpstr>微軟正黑體</vt:lpstr>
      <vt:lpstr>微軟正黑體</vt:lpstr>
      <vt:lpstr>華康儷粗圓</vt:lpstr>
      <vt:lpstr>Verdana</vt:lpstr>
      <vt:lpstr>Gill Sans MT</vt:lpstr>
      <vt:lpstr>Arial</vt:lpstr>
      <vt:lpstr>圖庫</vt:lpstr>
      <vt:lpstr>PhotoImpact</vt:lpstr>
      <vt:lpstr>PowerPoint 簡報</vt:lpstr>
      <vt:lpstr>PowerPoint 簡報</vt:lpstr>
      <vt:lpstr>PowerPoint 簡報</vt:lpstr>
      <vt:lpstr>PowerPoint 簡報</vt:lpstr>
      <vt:lpstr>PowerPoint 簡報</vt:lpstr>
      <vt:lpstr>PowerPoint 簡報</vt:lpstr>
      <vt:lpstr>PowerPoint 簡報</vt:lpstr>
      <vt:lpstr>PowerPoint 簡報</vt:lpstr>
      <vt:lpstr>國中教育會考考試科目及時間表</vt:lpstr>
      <vt:lpstr>PowerPoint 簡報</vt:lpstr>
      <vt:lpstr>能力等級與加註標示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五專招生管道說明</vt:lpstr>
      <vt:lpstr>五專免試入學</vt:lpstr>
      <vt:lpstr>PowerPoint 簡報</vt:lpstr>
      <vt:lpstr>五專優先免試入學_重要日程</vt:lpstr>
      <vt:lpstr>五專優先免試入學_重要提醒</vt:lpstr>
      <vt:lpstr>五專聯合免試入學_重要日程</vt:lpstr>
      <vt:lpstr>PowerPoint 簡報</vt:lpstr>
      <vt:lpstr>PowerPoint 簡報</vt:lpstr>
      <vt:lpstr>PowerPoint 簡報</vt:lpstr>
      <vt:lpstr>屏東區招收普通科學校介紹</vt:lpstr>
      <vt:lpstr>屏東區技術型學校介紹</vt:lpstr>
      <vt:lpstr>屏東區技術型高中專業群科介紹與說明</vt:lpstr>
      <vt:lpstr>以智慧型手機為例</vt:lpstr>
      <vt:lpstr>專業群科分析－以智慧型手機為例</vt:lpstr>
      <vt:lpstr>專業群科分析－以電動車為例</vt:lpstr>
      <vt:lpstr>專業群科分析－以電動車為例</vt:lpstr>
      <vt:lpstr>適性入學輔導核心理念</vt:lpstr>
      <vt:lpstr>學術傾向資賦優異學生</vt:lpstr>
      <vt:lpstr>技藝技術傾向學生</vt:lpstr>
      <vt:lpstr>藝才出眾的學生</vt:lpstr>
      <vt:lpstr>體育表現出眾的學生</vt:lpstr>
      <vt:lpstr>身心障礙學生</vt:lpstr>
      <vt:lpstr>一般學生</vt:lpstr>
      <vt:lpstr>屏東區志願選填統計與輔導策略</vt:lpstr>
      <vt:lpstr>屏東區志願選填統計與輔導策略</vt:lpstr>
      <vt:lpstr>PowerPoint 簡報</vt:lpstr>
      <vt:lpstr>★溫馨提醒★</vt:lpstr>
      <vt:lpstr>★溫馨提醒★</vt:lpstr>
      <vt:lpstr>★溫馨提醒★</vt:lpstr>
      <vt:lpstr>★溫馨提醒★</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pds</dc:creator>
  <cp:lastModifiedBy>user</cp:lastModifiedBy>
  <cp:revision>783</cp:revision>
  <cp:lastPrinted>2021-01-05T07:24:10Z</cp:lastPrinted>
  <dcterms:created xsi:type="dcterms:W3CDTF">2012-12-02T17:04:08Z</dcterms:created>
  <dcterms:modified xsi:type="dcterms:W3CDTF">2025-03-05T01:20:01Z</dcterms:modified>
</cp:coreProperties>
</file>